
<file path=[Content_Types].xml><?xml version="1.0" encoding="utf-8"?>
<Types xmlns="http://schemas.openxmlformats.org/package/2006/content-types">
  <Default Extension="wav" ContentType="audio/x-wav"/>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 id="2147483653" r:id="rId3"/>
    <p:sldMasterId id="2147483660" r:id="rId4"/>
    <p:sldMasterId id="2147483673" r:id="rId5"/>
    <p:sldMasterId id="2147483685" r:id="rId6"/>
    <p:sldMasterId id="2147483697" r:id="rId7"/>
    <p:sldMasterId id="2147483706" r:id="rId8"/>
    <p:sldMasterId id="2147483719" r:id="rId9"/>
    <p:sldMasterId id="2147483731" r:id="rId10"/>
    <p:sldMasterId id="2147483744" r:id="rId11"/>
    <p:sldMasterId id="2147483756" r:id="rId12"/>
    <p:sldMasterId id="2147483769" r:id="rId13"/>
  </p:sldMasterIdLst>
  <p:notesMasterIdLst>
    <p:notesMasterId r:id="rId19"/>
  </p:notesMasterIdLst>
  <p:sldIdLst>
    <p:sldId id="11088516" r:id="rId14"/>
    <p:sldId id="764" r:id="rId15"/>
    <p:sldId id="11088537" r:id="rId16"/>
    <p:sldId id="637" r:id="rId17"/>
    <p:sldId id="256" r:id="rId18"/>
    <p:sldId id="257" r:id="rId20"/>
    <p:sldId id="295" r:id="rId21"/>
    <p:sldId id="638" r:id="rId22"/>
    <p:sldId id="11088539" r:id="rId23"/>
    <p:sldId id="299" r:id="rId24"/>
    <p:sldId id="309" r:id="rId25"/>
    <p:sldId id="287" r:id="rId26"/>
    <p:sldId id="288" r:id="rId27"/>
    <p:sldId id="289" r:id="rId28"/>
    <p:sldId id="11088541" r:id="rId29"/>
    <p:sldId id="11088543" r:id="rId30"/>
    <p:sldId id="11088538" r:id="rId31"/>
    <p:sldId id="290" r:id="rId32"/>
    <p:sldId id="11088544" r:id="rId33"/>
    <p:sldId id="292" r:id="rId34"/>
    <p:sldId id="296" r:id="rId35"/>
    <p:sldId id="11088547" r:id="rId36"/>
    <p:sldId id="500" r:id="rId37"/>
    <p:sldId id="11088551" r:id="rId38"/>
    <p:sldId id="11088553" r:id="rId39"/>
    <p:sldId id="650" r:id="rId40"/>
    <p:sldId id="11088550" r:id="rId41"/>
    <p:sldId id="655" r:id="rId42"/>
    <p:sldId id="643" r:id="rId43"/>
    <p:sldId id="11088554" r:id="rId44"/>
    <p:sldId id="11088555" r:id="rId45"/>
    <p:sldId id="475" r:id="rId46"/>
    <p:sldId id="474" r:id="rId47"/>
    <p:sldId id="473" r:id="rId48"/>
    <p:sldId id="273" r:id="rId49"/>
    <p:sldId id="274" r:id="rId50"/>
    <p:sldId id="278" r:id="rId51"/>
    <p:sldId id="275" r:id="rId52"/>
    <p:sldId id="277" r:id="rId53"/>
    <p:sldId id="353" r:id="rId54"/>
    <p:sldId id="281" r:id="rId55"/>
    <p:sldId id="623" r:id="rId56"/>
  </p:sldIdLst>
  <p:sldSz cx="9144000" cy="5143500"/>
  <p:notesSz cx="6858000" cy="9144000"/>
  <p:embeddedFontLst>
    <p:embeddedFont>
      <p:font typeface="SimSun" panose="02010600030101010101" pitchFamily="2" charset="-122"/>
      <p:regular r:id="rId60"/>
    </p:embeddedFont>
    <p:embeddedFont>
      <p:font typeface="Calibri" panose="020F0502020204030204"/>
      <p:regular r:id="rId61"/>
      <p:bold r:id="rId62"/>
      <p:italic r:id="rId63"/>
      <p:boldItalic r:id="rId64"/>
    </p:embeddedFont>
    <p:embeddedFont>
      <p:font typeface="Calibri Light" panose="020F0302020204030204"/>
      <p:regular r:id="rId65"/>
      <p:italic r:id="rId66"/>
    </p:embeddedFont>
    <p:embeddedFont>
      <p:font typeface="Arial Black" panose="020B0A04020102020204"/>
      <p:bold r:id="rId67"/>
    </p:embeddedFont>
    <p:embeddedFont>
      <p:font typeface="Calibri" panose="020F0502020204030204" pitchFamily="34" charset="0"/>
      <p:regular r:id="rId68"/>
      <p:bold r:id="rId69"/>
      <p:italic r:id="rId70"/>
      <p:boldItalic r:id="rId71"/>
    </p:embeddedFont>
    <p:embeddedFont>
      <p:font typeface="Tahoma" panose="020B0604030504040204" pitchFamily="34" charset="0"/>
      <p:regular r:id="rId72"/>
      <p:bold r:id="rId73"/>
    </p:embeddedFont>
    <p:embeddedFont>
      <p:font typeface="Malgun Gothic" panose="020B0503020000020004" charset="-127"/>
      <p:regular r:id="rId74"/>
    </p:embeddedFont>
  </p:embeddedFontLst>
  <p:defaultTextStyle>
    <a:defPPr>
      <a:defRPr lang="en-US"/>
    </a:defPPr>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vl6pPr marL="2286000" lvl="5"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6pPr>
    <a:lvl7pPr marL="2743200" lvl="6"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7pPr>
    <a:lvl8pPr marL="3200400" lvl="7"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8pPr>
    <a:lvl9pPr marL="3657600" lvl="8"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9pPr>
  </p:defaultTextStyle>
  <p:extLst>
    <p:ext uri="{EFAFB233-063F-42B5-8137-9DF3F51BA10A}">
      <p15:sldGuideLst xmlns:p15="http://schemas.microsoft.com/office/powerpoint/2012/main">
        <p15:guide id="1" orient="horz" pos="1325" userDrawn="1">
          <p15:clr>
            <a:srgbClr val="A4A3A4"/>
          </p15:clr>
        </p15:guide>
        <p15:guide id="2" pos="290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C6B6A4"/>
    <a:srgbClr val="F7ECD7"/>
    <a:srgbClr val="FFFDE3"/>
    <a:srgbClr val="000004"/>
    <a:srgbClr val="787A47"/>
    <a:srgbClr val="E3E3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5575"/>
    <p:restoredTop sz="94627"/>
  </p:normalViewPr>
  <p:slideViewPr>
    <p:cSldViewPr snapToGrid="0" snapToObjects="1" showGuides="1">
      <p:cViewPr varScale="1">
        <p:scale>
          <a:sx n="101" d="100"/>
          <a:sy n="101" d="100"/>
        </p:scale>
        <p:origin x="108" y="180"/>
      </p:cViewPr>
      <p:guideLst>
        <p:guide orient="horz" pos="1325"/>
        <p:guide pos="290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4" Type="http://schemas.openxmlformats.org/officeDocument/2006/relationships/font" Target="fonts/font15.fntdata"/><Relationship Id="rId73" Type="http://schemas.openxmlformats.org/officeDocument/2006/relationships/font" Target="fonts/font14.fntdata"/><Relationship Id="rId72" Type="http://schemas.openxmlformats.org/officeDocument/2006/relationships/font" Target="fonts/font13.fntdata"/><Relationship Id="rId71" Type="http://schemas.openxmlformats.org/officeDocument/2006/relationships/font" Target="fonts/font12.fntdata"/><Relationship Id="rId70" Type="http://schemas.openxmlformats.org/officeDocument/2006/relationships/font" Target="fonts/font11.fntdata"/><Relationship Id="rId7" Type="http://schemas.openxmlformats.org/officeDocument/2006/relationships/slideMaster" Target="slideMasters/slideMaster6.xml"/><Relationship Id="rId69" Type="http://schemas.openxmlformats.org/officeDocument/2006/relationships/font" Target="fonts/font10.fntdata"/><Relationship Id="rId68" Type="http://schemas.openxmlformats.org/officeDocument/2006/relationships/font" Target="fonts/font9.fntdata"/><Relationship Id="rId67" Type="http://schemas.openxmlformats.org/officeDocument/2006/relationships/font" Target="fonts/font8.fntdata"/><Relationship Id="rId66" Type="http://schemas.openxmlformats.org/officeDocument/2006/relationships/font" Target="fonts/font7.fntdata"/><Relationship Id="rId65" Type="http://schemas.openxmlformats.org/officeDocument/2006/relationships/font" Target="fonts/font6.fntdata"/><Relationship Id="rId64" Type="http://schemas.openxmlformats.org/officeDocument/2006/relationships/font" Target="fonts/font5.fntdata"/><Relationship Id="rId63" Type="http://schemas.openxmlformats.org/officeDocument/2006/relationships/font" Target="fonts/font4.fntdata"/><Relationship Id="rId62" Type="http://schemas.openxmlformats.org/officeDocument/2006/relationships/font" Target="fonts/font3.fntdata"/><Relationship Id="rId61" Type="http://schemas.openxmlformats.org/officeDocument/2006/relationships/font" Target="fonts/font2.fntdata"/><Relationship Id="rId60" Type="http://schemas.openxmlformats.org/officeDocument/2006/relationships/font" Target="fonts/font1.fntdata"/><Relationship Id="rId6" Type="http://schemas.openxmlformats.org/officeDocument/2006/relationships/slideMaster" Target="slideMasters/slideMaster5.xml"/><Relationship Id="rId59" Type="http://schemas.openxmlformats.org/officeDocument/2006/relationships/tableStyles" Target="tableStyles.xml"/><Relationship Id="rId58" Type="http://schemas.openxmlformats.org/officeDocument/2006/relationships/viewProps" Target="viewProps.xml"/><Relationship Id="rId57" Type="http://schemas.openxmlformats.org/officeDocument/2006/relationships/presProps" Target="presProps.xml"/><Relationship Id="rId56" Type="http://schemas.openxmlformats.org/officeDocument/2006/relationships/slide" Target="slides/slide42.xml"/><Relationship Id="rId55" Type="http://schemas.openxmlformats.org/officeDocument/2006/relationships/slide" Target="slides/slide41.xml"/><Relationship Id="rId54" Type="http://schemas.openxmlformats.org/officeDocument/2006/relationships/slide" Target="slides/slide40.xml"/><Relationship Id="rId53" Type="http://schemas.openxmlformats.org/officeDocument/2006/relationships/slide" Target="slides/slide39.xml"/><Relationship Id="rId52" Type="http://schemas.openxmlformats.org/officeDocument/2006/relationships/slide" Target="slides/slide38.xml"/><Relationship Id="rId51" Type="http://schemas.openxmlformats.org/officeDocument/2006/relationships/slide" Target="slides/slide37.xml"/><Relationship Id="rId50" Type="http://schemas.openxmlformats.org/officeDocument/2006/relationships/slide" Target="slides/slide36.xml"/><Relationship Id="rId5" Type="http://schemas.openxmlformats.org/officeDocument/2006/relationships/slideMaster" Target="slideMasters/slideMaster4.xml"/><Relationship Id="rId49" Type="http://schemas.openxmlformats.org/officeDocument/2006/relationships/slide" Target="slides/slide35.xml"/><Relationship Id="rId48" Type="http://schemas.openxmlformats.org/officeDocument/2006/relationships/slide" Target="slides/slide34.xml"/><Relationship Id="rId47" Type="http://schemas.openxmlformats.org/officeDocument/2006/relationships/slide" Target="slides/slide33.xml"/><Relationship Id="rId46" Type="http://schemas.openxmlformats.org/officeDocument/2006/relationships/slide" Target="slides/slide32.xml"/><Relationship Id="rId45" Type="http://schemas.openxmlformats.org/officeDocument/2006/relationships/slide" Target="slides/slide31.xml"/><Relationship Id="rId44" Type="http://schemas.openxmlformats.org/officeDocument/2006/relationships/slide" Target="slides/slide30.xml"/><Relationship Id="rId43" Type="http://schemas.openxmlformats.org/officeDocument/2006/relationships/slide" Target="slides/slide29.xml"/><Relationship Id="rId42" Type="http://schemas.openxmlformats.org/officeDocument/2006/relationships/slide" Target="slides/slide28.xml"/><Relationship Id="rId41" Type="http://schemas.openxmlformats.org/officeDocument/2006/relationships/slide" Target="slides/slide27.xml"/><Relationship Id="rId40" Type="http://schemas.openxmlformats.org/officeDocument/2006/relationships/slide" Target="slides/slide26.xml"/><Relationship Id="rId4" Type="http://schemas.openxmlformats.org/officeDocument/2006/relationships/slideMaster" Target="slideMasters/slideMaster3.xml"/><Relationship Id="rId39" Type="http://schemas.openxmlformats.org/officeDocument/2006/relationships/slide" Target="slides/slide25.xml"/><Relationship Id="rId38" Type="http://schemas.openxmlformats.org/officeDocument/2006/relationships/slide" Target="slides/slide24.xml"/><Relationship Id="rId37" Type="http://schemas.openxmlformats.org/officeDocument/2006/relationships/slide" Target="slides/slide23.xml"/><Relationship Id="rId36" Type="http://schemas.openxmlformats.org/officeDocument/2006/relationships/slide" Target="slides/slide22.xml"/><Relationship Id="rId35" Type="http://schemas.openxmlformats.org/officeDocument/2006/relationships/slide" Target="slides/slide21.xml"/><Relationship Id="rId34" Type="http://schemas.openxmlformats.org/officeDocument/2006/relationships/slide" Target="slides/slide20.xml"/><Relationship Id="rId33" Type="http://schemas.openxmlformats.org/officeDocument/2006/relationships/slide" Target="slides/slide19.xml"/><Relationship Id="rId32" Type="http://schemas.openxmlformats.org/officeDocument/2006/relationships/slide" Target="slides/slide18.xml"/><Relationship Id="rId31" Type="http://schemas.openxmlformats.org/officeDocument/2006/relationships/slide" Target="slides/slide17.xml"/><Relationship Id="rId30" Type="http://schemas.openxmlformats.org/officeDocument/2006/relationships/slide" Target="slides/slide16.xml"/><Relationship Id="rId3" Type="http://schemas.openxmlformats.org/officeDocument/2006/relationships/slideMaster" Target="slideMasters/slideMaster2.xml"/><Relationship Id="rId29" Type="http://schemas.openxmlformats.org/officeDocument/2006/relationships/slide" Target="slides/slide15.xml"/><Relationship Id="rId28" Type="http://schemas.openxmlformats.org/officeDocument/2006/relationships/slide" Target="slides/slide14.xml"/><Relationship Id="rId27" Type="http://schemas.openxmlformats.org/officeDocument/2006/relationships/slide" Target="slides/slide13.xml"/><Relationship Id="rId26" Type="http://schemas.openxmlformats.org/officeDocument/2006/relationships/slide" Target="slides/slide12.xml"/><Relationship Id="rId25" Type="http://schemas.openxmlformats.org/officeDocument/2006/relationships/slide" Target="slides/slide11.xml"/><Relationship Id="rId24" Type="http://schemas.openxmlformats.org/officeDocument/2006/relationships/slide" Target="slides/slide10.xml"/><Relationship Id="rId23" Type="http://schemas.openxmlformats.org/officeDocument/2006/relationships/slide" Target="slides/slide9.xml"/><Relationship Id="rId22" Type="http://schemas.openxmlformats.org/officeDocument/2006/relationships/slide" Target="slides/slide8.xml"/><Relationship Id="rId21" Type="http://schemas.openxmlformats.org/officeDocument/2006/relationships/slide" Target="slides/slide7.xml"/><Relationship Id="rId20" Type="http://schemas.openxmlformats.org/officeDocument/2006/relationships/slide" Target="slides/slide6.xml"/><Relationship Id="rId2" Type="http://schemas.openxmlformats.org/officeDocument/2006/relationships/theme" Target="theme/theme1.xml"/><Relationship Id="rId19" Type="http://schemas.openxmlformats.org/officeDocument/2006/relationships/notesMaster" Target="notesMasters/notesMaster1.xml"/><Relationship Id="rId18" Type="http://schemas.openxmlformats.org/officeDocument/2006/relationships/slide" Target="slides/slide5.xml"/><Relationship Id="rId17" Type="http://schemas.openxmlformats.org/officeDocument/2006/relationships/slide" Target="slides/slide4.xml"/><Relationship Id="rId16" Type="http://schemas.openxmlformats.org/officeDocument/2006/relationships/slide" Target="slides/slide3.xml"/><Relationship Id="rId15" Type="http://schemas.openxmlformats.org/officeDocument/2006/relationships/slide" Target="slides/slide2.xml"/><Relationship Id="rId14" Type="http://schemas.openxmlformats.org/officeDocument/2006/relationships/slide" Target="slides/slide1.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44034" name="Google Shape;3;n"/>
          <p:cNvSpPr>
            <a:spLocks noGrp="1" noRot="1" noChangeAspect="1"/>
          </p:cNvSpPr>
          <p:nvPr>
            <p:ph type="sldImg" idx="2"/>
          </p:nvPr>
        </p:nvSpPr>
        <p:spPr>
          <a:xfrm>
            <a:off x="381000" y="685800"/>
            <a:ext cx="6096000" cy="3429000"/>
          </a:xfrm>
          <a:custGeom>
            <a:avLst/>
            <a:gdLst/>
            <a:ahLst/>
            <a:cxnLst/>
            <a:pathLst>
              <a:path w="120000" h="120000">
                <a:moveTo>
                  <a:pt x="0" y="0"/>
                </a:moveTo>
                <a:lnTo>
                  <a:pt x="120000" y="0"/>
                </a:lnTo>
                <a:lnTo>
                  <a:pt x="120000" y="120000"/>
                </a:lnTo>
                <a:lnTo>
                  <a:pt x="0" y="120000"/>
                </a:lnTo>
                <a:lnTo>
                  <a:pt x="0" y="0"/>
                </a:lnTo>
                <a:close/>
              </a:path>
            </a:pathLst>
          </a:custGeom>
          <a:noFill/>
          <a:ln w="9525" cap="flat" cmpd="sng">
            <a:solidFill>
              <a:srgbClr val="000000">
                <a:alpha val="100000"/>
              </a:srgbClr>
            </a:solidFill>
            <a:prstDash val="solid"/>
            <a:round/>
            <a:headEnd type="none" w="sm" len="sm"/>
            <a:tailEnd type="none" w="sm" len="sm"/>
          </a:ln>
        </p:spPr>
      </p:sp>
      <p:sp>
        <p:nvSpPr>
          <p:cNvPr id="44035" name="Google Shape;4;n"/>
          <p:cNvSpPr txBox="1">
            <a:spLocks noGrp="1"/>
          </p:cNvSpPr>
          <p:nvPr>
            <p:ph type="body" idx="1"/>
          </p:nvPr>
        </p:nvSpPr>
        <p:spPr>
          <a:xfrm>
            <a:off x="685800" y="4343400"/>
            <a:ext cx="5486400" cy="4114800"/>
          </a:xfrm>
          <a:prstGeom prst="rect">
            <a:avLst/>
          </a:prstGeom>
          <a:noFill/>
          <a:ln w="9525">
            <a:noFill/>
          </a:ln>
        </p:spPr>
        <p:txBody>
          <a:bodyPr lIns="91425" tIns="91425" rIns="91425" bIns="91425"/>
          <a:p>
            <a:pPr lvl="0"/>
          </a:p>
        </p:txBody>
      </p:sp>
    </p:spTree>
  </p:cSld>
  <p:clrMap bg1="lt1" tx1="dk1" bg2="dk2" tx2="lt2" accent1="accent1" accent2="accent2" accent3="accent3" accent4="accent4" accent5="accent5" accent6="accent6" hlink="hlink" folHlink="folHlink"/>
  <p:hf sldNum="0"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50178" name="Google Shape;53;g35f391192_00:notes"/>
          <p:cNvSpPr>
            <a:spLocks noGrp="1" noRot="1" noChangeAspect="1" noTextEdit="1"/>
          </p:cNvSpPr>
          <p:nvPr>
            <p:ph type="sldImg" idx="2"/>
          </p:nvPr>
        </p:nvSpPr>
        <p:spPr>
          <a:ln/>
        </p:spPr>
      </p:sp>
      <p:sp>
        <p:nvSpPr>
          <p:cNvPr id="50179" name="Google Shape;54;g35f391192_00:notes"/>
          <p:cNvSpPr txBox="1">
            <a:spLocks noGrp="1"/>
          </p:cNvSpPr>
          <p:nvPr>
            <p:ph type="body" idx="1"/>
          </p:nvPr>
        </p:nvSpPr>
        <p:spPr>
          <a:ln/>
        </p:spPr>
        <p:txBody>
          <a:bodyPr vert="horz" wrap="square" lIns="91425" tIns="91425" rIns="91425" bIns="91425" anchor="t" anchorCtr="0"/>
          <a:p>
            <a:pPr marL="0" lvl="0" indent="0" eaLnBrk="1" hangingPunct="1"/>
            <a:endParaRPr sz="11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52226" name="Google Shape;58;g3606f1c2d_30:notes"/>
          <p:cNvSpPr>
            <a:spLocks noGrp="1" noRot="1" noChangeAspect="1" noTextEdit="1"/>
          </p:cNvSpPr>
          <p:nvPr>
            <p:ph type="sldImg" idx="2"/>
          </p:nvPr>
        </p:nvSpPr>
        <p:spPr>
          <a:ln/>
        </p:spPr>
      </p:sp>
      <p:sp>
        <p:nvSpPr>
          <p:cNvPr id="52227" name="Google Shape;59;g3606f1c2d_30:notes"/>
          <p:cNvSpPr txBox="1">
            <a:spLocks noGrp="1"/>
          </p:cNvSpPr>
          <p:nvPr>
            <p:ph type="body" idx="1"/>
          </p:nvPr>
        </p:nvSpPr>
        <p:spPr>
          <a:ln/>
        </p:spPr>
        <p:txBody>
          <a:bodyPr vert="horz" wrap="square" lIns="91425" tIns="91425" rIns="91425" bIns="91425" anchor="t" anchorCtr="0"/>
          <a:p>
            <a:pPr marL="0" lvl="0" indent="0" eaLnBrk="1" hangingPunct="1"/>
            <a:endParaRPr sz="11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54274" name="Google Shape;67;g35f391192_04:notes"/>
          <p:cNvSpPr>
            <a:spLocks noGrp="1" noRot="1" noChangeAspect="1" noTextEdit="1"/>
          </p:cNvSpPr>
          <p:nvPr>
            <p:ph type="sldImg" idx="2"/>
          </p:nvPr>
        </p:nvSpPr>
        <p:spPr>
          <a:ln/>
        </p:spPr>
      </p:sp>
      <p:sp>
        <p:nvSpPr>
          <p:cNvPr id="54275" name="Google Shape;68;g35f391192_04:notes"/>
          <p:cNvSpPr txBox="1">
            <a:spLocks noGrp="1"/>
          </p:cNvSpPr>
          <p:nvPr>
            <p:ph type="body" idx="1"/>
          </p:nvPr>
        </p:nvSpPr>
        <p:spPr>
          <a:ln/>
        </p:spPr>
        <p:txBody>
          <a:bodyPr vert="horz" wrap="square" lIns="91425" tIns="91425" rIns="91425" bIns="91425" anchor="t" anchorCtr="0"/>
          <a:p>
            <a:pPr marL="0" lvl="0" indent="0" eaLnBrk="1" hangingPunct="1"/>
            <a:endParaRPr sz="11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69634" name="Google Shape;67;g35f391192_04:notes"/>
          <p:cNvSpPr>
            <a:spLocks noGrp="1" noRot="1" noChangeAspect="1" noTextEdit="1"/>
          </p:cNvSpPr>
          <p:nvPr>
            <p:ph type="sldImg" idx="2"/>
          </p:nvPr>
        </p:nvSpPr>
        <p:spPr>
          <a:ln/>
        </p:spPr>
      </p:sp>
      <p:sp>
        <p:nvSpPr>
          <p:cNvPr id="69635" name="Google Shape;68;g35f391192_04:notes"/>
          <p:cNvSpPr txBox="1">
            <a:spLocks noGrp="1"/>
          </p:cNvSpPr>
          <p:nvPr>
            <p:ph type="body" idx="1"/>
          </p:nvPr>
        </p:nvSpPr>
        <p:spPr>
          <a:ln/>
        </p:spPr>
        <p:txBody>
          <a:bodyPr vert="horz" wrap="square" lIns="91425" tIns="91425" rIns="91425" bIns="91425" anchor="t" anchorCtr="0"/>
          <a:p>
            <a:pPr marL="0" lvl="0" indent="0" eaLnBrk="1" hangingPunct="1"/>
            <a:endParaRPr sz="11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79874" name="Google Shape;67;g35f391192_04:notes"/>
          <p:cNvSpPr>
            <a:spLocks noGrp="1" noRot="1" noChangeAspect="1" noTextEdit="1"/>
          </p:cNvSpPr>
          <p:nvPr>
            <p:ph type="sldImg" idx="2"/>
          </p:nvPr>
        </p:nvSpPr>
        <p:spPr>
          <a:ln/>
        </p:spPr>
      </p:sp>
      <p:sp>
        <p:nvSpPr>
          <p:cNvPr id="79875" name="Google Shape;68;g35f391192_04:notes"/>
          <p:cNvSpPr txBox="1">
            <a:spLocks noGrp="1"/>
          </p:cNvSpPr>
          <p:nvPr>
            <p:ph type="body" idx="1"/>
          </p:nvPr>
        </p:nvSpPr>
        <p:spPr>
          <a:ln/>
        </p:spPr>
        <p:txBody>
          <a:bodyPr vert="horz" wrap="square" lIns="91425" tIns="91425" rIns="91425" bIns="91425" anchor="t" anchorCtr="0"/>
          <a:p>
            <a:pPr marL="0" lvl="0" indent="0" eaLnBrk="1" hangingPunct="1"/>
            <a:endParaRPr sz="11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6" name="Chỗ dành sẵn cho Hình ảnh của Bản chiếu 1"/>
          <p:cNvSpPr>
            <a:spLocks noGrp="1" noRot="1" noChangeAspect="1" noTextEdit="1"/>
          </p:cNvSpPr>
          <p:nvPr>
            <p:ph type="sldImg"/>
          </p:nvPr>
        </p:nvSpPr>
        <p:spPr>
          <a:ln/>
        </p:spPr>
      </p:sp>
      <p:sp>
        <p:nvSpPr>
          <p:cNvPr id="82947" name="Chỗ dành sẵn cho Ghi chú 2"/>
          <p:cNvSpPr>
            <a:spLocks noGrp="1"/>
          </p:cNvSpPr>
          <p:nvPr>
            <p:ph type="body" idx="1"/>
          </p:nvPr>
        </p:nvSpPr>
        <p:spPr>
          <a:ln/>
        </p:spPr>
        <p:txBody>
          <a:bodyPr vert="horz" wrap="square" lIns="91425" tIns="91425" rIns="91425" bIns="91425" anchor="t" anchorCtr="0"/>
          <a:p>
            <a:pPr lvl="0" eaLnBrk="1" hangingPunct="1">
              <a:buFont typeface="Arial" panose="020B0604020202020204" pitchFamily="34" charset="0"/>
              <a:buChar char="●"/>
            </a:pPr>
            <a:endParaRPr lang="vi-VN" altLang="x-none" sz="11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92162" name="Google Shape;295;p14:notes"/>
          <p:cNvSpPr>
            <a:spLocks noGrp="1" noRot="1" noChangeAspect="1" noTextEdit="1"/>
          </p:cNvSpPr>
          <p:nvPr>
            <p:ph type="sldImg" idx="2"/>
          </p:nvPr>
        </p:nvSpPr>
        <p:spPr>
          <a:ln>
            <a:noFill/>
          </a:ln>
        </p:spPr>
      </p:sp>
      <p:sp>
        <p:nvSpPr>
          <p:cNvPr id="92163" name="Google Shape;296;p14:notes"/>
          <p:cNvSpPr txBox="1">
            <a:spLocks noGrp="1"/>
          </p:cNvSpPr>
          <p:nvPr>
            <p:ph type="body" idx="1"/>
          </p:nvPr>
        </p:nvSpPr>
        <p:spPr>
          <a:ln/>
        </p:spPr>
        <p:txBody>
          <a:bodyPr vert="horz" wrap="square" lIns="91425" tIns="45700" rIns="91425" bIns="45700" anchor="t" anchorCtr="0"/>
          <a:p>
            <a:pPr marL="0" lvl="0" indent="0" eaLnBrk="1" hangingPunct="1"/>
            <a:endParaRPr sz="1100"/>
          </a:p>
        </p:txBody>
      </p:sp>
      <p:sp>
        <p:nvSpPr>
          <p:cNvPr id="297" name="Google Shape;297;p14:notes"/>
          <p:cNvSpPr txBox="1">
            <a:spLocks noGrp="1"/>
          </p:cNvSpPr>
          <p:nvPr>
            <p:ph type="sldNum" sz="quarter"/>
          </p:nvPr>
        </p:nvSpPr>
        <p:spPr>
          <a:xfrm>
            <a:off x="3884613" y="8685213"/>
            <a:ext cx="2971800" cy="457200"/>
          </a:xfrm>
          <a:prstGeom prst="rect">
            <a:avLst/>
          </a:prstGeom>
          <a:noFill/>
        </p:spPr>
        <p:txBody>
          <a:bodyPr spcFirstLastPara="1" wrap="square" lIns="91425" tIns="45700" rIns="91425" bIns="45700" anchor="b" anchorCtr="0">
            <a:noAutofit/>
          </a:bodyPr>
          <a:p>
            <a:pPr lvl="0" algn="r" eaLnBrk="1" hangingPunct="1">
              <a:buNone/>
            </a:pPr>
            <a:fld id="{9A0DB2DC-4C9A-4742-B13C-FB6460FD3503}" type="slidenum">
              <a:rPr lang="en-US" altLang="x-none" sz="1200">
                <a:latin typeface="Calibri" panose="020F0502020204030204"/>
              </a:rPr>
            </a:fld>
            <a:endParaRPr lang="en-US" altLang="x-none" sz="1200">
              <a:latin typeface="Calibri" panose="020F0502020204030204"/>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94210" name="Google Shape;253;g35ed75ccf_022:notes"/>
          <p:cNvSpPr>
            <a:spLocks noGrp="1" noRot="1" noChangeAspect="1" noTextEdit="1"/>
          </p:cNvSpPr>
          <p:nvPr>
            <p:ph type="sldImg" idx="2"/>
          </p:nvPr>
        </p:nvSpPr>
        <p:spPr>
          <a:ln/>
        </p:spPr>
      </p:sp>
      <p:sp>
        <p:nvSpPr>
          <p:cNvPr id="94211" name="Google Shape;254;g35ed75ccf_022:notes"/>
          <p:cNvSpPr txBox="1">
            <a:spLocks noGrp="1"/>
          </p:cNvSpPr>
          <p:nvPr>
            <p:ph type="body" idx="1"/>
          </p:nvPr>
        </p:nvSpPr>
        <p:spPr>
          <a:ln/>
        </p:spPr>
        <p:txBody>
          <a:bodyPr vert="horz" wrap="square" lIns="91425" tIns="91425" rIns="91425" bIns="91425" anchor="t" anchorCtr="0"/>
          <a:p>
            <a:pPr marL="0" lvl="0" indent="0" eaLnBrk="1" hangingPunct="1"/>
            <a:endParaRPr sz="110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p:cSld name="TITLE">
    <p:bg>
      <p:bgPr>
        <a:blipFill rotWithShape="0">
          <a:blip r:embed="rId2"/>
          <a:stretch>
            <a:fillRect/>
          </a:stretch>
        </a:blipFill>
        <a:effectLst/>
      </p:bgPr>
    </p:bg>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2195400" y="1915625"/>
            <a:ext cx="5307900" cy="1159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2" name="Slide Number Placeholder 1"/>
          <p:cNvSpPr>
            <a:spLocks noGrp="1"/>
          </p:cNvSpPr>
          <p:nvPr>
            <p:ph type="sldNum" idx="10"/>
          </p:nvPr>
        </p:nvSpPr>
        <p:spPr/>
        <p:txBody>
          <a:bodyPr/>
          <a:p>
            <a:pPr lvl="0" eaLnBrk="1" hangingPunct="1">
              <a:buNone/>
            </a:pPr>
            <a:fld id="{9A0DB2DC-4C9A-4742-B13C-FB6460FD3503}" type="slidenum">
              <a:rPr lang="" altLang="en-US">
                <a:cs typeface="Tinos" charset="0"/>
                <a:sym typeface="Tinos" charset="0"/>
              </a:rPr>
            </a:fld>
            <a:endParaRPr lang="" altLang="en-US">
              <a:latin typeface="Arial" panose="020B0604020202020204" pitchFamily="34" charset="0"/>
              <a:cs typeface="Tinos" charset="0"/>
              <a:sym typeface="Tinos" charset="0"/>
            </a:endParaRPr>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50"/>
        <p:cNvGrpSpPr/>
        <p:nvPr/>
      </p:nvGrpSpPr>
      <p:grpSpPr>
        <a:xfrm>
          <a:off x="0" y="0"/>
          <a:ext cx="0" cy="0"/>
          <a:chOff x="0" y="0"/>
          <a:chExt cx="0" cy="0"/>
        </a:xfrm>
      </p:grpSpPr>
      <p:sp>
        <p:nvSpPr>
          <p:cNvPr id="2" name="Slide Number Placeholder 1"/>
          <p:cNvSpPr>
            <a:spLocks noGrp="1"/>
          </p:cNvSpPr>
          <p:nvPr>
            <p:ph type="sldNum" idx="10"/>
          </p:nvPr>
        </p:nvSpPr>
        <p:spPr/>
        <p:txBody>
          <a:bodyPr/>
          <a:p>
            <a:pPr lvl="0" eaLnBrk="1" hangingPunct="1">
              <a:buNone/>
            </a:pPr>
            <a:fld id="{9A0DB2DC-4C9A-4742-B13C-FB6460FD3503}" type="slidenum">
              <a:rPr lang="" altLang="en-US">
                <a:cs typeface="Tinos" charset="0"/>
                <a:sym typeface="Tinos" charset="0"/>
              </a:rPr>
            </a:fld>
            <a:endParaRPr lang="" altLang="en-US">
              <a:latin typeface="Arial" panose="020B0604020202020204" pitchFamily="34" charset="0"/>
              <a:cs typeface="Tinos" charset="0"/>
              <a:sym typeface="Tinos" charset="0"/>
            </a:endParaRPr>
          </a:p>
        </p:txBody>
      </p:sp>
    </p:spTree>
  </p:cSld>
  <p:clrMapOvr>
    <a:masterClrMapping/>
  </p:clrMapOvr>
  <p:transition>
    <p:fade thruBlk="1"/>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CEE4BF4A-E9A4-49CE-A6F4-895426D6858D}" type="slidenum">
              <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fld>
            <a:endPar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CEE4BF4A-E9A4-49CE-A6F4-895426D6858D}" type="slidenum">
              <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fld>
            <a:endPar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CEE4BF4A-E9A4-49CE-A6F4-895426D6858D}" type="slidenum">
              <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fld>
            <a:endPar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8" name="Footer Placeholder 7"/>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9" name="Slide Number Placeholder 8"/>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CEE4BF4A-E9A4-49CE-A6F4-895426D6858D}" type="slidenum">
              <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fld>
            <a:endPar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4" name="Footer Placeholder 3"/>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 name="Slide Number Placeholder 4"/>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CEE4BF4A-E9A4-49CE-A6F4-895426D6858D}" type="slidenum">
              <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fld>
            <a:endPar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3" name="Footer Placeholder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4" name="Slide Number Placeholder 3"/>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CEE4BF4A-E9A4-49CE-A6F4-895426D6858D}" type="slidenum">
              <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fld>
            <a:endPar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CEE4BF4A-E9A4-49CE-A6F4-895426D6858D}" type="slidenum">
              <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fld>
            <a:endPar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vert="horz" wrap="square" lIns="91440" tIns="45720" rIns="91440" bIns="45720" numCol="1" anchor="t" anchorCtr="0" compatLnSpc="1"/>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24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CEE4BF4A-E9A4-49CE-A6F4-895426D6858D}" type="slidenum">
              <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fld>
            <a:endPar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CEE4BF4A-E9A4-49CE-A6F4-895426D6858D}" type="slidenum">
              <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fld>
            <a:endPar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CEE4BF4A-E9A4-49CE-A6F4-895426D6858D}" type="slidenum">
              <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fld>
            <a:endPar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US"/>
          </a:p>
        </p:txBody>
      </p:sp>
      <p:sp>
        <p:nvSpPr>
          <p:cNvPr id="7" name="Date Placeholder 3"/>
          <p:cNvSpPr>
            <a:spLocks noGrp="1"/>
          </p:cNvSpPr>
          <p:nvPr>
            <p:ph type="dt" sz="half" idx="2"/>
          </p:nvPr>
        </p:nvSpPr>
        <p:spPr bwMode="auto">
          <a:xfrm>
            <a:off x="457200" y="4767263"/>
            <a:ext cx="2133600" cy="274638"/>
          </a:xfrm>
          <a:prstGeom prst="rect">
            <a:avLst/>
          </a:prstGeom>
          <a:ln>
            <a:miter lim="800000"/>
          </a:ln>
        </p:spPr>
        <p:txBody>
          <a:bodyPr vert="horz" wrap="square" lIns="91440" tIns="45720" rIns="91440" bIns="45720" numCol="1" anchor="ctr" anchorCtr="0" compatLnSpc="1"/>
          <a:lstStyle>
            <a:lvl1pPr>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fld id="{B9496D46-49CD-7745-A329-CEE963A9DD4C}" type="datetime1">
              <a:rPr kumimoji="0" lang="en-US" altLang="en-US" sz="900" b="0" i="0" u="none" strike="noStrike" kern="0" cap="none" spc="0" normalizeH="0" baseline="0" noProof="0">
                <a:ln>
                  <a:noFill/>
                </a:ln>
                <a:solidFill>
                  <a:srgbClr val="898989"/>
                </a:solidFill>
                <a:effectLst/>
                <a:uLnTx/>
                <a:uFillTx/>
                <a:latin typeface="+mn-lt"/>
                <a:ea typeface="Arial" panose="020B0604020202020204"/>
                <a:cs typeface="Arial" panose="020B0604020202020204"/>
                <a:sym typeface="Calibri" panose="020F0502020204030204" pitchFamily="34" charset="0"/>
              </a:rPr>
            </a:fld>
            <a:endParaRPr kumimoji="0" lang="en-US" sz="1350" b="0" i="0" u="none" strike="noStrike" kern="0" cap="none" spc="0" normalizeH="0" baseline="0" noProof="0">
              <a:ln>
                <a:noFill/>
              </a:ln>
              <a:solidFill>
                <a:schemeClr val="tx1"/>
              </a:solidFill>
              <a:effectLst/>
              <a:uLnTx/>
              <a:uFillTx/>
              <a:latin typeface="Arial" panose="020B0604020202020204" pitchFamily="34" charset="0"/>
              <a:ea typeface="Arial" panose="020B0604020202020204"/>
              <a:cs typeface="Arial" panose="020B0604020202020204"/>
              <a:sym typeface="Calibri" panose="020F0502020204030204" pitchFamily="34" charset="0"/>
            </a:endParaRPr>
          </a:p>
        </p:txBody>
      </p:sp>
      <p:sp>
        <p:nvSpPr>
          <p:cNvPr id="21509" name="Footer Placeholder 4"/>
          <p:cNvSpPr>
            <a:spLocks noGrp="1"/>
          </p:cNvSpPr>
          <p:nvPr>
            <p:ph type="ftr" sz="quarter" idx="3"/>
          </p:nvPr>
        </p:nvSpPr>
        <p:spPr>
          <a:xfrm>
            <a:off x="3124200" y="4767263"/>
            <a:ext cx="2895600" cy="274637"/>
          </a:xfrm>
          <a:prstGeom prst="rect">
            <a:avLst/>
          </a:prstGeom>
          <a:noFill/>
          <a:ln w="9525">
            <a:noFill/>
          </a:ln>
        </p:spPr>
        <p:txBody>
          <a:bodyPr anchor="ctr" anchorCtr="0"/>
          <a:p>
            <a:pPr algn="ctr" eaLnBrk="1" hangingPunct="1">
              <a:buNone/>
            </a:pPr>
            <a:endParaRPr lang="en-US" altLang="x-none">
              <a:latin typeface="Calibri" panose="020F0502020204030204"/>
              <a:sym typeface="Calibri" panose="020F0502020204030204"/>
            </a:endParaRPr>
          </a:p>
        </p:txBody>
      </p:sp>
      <p:sp>
        <p:nvSpPr>
          <p:cNvPr id="9" name="Slide Number Placeholder 5"/>
          <p:cNvSpPr>
            <a:spLocks noGrp="1"/>
          </p:cNvSpPr>
          <p:nvPr>
            <p:ph type="sldNum" sz="quarter" idx="4"/>
          </p:nvPr>
        </p:nvSpPr>
        <p:spPr bwMode="auto">
          <a:xfrm>
            <a:off x="6553200" y="4767263"/>
            <a:ext cx="2133600" cy="274638"/>
          </a:xfrm>
          <a:prstGeom prst="rect">
            <a:avLst/>
          </a:prstGeom>
          <a:ln>
            <a:miter lim="800000"/>
          </a:ln>
        </p:spPr>
        <p:txBody>
          <a:bodyPr vert="horz" wrap="square" lIns="91440" tIns="45720" rIns="91440" bIns="45720" numCol="1" anchor="ctr" anchorCtr="0" compatLnSpc="1"/>
          <a:lstStyle>
            <a:lvl1pPr>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B711058-E912-DF45-88D5-69804A204808}" type="slidenum">
              <a:rPr kumimoji="0" lang="en-US" altLang="en-US" sz="900" b="0" i="0" u="none" strike="noStrike" kern="0" cap="none" spc="0" normalizeH="0" baseline="0" noProof="0">
                <a:ln>
                  <a:noFill/>
                </a:ln>
                <a:solidFill>
                  <a:srgbClr val="898989"/>
                </a:solidFill>
                <a:effectLst/>
                <a:uLnTx/>
                <a:uFillTx/>
                <a:latin typeface="Calibri" panose="020F0502020204030204" pitchFamily="34" charset="0"/>
                <a:ea typeface="Arial" panose="020B0604020202020204"/>
                <a:cs typeface="Arial" panose="020B0604020202020204"/>
                <a:sym typeface="Calibri" panose="020F0502020204030204" pitchFamily="34" charset="0"/>
              </a:rPr>
            </a:fld>
            <a:endParaRPr kumimoji="0" lang="en-US" altLang="en-US" sz="1350" b="0" i="0" u="none" strike="noStrike" kern="0" cap="none" spc="0" normalizeH="0" baseline="0" noProof="0">
              <a:ln>
                <a:noFill/>
              </a:ln>
              <a:solidFill>
                <a:schemeClr val="tx1"/>
              </a:solidFill>
              <a:effectLst/>
              <a:uLnTx/>
              <a:uFillTx/>
              <a:latin typeface="Arial" panose="020B0604020202020204" pitchFamily="34" charset="0"/>
              <a:ea typeface="Arial" panose="020B0604020202020204"/>
              <a:cs typeface="Arial" panose="020B0604020202020204"/>
              <a:sym typeface="Calibri" panose="020F0502020204030204" pitchFamily="34" charset="0"/>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Date Placeholder 2"/>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4" name="Footer Placeholder 3"/>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 name="Slide Number Placeholder 4"/>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CEE4BF4A-E9A4-49CE-A6F4-895426D6858D}" type="slidenum">
              <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fld>
            <a:endPar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p>
            <a:pPr lvl="0" eaLnBrk="1" hangingPunct="1">
              <a:buNone/>
            </a:pPr>
            <a:fld id="{BB962C8B-B14F-4D97-AF65-F5344CB8AC3E}" type="datetime1">
              <a:rPr lang="en-US" altLang="x-none">
                <a:latin typeface="Arial" panose="020B0604020202020204" pitchFamily="34" charset="0"/>
              </a:rPr>
            </a:fld>
            <a:endParaRPr lang="en-US" altLang="x-none">
              <a:latin typeface="Arial" panose="020B0604020202020204" pitchFamily="34" charset="0"/>
            </a:endParaRPr>
          </a:p>
        </p:txBody>
      </p:sp>
      <p:sp>
        <p:nvSpPr>
          <p:cNvPr id="5" name="Footer Placeholder 4"/>
          <p:cNvSpPr>
            <a:spLocks noGrp="1"/>
          </p:cNvSpPr>
          <p:nvPr>
            <p:ph type="ftr" sz="quarter" idx="11"/>
          </p:nvPr>
        </p:nvSpPr>
        <p:spPr/>
        <p:txBody>
          <a:bodyPr/>
          <a:p>
            <a:pPr lvl="0" eaLnBrk="1" hangingPunct="1">
              <a:buNone/>
            </a:pPr>
            <a:endParaRPr lang="en-US" altLang="x-none">
              <a:latin typeface="Arial" panose="020B0604020202020204" pitchFamily="34" charset="0"/>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x-none">
                <a:latin typeface="Arial" panose="020B0604020202020204" pitchFamily="34" charset="0"/>
              </a:rPr>
            </a:fld>
            <a:endParaRPr lang="en-US" altLang="x-none">
              <a:latin typeface="Arial" panose="020B0604020202020204" pitchFamily="34" charset="0"/>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lvl="0" eaLnBrk="1" hangingPunct="1">
              <a:buNone/>
            </a:pPr>
            <a:fld id="{BB962C8B-B14F-4D97-AF65-F5344CB8AC3E}" type="datetime1">
              <a:rPr lang="en-US" altLang="x-none">
                <a:latin typeface="Arial" panose="020B0604020202020204" pitchFamily="34" charset="0"/>
              </a:rPr>
            </a:fld>
            <a:endParaRPr lang="en-US" altLang="x-none">
              <a:latin typeface="Arial" panose="020B0604020202020204" pitchFamily="34" charset="0"/>
            </a:endParaRPr>
          </a:p>
        </p:txBody>
      </p:sp>
      <p:sp>
        <p:nvSpPr>
          <p:cNvPr id="5" name="Footer Placeholder 4"/>
          <p:cNvSpPr>
            <a:spLocks noGrp="1"/>
          </p:cNvSpPr>
          <p:nvPr>
            <p:ph type="ftr" sz="quarter" idx="11"/>
          </p:nvPr>
        </p:nvSpPr>
        <p:spPr/>
        <p:txBody>
          <a:bodyPr/>
          <a:p>
            <a:pPr lvl="0" eaLnBrk="1" hangingPunct="1">
              <a:buNone/>
            </a:pPr>
            <a:endParaRPr lang="en-US" altLang="x-none">
              <a:latin typeface="Arial" panose="020B0604020202020204" pitchFamily="34" charset="0"/>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x-none">
                <a:latin typeface="Arial" panose="020B0604020202020204" pitchFamily="34" charset="0"/>
              </a:rPr>
            </a:fld>
            <a:endParaRPr lang="en-US" altLang="x-none">
              <a:latin typeface="Arial" panose="020B0604020202020204" pitchFamily="34" charset="0"/>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lvl="0" eaLnBrk="1" hangingPunct="1">
              <a:buNone/>
            </a:pPr>
            <a:fld id="{BB962C8B-B14F-4D97-AF65-F5344CB8AC3E}" type="datetime1">
              <a:rPr lang="en-US" altLang="x-none">
                <a:latin typeface="Arial" panose="020B0604020202020204" pitchFamily="34" charset="0"/>
              </a:rPr>
            </a:fld>
            <a:endParaRPr lang="en-US" altLang="x-none">
              <a:latin typeface="Arial" panose="020B0604020202020204" pitchFamily="34" charset="0"/>
            </a:endParaRPr>
          </a:p>
        </p:txBody>
      </p:sp>
      <p:sp>
        <p:nvSpPr>
          <p:cNvPr id="5" name="Footer Placeholder 4"/>
          <p:cNvSpPr>
            <a:spLocks noGrp="1"/>
          </p:cNvSpPr>
          <p:nvPr>
            <p:ph type="ftr" sz="quarter" idx="11"/>
          </p:nvPr>
        </p:nvSpPr>
        <p:spPr/>
        <p:txBody>
          <a:bodyPr/>
          <a:p>
            <a:pPr lvl="0" eaLnBrk="1" hangingPunct="1">
              <a:buNone/>
            </a:pPr>
            <a:endParaRPr lang="en-US" altLang="x-none">
              <a:latin typeface="Arial" panose="020B0604020202020204" pitchFamily="34" charset="0"/>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x-none">
                <a:latin typeface="Arial" panose="020B0604020202020204" pitchFamily="34" charset="0"/>
              </a:rPr>
            </a:fld>
            <a:endParaRPr lang="en-US" altLang="x-none">
              <a:latin typeface="Arial" panose="020B0604020202020204" pitchFamily="34" charset="0"/>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p>
            <a:pPr lvl="0" eaLnBrk="1" hangingPunct="1">
              <a:buNone/>
            </a:pPr>
            <a:fld id="{BB962C8B-B14F-4D97-AF65-F5344CB8AC3E}" type="datetime1">
              <a:rPr lang="en-US" altLang="x-none">
                <a:latin typeface="Arial" panose="020B0604020202020204" pitchFamily="34" charset="0"/>
              </a:rPr>
            </a:fld>
            <a:endParaRPr lang="en-US" altLang="x-none">
              <a:latin typeface="Arial" panose="020B0604020202020204" pitchFamily="34" charset="0"/>
            </a:endParaRPr>
          </a:p>
        </p:txBody>
      </p:sp>
      <p:sp>
        <p:nvSpPr>
          <p:cNvPr id="6" name="Footer Placeholder 5"/>
          <p:cNvSpPr>
            <a:spLocks noGrp="1"/>
          </p:cNvSpPr>
          <p:nvPr>
            <p:ph type="ftr" sz="quarter" idx="11"/>
          </p:nvPr>
        </p:nvSpPr>
        <p:spPr/>
        <p:txBody>
          <a:bodyPr/>
          <a:p>
            <a:pPr lvl="0" eaLnBrk="1" hangingPunct="1">
              <a:buNone/>
            </a:pPr>
            <a:endParaRPr lang="en-US" altLang="x-none">
              <a:latin typeface="Arial" panose="020B0604020202020204" pitchFamily="34" charset="0"/>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altLang="x-none">
                <a:latin typeface="Arial" panose="020B0604020202020204" pitchFamily="34" charset="0"/>
              </a:rPr>
            </a:fld>
            <a:endParaRPr lang="en-US" altLang="x-none">
              <a:latin typeface="Arial" panose="020B0604020202020204" pitchFamily="34" charset="0"/>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p>
            <a:pPr lvl="0" eaLnBrk="1" hangingPunct="1">
              <a:buNone/>
            </a:pPr>
            <a:fld id="{BB962C8B-B14F-4D97-AF65-F5344CB8AC3E}" type="datetime1">
              <a:rPr lang="en-US" altLang="x-none">
                <a:latin typeface="Arial" panose="020B0604020202020204" pitchFamily="34" charset="0"/>
              </a:rPr>
            </a:fld>
            <a:endParaRPr lang="en-US" altLang="x-none">
              <a:latin typeface="Arial" panose="020B0604020202020204" pitchFamily="34" charset="0"/>
            </a:endParaRPr>
          </a:p>
        </p:txBody>
      </p:sp>
      <p:sp>
        <p:nvSpPr>
          <p:cNvPr id="8" name="Footer Placeholder 7"/>
          <p:cNvSpPr>
            <a:spLocks noGrp="1"/>
          </p:cNvSpPr>
          <p:nvPr>
            <p:ph type="ftr" sz="quarter" idx="11"/>
          </p:nvPr>
        </p:nvSpPr>
        <p:spPr/>
        <p:txBody>
          <a:bodyPr/>
          <a:p>
            <a:pPr lvl="0" eaLnBrk="1" hangingPunct="1">
              <a:buNone/>
            </a:pPr>
            <a:endParaRPr lang="en-US" altLang="x-none">
              <a:latin typeface="Arial" panose="020B0604020202020204" pitchFamily="34" charset="0"/>
            </a:endParaRPr>
          </a:p>
        </p:txBody>
      </p:sp>
      <p:sp>
        <p:nvSpPr>
          <p:cNvPr id="9" name="Slide Number Placeholder 8"/>
          <p:cNvSpPr>
            <a:spLocks noGrp="1"/>
          </p:cNvSpPr>
          <p:nvPr>
            <p:ph type="sldNum" sz="quarter" idx="12"/>
          </p:nvPr>
        </p:nvSpPr>
        <p:spPr/>
        <p:txBody>
          <a:bodyPr/>
          <a:p>
            <a:pPr lvl="0" eaLnBrk="1" hangingPunct="1">
              <a:buNone/>
            </a:pPr>
            <a:fld id="{9A0DB2DC-4C9A-4742-B13C-FB6460FD3503}" type="slidenum">
              <a:rPr lang="en-US" altLang="x-none">
                <a:latin typeface="Arial" panose="020B0604020202020204" pitchFamily="34" charset="0"/>
              </a:rPr>
            </a:fld>
            <a:endParaRPr lang="en-US" altLang="x-none">
              <a:latin typeface="Arial" panose="020B0604020202020204" pitchFamily="34" charset="0"/>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p>
            <a:pPr lvl="0" eaLnBrk="1" hangingPunct="1">
              <a:buNone/>
            </a:pPr>
            <a:fld id="{BB962C8B-B14F-4D97-AF65-F5344CB8AC3E}" type="datetime1">
              <a:rPr lang="en-US" altLang="x-none">
                <a:latin typeface="Arial" panose="020B0604020202020204" pitchFamily="34" charset="0"/>
              </a:rPr>
            </a:fld>
            <a:endParaRPr lang="en-US" altLang="x-none">
              <a:latin typeface="Arial" panose="020B0604020202020204" pitchFamily="34" charset="0"/>
            </a:endParaRPr>
          </a:p>
        </p:txBody>
      </p:sp>
      <p:sp>
        <p:nvSpPr>
          <p:cNvPr id="4" name="Footer Placeholder 3"/>
          <p:cNvSpPr>
            <a:spLocks noGrp="1"/>
          </p:cNvSpPr>
          <p:nvPr>
            <p:ph type="ftr" sz="quarter" idx="11"/>
          </p:nvPr>
        </p:nvSpPr>
        <p:spPr/>
        <p:txBody>
          <a:bodyPr/>
          <a:p>
            <a:pPr lvl="0" eaLnBrk="1" hangingPunct="1">
              <a:buNone/>
            </a:pPr>
            <a:endParaRPr lang="en-US" altLang="x-none">
              <a:latin typeface="Arial" panose="020B0604020202020204" pitchFamily="34" charset="0"/>
            </a:endParaRPr>
          </a:p>
        </p:txBody>
      </p:sp>
      <p:sp>
        <p:nvSpPr>
          <p:cNvPr id="5" name="Slide Number Placeholder 4"/>
          <p:cNvSpPr>
            <a:spLocks noGrp="1"/>
          </p:cNvSpPr>
          <p:nvPr>
            <p:ph type="sldNum" sz="quarter" idx="12"/>
          </p:nvPr>
        </p:nvSpPr>
        <p:spPr/>
        <p:txBody>
          <a:bodyPr/>
          <a:p>
            <a:pPr lvl="0" eaLnBrk="1" hangingPunct="1">
              <a:buNone/>
            </a:pPr>
            <a:fld id="{9A0DB2DC-4C9A-4742-B13C-FB6460FD3503}" type="slidenum">
              <a:rPr lang="en-US" altLang="x-none">
                <a:latin typeface="Arial" panose="020B0604020202020204" pitchFamily="34" charset="0"/>
              </a:rPr>
            </a:fld>
            <a:endParaRPr lang="en-US" altLang="x-none">
              <a:latin typeface="Arial" panose="020B0604020202020204" pitchFamily="34" charset="0"/>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lvl="0" eaLnBrk="1" hangingPunct="1">
              <a:buNone/>
            </a:pPr>
            <a:fld id="{BB962C8B-B14F-4D97-AF65-F5344CB8AC3E}" type="datetime1">
              <a:rPr lang="en-US" altLang="x-none">
                <a:latin typeface="Arial" panose="020B0604020202020204" pitchFamily="34" charset="0"/>
              </a:rPr>
            </a:fld>
            <a:endParaRPr lang="en-US" altLang="x-none">
              <a:latin typeface="Arial" panose="020B0604020202020204" pitchFamily="34" charset="0"/>
            </a:endParaRPr>
          </a:p>
        </p:txBody>
      </p:sp>
      <p:sp>
        <p:nvSpPr>
          <p:cNvPr id="3" name="Footer Placeholder 2"/>
          <p:cNvSpPr>
            <a:spLocks noGrp="1"/>
          </p:cNvSpPr>
          <p:nvPr>
            <p:ph type="ftr" sz="quarter" idx="11"/>
          </p:nvPr>
        </p:nvSpPr>
        <p:spPr/>
        <p:txBody>
          <a:bodyPr/>
          <a:p>
            <a:pPr lvl="0" eaLnBrk="1" hangingPunct="1">
              <a:buNone/>
            </a:pPr>
            <a:endParaRPr lang="en-US" altLang="x-none">
              <a:latin typeface="Arial" panose="020B0604020202020204" pitchFamily="34" charset="0"/>
            </a:endParaRPr>
          </a:p>
        </p:txBody>
      </p:sp>
      <p:sp>
        <p:nvSpPr>
          <p:cNvPr id="4" name="Slide Number Placeholder 3"/>
          <p:cNvSpPr>
            <a:spLocks noGrp="1"/>
          </p:cNvSpPr>
          <p:nvPr>
            <p:ph type="sldNum" sz="quarter" idx="12"/>
          </p:nvPr>
        </p:nvSpPr>
        <p:spPr/>
        <p:txBody>
          <a:bodyPr/>
          <a:p>
            <a:pPr lvl="0" eaLnBrk="1" hangingPunct="1">
              <a:buNone/>
            </a:pPr>
            <a:fld id="{9A0DB2DC-4C9A-4742-B13C-FB6460FD3503}" type="slidenum">
              <a:rPr lang="en-US" altLang="x-none">
                <a:latin typeface="Arial" panose="020B0604020202020204" pitchFamily="34" charset="0"/>
              </a:rPr>
            </a:fld>
            <a:endParaRPr lang="en-US" altLang="x-none">
              <a:latin typeface="Arial" panose="020B0604020202020204" pitchFamily="34" charset="0"/>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lvl="0" eaLnBrk="1" hangingPunct="1">
              <a:buNone/>
            </a:pPr>
            <a:fld id="{BB962C8B-B14F-4D97-AF65-F5344CB8AC3E}" type="datetime1">
              <a:rPr lang="en-US" altLang="x-none">
                <a:latin typeface="Arial" panose="020B0604020202020204" pitchFamily="34" charset="0"/>
              </a:rPr>
            </a:fld>
            <a:endParaRPr lang="en-US" altLang="x-none">
              <a:latin typeface="Arial" panose="020B0604020202020204" pitchFamily="34" charset="0"/>
            </a:endParaRPr>
          </a:p>
        </p:txBody>
      </p:sp>
      <p:sp>
        <p:nvSpPr>
          <p:cNvPr id="6" name="Footer Placeholder 5"/>
          <p:cNvSpPr>
            <a:spLocks noGrp="1"/>
          </p:cNvSpPr>
          <p:nvPr>
            <p:ph type="ftr" sz="quarter" idx="11"/>
          </p:nvPr>
        </p:nvSpPr>
        <p:spPr/>
        <p:txBody>
          <a:bodyPr/>
          <a:p>
            <a:pPr lvl="0" eaLnBrk="1" hangingPunct="1">
              <a:buNone/>
            </a:pPr>
            <a:endParaRPr lang="en-US" altLang="x-none">
              <a:latin typeface="Arial" panose="020B0604020202020204" pitchFamily="34" charset="0"/>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altLang="x-none">
                <a:latin typeface="Arial" panose="020B0604020202020204" pitchFamily="34" charset="0"/>
              </a:rPr>
            </a:fld>
            <a:endParaRPr lang="en-US" altLang="x-none">
              <a:latin typeface="Arial" panose="020B0604020202020204" pitchFamily="34" charset="0"/>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vert="horz" lIns="91440" tIns="45720" rIns="91440" bIns="45720"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1" fontAlgn="auto" latinLnBrk="0" hangingPunct="1">
              <a:lnSpc>
                <a:spcPct val="100000"/>
              </a:lnSpc>
              <a:spcBef>
                <a:spcPct val="20000"/>
              </a:spcBef>
              <a:spcAft>
                <a:spcPts val="0"/>
              </a:spcAft>
              <a:buClrTx/>
              <a:buSzTx/>
              <a:buFont typeface="Arial" panose="020B0604020202020204" pitchFamily="34" charset="0"/>
              <a:buNone/>
              <a:defRPr/>
            </a:pPr>
            <a:endParaRPr kumimoji="0" 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lvl="0" eaLnBrk="1" hangingPunct="1">
              <a:buNone/>
            </a:pPr>
            <a:fld id="{BB962C8B-B14F-4D97-AF65-F5344CB8AC3E}" type="datetime1">
              <a:rPr lang="en-US" altLang="x-none">
                <a:latin typeface="Arial" panose="020B0604020202020204" pitchFamily="34" charset="0"/>
              </a:rPr>
            </a:fld>
            <a:endParaRPr lang="en-US" altLang="x-none">
              <a:latin typeface="Arial" panose="020B0604020202020204" pitchFamily="34" charset="0"/>
            </a:endParaRPr>
          </a:p>
        </p:txBody>
      </p:sp>
      <p:sp>
        <p:nvSpPr>
          <p:cNvPr id="6" name="Footer Placeholder 5"/>
          <p:cNvSpPr>
            <a:spLocks noGrp="1"/>
          </p:cNvSpPr>
          <p:nvPr>
            <p:ph type="ftr" sz="quarter" idx="11"/>
          </p:nvPr>
        </p:nvSpPr>
        <p:spPr/>
        <p:txBody>
          <a:bodyPr/>
          <a:p>
            <a:pPr lvl="0" eaLnBrk="1" hangingPunct="1">
              <a:buNone/>
            </a:pPr>
            <a:endParaRPr lang="en-US" altLang="x-none">
              <a:latin typeface="Arial" panose="020B0604020202020204" pitchFamily="34" charset="0"/>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altLang="x-none">
                <a:latin typeface="Arial" panose="020B0604020202020204" pitchFamily="34" charset="0"/>
              </a:rPr>
            </a:fld>
            <a:endParaRPr lang="en-US" altLang="x-none">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3"/>
          <p:cNvSpPr>
            <a:spLocks noGrp="1"/>
          </p:cNvSpPr>
          <p:nvPr>
            <p:ph type="dt" sz="half" idx="2"/>
          </p:nvPr>
        </p:nvSpPr>
        <p:spPr bwMode="auto">
          <a:xfrm>
            <a:off x="457200" y="4767263"/>
            <a:ext cx="2133600" cy="274638"/>
          </a:xfrm>
          <a:prstGeom prst="rect">
            <a:avLst/>
          </a:prstGeom>
          <a:ln>
            <a:miter lim="800000"/>
          </a:ln>
        </p:spPr>
        <p:txBody>
          <a:bodyPr vert="horz" wrap="square" lIns="91440" tIns="45720" rIns="91440" bIns="45720" numCol="1" anchor="ctr" anchorCtr="0" compatLnSpc="1"/>
          <a:lstStyle>
            <a:lvl1pPr>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fld id="{469748FD-71CA-F94C-B9B6-E2E7306E7B8A}" type="datetime1">
              <a:rPr kumimoji="0" lang="en-US" altLang="en-US" sz="900" b="0" i="0" u="none" strike="noStrike" kern="0" cap="none" spc="0" normalizeH="0" baseline="0" noProof="0">
                <a:ln>
                  <a:noFill/>
                </a:ln>
                <a:solidFill>
                  <a:srgbClr val="898989"/>
                </a:solidFill>
                <a:effectLst/>
                <a:uLnTx/>
                <a:uFillTx/>
                <a:latin typeface="+mn-lt"/>
                <a:ea typeface="Arial" panose="020B0604020202020204"/>
                <a:cs typeface="Arial" panose="020B0604020202020204"/>
                <a:sym typeface="Calibri" panose="020F0502020204030204" pitchFamily="34" charset="0"/>
              </a:rPr>
            </a:fld>
            <a:endParaRPr kumimoji="0" lang="en-US" sz="1350" b="0" i="0" u="none" strike="noStrike" kern="0" cap="none" spc="0" normalizeH="0" baseline="0" noProof="0">
              <a:ln>
                <a:noFill/>
              </a:ln>
              <a:solidFill>
                <a:schemeClr val="tx1"/>
              </a:solidFill>
              <a:effectLst/>
              <a:uLnTx/>
              <a:uFillTx/>
              <a:latin typeface="Arial" panose="020B0604020202020204" pitchFamily="34" charset="0"/>
              <a:ea typeface="Arial" panose="020B0604020202020204"/>
              <a:cs typeface="Arial" panose="020B0604020202020204"/>
              <a:sym typeface="Calibri" panose="020F0502020204030204" pitchFamily="34" charset="0"/>
            </a:endParaRPr>
          </a:p>
        </p:txBody>
      </p:sp>
      <p:sp>
        <p:nvSpPr>
          <p:cNvPr id="22533" name="Footer Placeholder 4"/>
          <p:cNvSpPr>
            <a:spLocks noGrp="1"/>
          </p:cNvSpPr>
          <p:nvPr>
            <p:ph type="ftr" sz="quarter" idx="3"/>
          </p:nvPr>
        </p:nvSpPr>
        <p:spPr>
          <a:xfrm>
            <a:off x="3124200" y="4767263"/>
            <a:ext cx="2895600" cy="274637"/>
          </a:xfrm>
          <a:prstGeom prst="rect">
            <a:avLst/>
          </a:prstGeom>
          <a:noFill/>
          <a:ln w="9525">
            <a:noFill/>
          </a:ln>
        </p:spPr>
        <p:txBody>
          <a:bodyPr anchor="ctr" anchorCtr="0"/>
          <a:p>
            <a:pPr algn="ctr" eaLnBrk="1" hangingPunct="1">
              <a:buNone/>
            </a:pPr>
            <a:endParaRPr lang="en-US" altLang="x-none">
              <a:latin typeface="Calibri" panose="020F0502020204030204"/>
              <a:sym typeface="Calibri" panose="020F0502020204030204"/>
            </a:endParaRPr>
          </a:p>
        </p:txBody>
      </p:sp>
      <p:sp>
        <p:nvSpPr>
          <p:cNvPr id="9" name="Slide Number Placeholder 5"/>
          <p:cNvSpPr>
            <a:spLocks noGrp="1"/>
          </p:cNvSpPr>
          <p:nvPr>
            <p:ph type="sldNum" sz="quarter" idx="4"/>
          </p:nvPr>
        </p:nvSpPr>
        <p:spPr bwMode="auto">
          <a:xfrm>
            <a:off x="6553200" y="4767263"/>
            <a:ext cx="2133600" cy="274638"/>
          </a:xfrm>
          <a:prstGeom prst="rect">
            <a:avLst/>
          </a:prstGeom>
          <a:ln>
            <a:miter lim="800000"/>
          </a:ln>
        </p:spPr>
        <p:txBody>
          <a:bodyPr vert="horz" wrap="square" lIns="91440" tIns="45720" rIns="91440" bIns="45720" numCol="1" anchor="ctr" anchorCtr="0" compatLnSpc="1"/>
          <a:lstStyle>
            <a:lvl1pPr>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3FD64B2F-F9CF-4C42-B385-FCBCCC418283}" type="slidenum">
              <a:rPr kumimoji="0" lang="en-US" altLang="en-US" sz="900" b="0" i="0" u="none" strike="noStrike" kern="0" cap="none" spc="0" normalizeH="0" baseline="0" noProof="0">
                <a:ln>
                  <a:noFill/>
                </a:ln>
                <a:solidFill>
                  <a:srgbClr val="898989"/>
                </a:solidFill>
                <a:effectLst/>
                <a:uLnTx/>
                <a:uFillTx/>
                <a:latin typeface="Calibri" panose="020F0502020204030204" pitchFamily="34" charset="0"/>
                <a:ea typeface="Arial" panose="020B0604020202020204"/>
                <a:cs typeface="Arial" panose="020B0604020202020204"/>
                <a:sym typeface="Calibri" panose="020F0502020204030204" pitchFamily="34" charset="0"/>
              </a:rPr>
            </a:fld>
            <a:endParaRPr kumimoji="0" lang="en-US" altLang="en-US" sz="1350" b="0" i="0" u="none" strike="noStrike" kern="0" cap="none" spc="0" normalizeH="0" baseline="0" noProof="0">
              <a:ln>
                <a:noFill/>
              </a:ln>
              <a:solidFill>
                <a:schemeClr val="tx1"/>
              </a:solidFill>
              <a:effectLst/>
              <a:uLnTx/>
              <a:uFillTx/>
              <a:latin typeface="Arial" panose="020B0604020202020204" pitchFamily="34" charset="0"/>
              <a:ea typeface="Arial" panose="020B0604020202020204"/>
              <a:cs typeface="Arial" panose="020B0604020202020204"/>
              <a:sym typeface="Calibri" panose="020F0502020204030204" pitchFamily="34" charset="0"/>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lvl="0" eaLnBrk="1" hangingPunct="1">
              <a:buNone/>
            </a:pPr>
            <a:fld id="{BB962C8B-B14F-4D97-AF65-F5344CB8AC3E}" type="datetime1">
              <a:rPr lang="en-US" altLang="x-none">
                <a:latin typeface="Arial" panose="020B0604020202020204" pitchFamily="34" charset="0"/>
              </a:rPr>
            </a:fld>
            <a:endParaRPr lang="en-US" altLang="x-none">
              <a:latin typeface="Arial" panose="020B0604020202020204" pitchFamily="34" charset="0"/>
            </a:endParaRPr>
          </a:p>
        </p:txBody>
      </p:sp>
      <p:sp>
        <p:nvSpPr>
          <p:cNvPr id="5" name="Footer Placeholder 4"/>
          <p:cNvSpPr>
            <a:spLocks noGrp="1"/>
          </p:cNvSpPr>
          <p:nvPr>
            <p:ph type="ftr" sz="quarter" idx="11"/>
          </p:nvPr>
        </p:nvSpPr>
        <p:spPr/>
        <p:txBody>
          <a:bodyPr/>
          <a:p>
            <a:pPr lvl="0" eaLnBrk="1" hangingPunct="1">
              <a:buNone/>
            </a:pPr>
            <a:endParaRPr lang="en-US" altLang="x-none">
              <a:latin typeface="Arial" panose="020B0604020202020204" pitchFamily="34" charset="0"/>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x-none">
                <a:latin typeface="Arial" panose="020B0604020202020204" pitchFamily="34" charset="0"/>
              </a:rPr>
            </a:fld>
            <a:endParaRPr lang="en-US" altLang="x-none">
              <a:latin typeface="Arial" panose="020B0604020202020204" pitchFamily="34" charset="0"/>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lvl="0" eaLnBrk="1" hangingPunct="1">
              <a:buNone/>
            </a:pPr>
            <a:fld id="{BB962C8B-B14F-4D97-AF65-F5344CB8AC3E}" type="datetime1">
              <a:rPr lang="en-US" altLang="x-none">
                <a:latin typeface="Arial" panose="020B0604020202020204" pitchFamily="34" charset="0"/>
              </a:rPr>
            </a:fld>
            <a:endParaRPr lang="en-US" altLang="x-none">
              <a:latin typeface="Arial" panose="020B0604020202020204" pitchFamily="34" charset="0"/>
            </a:endParaRPr>
          </a:p>
        </p:txBody>
      </p:sp>
      <p:sp>
        <p:nvSpPr>
          <p:cNvPr id="5" name="Footer Placeholder 4"/>
          <p:cNvSpPr>
            <a:spLocks noGrp="1"/>
          </p:cNvSpPr>
          <p:nvPr>
            <p:ph type="ftr" sz="quarter" idx="11"/>
          </p:nvPr>
        </p:nvSpPr>
        <p:spPr/>
        <p:txBody>
          <a:bodyPr/>
          <a:p>
            <a:pPr lvl="0" eaLnBrk="1" hangingPunct="1">
              <a:buNone/>
            </a:pPr>
            <a:endParaRPr lang="en-US" altLang="x-none">
              <a:latin typeface="Arial" panose="020B0604020202020204" pitchFamily="34" charset="0"/>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x-none">
                <a:latin typeface="Arial" panose="020B0604020202020204" pitchFamily="34" charset="0"/>
              </a:rPr>
            </a:fld>
            <a:endParaRPr lang="en-US" altLang="x-none">
              <a:latin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endParaRPr lang="en-US"/>
          </a:p>
        </p:txBody>
      </p:sp>
      <p:sp>
        <p:nvSpPr>
          <p:cNvPr id="7" name="Date Placeholder 3"/>
          <p:cNvSpPr>
            <a:spLocks noGrp="1"/>
          </p:cNvSpPr>
          <p:nvPr>
            <p:ph type="dt" sz="half" idx="2"/>
          </p:nvPr>
        </p:nvSpPr>
        <p:spPr bwMode="auto">
          <a:xfrm>
            <a:off x="457200" y="4767263"/>
            <a:ext cx="2133600" cy="274638"/>
          </a:xfrm>
          <a:prstGeom prst="rect">
            <a:avLst/>
          </a:prstGeom>
          <a:ln>
            <a:miter lim="800000"/>
          </a:ln>
        </p:spPr>
        <p:txBody>
          <a:bodyPr vert="horz" wrap="square" lIns="91440" tIns="45720" rIns="91440" bIns="45720" numCol="1" anchor="ctr" anchorCtr="0" compatLnSpc="1"/>
          <a:lstStyle>
            <a:lvl1pPr>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fld id="{52D68CCF-FAE0-EB40-A11B-37F137502870}" type="datetime1">
              <a:rPr kumimoji="0" lang="en-US" altLang="en-US" sz="900" b="0" i="0" u="none" strike="noStrike" kern="0" cap="none" spc="0" normalizeH="0" baseline="0" noProof="0">
                <a:ln>
                  <a:noFill/>
                </a:ln>
                <a:solidFill>
                  <a:srgbClr val="898989"/>
                </a:solidFill>
                <a:effectLst/>
                <a:uLnTx/>
                <a:uFillTx/>
                <a:latin typeface="+mn-lt"/>
                <a:ea typeface="Arial" panose="020B0604020202020204"/>
                <a:cs typeface="Arial" panose="020B0604020202020204"/>
                <a:sym typeface="Calibri" panose="020F0502020204030204" pitchFamily="34" charset="0"/>
              </a:rPr>
            </a:fld>
            <a:endParaRPr kumimoji="0" lang="en-US" sz="1350" b="0" i="0" u="none" strike="noStrike" kern="0" cap="none" spc="0" normalizeH="0" baseline="0" noProof="0">
              <a:ln>
                <a:noFill/>
              </a:ln>
              <a:solidFill>
                <a:schemeClr val="tx1"/>
              </a:solidFill>
              <a:effectLst/>
              <a:uLnTx/>
              <a:uFillTx/>
              <a:latin typeface="Arial" panose="020B0604020202020204" pitchFamily="34" charset="0"/>
              <a:ea typeface="Arial" panose="020B0604020202020204"/>
              <a:cs typeface="Arial" panose="020B0604020202020204"/>
              <a:sym typeface="Calibri" panose="020F0502020204030204" pitchFamily="34" charset="0"/>
            </a:endParaRPr>
          </a:p>
        </p:txBody>
      </p:sp>
      <p:sp>
        <p:nvSpPr>
          <p:cNvPr id="23557" name="Footer Placeholder 4"/>
          <p:cNvSpPr>
            <a:spLocks noGrp="1"/>
          </p:cNvSpPr>
          <p:nvPr>
            <p:ph type="ftr" sz="quarter" idx="3"/>
          </p:nvPr>
        </p:nvSpPr>
        <p:spPr>
          <a:xfrm>
            <a:off x="3124200" y="4767263"/>
            <a:ext cx="2895600" cy="274637"/>
          </a:xfrm>
          <a:prstGeom prst="rect">
            <a:avLst/>
          </a:prstGeom>
          <a:noFill/>
          <a:ln w="9525">
            <a:noFill/>
          </a:ln>
        </p:spPr>
        <p:txBody>
          <a:bodyPr anchor="ctr" anchorCtr="0"/>
          <a:p>
            <a:pPr algn="ctr" eaLnBrk="1" hangingPunct="1">
              <a:buNone/>
            </a:pPr>
            <a:endParaRPr lang="en-US" altLang="x-none">
              <a:latin typeface="Calibri" panose="020F0502020204030204"/>
              <a:sym typeface="Calibri" panose="020F0502020204030204"/>
            </a:endParaRPr>
          </a:p>
        </p:txBody>
      </p:sp>
      <p:sp>
        <p:nvSpPr>
          <p:cNvPr id="9" name="Slide Number Placeholder 5"/>
          <p:cNvSpPr>
            <a:spLocks noGrp="1"/>
          </p:cNvSpPr>
          <p:nvPr>
            <p:ph type="sldNum" sz="quarter" idx="4"/>
          </p:nvPr>
        </p:nvSpPr>
        <p:spPr bwMode="auto">
          <a:xfrm>
            <a:off x="6553200" y="4767263"/>
            <a:ext cx="2133600" cy="274638"/>
          </a:xfrm>
          <a:prstGeom prst="rect">
            <a:avLst/>
          </a:prstGeom>
          <a:ln>
            <a:miter lim="800000"/>
          </a:ln>
        </p:spPr>
        <p:txBody>
          <a:bodyPr vert="horz" wrap="square" lIns="91440" tIns="45720" rIns="91440" bIns="45720" numCol="1" anchor="ctr" anchorCtr="0" compatLnSpc="1"/>
          <a:lstStyle>
            <a:lvl1pPr>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2DE21EFD-3D17-4D42-A540-08DD3CBE43DF}" type="slidenum">
              <a:rPr kumimoji="0" lang="en-US" altLang="en-US" sz="900" b="0" i="0" u="none" strike="noStrike" kern="0" cap="none" spc="0" normalizeH="0" baseline="0" noProof="0">
                <a:ln>
                  <a:noFill/>
                </a:ln>
                <a:solidFill>
                  <a:srgbClr val="898989"/>
                </a:solidFill>
                <a:effectLst/>
                <a:uLnTx/>
                <a:uFillTx/>
                <a:latin typeface="Calibri" panose="020F0502020204030204" pitchFamily="34" charset="0"/>
                <a:ea typeface="Arial" panose="020B0604020202020204"/>
                <a:cs typeface="Arial" panose="020B0604020202020204"/>
                <a:sym typeface="Calibri" panose="020F0502020204030204" pitchFamily="34" charset="0"/>
              </a:rPr>
            </a:fld>
            <a:endParaRPr kumimoji="0" lang="en-US" altLang="en-US" sz="1350" b="0" i="0" u="none" strike="noStrike" kern="0" cap="none" spc="0" normalizeH="0" baseline="0" noProof="0">
              <a:ln>
                <a:noFill/>
              </a:ln>
              <a:solidFill>
                <a:schemeClr val="tx1"/>
              </a:solidFill>
              <a:effectLst/>
              <a:uLnTx/>
              <a:uFillTx/>
              <a:latin typeface="Arial" panose="020B0604020202020204" pitchFamily="34" charset="0"/>
              <a:ea typeface="Arial" panose="020B0604020202020204"/>
              <a:cs typeface="Arial" panose="020B0604020202020204"/>
              <a:sym typeface="Calibri" panose="020F050202020403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4"/>
          <p:cNvSpPr>
            <a:spLocks noGrp="1"/>
          </p:cNvSpPr>
          <p:nvPr>
            <p:ph type="dt" sz="half" idx="12"/>
          </p:nvPr>
        </p:nvSpPr>
        <p:spPr bwMode="auto">
          <a:xfrm>
            <a:off x="457200" y="4767263"/>
            <a:ext cx="2133600" cy="274638"/>
          </a:xfrm>
          <a:prstGeom prst="rect">
            <a:avLst/>
          </a:prstGeom>
          <a:ln>
            <a:miter lim="800000"/>
          </a:ln>
        </p:spPr>
        <p:txBody>
          <a:bodyPr vert="horz" wrap="square" lIns="91440" tIns="45720" rIns="91440" bIns="45720" numCol="1" anchor="ctr" anchorCtr="0" compatLnSpc="1"/>
          <a:lstStyle>
            <a:lvl1pPr>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fld id="{63F0826E-A6E0-F047-A445-7FEAC4E198CD}" type="datetime1">
              <a:rPr kumimoji="0" lang="en-US" altLang="en-US" sz="900" b="0" i="0" u="none" strike="noStrike" kern="0" cap="none" spc="0" normalizeH="0" baseline="0" noProof="0">
                <a:ln>
                  <a:noFill/>
                </a:ln>
                <a:solidFill>
                  <a:srgbClr val="898989"/>
                </a:solidFill>
                <a:effectLst/>
                <a:uLnTx/>
                <a:uFillTx/>
                <a:latin typeface="+mn-lt"/>
                <a:ea typeface="Arial" panose="020B0604020202020204"/>
                <a:cs typeface="Arial" panose="020B0604020202020204"/>
                <a:sym typeface="Calibri" panose="020F0502020204030204" pitchFamily="34" charset="0"/>
              </a:rPr>
            </a:fld>
            <a:endParaRPr kumimoji="0" lang="en-US" sz="1350" b="0" i="0" u="none" strike="noStrike" kern="0" cap="none" spc="0" normalizeH="0" baseline="0" noProof="0">
              <a:ln>
                <a:noFill/>
              </a:ln>
              <a:solidFill>
                <a:schemeClr val="tx1"/>
              </a:solidFill>
              <a:effectLst/>
              <a:uLnTx/>
              <a:uFillTx/>
              <a:latin typeface="Arial" panose="020B0604020202020204" pitchFamily="34" charset="0"/>
              <a:ea typeface="Arial" panose="020B0604020202020204"/>
              <a:cs typeface="Arial" panose="020B0604020202020204"/>
              <a:sym typeface="Calibri" panose="020F0502020204030204" pitchFamily="34" charset="0"/>
            </a:endParaRPr>
          </a:p>
        </p:txBody>
      </p:sp>
      <p:sp>
        <p:nvSpPr>
          <p:cNvPr id="24581" name="Footer Placeholder 5"/>
          <p:cNvSpPr>
            <a:spLocks noGrp="1"/>
          </p:cNvSpPr>
          <p:nvPr>
            <p:ph type="ftr" sz="quarter" idx="3"/>
          </p:nvPr>
        </p:nvSpPr>
        <p:spPr>
          <a:xfrm>
            <a:off x="3124200" y="4767263"/>
            <a:ext cx="2895600" cy="274637"/>
          </a:xfrm>
          <a:prstGeom prst="rect">
            <a:avLst/>
          </a:prstGeom>
          <a:noFill/>
          <a:ln w="9525">
            <a:noFill/>
          </a:ln>
        </p:spPr>
        <p:txBody>
          <a:bodyPr anchor="ctr" anchorCtr="0"/>
          <a:p>
            <a:pPr algn="ctr" eaLnBrk="1" hangingPunct="1">
              <a:buNone/>
            </a:pPr>
            <a:endParaRPr lang="en-US" altLang="x-none">
              <a:latin typeface="Calibri" panose="020F0502020204030204"/>
              <a:sym typeface="Calibri" panose="020F0502020204030204"/>
            </a:endParaRPr>
          </a:p>
        </p:txBody>
      </p:sp>
      <p:sp>
        <p:nvSpPr>
          <p:cNvPr id="9" name="Slide Number Placeholder 6"/>
          <p:cNvSpPr>
            <a:spLocks noGrp="1"/>
          </p:cNvSpPr>
          <p:nvPr>
            <p:ph type="sldNum" sz="quarter" idx="4"/>
          </p:nvPr>
        </p:nvSpPr>
        <p:spPr bwMode="auto">
          <a:xfrm>
            <a:off x="6553200" y="4767263"/>
            <a:ext cx="2133600" cy="274638"/>
          </a:xfrm>
          <a:prstGeom prst="rect">
            <a:avLst/>
          </a:prstGeom>
          <a:ln>
            <a:miter lim="800000"/>
          </a:ln>
        </p:spPr>
        <p:txBody>
          <a:bodyPr vert="horz" wrap="square" lIns="91440" tIns="45720" rIns="91440" bIns="45720" numCol="1" anchor="ctr" anchorCtr="0" compatLnSpc="1"/>
          <a:lstStyle>
            <a:lvl1pPr>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B6D534D2-5B7C-D445-9614-5A1943FCACB5}" type="slidenum">
              <a:rPr kumimoji="0" lang="en-US" altLang="en-US" sz="900" b="0" i="0" u="none" strike="noStrike" kern="0" cap="none" spc="0" normalizeH="0" baseline="0" noProof="0">
                <a:ln>
                  <a:noFill/>
                </a:ln>
                <a:solidFill>
                  <a:srgbClr val="898989"/>
                </a:solidFill>
                <a:effectLst/>
                <a:uLnTx/>
                <a:uFillTx/>
                <a:latin typeface="Calibri" panose="020F0502020204030204" pitchFamily="34" charset="0"/>
                <a:ea typeface="Arial" panose="020B0604020202020204"/>
                <a:cs typeface="Arial" panose="020B0604020202020204"/>
                <a:sym typeface="Calibri" panose="020F0502020204030204" pitchFamily="34" charset="0"/>
              </a:rPr>
            </a:fld>
            <a:endParaRPr kumimoji="0" lang="en-US" altLang="en-US" sz="1350" b="0" i="0" u="none" strike="noStrike" kern="0" cap="none" spc="0" normalizeH="0" baseline="0" noProof="0">
              <a:ln>
                <a:noFill/>
              </a:ln>
              <a:solidFill>
                <a:schemeClr val="tx1"/>
              </a:solidFill>
              <a:effectLst/>
              <a:uLnTx/>
              <a:uFillTx/>
              <a:latin typeface="Arial" panose="020B0604020202020204" pitchFamily="34" charset="0"/>
              <a:ea typeface="Arial" panose="020B0604020202020204"/>
              <a:cs typeface="Arial" panose="020B0604020202020204"/>
              <a:sym typeface="Calibri" panose="020F050202020403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2"/>
          </p:nvPr>
        </p:nvSpPr>
        <p:spPr bwMode="auto">
          <a:xfrm>
            <a:off x="457200" y="4767263"/>
            <a:ext cx="2133600" cy="274638"/>
          </a:xfrm>
          <a:prstGeom prst="rect">
            <a:avLst/>
          </a:prstGeom>
          <a:ln>
            <a:miter lim="800000"/>
          </a:ln>
        </p:spPr>
        <p:txBody>
          <a:bodyPr vert="horz" wrap="square" lIns="91440" tIns="45720" rIns="91440" bIns="45720" numCol="1" anchor="ctr" anchorCtr="0" compatLnSpc="1"/>
          <a:lstStyle>
            <a:lvl1pPr>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fld id="{69D8AA59-CADC-7342-9B65-8666E3481981}" type="datetime1">
              <a:rPr kumimoji="0" lang="en-US" altLang="en-US" sz="900" b="0" i="0" u="none" strike="noStrike" kern="0" cap="none" spc="0" normalizeH="0" baseline="0" noProof="0">
                <a:ln>
                  <a:noFill/>
                </a:ln>
                <a:solidFill>
                  <a:srgbClr val="898989"/>
                </a:solidFill>
                <a:effectLst/>
                <a:uLnTx/>
                <a:uFillTx/>
                <a:latin typeface="+mn-lt"/>
                <a:ea typeface="Arial" panose="020B0604020202020204"/>
                <a:cs typeface="Arial" panose="020B0604020202020204"/>
                <a:sym typeface="Calibri" panose="020F0502020204030204" pitchFamily="34" charset="0"/>
              </a:rPr>
            </a:fld>
            <a:endParaRPr kumimoji="0" lang="en-US" sz="1350" b="0" i="0" u="none" strike="noStrike" kern="0" cap="none" spc="0" normalizeH="0" baseline="0" noProof="0">
              <a:ln>
                <a:noFill/>
              </a:ln>
              <a:solidFill>
                <a:schemeClr val="tx1"/>
              </a:solidFill>
              <a:effectLst/>
              <a:uLnTx/>
              <a:uFillTx/>
              <a:latin typeface="Arial" panose="020B0604020202020204" pitchFamily="34" charset="0"/>
              <a:ea typeface="Arial" panose="020B0604020202020204"/>
              <a:cs typeface="Arial" panose="020B0604020202020204"/>
              <a:sym typeface="Calibri" panose="020F0502020204030204" pitchFamily="34" charset="0"/>
            </a:endParaRPr>
          </a:p>
        </p:txBody>
      </p:sp>
      <p:sp>
        <p:nvSpPr>
          <p:cNvPr id="25605" name="Footer Placeholder 7"/>
          <p:cNvSpPr>
            <a:spLocks noGrp="1"/>
          </p:cNvSpPr>
          <p:nvPr>
            <p:ph type="ftr" sz="quarter" idx="3"/>
          </p:nvPr>
        </p:nvSpPr>
        <p:spPr>
          <a:xfrm>
            <a:off x="3124200" y="4767263"/>
            <a:ext cx="2895600" cy="274637"/>
          </a:xfrm>
          <a:prstGeom prst="rect">
            <a:avLst/>
          </a:prstGeom>
          <a:noFill/>
          <a:ln w="9525">
            <a:noFill/>
          </a:ln>
        </p:spPr>
        <p:txBody>
          <a:bodyPr anchor="ctr" anchorCtr="0"/>
          <a:p>
            <a:pPr algn="ctr" eaLnBrk="1" hangingPunct="1">
              <a:buNone/>
            </a:pPr>
            <a:endParaRPr lang="en-US" altLang="x-none">
              <a:latin typeface="Calibri" panose="020F0502020204030204"/>
              <a:sym typeface="Calibri" panose="020F0502020204030204"/>
            </a:endParaRPr>
          </a:p>
        </p:txBody>
      </p:sp>
      <p:sp>
        <p:nvSpPr>
          <p:cNvPr id="9" name="Slide Number Placeholder 8"/>
          <p:cNvSpPr>
            <a:spLocks noGrp="1"/>
          </p:cNvSpPr>
          <p:nvPr>
            <p:ph type="sldNum" sz="quarter" idx="14"/>
          </p:nvPr>
        </p:nvSpPr>
        <p:spPr bwMode="auto">
          <a:xfrm>
            <a:off x="6553200" y="4767263"/>
            <a:ext cx="2133600" cy="274638"/>
          </a:xfrm>
          <a:prstGeom prst="rect">
            <a:avLst/>
          </a:prstGeom>
          <a:ln>
            <a:miter lim="800000"/>
          </a:ln>
        </p:spPr>
        <p:txBody>
          <a:bodyPr vert="horz" wrap="square" lIns="91440" tIns="45720" rIns="91440" bIns="45720" numCol="1" anchor="ctr" anchorCtr="0" compatLnSpc="1"/>
          <a:lstStyle>
            <a:lvl1pPr>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7648742D-2122-8A4F-91F5-578C6092B551}" type="slidenum">
              <a:rPr kumimoji="0" lang="en-US" altLang="en-US" sz="900" b="0" i="0" u="none" strike="noStrike" kern="0" cap="none" spc="0" normalizeH="0" baseline="0" noProof="0">
                <a:ln>
                  <a:noFill/>
                </a:ln>
                <a:solidFill>
                  <a:srgbClr val="898989"/>
                </a:solidFill>
                <a:effectLst/>
                <a:uLnTx/>
                <a:uFillTx/>
                <a:latin typeface="Calibri" panose="020F0502020204030204" pitchFamily="34" charset="0"/>
                <a:ea typeface="Arial" panose="020B0604020202020204"/>
                <a:cs typeface="Arial" panose="020B0604020202020204"/>
                <a:sym typeface="Calibri" panose="020F0502020204030204" pitchFamily="34" charset="0"/>
              </a:rPr>
            </a:fld>
            <a:endParaRPr kumimoji="0" lang="en-US" altLang="en-US" sz="1350" b="0" i="0" u="none" strike="noStrike" kern="0" cap="none" spc="0" normalizeH="0" baseline="0" noProof="0">
              <a:ln>
                <a:noFill/>
              </a:ln>
              <a:solidFill>
                <a:schemeClr val="tx1"/>
              </a:solidFill>
              <a:effectLst/>
              <a:uLnTx/>
              <a:uFillTx/>
              <a:latin typeface="Arial" panose="020B0604020202020204" pitchFamily="34" charset="0"/>
              <a:ea typeface="Arial" panose="020B0604020202020204"/>
              <a:cs typeface="Arial" panose="020B0604020202020204"/>
              <a:sym typeface="Calibri" panose="020F0502020204030204"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7" name="Date Placeholder 2"/>
          <p:cNvSpPr>
            <a:spLocks noGrp="1"/>
          </p:cNvSpPr>
          <p:nvPr>
            <p:ph type="dt" sz="half" idx="2"/>
          </p:nvPr>
        </p:nvSpPr>
        <p:spPr bwMode="auto">
          <a:xfrm>
            <a:off x="457200" y="4767263"/>
            <a:ext cx="2133600" cy="274638"/>
          </a:xfrm>
          <a:prstGeom prst="rect">
            <a:avLst/>
          </a:prstGeom>
          <a:ln>
            <a:miter lim="800000"/>
          </a:ln>
        </p:spPr>
        <p:txBody>
          <a:bodyPr vert="horz" wrap="square" lIns="91440" tIns="45720" rIns="91440" bIns="45720" numCol="1" anchor="ctr" anchorCtr="0" compatLnSpc="1"/>
          <a:lstStyle>
            <a:lvl1pPr>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fld id="{FF9DC798-354E-BD4C-BE46-8B5B4DED9883}" type="datetime1">
              <a:rPr kumimoji="0" lang="en-US" altLang="en-US" sz="900" b="0" i="0" u="none" strike="noStrike" kern="0" cap="none" spc="0" normalizeH="0" baseline="0" noProof="0">
                <a:ln>
                  <a:noFill/>
                </a:ln>
                <a:solidFill>
                  <a:srgbClr val="898989"/>
                </a:solidFill>
                <a:effectLst/>
                <a:uLnTx/>
                <a:uFillTx/>
                <a:latin typeface="+mn-lt"/>
                <a:ea typeface="Arial" panose="020B0604020202020204"/>
                <a:cs typeface="Arial" panose="020B0604020202020204"/>
                <a:sym typeface="Calibri" panose="020F0502020204030204" pitchFamily="34" charset="0"/>
              </a:rPr>
            </a:fld>
            <a:endParaRPr kumimoji="0" lang="en-US" sz="1350" b="0" i="0" u="none" strike="noStrike" kern="0" cap="none" spc="0" normalizeH="0" baseline="0" noProof="0">
              <a:ln>
                <a:noFill/>
              </a:ln>
              <a:solidFill>
                <a:schemeClr val="tx1"/>
              </a:solidFill>
              <a:effectLst/>
              <a:uLnTx/>
              <a:uFillTx/>
              <a:latin typeface="Arial" panose="020B0604020202020204" pitchFamily="34" charset="0"/>
              <a:ea typeface="Arial" panose="020B0604020202020204"/>
              <a:cs typeface="Arial" panose="020B0604020202020204"/>
              <a:sym typeface="Calibri" panose="020F0502020204030204" pitchFamily="34" charset="0"/>
            </a:endParaRPr>
          </a:p>
        </p:txBody>
      </p:sp>
      <p:sp>
        <p:nvSpPr>
          <p:cNvPr id="26629" name="Footer Placeholder 3"/>
          <p:cNvSpPr>
            <a:spLocks noGrp="1"/>
          </p:cNvSpPr>
          <p:nvPr>
            <p:ph type="ftr" sz="quarter" idx="3"/>
          </p:nvPr>
        </p:nvSpPr>
        <p:spPr>
          <a:xfrm>
            <a:off x="3124200" y="4767263"/>
            <a:ext cx="2895600" cy="274637"/>
          </a:xfrm>
          <a:prstGeom prst="rect">
            <a:avLst/>
          </a:prstGeom>
          <a:noFill/>
          <a:ln w="9525">
            <a:noFill/>
          </a:ln>
        </p:spPr>
        <p:txBody>
          <a:bodyPr anchor="ctr" anchorCtr="0"/>
          <a:p>
            <a:pPr algn="ctr" eaLnBrk="1" hangingPunct="1">
              <a:buNone/>
            </a:pPr>
            <a:endParaRPr lang="en-US" altLang="x-none">
              <a:latin typeface="Calibri" panose="020F0502020204030204"/>
              <a:sym typeface="Calibri" panose="020F0502020204030204"/>
            </a:endParaRPr>
          </a:p>
        </p:txBody>
      </p:sp>
      <p:sp>
        <p:nvSpPr>
          <p:cNvPr id="9" name="Slide Number Placeholder 4"/>
          <p:cNvSpPr>
            <a:spLocks noGrp="1"/>
          </p:cNvSpPr>
          <p:nvPr>
            <p:ph type="sldNum" sz="quarter" idx="4"/>
          </p:nvPr>
        </p:nvSpPr>
        <p:spPr bwMode="auto">
          <a:xfrm>
            <a:off x="6553200" y="4767263"/>
            <a:ext cx="2133600" cy="274638"/>
          </a:xfrm>
          <a:prstGeom prst="rect">
            <a:avLst/>
          </a:prstGeom>
          <a:ln>
            <a:miter lim="800000"/>
          </a:ln>
        </p:spPr>
        <p:txBody>
          <a:bodyPr vert="horz" wrap="square" lIns="91440" tIns="45720" rIns="91440" bIns="45720" numCol="1" anchor="ctr" anchorCtr="0" compatLnSpc="1"/>
          <a:lstStyle>
            <a:lvl1pPr>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7FA8D9DF-3534-3B4D-A8FF-89E6571BA7D9}" type="slidenum">
              <a:rPr kumimoji="0" lang="en-US" altLang="en-US" sz="900" b="0" i="0" u="none" strike="noStrike" kern="0" cap="none" spc="0" normalizeH="0" baseline="0" noProof="0">
                <a:ln>
                  <a:noFill/>
                </a:ln>
                <a:solidFill>
                  <a:srgbClr val="898989"/>
                </a:solidFill>
                <a:effectLst/>
                <a:uLnTx/>
                <a:uFillTx/>
                <a:latin typeface="Calibri" panose="020F0502020204030204" pitchFamily="34" charset="0"/>
                <a:ea typeface="Arial" panose="020B0604020202020204"/>
                <a:cs typeface="Arial" panose="020B0604020202020204"/>
                <a:sym typeface="Calibri" panose="020F0502020204030204" pitchFamily="34" charset="0"/>
              </a:rPr>
            </a:fld>
            <a:endParaRPr kumimoji="0" lang="en-US" altLang="en-US" sz="1350" b="0" i="0" u="none" strike="noStrike" kern="0" cap="none" spc="0" normalizeH="0" baseline="0" noProof="0">
              <a:ln>
                <a:noFill/>
              </a:ln>
              <a:solidFill>
                <a:schemeClr val="tx1"/>
              </a:solidFill>
              <a:effectLst/>
              <a:uLnTx/>
              <a:uFillTx/>
              <a:latin typeface="Arial" panose="020B0604020202020204" pitchFamily="34" charset="0"/>
              <a:ea typeface="Arial" panose="020B0604020202020204"/>
              <a:cs typeface="Arial" panose="020B0604020202020204"/>
              <a:sym typeface="Calibri" panose="020F050202020403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7" name="Date Placeholder 1"/>
          <p:cNvSpPr>
            <a:spLocks noGrp="1"/>
          </p:cNvSpPr>
          <p:nvPr>
            <p:ph type="dt" sz="half" idx="2"/>
          </p:nvPr>
        </p:nvSpPr>
        <p:spPr bwMode="auto">
          <a:xfrm>
            <a:off x="457200" y="4767263"/>
            <a:ext cx="2133600" cy="274638"/>
          </a:xfrm>
          <a:prstGeom prst="rect">
            <a:avLst/>
          </a:prstGeom>
          <a:ln>
            <a:miter lim="800000"/>
          </a:ln>
        </p:spPr>
        <p:txBody>
          <a:bodyPr vert="horz" wrap="square" lIns="91440" tIns="45720" rIns="91440" bIns="45720" numCol="1" anchor="ctr" anchorCtr="0" compatLnSpc="1"/>
          <a:lstStyle>
            <a:lvl1pPr>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fld id="{1A6112E3-1722-114E-B0C2-FC4A6F108E6A}" type="datetime1">
              <a:rPr kumimoji="0" lang="en-US" altLang="en-US" sz="900" b="0" i="0" u="none" strike="noStrike" kern="0" cap="none" spc="0" normalizeH="0" baseline="0" noProof="0">
                <a:ln>
                  <a:noFill/>
                </a:ln>
                <a:solidFill>
                  <a:srgbClr val="898989"/>
                </a:solidFill>
                <a:effectLst/>
                <a:uLnTx/>
                <a:uFillTx/>
                <a:latin typeface="+mn-lt"/>
                <a:ea typeface="Arial" panose="020B0604020202020204"/>
                <a:cs typeface="Arial" panose="020B0604020202020204"/>
                <a:sym typeface="Calibri" panose="020F0502020204030204" pitchFamily="34" charset="0"/>
              </a:rPr>
            </a:fld>
            <a:endParaRPr kumimoji="0" lang="en-US" sz="1350" b="0" i="0" u="none" strike="noStrike" kern="0" cap="none" spc="0" normalizeH="0" baseline="0" noProof="0">
              <a:ln>
                <a:noFill/>
              </a:ln>
              <a:solidFill>
                <a:schemeClr val="tx1"/>
              </a:solidFill>
              <a:effectLst/>
              <a:uLnTx/>
              <a:uFillTx/>
              <a:latin typeface="Arial" panose="020B0604020202020204" pitchFamily="34" charset="0"/>
              <a:ea typeface="Arial" panose="020B0604020202020204"/>
              <a:cs typeface="Arial" panose="020B0604020202020204"/>
              <a:sym typeface="Calibri" panose="020F0502020204030204" pitchFamily="34" charset="0"/>
            </a:endParaRPr>
          </a:p>
        </p:txBody>
      </p:sp>
      <p:sp>
        <p:nvSpPr>
          <p:cNvPr id="27653" name="Footer Placeholder 2"/>
          <p:cNvSpPr>
            <a:spLocks noGrp="1"/>
          </p:cNvSpPr>
          <p:nvPr>
            <p:ph type="ftr" sz="quarter" idx="3"/>
          </p:nvPr>
        </p:nvSpPr>
        <p:spPr>
          <a:xfrm>
            <a:off x="3124200" y="4767263"/>
            <a:ext cx="2895600" cy="274637"/>
          </a:xfrm>
          <a:prstGeom prst="rect">
            <a:avLst/>
          </a:prstGeom>
          <a:noFill/>
          <a:ln w="9525">
            <a:noFill/>
          </a:ln>
        </p:spPr>
        <p:txBody>
          <a:bodyPr anchor="ctr" anchorCtr="0"/>
          <a:p>
            <a:pPr algn="ctr" eaLnBrk="1" hangingPunct="1">
              <a:buNone/>
            </a:pPr>
            <a:endParaRPr lang="en-US" altLang="x-none">
              <a:latin typeface="Calibri" panose="020F0502020204030204"/>
              <a:sym typeface="Calibri" panose="020F0502020204030204"/>
            </a:endParaRPr>
          </a:p>
        </p:txBody>
      </p:sp>
      <p:sp>
        <p:nvSpPr>
          <p:cNvPr id="9" name="Slide Number Placeholder 3"/>
          <p:cNvSpPr>
            <a:spLocks noGrp="1"/>
          </p:cNvSpPr>
          <p:nvPr>
            <p:ph type="sldNum" sz="quarter" idx="4"/>
          </p:nvPr>
        </p:nvSpPr>
        <p:spPr bwMode="auto">
          <a:xfrm>
            <a:off x="6553200" y="4767263"/>
            <a:ext cx="2133600" cy="274638"/>
          </a:xfrm>
          <a:prstGeom prst="rect">
            <a:avLst/>
          </a:prstGeom>
          <a:ln>
            <a:miter lim="800000"/>
          </a:ln>
        </p:spPr>
        <p:txBody>
          <a:bodyPr vert="horz" wrap="square" lIns="91440" tIns="45720" rIns="91440" bIns="45720" numCol="1" anchor="ctr" anchorCtr="0" compatLnSpc="1"/>
          <a:lstStyle>
            <a:lvl1pPr>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1467C34E-50BC-8548-94D6-93FCB08E0848}" type="slidenum">
              <a:rPr kumimoji="0" lang="en-US" altLang="en-US" sz="900" b="0" i="0" u="none" strike="noStrike" kern="0" cap="none" spc="0" normalizeH="0" baseline="0" noProof="0">
                <a:ln>
                  <a:noFill/>
                </a:ln>
                <a:solidFill>
                  <a:srgbClr val="898989"/>
                </a:solidFill>
                <a:effectLst/>
                <a:uLnTx/>
                <a:uFillTx/>
                <a:latin typeface="Calibri" panose="020F0502020204030204" pitchFamily="34" charset="0"/>
                <a:ea typeface="Arial" panose="020B0604020202020204"/>
                <a:cs typeface="Arial" panose="020B0604020202020204"/>
                <a:sym typeface="Calibri" panose="020F0502020204030204" pitchFamily="34" charset="0"/>
              </a:rPr>
            </a:fld>
            <a:endParaRPr kumimoji="0" lang="en-US" altLang="en-US" sz="1350" b="0" i="0" u="none" strike="noStrike" kern="0" cap="none" spc="0" normalizeH="0" baseline="0" noProof="0">
              <a:ln>
                <a:noFill/>
              </a:ln>
              <a:solidFill>
                <a:schemeClr val="tx1"/>
              </a:solidFill>
              <a:effectLst/>
              <a:uLnTx/>
              <a:uFillTx/>
              <a:latin typeface="Arial" panose="020B0604020202020204" pitchFamily="34" charset="0"/>
              <a:ea typeface="Arial" panose="020B0604020202020204"/>
              <a:cs typeface="Arial" panose="020B0604020202020204"/>
              <a:sym typeface="Calibri" panose="020F050202020403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endParaRPr lang="en-US"/>
          </a:p>
        </p:txBody>
      </p:sp>
      <p:sp>
        <p:nvSpPr>
          <p:cNvPr id="7" name="Date Placeholder 4"/>
          <p:cNvSpPr>
            <a:spLocks noGrp="1"/>
          </p:cNvSpPr>
          <p:nvPr>
            <p:ph type="dt" sz="half" idx="12"/>
          </p:nvPr>
        </p:nvSpPr>
        <p:spPr bwMode="auto">
          <a:xfrm>
            <a:off x="457200" y="4767263"/>
            <a:ext cx="2133600" cy="274638"/>
          </a:xfrm>
          <a:prstGeom prst="rect">
            <a:avLst/>
          </a:prstGeom>
          <a:ln>
            <a:miter lim="800000"/>
          </a:ln>
        </p:spPr>
        <p:txBody>
          <a:bodyPr vert="horz" wrap="square" lIns="91440" tIns="45720" rIns="91440" bIns="45720" numCol="1" anchor="ctr" anchorCtr="0" compatLnSpc="1"/>
          <a:lstStyle>
            <a:lvl1pPr>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fld id="{19759199-5389-8A4D-8854-0B4CBFB6E5DA}" type="datetime1">
              <a:rPr kumimoji="0" lang="en-US" altLang="en-US" sz="900" b="0" i="0" u="none" strike="noStrike" kern="0" cap="none" spc="0" normalizeH="0" baseline="0" noProof="0">
                <a:ln>
                  <a:noFill/>
                </a:ln>
                <a:solidFill>
                  <a:srgbClr val="898989"/>
                </a:solidFill>
                <a:effectLst/>
                <a:uLnTx/>
                <a:uFillTx/>
                <a:latin typeface="+mn-lt"/>
                <a:ea typeface="Arial" panose="020B0604020202020204"/>
                <a:cs typeface="Arial" panose="020B0604020202020204"/>
                <a:sym typeface="Calibri" panose="020F0502020204030204" pitchFamily="34" charset="0"/>
              </a:rPr>
            </a:fld>
            <a:endParaRPr kumimoji="0" lang="en-US" sz="1350" b="0" i="0" u="none" strike="noStrike" kern="0" cap="none" spc="0" normalizeH="0" baseline="0" noProof="0">
              <a:ln>
                <a:noFill/>
              </a:ln>
              <a:solidFill>
                <a:schemeClr val="tx1"/>
              </a:solidFill>
              <a:effectLst/>
              <a:uLnTx/>
              <a:uFillTx/>
              <a:latin typeface="Arial" panose="020B0604020202020204" pitchFamily="34" charset="0"/>
              <a:ea typeface="Arial" panose="020B0604020202020204"/>
              <a:cs typeface="Arial" panose="020B0604020202020204"/>
              <a:sym typeface="Calibri" panose="020F0502020204030204" pitchFamily="34" charset="0"/>
            </a:endParaRPr>
          </a:p>
        </p:txBody>
      </p:sp>
      <p:sp>
        <p:nvSpPr>
          <p:cNvPr id="28677" name="Footer Placeholder 5"/>
          <p:cNvSpPr>
            <a:spLocks noGrp="1"/>
          </p:cNvSpPr>
          <p:nvPr>
            <p:ph type="ftr" sz="quarter" idx="3"/>
          </p:nvPr>
        </p:nvSpPr>
        <p:spPr>
          <a:xfrm>
            <a:off x="3124200" y="4767263"/>
            <a:ext cx="2895600" cy="274637"/>
          </a:xfrm>
          <a:prstGeom prst="rect">
            <a:avLst/>
          </a:prstGeom>
          <a:noFill/>
          <a:ln w="9525">
            <a:noFill/>
          </a:ln>
        </p:spPr>
        <p:txBody>
          <a:bodyPr anchor="ctr" anchorCtr="0"/>
          <a:p>
            <a:pPr algn="ctr" eaLnBrk="1" hangingPunct="1">
              <a:buNone/>
            </a:pPr>
            <a:endParaRPr lang="en-US" altLang="x-none">
              <a:latin typeface="Calibri" panose="020F0502020204030204"/>
              <a:sym typeface="Calibri" panose="020F0502020204030204"/>
            </a:endParaRPr>
          </a:p>
        </p:txBody>
      </p:sp>
      <p:sp>
        <p:nvSpPr>
          <p:cNvPr id="9" name="Slide Number Placeholder 6"/>
          <p:cNvSpPr>
            <a:spLocks noGrp="1"/>
          </p:cNvSpPr>
          <p:nvPr>
            <p:ph type="sldNum" sz="quarter" idx="4"/>
          </p:nvPr>
        </p:nvSpPr>
        <p:spPr bwMode="auto">
          <a:xfrm>
            <a:off x="6553200" y="4767263"/>
            <a:ext cx="2133600" cy="274638"/>
          </a:xfrm>
          <a:prstGeom prst="rect">
            <a:avLst/>
          </a:prstGeom>
          <a:ln>
            <a:miter lim="800000"/>
          </a:ln>
        </p:spPr>
        <p:txBody>
          <a:bodyPr vert="horz" wrap="square" lIns="91440" tIns="45720" rIns="91440" bIns="45720" numCol="1" anchor="ctr" anchorCtr="0" compatLnSpc="1"/>
          <a:lstStyle>
            <a:lvl1pPr>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842B3A25-30EE-1747-BFE1-042A409E9D86}" type="slidenum">
              <a:rPr kumimoji="0" lang="en-US" altLang="en-US" sz="900" b="0" i="0" u="none" strike="noStrike" kern="0" cap="none" spc="0" normalizeH="0" baseline="0" noProof="0">
                <a:ln>
                  <a:noFill/>
                </a:ln>
                <a:solidFill>
                  <a:srgbClr val="898989"/>
                </a:solidFill>
                <a:effectLst/>
                <a:uLnTx/>
                <a:uFillTx/>
                <a:latin typeface="Calibri" panose="020F0502020204030204" pitchFamily="34" charset="0"/>
                <a:ea typeface="Arial" panose="020B0604020202020204"/>
                <a:cs typeface="Arial" panose="020B0604020202020204"/>
                <a:sym typeface="Calibri" panose="020F0502020204030204" pitchFamily="34" charset="0"/>
              </a:rPr>
            </a:fld>
            <a:endParaRPr kumimoji="0" lang="en-US" altLang="en-US" sz="1350" b="0" i="0" u="none" strike="noStrike" kern="0" cap="none" spc="0" normalizeH="0" baseline="0" noProof="0">
              <a:ln>
                <a:noFill/>
              </a:ln>
              <a:solidFill>
                <a:schemeClr val="tx1"/>
              </a:solidFill>
              <a:effectLst/>
              <a:uLnTx/>
              <a:uFillTx/>
              <a:latin typeface="Arial" panose="020B0604020202020204" pitchFamily="34" charset="0"/>
              <a:ea typeface="Arial" panose="020B0604020202020204"/>
              <a:cs typeface="Arial" panose="020B0604020202020204"/>
              <a:sym typeface="Calibri" panose="020F050202020403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vert="horz" wrap="square" lIns="91440" tIns="45720" rIns="91440" bIns="45720" numCol="1" anchor="t" anchorCtr="0" compatLnSpc="1"/>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2400" b="0" i="0" u="none" strike="noStrike" kern="0" cap="none" spc="0" normalizeH="0" baseline="0" noProof="0">
              <a:ln>
                <a:noFill/>
              </a:ln>
              <a:solidFill>
                <a:schemeClr val="tx1"/>
              </a:solidFill>
              <a:effectLst/>
              <a:uLnTx/>
              <a:uFillTx/>
              <a:latin typeface="+mn-lt"/>
              <a:ea typeface="+mn-ea"/>
              <a:cs typeface="+mn-cs"/>
              <a:sym typeface="Calibri" panose="020F0502020204030204" pitchFamily="34" charset="0"/>
            </a:endParaRP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endParaRPr lang="en-US"/>
          </a:p>
        </p:txBody>
      </p:sp>
      <p:sp>
        <p:nvSpPr>
          <p:cNvPr id="7" name="Date Placeholder 4"/>
          <p:cNvSpPr>
            <a:spLocks noGrp="1"/>
          </p:cNvSpPr>
          <p:nvPr>
            <p:ph type="dt" sz="half" idx="12"/>
          </p:nvPr>
        </p:nvSpPr>
        <p:spPr bwMode="auto">
          <a:xfrm>
            <a:off x="457200" y="4767263"/>
            <a:ext cx="2133600" cy="274638"/>
          </a:xfrm>
          <a:prstGeom prst="rect">
            <a:avLst/>
          </a:prstGeom>
          <a:ln>
            <a:miter lim="800000"/>
          </a:ln>
        </p:spPr>
        <p:txBody>
          <a:bodyPr vert="horz" wrap="square" lIns="91440" tIns="45720" rIns="91440" bIns="45720" numCol="1" anchor="ctr" anchorCtr="0" compatLnSpc="1"/>
          <a:lstStyle>
            <a:lvl1pPr>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fld id="{FCCBC133-0855-5C4B-928B-C5601EA42CC1}" type="datetime1">
              <a:rPr kumimoji="0" lang="en-US" altLang="en-US" sz="900" b="0" i="0" u="none" strike="noStrike" kern="0" cap="none" spc="0" normalizeH="0" baseline="0" noProof="0">
                <a:ln>
                  <a:noFill/>
                </a:ln>
                <a:solidFill>
                  <a:srgbClr val="898989"/>
                </a:solidFill>
                <a:effectLst/>
                <a:uLnTx/>
                <a:uFillTx/>
                <a:latin typeface="+mn-lt"/>
                <a:ea typeface="Arial" panose="020B0604020202020204"/>
                <a:cs typeface="Arial" panose="020B0604020202020204"/>
                <a:sym typeface="Calibri" panose="020F0502020204030204" pitchFamily="34" charset="0"/>
              </a:rPr>
            </a:fld>
            <a:endParaRPr kumimoji="0" lang="en-US" sz="1350" b="0" i="0" u="none" strike="noStrike" kern="0" cap="none" spc="0" normalizeH="0" baseline="0" noProof="0">
              <a:ln>
                <a:noFill/>
              </a:ln>
              <a:solidFill>
                <a:schemeClr val="tx1"/>
              </a:solidFill>
              <a:effectLst/>
              <a:uLnTx/>
              <a:uFillTx/>
              <a:latin typeface="Arial" panose="020B0604020202020204" pitchFamily="34" charset="0"/>
              <a:ea typeface="Arial" panose="020B0604020202020204"/>
              <a:cs typeface="Arial" panose="020B0604020202020204"/>
              <a:sym typeface="Calibri" panose="020F0502020204030204" pitchFamily="34" charset="0"/>
            </a:endParaRPr>
          </a:p>
        </p:txBody>
      </p:sp>
      <p:sp>
        <p:nvSpPr>
          <p:cNvPr id="29701" name="Footer Placeholder 5"/>
          <p:cNvSpPr>
            <a:spLocks noGrp="1"/>
          </p:cNvSpPr>
          <p:nvPr>
            <p:ph type="ftr" sz="quarter" idx="3"/>
          </p:nvPr>
        </p:nvSpPr>
        <p:spPr>
          <a:xfrm>
            <a:off x="3124200" y="4767263"/>
            <a:ext cx="2895600" cy="274637"/>
          </a:xfrm>
          <a:prstGeom prst="rect">
            <a:avLst/>
          </a:prstGeom>
          <a:noFill/>
          <a:ln w="9525">
            <a:noFill/>
          </a:ln>
        </p:spPr>
        <p:txBody>
          <a:bodyPr anchor="ctr" anchorCtr="0"/>
          <a:p>
            <a:pPr algn="ctr" eaLnBrk="1" hangingPunct="1">
              <a:buNone/>
            </a:pPr>
            <a:endParaRPr lang="en-US" altLang="x-none">
              <a:latin typeface="Calibri" panose="020F0502020204030204"/>
              <a:sym typeface="Calibri" panose="020F0502020204030204"/>
            </a:endParaRPr>
          </a:p>
        </p:txBody>
      </p:sp>
      <p:sp>
        <p:nvSpPr>
          <p:cNvPr id="9" name="Slide Number Placeholder 6"/>
          <p:cNvSpPr>
            <a:spLocks noGrp="1"/>
          </p:cNvSpPr>
          <p:nvPr>
            <p:ph type="sldNum" sz="quarter" idx="4"/>
          </p:nvPr>
        </p:nvSpPr>
        <p:spPr bwMode="auto">
          <a:xfrm>
            <a:off x="6553200" y="4767263"/>
            <a:ext cx="2133600" cy="274638"/>
          </a:xfrm>
          <a:prstGeom prst="rect">
            <a:avLst/>
          </a:prstGeom>
          <a:ln>
            <a:miter lim="800000"/>
          </a:ln>
        </p:spPr>
        <p:txBody>
          <a:bodyPr vert="horz" wrap="square" lIns="91440" tIns="45720" rIns="91440" bIns="45720" numCol="1" anchor="ctr" anchorCtr="0" compatLnSpc="1"/>
          <a:lstStyle>
            <a:lvl1pPr>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BC5DDEF0-44C9-DB46-B05E-B752C9D70E1A}" type="slidenum">
              <a:rPr kumimoji="0" lang="en-US" altLang="en-US" sz="900" b="0" i="0" u="none" strike="noStrike" kern="0" cap="none" spc="0" normalizeH="0" baseline="0" noProof="0">
                <a:ln>
                  <a:noFill/>
                </a:ln>
                <a:solidFill>
                  <a:srgbClr val="898989"/>
                </a:solidFill>
                <a:effectLst/>
                <a:uLnTx/>
                <a:uFillTx/>
                <a:latin typeface="Calibri" panose="020F0502020204030204" pitchFamily="34" charset="0"/>
                <a:ea typeface="Arial" panose="020B0604020202020204"/>
                <a:cs typeface="Arial" panose="020B0604020202020204"/>
                <a:sym typeface="Calibri" panose="020F0502020204030204" pitchFamily="34" charset="0"/>
              </a:rPr>
            </a:fld>
            <a:endParaRPr kumimoji="0" lang="en-US" altLang="en-US" sz="1350" b="0" i="0" u="none" strike="noStrike" kern="0" cap="none" spc="0" normalizeH="0" baseline="0" noProof="0">
              <a:ln>
                <a:noFill/>
              </a:ln>
              <a:solidFill>
                <a:schemeClr val="tx1"/>
              </a:solidFill>
              <a:effectLst/>
              <a:uLnTx/>
              <a:uFillTx/>
              <a:latin typeface="Arial" panose="020B0604020202020204" pitchFamily="34" charset="0"/>
              <a:ea typeface="Arial" panose="020B0604020202020204"/>
              <a:cs typeface="Arial" panose="020B0604020202020204"/>
              <a:sym typeface="Calibri" panose="020F050202020403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ColTx" matchingName="Title + 2 columns">
  <p:cSld name="TITLE_AND_TWO_COLUMNS">
    <p:bg>
      <p:bgPr>
        <a:blipFill rotWithShape="0">
          <a:blip r:embed="rId2"/>
          <a:stretch>
            <a:fillRect/>
          </a:stretch>
        </a:blipFill>
        <a:effectLst/>
      </p:bgPr>
    </p:bg>
    <p:spTree>
      <p:nvGrpSpPr>
        <p:cNvPr id="1" name="Shape 25"/>
        <p:cNvGrpSpPr/>
        <p:nvPr/>
      </p:nvGrpSpPr>
      <p:grpSpPr>
        <a:xfrm>
          <a:off x="0" y="0"/>
          <a:ext cx="0" cy="0"/>
          <a:chOff x="0" y="0"/>
          <a:chExt cx="0" cy="0"/>
        </a:xfrm>
      </p:grpSpPr>
      <p:cxnSp>
        <p:nvCxnSpPr>
          <p:cNvPr id="14339" name="Google Shape;30;p6"/>
          <p:cNvCxnSpPr/>
          <p:nvPr/>
        </p:nvCxnSpPr>
        <p:spPr>
          <a:xfrm>
            <a:off x="1665288" y="1357313"/>
            <a:ext cx="6526212" cy="0"/>
          </a:xfrm>
          <a:prstGeom prst="straightConnector1">
            <a:avLst/>
          </a:prstGeom>
          <a:ln w="9525" cap="flat" cmpd="sng">
            <a:solidFill>
              <a:srgbClr val="CCCCCC"/>
            </a:solidFill>
            <a:prstDash val="solid"/>
            <a:headEnd type="none" w="med" len="med"/>
            <a:tailEnd type="none" w="med" len="med"/>
          </a:ln>
        </p:spPr>
      </p:cxnSp>
      <p:sp>
        <p:nvSpPr>
          <p:cNvPr id="26" name="Google Shape;26;p6"/>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7" name="Google Shape;27;p6"/>
          <p:cNvSpPr txBox="1">
            <a:spLocks noGrp="1"/>
          </p:cNvSpPr>
          <p:nvPr>
            <p:ph type="body" idx="1"/>
          </p:nvPr>
        </p:nvSpPr>
        <p:spPr>
          <a:xfrm>
            <a:off x="1556175" y="1479375"/>
            <a:ext cx="3211800" cy="3598800"/>
          </a:xfrm>
          <a:prstGeom prst="rect">
            <a:avLst/>
          </a:prstGeom>
        </p:spPr>
        <p:txBody>
          <a:bodyPr spcFirstLastPara="1" wrap="square" lIns="91425" tIns="91425" rIns="91425" bIns="91425" anchor="t" anchorCtr="0">
            <a:noAutofit/>
          </a:bodyPr>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p:txBody>
      </p:sp>
      <p:sp>
        <p:nvSpPr>
          <p:cNvPr id="28" name="Google Shape;28;p6"/>
          <p:cNvSpPr txBox="1">
            <a:spLocks noGrp="1"/>
          </p:cNvSpPr>
          <p:nvPr>
            <p:ph type="body" idx="2"/>
          </p:nvPr>
        </p:nvSpPr>
        <p:spPr>
          <a:xfrm>
            <a:off x="4961272" y="1479375"/>
            <a:ext cx="3211800" cy="3598800"/>
          </a:xfrm>
          <a:prstGeom prst="rect">
            <a:avLst/>
          </a:prstGeom>
        </p:spPr>
        <p:txBody>
          <a:bodyPr spcFirstLastPara="1" wrap="square" lIns="91425" tIns="91425" rIns="91425" bIns="91425" anchor="t" anchorCtr="0">
            <a:noAutofit/>
          </a:bodyPr>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p:txBody>
      </p:sp>
      <p:sp>
        <p:nvSpPr>
          <p:cNvPr id="14342" name="Google Shape;29;p6"/>
          <p:cNvSpPr txBox="1">
            <a:spLocks noGrp="1"/>
          </p:cNvSpPr>
          <p:nvPr>
            <p:ph type="sldNum" idx="4"/>
          </p:nvPr>
        </p:nvSpPr>
        <p:spPr>
          <a:xfrm>
            <a:off x="7899400" y="4098925"/>
            <a:ext cx="549275" cy="393700"/>
          </a:xfrm>
          <a:prstGeom prst="rect">
            <a:avLst/>
          </a:prstGeom>
          <a:noFill/>
          <a:ln w="9525">
            <a:noFill/>
          </a:ln>
        </p:spPr>
        <p:txBody>
          <a:bodyPr lIns="91425" tIns="91425" rIns="91425" bIns="91425" anchor="ctr" anchorCtr="0"/>
          <a:p>
            <a:pPr algn="r" eaLnBrk="1" hangingPunct="1">
              <a:buNone/>
            </a:pPr>
            <a:fld id="{9A0DB2DC-4C9A-4742-B13C-FB6460FD3503}" type="slidenum">
              <a:rPr lang="" altLang="en-US">
                <a:latin typeface="Tinos" charset="0"/>
                <a:cs typeface="Tinos" charset="0"/>
                <a:sym typeface="Tinos" charset="0"/>
              </a:rPr>
            </a:fld>
            <a:endParaRPr lang="" altLang="en-US">
              <a:latin typeface="Tinos" charset="0"/>
              <a:ea typeface="Tinos" charset="0"/>
              <a:cs typeface="Tinos" charset="0"/>
              <a:sym typeface="Tinos" charset="0"/>
            </a:endParaRPr>
          </a:p>
        </p:txBody>
      </p:sp>
    </p:spTree>
  </p:cSld>
  <p:clrMapOvr>
    <a:masterClrMapping/>
  </p:clrMapOvr>
  <p:transition>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3"/>
          <p:cNvSpPr>
            <a:spLocks noGrp="1"/>
          </p:cNvSpPr>
          <p:nvPr>
            <p:ph type="dt" sz="half" idx="2"/>
          </p:nvPr>
        </p:nvSpPr>
        <p:spPr bwMode="auto">
          <a:xfrm>
            <a:off x="457200" y="4767263"/>
            <a:ext cx="2133600" cy="274638"/>
          </a:xfrm>
          <a:prstGeom prst="rect">
            <a:avLst/>
          </a:prstGeom>
          <a:ln>
            <a:miter lim="800000"/>
          </a:ln>
        </p:spPr>
        <p:txBody>
          <a:bodyPr vert="horz" wrap="square" lIns="91440" tIns="45720" rIns="91440" bIns="45720" numCol="1" anchor="ctr" anchorCtr="0" compatLnSpc="1"/>
          <a:lstStyle>
            <a:lvl1pPr>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fld id="{ED7942AB-11A3-BE40-90CC-C1E3FBD0CF12}" type="datetime1">
              <a:rPr kumimoji="0" lang="en-US" altLang="en-US" sz="900" b="0" i="0" u="none" strike="noStrike" kern="0" cap="none" spc="0" normalizeH="0" baseline="0" noProof="0">
                <a:ln>
                  <a:noFill/>
                </a:ln>
                <a:solidFill>
                  <a:srgbClr val="898989"/>
                </a:solidFill>
                <a:effectLst/>
                <a:uLnTx/>
                <a:uFillTx/>
                <a:latin typeface="+mn-lt"/>
                <a:ea typeface="Arial" panose="020B0604020202020204"/>
                <a:cs typeface="Arial" panose="020B0604020202020204"/>
                <a:sym typeface="Calibri" panose="020F0502020204030204" pitchFamily="34" charset="0"/>
              </a:rPr>
            </a:fld>
            <a:endParaRPr kumimoji="0" lang="en-US" sz="1350" b="0" i="0" u="none" strike="noStrike" kern="0" cap="none" spc="0" normalizeH="0" baseline="0" noProof="0">
              <a:ln>
                <a:noFill/>
              </a:ln>
              <a:solidFill>
                <a:schemeClr val="tx1"/>
              </a:solidFill>
              <a:effectLst/>
              <a:uLnTx/>
              <a:uFillTx/>
              <a:latin typeface="Arial" panose="020B0604020202020204" pitchFamily="34" charset="0"/>
              <a:ea typeface="Arial" panose="020B0604020202020204"/>
              <a:cs typeface="Arial" panose="020B0604020202020204"/>
              <a:sym typeface="Calibri" panose="020F0502020204030204" pitchFamily="34" charset="0"/>
            </a:endParaRPr>
          </a:p>
        </p:txBody>
      </p:sp>
      <p:sp>
        <p:nvSpPr>
          <p:cNvPr id="30725" name="Footer Placeholder 4"/>
          <p:cNvSpPr>
            <a:spLocks noGrp="1"/>
          </p:cNvSpPr>
          <p:nvPr>
            <p:ph type="ftr" sz="quarter" idx="3"/>
          </p:nvPr>
        </p:nvSpPr>
        <p:spPr>
          <a:xfrm>
            <a:off x="3124200" y="4767263"/>
            <a:ext cx="2895600" cy="274637"/>
          </a:xfrm>
          <a:prstGeom prst="rect">
            <a:avLst/>
          </a:prstGeom>
          <a:noFill/>
          <a:ln w="9525">
            <a:noFill/>
          </a:ln>
        </p:spPr>
        <p:txBody>
          <a:bodyPr anchor="ctr" anchorCtr="0"/>
          <a:p>
            <a:pPr algn="ctr" eaLnBrk="1" hangingPunct="1">
              <a:buNone/>
            </a:pPr>
            <a:endParaRPr lang="en-US" altLang="x-none">
              <a:latin typeface="Calibri" panose="020F0502020204030204"/>
              <a:sym typeface="Calibri" panose="020F0502020204030204"/>
            </a:endParaRPr>
          </a:p>
        </p:txBody>
      </p:sp>
      <p:sp>
        <p:nvSpPr>
          <p:cNvPr id="9" name="Slide Number Placeholder 5"/>
          <p:cNvSpPr>
            <a:spLocks noGrp="1"/>
          </p:cNvSpPr>
          <p:nvPr>
            <p:ph type="sldNum" sz="quarter" idx="4"/>
          </p:nvPr>
        </p:nvSpPr>
        <p:spPr bwMode="auto">
          <a:xfrm>
            <a:off x="6553200" y="4767263"/>
            <a:ext cx="2133600" cy="274638"/>
          </a:xfrm>
          <a:prstGeom prst="rect">
            <a:avLst/>
          </a:prstGeom>
          <a:ln>
            <a:miter lim="800000"/>
          </a:ln>
        </p:spPr>
        <p:txBody>
          <a:bodyPr vert="horz" wrap="square" lIns="91440" tIns="45720" rIns="91440" bIns="45720" numCol="1" anchor="ctr" anchorCtr="0" compatLnSpc="1"/>
          <a:lstStyle>
            <a:lvl1pPr>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42748F6E-2E76-A440-A008-63EC5D46DAE0}" type="slidenum">
              <a:rPr kumimoji="0" lang="en-US" altLang="en-US" sz="900" b="0" i="0" u="none" strike="noStrike" kern="0" cap="none" spc="0" normalizeH="0" baseline="0" noProof="0">
                <a:ln>
                  <a:noFill/>
                </a:ln>
                <a:solidFill>
                  <a:srgbClr val="898989"/>
                </a:solidFill>
                <a:effectLst/>
                <a:uLnTx/>
                <a:uFillTx/>
                <a:latin typeface="Calibri" panose="020F0502020204030204" pitchFamily="34" charset="0"/>
                <a:ea typeface="Arial" panose="020B0604020202020204"/>
                <a:cs typeface="Arial" panose="020B0604020202020204"/>
                <a:sym typeface="Calibri" panose="020F0502020204030204" pitchFamily="34" charset="0"/>
              </a:rPr>
            </a:fld>
            <a:endParaRPr kumimoji="0" lang="en-US" altLang="en-US" sz="1350" b="0" i="0" u="none" strike="noStrike" kern="0" cap="none" spc="0" normalizeH="0" baseline="0" noProof="0">
              <a:ln>
                <a:noFill/>
              </a:ln>
              <a:solidFill>
                <a:schemeClr val="tx1"/>
              </a:solidFill>
              <a:effectLst/>
              <a:uLnTx/>
              <a:uFillTx/>
              <a:latin typeface="Arial" panose="020B0604020202020204" pitchFamily="34" charset="0"/>
              <a:ea typeface="Arial" panose="020B0604020202020204"/>
              <a:cs typeface="Arial" panose="020B0604020202020204"/>
              <a:sym typeface="Calibri" panose="020F0502020204030204"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3"/>
          <p:cNvSpPr>
            <a:spLocks noGrp="1"/>
          </p:cNvSpPr>
          <p:nvPr>
            <p:ph type="dt" sz="half" idx="2"/>
          </p:nvPr>
        </p:nvSpPr>
        <p:spPr bwMode="auto">
          <a:xfrm>
            <a:off x="457200" y="4767263"/>
            <a:ext cx="2133600" cy="274638"/>
          </a:xfrm>
          <a:prstGeom prst="rect">
            <a:avLst/>
          </a:prstGeom>
          <a:ln>
            <a:miter lim="800000"/>
          </a:ln>
        </p:spPr>
        <p:txBody>
          <a:bodyPr vert="horz" wrap="square" lIns="91440" tIns="45720" rIns="91440" bIns="45720" numCol="1" anchor="ctr" anchorCtr="0" compatLnSpc="1"/>
          <a:lstStyle>
            <a:lvl1pPr>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fld id="{3518FB64-1012-B94A-815C-88A08BFF6702}" type="datetime1">
              <a:rPr kumimoji="0" lang="en-US" altLang="en-US" sz="900" b="0" i="0" u="none" strike="noStrike" kern="0" cap="none" spc="0" normalizeH="0" baseline="0" noProof="0">
                <a:ln>
                  <a:noFill/>
                </a:ln>
                <a:solidFill>
                  <a:srgbClr val="898989"/>
                </a:solidFill>
                <a:effectLst/>
                <a:uLnTx/>
                <a:uFillTx/>
                <a:latin typeface="+mn-lt"/>
                <a:ea typeface="Arial" panose="020B0604020202020204"/>
                <a:cs typeface="Arial" panose="020B0604020202020204"/>
                <a:sym typeface="Calibri" panose="020F0502020204030204" pitchFamily="34" charset="0"/>
              </a:rPr>
            </a:fld>
            <a:endParaRPr kumimoji="0" lang="en-US" sz="1350" b="0" i="0" u="none" strike="noStrike" kern="0" cap="none" spc="0" normalizeH="0" baseline="0" noProof="0">
              <a:ln>
                <a:noFill/>
              </a:ln>
              <a:solidFill>
                <a:schemeClr val="tx1"/>
              </a:solidFill>
              <a:effectLst/>
              <a:uLnTx/>
              <a:uFillTx/>
              <a:latin typeface="Arial" panose="020B0604020202020204" pitchFamily="34" charset="0"/>
              <a:ea typeface="Arial" panose="020B0604020202020204"/>
              <a:cs typeface="Arial" panose="020B0604020202020204"/>
              <a:sym typeface="Calibri" panose="020F0502020204030204" pitchFamily="34" charset="0"/>
            </a:endParaRPr>
          </a:p>
        </p:txBody>
      </p:sp>
      <p:sp>
        <p:nvSpPr>
          <p:cNvPr id="31749" name="Footer Placeholder 4"/>
          <p:cNvSpPr>
            <a:spLocks noGrp="1"/>
          </p:cNvSpPr>
          <p:nvPr>
            <p:ph type="ftr" sz="quarter" idx="3"/>
          </p:nvPr>
        </p:nvSpPr>
        <p:spPr>
          <a:xfrm>
            <a:off x="3124200" y="4767263"/>
            <a:ext cx="2895600" cy="274637"/>
          </a:xfrm>
          <a:prstGeom prst="rect">
            <a:avLst/>
          </a:prstGeom>
          <a:noFill/>
          <a:ln w="9525">
            <a:noFill/>
          </a:ln>
        </p:spPr>
        <p:txBody>
          <a:bodyPr anchor="ctr" anchorCtr="0"/>
          <a:p>
            <a:pPr algn="ctr" eaLnBrk="1" hangingPunct="1">
              <a:buNone/>
            </a:pPr>
            <a:endParaRPr lang="en-US" altLang="x-none">
              <a:latin typeface="Calibri" panose="020F0502020204030204"/>
              <a:sym typeface="Calibri" panose="020F0502020204030204"/>
            </a:endParaRPr>
          </a:p>
        </p:txBody>
      </p:sp>
      <p:sp>
        <p:nvSpPr>
          <p:cNvPr id="9" name="Slide Number Placeholder 5"/>
          <p:cNvSpPr>
            <a:spLocks noGrp="1"/>
          </p:cNvSpPr>
          <p:nvPr>
            <p:ph type="sldNum" sz="quarter" idx="4"/>
          </p:nvPr>
        </p:nvSpPr>
        <p:spPr bwMode="auto">
          <a:xfrm>
            <a:off x="6553200" y="4767263"/>
            <a:ext cx="2133600" cy="274638"/>
          </a:xfrm>
          <a:prstGeom prst="rect">
            <a:avLst/>
          </a:prstGeom>
          <a:ln>
            <a:miter lim="800000"/>
          </a:ln>
        </p:spPr>
        <p:txBody>
          <a:bodyPr vert="horz" wrap="square" lIns="91440" tIns="45720" rIns="91440" bIns="45720" numCol="1" anchor="ctr" anchorCtr="0" compatLnSpc="1"/>
          <a:lstStyle>
            <a:lvl1pPr>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A29FF87B-F7BE-3644-B448-A3329A6772DE}" type="slidenum">
              <a:rPr kumimoji="0" lang="en-US" altLang="en-US" sz="900" b="0" i="0" u="none" strike="noStrike" kern="0" cap="none" spc="0" normalizeH="0" baseline="0" noProof="0">
                <a:ln>
                  <a:noFill/>
                </a:ln>
                <a:solidFill>
                  <a:srgbClr val="898989"/>
                </a:solidFill>
                <a:effectLst/>
                <a:uLnTx/>
                <a:uFillTx/>
                <a:latin typeface="Calibri" panose="020F0502020204030204" pitchFamily="34" charset="0"/>
                <a:ea typeface="Arial" panose="020B0604020202020204"/>
                <a:cs typeface="Arial" panose="020B0604020202020204"/>
                <a:sym typeface="Calibri" panose="020F0502020204030204" pitchFamily="34" charset="0"/>
              </a:rPr>
            </a:fld>
            <a:endParaRPr kumimoji="0" lang="en-US" altLang="en-US" sz="1350" b="0" i="0" u="none" strike="noStrike" kern="0" cap="none" spc="0" normalizeH="0" baseline="0" noProof="0">
              <a:ln>
                <a:noFill/>
              </a:ln>
              <a:solidFill>
                <a:schemeClr val="tx1"/>
              </a:solidFill>
              <a:effectLst/>
              <a:uLnTx/>
              <a:uFillTx/>
              <a:latin typeface="Arial" panose="020B0604020202020204" pitchFamily="34" charset="0"/>
              <a:ea typeface="Arial" panose="020B0604020202020204"/>
              <a:cs typeface="Arial" panose="020B0604020202020204"/>
              <a:sym typeface="Calibri" panose="020F050202020403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ustom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endParaRPr lang="en-US"/>
          </a:p>
        </p:txBody>
      </p:sp>
      <p:sp>
        <p:nvSpPr>
          <p:cNvPr id="7" name="Date Placeholder 2"/>
          <p:cNvSpPr>
            <a:spLocks noGrp="1"/>
          </p:cNvSpPr>
          <p:nvPr>
            <p:ph type="dt" sz="half" idx="2"/>
          </p:nvPr>
        </p:nvSpPr>
        <p:spPr bwMode="auto">
          <a:xfrm>
            <a:off x="457200" y="4767263"/>
            <a:ext cx="2133600" cy="274638"/>
          </a:xfrm>
          <a:prstGeom prst="rect">
            <a:avLst/>
          </a:prstGeom>
          <a:ln>
            <a:miter lim="800000"/>
          </a:ln>
        </p:spPr>
        <p:txBody>
          <a:bodyPr vert="horz" wrap="square" lIns="91440" tIns="45720" rIns="91440" bIns="45720" numCol="1" anchor="ctr" anchorCtr="0" compatLnSpc="1"/>
          <a:lstStyle>
            <a:lvl1pPr>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fld id="{104128B3-DE00-C843-8749-1A3D16527AF5}" type="datetime1">
              <a:rPr kumimoji="0" lang="en-US" altLang="en-US" sz="900" b="0" i="0" u="none" strike="noStrike" kern="0" cap="none" spc="0" normalizeH="0" baseline="0" noProof="0">
                <a:ln>
                  <a:noFill/>
                </a:ln>
                <a:solidFill>
                  <a:srgbClr val="898989"/>
                </a:solidFill>
                <a:effectLst/>
                <a:uLnTx/>
                <a:uFillTx/>
                <a:latin typeface="+mn-lt"/>
                <a:ea typeface="Arial" panose="020B0604020202020204"/>
                <a:cs typeface="Arial" panose="020B0604020202020204"/>
                <a:sym typeface="Calibri" panose="020F0502020204030204" pitchFamily="34" charset="0"/>
              </a:rPr>
            </a:fld>
            <a:endParaRPr kumimoji="0" lang="en-US" sz="1350" b="0" i="0" u="none" strike="noStrike" kern="0" cap="none" spc="0" normalizeH="0" baseline="0" noProof="0">
              <a:ln>
                <a:noFill/>
              </a:ln>
              <a:solidFill>
                <a:schemeClr val="tx1"/>
              </a:solidFill>
              <a:effectLst/>
              <a:uLnTx/>
              <a:uFillTx/>
              <a:latin typeface="Arial" panose="020B0604020202020204" pitchFamily="34" charset="0"/>
              <a:ea typeface="Arial" panose="020B0604020202020204"/>
              <a:cs typeface="Arial" panose="020B0604020202020204"/>
              <a:sym typeface="Calibri" panose="020F0502020204030204" pitchFamily="34" charset="0"/>
            </a:endParaRPr>
          </a:p>
        </p:txBody>
      </p:sp>
      <p:sp>
        <p:nvSpPr>
          <p:cNvPr id="32773" name="Footer Placeholder 3"/>
          <p:cNvSpPr>
            <a:spLocks noGrp="1"/>
          </p:cNvSpPr>
          <p:nvPr>
            <p:ph type="ftr" sz="quarter" idx="3"/>
          </p:nvPr>
        </p:nvSpPr>
        <p:spPr>
          <a:xfrm>
            <a:off x="3124200" y="4767263"/>
            <a:ext cx="2895600" cy="274637"/>
          </a:xfrm>
          <a:prstGeom prst="rect">
            <a:avLst/>
          </a:prstGeom>
          <a:noFill/>
          <a:ln w="9525">
            <a:noFill/>
          </a:ln>
        </p:spPr>
        <p:txBody>
          <a:bodyPr anchor="ctr" anchorCtr="0"/>
          <a:p>
            <a:pPr algn="ctr" eaLnBrk="1" hangingPunct="1">
              <a:buNone/>
            </a:pPr>
            <a:endParaRPr lang="en-US" altLang="x-none">
              <a:latin typeface="Calibri" panose="020F0502020204030204"/>
              <a:sym typeface="Calibri" panose="020F0502020204030204"/>
            </a:endParaRPr>
          </a:p>
        </p:txBody>
      </p:sp>
      <p:sp>
        <p:nvSpPr>
          <p:cNvPr id="9" name="Slide Number Placeholder 4"/>
          <p:cNvSpPr>
            <a:spLocks noGrp="1"/>
          </p:cNvSpPr>
          <p:nvPr>
            <p:ph type="sldNum" sz="quarter" idx="4"/>
          </p:nvPr>
        </p:nvSpPr>
        <p:spPr bwMode="auto">
          <a:xfrm>
            <a:off x="6553200" y="4767263"/>
            <a:ext cx="2133600" cy="274638"/>
          </a:xfrm>
          <a:prstGeom prst="rect">
            <a:avLst/>
          </a:prstGeom>
          <a:ln>
            <a:miter lim="800000"/>
          </a:ln>
        </p:spPr>
        <p:txBody>
          <a:bodyPr vert="horz" wrap="square" lIns="91440" tIns="45720" rIns="91440" bIns="45720" numCol="1" anchor="ctr" anchorCtr="0" compatLnSpc="1"/>
          <a:lstStyle>
            <a:lvl1pPr>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A976F704-2AF5-7841-AAF8-4355B6F56029}" type="slidenum">
              <a:rPr kumimoji="0" lang="en-US" altLang="en-US" sz="900" b="0" i="0" u="none" strike="noStrike" kern="0" cap="none" spc="0" normalizeH="0" baseline="0" noProof="0">
                <a:ln>
                  <a:noFill/>
                </a:ln>
                <a:solidFill>
                  <a:srgbClr val="898989"/>
                </a:solidFill>
                <a:effectLst/>
                <a:uLnTx/>
                <a:uFillTx/>
                <a:latin typeface="Calibri" panose="020F0502020204030204" pitchFamily="34" charset="0"/>
                <a:ea typeface="Arial" panose="020B0604020202020204"/>
                <a:cs typeface="Arial" panose="020B0604020202020204"/>
                <a:sym typeface="Calibri" panose="020F0502020204030204" pitchFamily="34" charset="0"/>
              </a:rPr>
            </a:fld>
            <a:endParaRPr kumimoji="0" lang="en-US" altLang="en-US" sz="1350" b="0" i="0" u="none" strike="noStrike" kern="0" cap="none" spc="0" normalizeH="0" baseline="0" noProof="0">
              <a:ln>
                <a:noFill/>
              </a:ln>
              <a:solidFill>
                <a:schemeClr val="tx1"/>
              </a:solidFill>
              <a:effectLst/>
              <a:uLnTx/>
              <a:uFillTx/>
              <a:latin typeface="Arial" panose="020B0604020202020204" pitchFamily="34" charset="0"/>
              <a:ea typeface="Arial" panose="020B0604020202020204"/>
              <a:cs typeface="Arial" panose="020B0604020202020204"/>
              <a:sym typeface="Calibri" panose="020F0502020204030204" pitchFamily="34"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 typeface="Arial" panose="020B0604020202020204"/>
              <a:buNone/>
              <a:defRPr/>
            </a:pPr>
            <a:fld id="{DBA32C21-FD13-4697-ADCD-F9E33DDFF06F}"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5" name="Footer Placeholder 4"/>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6" name="Slide Number Placeholder 5"/>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 typeface="Arial" panose="020B0604020202020204"/>
              <a:buNone/>
              <a:defRPr/>
            </a:pPr>
            <a:fld id="{2885D699-091F-4322-9983-565B97A178FD}"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 typeface="Arial" panose="020B0604020202020204"/>
              <a:buNone/>
              <a:defRPr/>
            </a:pPr>
            <a:fld id="{DBA32C21-FD13-4697-ADCD-F9E33DDFF06F}"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5" name="Footer Placeholder 4"/>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6" name="Slide Number Placeholder 5"/>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 typeface="Arial" panose="020B0604020202020204"/>
              <a:buNone/>
              <a:defRPr/>
            </a:pPr>
            <a:fld id="{2885D699-091F-4322-9983-565B97A178FD}"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 typeface="Arial" panose="020B0604020202020204"/>
              <a:buNone/>
              <a:defRPr/>
            </a:pPr>
            <a:fld id="{DBA32C21-FD13-4697-ADCD-F9E33DDFF06F}"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5" name="Footer Placeholder 4"/>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6" name="Slide Number Placeholder 5"/>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 typeface="Arial" panose="020B0604020202020204"/>
              <a:buNone/>
              <a:defRPr/>
            </a:pPr>
            <a:fld id="{2885D699-091F-4322-9983-565B97A178FD}"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4"/>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 typeface="Arial" panose="020B0604020202020204"/>
              <a:buNone/>
              <a:defRPr/>
            </a:pPr>
            <a:fld id="{DBA32C21-FD13-4697-ADCD-F9E33DDFF06F}"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6" name="Footer Placeholder 5"/>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7" name="Slide Number Placeholder 6"/>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 typeface="Arial" panose="020B0604020202020204"/>
              <a:buNone/>
              <a:defRPr/>
            </a:pPr>
            <a:fld id="{2885D699-091F-4322-9983-565B97A178FD}"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endParaRPr lang="en-US"/>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endParaRPr lang="en-US"/>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6"/>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 typeface="Arial" panose="020B0604020202020204"/>
              <a:buNone/>
              <a:defRPr/>
            </a:pPr>
            <a:fld id="{DBA32C21-FD13-4697-ADCD-F9E33DDFF06F}"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8" name="Footer Placeholder 7"/>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9" name="Slide Number Placeholder 8"/>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 typeface="Arial" panose="020B0604020202020204"/>
              <a:buNone/>
              <a:defRPr/>
            </a:pPr>
            <a:fld id="{2885D699-091F-4322-9983-565B97A178FD}"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 typeface="Arial" panose="020B0604020202020204"/>
              <a:buNone/>
              <a:defRPr/>
            </a:pPr>
            <a:fld id="{DBA32C21-FD13-4697-ADCD-F9E33DDFF06F}"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4" name="Footer Placeholder 3"/>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5" name="Slide Number Placeholder 4"/>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 typeface="Arial" panose="020B0604020202020204"/>
              <a:buNone/>
              <a:defRPr/>
            </a:pPr>
            <a:fld id="{2885D699-091F-4322-9983-565B97A178FD}"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 typeface="Arial" panose="020B0604020202020204"/>
              <a:buNone/>
              <a:defRPr/>
            </a:pPr>
            <a:fld id="{DBA32C21-FD13-4697-ADCD-F9E33DDFF06F}"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3" name="Footer Placeholder 2"/>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4" name="Slide Number Placeholder 3"/>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 typeface="Arial" panose="020B0604020202020204"/>
              <a:buNone/>
              <a:defRPr/>
            </a:pPr>
            <a:fld id="{2885D699-091F-4322-9983-565B97A178FD}"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bg>
      <p:bgPr>
        <a:blipFill rotWithShape="0">
          <a:blip r:embed="rId2"/>
          <a:stretch>
            <a:fillRect/>
          </a:stretch>
        </a:blipFill>
        <a:effectLst/>
      </p:bgPr>
    </p:bg>
    <p:spTree>
      <p:nvGrpSpPr>
        <p:cNvPr id="1" name="Shape 42"/>
        <p:cNvGrpSpPr/>
        <p:nvPr/>
      </p:nvGrpSpPr>
      <p:grpSpPr>
        <a:xfrm>
          <a:off x="0" y="0"/>
          <a:ext cx="0" cy="0"/>
          <a:chOff x="0" y="0"/>
          <a:chExt cx="0" cy="0"/>
        </a:xfrm>
      </p:grpSpPr>
      <p:cxnSp>
        <p:nvCxnSpPr>
          <p:cNvPr id="15363" name="Google Shape;45;p9"/>
          <p:cNvCxnSpPr/>
          <p:nvPr/>
        </p:nvCxnSpPr>
        <p:spPr>
          <a:xfrm>
            <a:off x="1706563" y="3643313"/>
            <a:ext cx="6321425" cy="0"/>
          </a:xfrm>
          <a:prstGeom prst="straightConnector1">
            <a:avLst/>
          </a:prstGeom>
          <a:ln w="9525" cap="flat" cmpd="sng">
            <a:solidFill>
              <a:srgbClr val="CCCCCC"/>
            </a:solidFill>
            <a:prstDash val="solid"/>
            <a:headEnd type="none" w="med" len="med"/>
            <a:tailEnd type="none" w="med" len="med"/>
          </a:ln>
        </p:spPr>
      </p:cxnSp>
      <p:sp>
        <p:nvSpPr>
          <p:cNvPr id="43" name="Google Shape;43;p9"/>
          <p:cNvSpPr txBox="1">
            <a:spLocks noGrp="1"/>
          </p:cNvSpPr>
          <p:nvPr>
            <p:ph type="body" idx="1"/>
          </p:nvPr>
        </p:nvSpPr>
        <p:spPr>
          <a:xfrm>
            <a:off x="1592350" y="3640275"/>
            <a:ext cx="6562500" cy="519600"/>
          </a:xfrm>
          <a:prstGeom prst="rect">
            <a:avLst/>
          </a:prstGeom>
        </p:spPr>
        <p:txBody>
          <a:bodyPr spcFirstLastPara="1" wrap="square" lIns="91425" tIns="91425" rIns="91425" bIns="91425" anchor="t" anchorCtr="0">
            <a:noAutofit/>
          </a:bodyPr>
          <a:lstStyle>
            <a:lvl1pPr marL="457200" lvl="0" indent="-228600">
              <a:spcBef>
                <a:spcPts val="360"/>
              </a:spcBef>
              <a:spcAft>
                <a:spcPts val="0"/>
              </a:spcAft>
              <a:buClr>
                <a:srgbClr val="666666"/>
              </a:buClr>
              <a:buSzPts val="1600"/>
              <a:buNone/>
              <a:defRPr sz="1600" i="1">
                <a:solidFill>
                  <a:srgbClr val="666666"/>
                </a:solidFill>
              </a:defRPr>
            </a:lvl1pPr>
          </a:lstStyle>
          <a:p/>
        </p:txBody>
      </p:sp>
      <p:sp>
        <p:nvSpPr>
          <p:cNvPr id="15366" name="Google Shape;44;p9"/>
          <p:cNvSpPr txBox="1">
            <a:spLocks noGrp="1"/>
          </p:cNvSpPr>
          <p:nvPr>
            <p:ph type="sldNum" idx="4"/>
          </p:nvPr>
        </p:nvSpPr>
        <p:spPr>
          <a:xfrm>
            <a:off x="7899400" y="4098925"/>
            <a:ext cx="549275" cy="393700"/>
          </a:xfrm>
          <a:prstGeom prst="rect">
            <a:avLst/>
          </a:prstGeom>
          <a:noFill/>
          <a:ln w="9525">
            <a:noFill/>
          </a:ln>
        </p:spPr>
        <p:txBody>
          <a:bodyPr lIns="91425" tIns="91425" rIns="91425" bIns="91425" anchor="ctr" anchorCtr="0"/>
          <a:p>
            <a:pPr algn="r" eaLnBrk="1" hangingPunct="1">
              <a:buNone/>
            </a:pPr>
            <a:fld id="{9A0DB2DC-4C9A-4742-B13C-FB6460FD3503}" type="slidenum">
              <a:rPr lang="" altLang="en-US">
                <a:latin typeface="Tinos" charset="0"/>
                <a:cs typeface="Tinos" charset="0"/>
                <a:sym typeface="Tinos" charset="0"/>
              </a:rPr>
            </a:fld>
            <a:endParaRPr lang="" altLang="en-US">
              <a:latin typeface="Tinos" charset="0"/>
              <a:ea typeface="Tinos" charset="0"/>
              <a:cs typeface="Tinos" charset="0"/>
              <a:sym typeface="Tinos" charset="0"/>
            </a:endParaRPr>
          </a:p>
        </p:txBody>
      </p:sp>
    </p:spTree>
  </p:cSld>
  <p:clrMapOvr>
    <a:masterClrMapping/>
  </p:clrMapOvr>
  <p:transition>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endParaRPr lang="en-US"/>
          </a:p>
        </p:txBody>
      </p:sp>
      <p:sp>
        <p:nvSpPr>
          <p:cNvPr id="5" name="Date Placeholder 4"/>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 typeface="Arial" panose="020B0604020202020204"/>
              <a:buNone/>
              <a:defRPr/>
            </a:pPr>
            <a:fld id="{DBA32C21-FD13-4697-ADCD-F9E33DDFF06F}"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6" name="Footer Placeholder 5"/>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7" name="Slide Number Placeholder 6"/>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 typeface="Arial" panose="020B0604020202020204"/>
              <a:buNone/>
              <a:defRPr/>
            </a:pPr>
            <a:fld id="{2885D699-091F-4322-9983-565B97A178FD}"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vert="horz" lIns="91440" tIns="45720" rIns="91440" bIns="45720"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endParaRPr kumimoji="0" lang="vi-VN" sz="24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endParaRPr lang="en-US"/>
          </a:p>
        </p:txBody>
      </p:sp>
      <p:sp>
        <p:nvSpPr>
          <p:cNvPr id="5" name="Date Placeholder 4"/>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 typeface="Arial" panose="020B0604020202020204"/>
              <a:buNone/>
              <a:defRPr/>
            </a:pPr>
            <a:fld id="{DBA32C21-FD13-4697-ADCD-F9E33DDFF06F}"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6" name="Footer Placeholder 5"/>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7" name="Slide Number Placeholder 6"/>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 typeface="Arial" panose="020B0604020202020204"/>
              <a:buNone/>
              <a:defRPr/>
            </a:pPr>
            <a:fld id="{2885D699-091F-4322-9983-565B97A178FD}"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 typeface="Arial" panose="020B0604020202020204"/>
              <a:buNone/>
              <a:defRPr/>
            </a:pPr>
            <a:fld id="{DBA32C21-FD13-4697-ADCD-F9E33DDFF06F}"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5" name="Footer Placeholder 4"/>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6" name="Slide Number Placeholder 5"/>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 typeface="Arial" panose="020B0604020202020204"/>
              <a:buNone/>
              <a:defRPr/>
            </a:pPr>
            <a:fld id="{2885D699-091F-4322-9983-565B97A178FD}"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 typeface="Arial" panose="020B0604020202020204"/>
              <a:buNone/>
              <a:defRPr/>
            </a:pPr>
            <a:fld id="{DBA32C21-FD13-4697-ADCD-F9E33DDFF06F}"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5" name="Footer Placeholder 4"/>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6" name="Slide Number Placeholder 5"/>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 typeface="Arial" panose="020B0604020202020204"/>
              <a:buNone/>
              <a:defRPr/>
            </a:pPr>
            <a:fld id="{2885D699-091F-4322-9983-565B97A178FD}"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 typeface="Arial" panose="020B0604020202020204"/>
              <a:buNone/>
              <a:defRPr/>
            </a:pPr>
            <a:fld id="{08ED132D-452A-49E5-B8CD-EA0C46A12A5F}"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5" name="Footer Placeholder 4"/>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6" name="Slide Number Placeholder 5"/>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 typeface="Arial" panose="020B0604020202020204"/>
              <a:buNone/>
              <a:defRPr/>
            </a:pPr>
            <a:fld id="{9CB03046-9975-4CD1-8163-35C299AA0868}"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 typeface="Arial" panose="020B0604020202020204"/>
              <a:buNone/>
              <a:defRPr/>
            </a:pPr>
            <a:fld id="{08ED132D-452A-49E5-B8CD-EA0C46A12A5F}"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5" name="Footer Placeholder 4"/>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6" name="Slide Number Placeholder 5"/>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 typeface="Arial" panose="020B0604020202020204"/>
              <a:buNone/>
              <a:defRPr/>
            </a:pPr>
            <a:fld id="{9CB03046-9975-4CD1-8163-35C299AA0868}"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 typeface="Arial" panose="020B0604020202020204"/>
              <a:buNone/>
              <a:defRPr/>
            </a:pPr>
            <a:fld id="{08ED132D-452A-49E5-B8CD-EA0C46A12A5F}"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5" name="Footer Placeholder 4"/>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6" name="Slide Number Placeholder 5"/>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 typeface="Arial" panose="020B0604020202020204"/>
              <a:buNone/>
              <a:defRPr/>
            </a:pPr>
            <a:fld id="{9CB03046-9975-4CD1-8163-35C299AA0868}"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4"/>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 typeface="Arial" panose="020B0604020202020204"/>
              <a:buNone/>
              <a:defRPr/>
            </a:pPr>
            <a:fld id="{08ED132D-452A-49E5-B8CD-EA0C46A12A5F}"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6" name="Footer Placeholder 5"/>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7" name="Slide Number Placeholder 6"/>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 typeface="Arial" panose="020B0604020202020204"/>
              <a:buNone/>
              <a:defRPr/>
            </a:pPr>
            <a:fld id="{9CB03046-9975-4CD1-8163-35C299AA0868}"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endParaRPr lang="en-US"/>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endParaRPr lang="en-US"/>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6"/>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 typeface="Arial" panose="020B0604020202020204"/>
              <a:buNone/>
              <a:defRPr/>
            </a:pPr>
            <a:fld id="{08ED132D-452A-49E5-B8CD-EA0C46A12A5F}"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8" name="Footer Placeholder 7"/>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9" name="Slide Number Placeholder 8"/>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 typeface="Arial" panose="020B0604020202020204"/>
              <a:buNone/>
              <a:defRPr/>
            </a:pPr>
            <a:fld id="{9CB03046-9975-4CD1-8163-35C299AA0868}"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 typeface="Arial" panose="020B0604020202020204"/>
              <a:buNone/>
              <a:defRPr/>
            </a:pPr>
            <a:fld id="{08ED132D-452A-49E5-B8CD-EA0C46A12A5F}"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4" name="Footer Placeholder 3"/>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5" name="Slide Number Placeholder 4"/>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 typeface="Arial" panose="020B0604020202020204"/>
              <a:buNone/>
              <a:defRPr/>
            </a:pPr>
            <a:fld id="{9CB03046-9975-4CD1-8163-35C299AA0868}"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50"/>
        <p:cNvGrpSpPr/>
        <p:nvPr/>
      </p:nvGrpSpPr>
      <p:grpSpPr>
        <a:xfrm>
          <a:off x="0" y="0"/>
          <a:ext cx="0" cy="0"/>
          <a:chOff x="0" y="0"/>
          <a:chExt cx="0" cy="0"/>
        </a:xfrm>
      </p:grpSpPr>
      <p:sp>
        <p:nvSpPr>
          <p:cNvPr id="2" name="Slide Number Placeholder 1"/>
          <p:cNvSpPr>
            <a:spLocks noGrp="1"/>
          </p:cNvSpPr>
          <p:nvPr>
            <p:ph type="sldNum" idx="10"/>
          </p:nvPr>
        </p:nvSpPr>
        <p:spPr/>
        <p:txBody>
          <a:bodyPr/>
          <a:p>
            <a:pPr lvl="0" eaLnBrk="1" hangingPunct="1">
              <a:buNone/>
            </a:pPr>
            <a:fld id="{9A0DB2DC-4C9A-4742-B13C-FB6460FD3503}" type="slidenum">
              <a:rPr lang="" altLang="en-US">
                <a:cs typeface="Tinos" charset="0"/>
                <a:sym typeface="Tinos" charset="0"/>
              </a:rPr>
            </a:fld>
            <a:endParaRPr lang="" altLang="en-US">
              <a:latin typeface="Arial" panose="020B0604020202020204" pitchFamily="34" charset="0"/>
              <a:cs typeface="Tinos" charset="0"/>
              <a:sym typeface="Tinos" charset="0"/>
            </a:endParaRPr>
          </a:p>
        </p:txBody>
      </p:sp>
    </p:spTree>
  </p:cSld>
  <p:clrMapOvr>
    <a:masterClrMapping/>
  </p:clrMapOvr>
  <p:transition>
    <p:fade thruBlk="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 typeface="Arial" panose="020B0604020202020204"/>
              <a:buNone/>
              <a:defRPr/>
            </a:pPr>
            <a:fld id="{08ED132D-452A-49E5-B8CD-EA0C46A12A5F}"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3" name="Footer Placeholder 2"/>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4" name="Slide Number Placeholder 3"/>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 typeface="Arial" panose="020B0604020202020204"/>
              <a:buNone/>
              <a:defRPr/>
            </a:pPr>
            <a:fld id="{9CB03046-9975-4CD1-8163-35C299AA0868}"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endParaRPr lang="en-US"/>
          </a:p>
        </p:txBody>
      </p:sp>
      <p:sp>
        <p:nvSpPr>
          <p:cNvPr id="5" name="Date Placeholder 4"/>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 typeface="Arial" panose="020B0604020202020204"/>
              <a:buNone/>
              <a:defRPr/>
            </a:pPr>
            <a:fld id="{08ED132D-452A-49E5-B8CD-EA0C46A12A5F}"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6" name="Footer Placeholder 5"/>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7" name="Slide Number Placeholder 6"/>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 typeface="Arial" panose="020B0604020202020204"/>
              <a:buNone/>
              <a:defRPr/>
            </a:pPr>
            <a:fld id="{9CB03046-9975-4CD1-8163-35C299AA0868}"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vert="horz" lIns="91440" tIns="45720" rIns="91440" bIns="45720"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endParaRPr kumimoji="0" lang="vi-VN" sz="24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endParaRPr lang="en-US"/>
          </a:p>
        </p:txBody>
      </p:sp>
      <p:sp>
        <p:nvSpPr>
          <p:cNvPr id="5" name="Date Placeholder 4"/>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 typeface="Arial" panose="020B0604020202020204"/>
              <a:buNone/>
              <a:defRPr/>
            </a:pPr>
            <a:fld id="{08ED132D-452A-49E5-B8CD-EA0C46A12A5F}"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6" name="Footer Placeholder 5"/>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7" name="Slide Number Placeholder 6"/>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 typeface="Arial" panose="020B0604020202020204"/>
              <a:buNone/>
              <a:defRPr/>
            </a:pPr>
            <a:fld id="{9CB03046-9975-4CD1-8163-35C299AA0868}"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 typeface="Arial" panose="020B0604020202020204"/>
              <a:buNone/>
              <a:defRPr/>
            </a:pPr>
            <a:fld id="{08ED132D-452A-49E5-B8CD-EA0C46A12A5F}"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5" name="Footer Placeholder 4"/>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6" name="Slide Number Placeholder 5"/>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 typeface="Arial" panose="020B0604020202020204"/>
              <a:buNone/>
              <a:defRPr/>
            </a:pPr>
            <a:fld id="{9CB03046-9975-4CD1-8163-35C299AA0868}"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 typeface="Arial" panose="020B0604020202020204"/>
              <a:buNone/>
              <a:defRPr/>
            </a:pPr>
            <a:fld id="{08ED132D-452A-49E5-B8CD-EA0C46A12A5F}"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5" name="Footer Placeholder 4"/>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6" name="Slide Number Placeholder 5"/>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 typeface="Arial" panose="020B0604020202020204"/>
              <a:buNone/>
              <a:defRPr/>
            </a:pPr>
            <a:fld id="{9CB03046-9975-4CD1-8163-35C299AA0868}"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matchingName="Title">
  <p:cSld name="Title">
    <p:bg>
      <p:bgPr>
        <a:blipFill rotWithShape="0">
          <a:blip r:embed="rId2"/>
          <a:stretch>
            <a:fillRect/>
          </a:stretch>
        </a:blipFill>
        <a:effectLst/>
      </p:bgPr>
    </p:bg>
    <p:spTree>
      <p:nvGrpSpPr>
        <p:cNvPr id="1" name="Shape 9"/>
        <p:cNvGrpSpPr/>
        <p:nvPr/>
      </p:nvGrpSpPr>
      <p:grpSpPr>
        <a:xfrm>
          <a:off x="0" y="0"/>
          <a:ext cx="0" cy="0"/>
          <a:chOff x="0" y="0"/>
          <a:chExt cx="0" cy="0"/>
        </a:xfrm>
      </p:grpSpPr>
      <p:sp>
        <p:nvSpPr>
          <p:cNvPr id="33794" name="Google Shape;10;p2"/>
          <p:cNvSpPr/>
          <p:nvPr/>
        </p:nvSpPr>
        <p:spPr>
          <a:xfrm>
            <a:off x="1592263" y="-407987"/>
            <a:ext cx="5959475" cy="5959475"/>
          </a:xfrm>
          <a:prstGeom prst="ellipse">
            <a:avLst/>
          </a:prstGeom>
          <a:solidFill>
            <a:srgbClr val="000000">
              <a:alpha val="26666"/>
            </a:srgbClr>
          </a:solidFill>
          <a:ln w="9525">
            <a:noFill/>
          </a:ln>
        </p:spPr>
        <p:txBody>
          <a:bodyPr lIns="91425" tIns="91425" rIns="91425" bIns="91425" anchor="ctr" anchorCtr="0"/>
          <a:p>
            <a:pPr lvl="0" eaLnBrk="1" hangingPunct="1">
              <a:buNone/>
            </a:pPr>
            <a:endParaRPr>
              <a:latin typeface="Arial" panose="020B0604020202020204" pitchFamily="34" charset="0"/>
            </a:endParaRPr>
          </a:p>
        </p:txBody>
      </p:sp>
      <p:grpSp>
        <p:nvGrpSpPr>
          <p:cNvPr id="33795" name="Google Shape;11;p2"/>
          <p:cNvGrpSpPr/>
          <p:nvPr/>
        </p:nvGrpSpPr>
        <p:grpSpPr>
          <a:xfrm>
            <a:off x="501650" y="176213"/>
            <a:ext cx="2451100" cy="2451100"/>
            <a:chOff x="6680825" y="2549350"/>
            <a:chExt cx="1539600" cy="1539600"/>
          </a:xfrm>
        </p:grpSpPr>
        <p:sp>
          <p:nvSpPr>
            <p:cNvPr id="33803" name="Google Shape;12;p2"/>
            <p:cNvSpPr/>
            <p:nvPr/>
          </p:nvSpPr>
          <p:spPr>
            <a:xfrm>
              <a:off x="6825669" y="2694194"/>
              <a:ext cx="1249800" cy="1249800"/>
            </a:xfrm>
            <a:prstGeom prst="ellipse">
              <a:avLst/>
            </a:prstGeom>
            <a:solidFill>
              <a:srgbClr val="000000">
                <a:alpha val="18823"/>
              </a:srgbClr>
            </a:solidFill>
            <a:ln w="9525">
              <a:noFill/>
            </a:ln>
          </p:spPr>
          <p:txBody>
            <a:bodyPr lIns="91425" tIns="91425" rIns="91425" bIns="91425" anchor="ctr" anchorCtr="0"/>
            <a:p>
              <a:pPr lvl="0" eaLnBrk="1" hangingPunct="1">
                <a:buNone/>
              </a:pPr>
              <a:endParaRPr>
                <a:latin typeface="Arial" panose="020B0604020202020204" pitchFamily="34" charset="0"/>
              </a:endParaRPr>
            </a:p>
          </p:txBody>
        </p:sp>
        <p:sp>
          <p:nvSpPr>
            <p:cNvPr id="33804" name="Google Shape;13;p2"/>
            <p:cNvSpPr/>
            <p:nvPr/>
          </p:nvSpPr>
          <p:spPr>
            <a:xfrm>
              <a:off x="6894850" y="2763375"/>
              <a:ext cx="1111200" cy="1111200"/>
            </a:xfrm>
            <a:prstGeom prst="ellipse">
              <a:avLst/>
            </a:prstGeom>
            <a:solidFill>
              <a:srgbClr val="000000"/>
            </a:solidFill>
            <a:ln w="9525">
              <a:noFill/>
            </a:ln>
          </p:spPr>
          <p:txBody>
            <a:bodyPr lIns="91425" tIns="91425" rIns="91425" bIns="91425" anchor="ctr" anchorCtr="0"/>
            <a:p>
              <a:pPr lvl="0" eaLnBrk="1" hangingPunct="1">
                <a:buNone/>
              </a:pPr>
              <a:endParaRPr>
                <a:latin typeface="Arial" panose="020B0604020202020204" pitchFamily="34" charset="0"/>
              </a:endParaRPr>
            </a:p>
          </p:txBody>
        </p:sp>
        <p:sp>
          <p:nvSpPr>
            <p:cNvPr id="12" name="Google Shape;14;p2"/>
            <p:cNvSpPr/>
            <p:nvPr/>
          </p:nvSpPr>
          <p:spPr>
            <a:xfrm>
              <a:off x="6680825" y="2549350"/>
              <a:ext cx="1539600" cy="1539600"/>
            </a:xfrm>
            <a:prstGeom prst="donut">
              <a:avLst>
                <a:gd name="adj" fmla="val 495"/>
              </a:avLst>
            </a:prstGeom>
            <a:solidFill>
              <a:srgbClr val="000000">
                <a:alpha val="653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grpSp>
      <p:grpSp>
        <p:nvGrpSpPr>
          <p:cNvPr id="33796" name="Google Shape;15;p2"/>
          <p:cNvGrpSpPr/>
          <p:nvPr/>
        </p:nvGrpSpPr>
        <p:grpSpPr>
          <a:xfrm>
            <a:off x="6427788" y="2501900"/>
            <a:ext cx="2324100" cy="2325688"/>
            <a:chOff x="-474900" y="321200"/>
            <a:chExt cx="2324700" cy="2324700"/>
          </a:xfrm>
        </p:grpSpPr>
        <p:sp>
          <p:nvSpPr>
            <p:cNvPr id="33799" name="Google Shape;16;p2"/>
            <p:cNvSpPr/>
            <p:nvPr/>
          </p:nvSpPr>
          <p:spPr>
            <a:xfrm>
              <a:off x="-474900" y="321200"/>
              <a:ext cx="2324700" cy="2324700"/>
            </a:xfrm>
            <a:prstGeom prst="ellipse">
              <a:avLst/>
            </a:prstGeom>
            <a:noFill/>
            <a:ln w="9525" cap="flat" cmpd="sng">
              <a:solidFill>
                <a:srgbClr val="FFFFFF"/>
              </a:solidFill>
              <a:prstDash val="solid"/>
              <a:headEnd type="none" w="sm" len="sm"/>
              <a:tailEnd type="none" w="sm" len="sm"/>
            </a:ln>
          </p:spPr>
          <p:txBody>
            <a:bodyPr lIns="91425" tIns="91425" rIns="91425" bIns="91425" anchor="ctr" anchorCtr="0"/>
            <a:p>
              <a:pPr lvl="0" eaLnBrk="1" hangingPunct="1">
                <a:buNone/>
              </a:pPr>
              <a:endParaRPr>
                <a:latin typeface="Arial" panose="020B0604020202020204" pitchFamily="34" charset="0"/>
              </a:endParaRPr>
            </a:p>
          </p:txBody>
        </p:sp>
        <p:sp>
          <p:nvSpPr>
            <p:cNvPr id="33800" name="Google Shape;17;p2"/>
            <p:cNvSpPr/>
            <p:nvPr/>
          </p:nvSpPr>
          <p:spPr>
            <a:xfrm>
              <a:off x="120725" y="916825"/>
              <a:ext cx="1133400" cy="1133400"/>
            </a:xfrm>
            <a:prstGeom prst="ellipse">
              <a:avLst/>
            </a:prstGeom>
            <a:noFill/>
            <a:ln w="9525" cap="flat" cmpd="sng">
              <a:solidFill>
                <a:srgbClr val="FFFFFF"/>
              </a:solidFill>
              <a:prstDash val="solid"/>
              <a:headEnd type="none" w="sm" len="sm"/>
              <a:tailEnd type="none" w="sm" len="sm"/>
            </a:ln>
          </p:spPr>
          <p:txBody>
            <a:bodyPr lIns="91425" tIns="91425" rIns="91425" bIns="91425" anchor="ctr" anchorCtr="0"/>
            <a:p>
              <a:pPr lvl="0" eaLnBrk="1" hangingPunct="1">
                <a:buNone/>
              </a:pPr>
              <a:endParaRPr>
                <a:latin typeface="Arial" panose="020B0604020202020204" pitchFamily="34" charset="0"/>
              </a:endParaRPr>
            </a:p>
          </p:txBody>
        </p:sp>
        <p:sp>
          <p:nvSpPr>
            <p:cNvPr id="33801" name="Google Shape;18;p2"/>
            <p:cNvSpPr/>
            <p:nvPr/>
          </p:nvSpPr>
          <p:spPr>
            <a:xfrm>
              <a:off x="-137125" y="658975"/>
              <a:ext cx="1649100" cy="1649100"/>
            </a:xfrm>
            <a:prstGeom prst="ellipse">
              <a:avLst/>
            </a:prstGeom>
            <a:noFill/>
            <a:ln w="9525" cap="flat" cmpd="sng">
              <a:solidFill>
                <a:srgbClr val="FFFFFF"/>
              </a:solidFill>
              <a:prstDash val="solid"/>
              <a:headEnd type="none" w="sm" len="sm"/>
              <a:tailEnd type="none" w="sm" len="sm"/>
            </a:ln>
          </p:spPr>
          <p:txBody>
            <a:bodyPr lIns="91425" tIns="91425" rIns="91425" bIns="91425" anchor="ctr" anchorCtr="0"/>
            <a:p>
              <a:pPr lvl="0" eaLnBrk="1" hangingPunct="1">
                <a:buNone/>
              </a:pPr>
              <a:endParaRPr>
                <a:latin typeface="Arial" panose="020B0604020202020204" pitchFamily="34" charset="0"/>
              </a:endParaRPr>
            </a:p>
          </p:txBody>
        </p:sp>
        <p:sp>
          <p:nvSpPr>
            <p:cNvPr id="33802" name="Google Shape;19;p2"/>
            <p:cNvSpPr/>
            <p:nvPr/>
          </p:nvSpPr>
          <p:spPr>
            <a:xfrm>
              <a:off x="313650" y="1109750"/>
              <a:ext cx="747600" cy="747600"/>
            </a:xfrm>
            <a:prstGeom prst="ellipse">
              <a:avLst/>
            </a:prstGeom>
            <a:noFill/>
            <a:ln w="9525" cap="flat" cmpd="sng">
              <a:solidFill>
                <a:srgbClr val="FFFFFF"/>
              </a:solidFill>
              <a:prstDash val="solid"/>
              <a:headEnd type="none" w="sm" len="sm"/>
              <a:tailEnd type="none" w="sm" len="sm"/>
            </a:ln>
          </p:spPr>
          <p:txBody>
            <a:bodyPr lIns="91425" tIns="91425" rIns="91425" bIns="91425" anchor="ctr" anchorCtr="0"/>
            <a:p>
              <a:pPr lvl="0" eaLnBrk="1" hangingPunct="1">
                <a:buNone/>
              </a:pPr>
              <a:endParaRPr>
                <a:latin typeface="Arial" panose="020B0604020202020204" pitchFamily="34" charset="0"/>
              </a:endParaRPr>
            </a:p>
          </p:txBody>
        </p:sp>
      </p:grpSp>
      <p:sp>
        <p:nvSpPr>
          <p:cNvPr id="20" name="Google Shape;20;p2"/>
          <p:cNvSpPr txBox="1">
            <a:spLocks noGrp="1"/>
          </p:cNvSpPr>
          <p:nvPr>
            <p:ph type="ctrTitle"/>
          </p:nvPr>
        </p:nvSpPr>
        <p:spPr>
          <a:xfrm>
            <a:off x="2211600" y="1991850"/>
            <a:ext cx="4720800" cy="1159800"/>
          </a:xfrm>
          <a:prstGeom prst="rect">
            <a:avLst/>
          </a:prstGeom>
          <a:effectLst>
            <a:outerShdw blurRad="85725" dist="19050" dir="5400000" algn="bl" rotWithShape="0">
              <a:srgbClr val="000000">
                <a:alpha val="10000"/>
              </a:srgbClr>
            </a:outerShdw>
          </a:effectLst>
        </p:spPr>
        <p:txBody>
          <a:bodyPr spcFirstLastPara="1" wrap="square" lIns="91425" tIns="91425" rIns="91425" bIns="91425" anchor="ctr" anchorCtr="0">
            <a:noAutofit/>
          </a:bodyPr>
          <a:lstStyle>
            <a:lvl1pPr lvl="0" algn="ctr">
              <a:spcBef>
                <a:spcPts val="0"/>
              </a:spcBef>
              <a:spcAft>
                <a:spcPts val="0"/>
              </a:spcAft>
              <a:buClr>
                <a:srgbClr val="FFFFFF"/>
              </a:buClr>
              <a:buSzPts val="5200"/>
              <a:buNone/>
              <a:defRPr sz="5200">
                <a:solidFill>
                  <a:srgbClr val="FFFFFF"/>
                </a:solidFill>
              </a:defRPr>
            </a:lvl1pPr>
            <a:lvl2pPr lvl="1" algn="ctr">
              <a:spcBef>
                <a:spcPts val="0"/>
              </a:spcBef>
              <a:spcAft>
                <a:spcPts val="0"/>
              </a:spcAft>
              <a:buClr>
                <a:srgbClr val="FFFFFF"/>
              </a:buClr>
              <a:buSzPts val="5200"/>
              <a:buNone/>
              <a:defRPr sz="5200">
                <a:solidFill>
                  <a:srgbClr val="FFFFFF"/>
                </a:solidFill>
              </a:defRPr>
            </a:lvl2pPr>
            <a:lvl3pPr lvl="2" algn="ctr">
              <a:spcBef>
                <a:spcPts val="0"/>
              </a:spcBef>
              <a:spcAft>
                <a:spcPts val="0"/>
              </a:spcAft>
              <a:buClr>
                <a:srgbClr val="FFFFFF"/>
              </a:buClr>
              <a:buSzPts val="5200"/>
              <a:buNone/>
              <a:defRPr sz="5200">
                <a:solidFill>
                  <a:srgbClr val="FFFFFF"/>
                </a:solidFill>
              </a:defRPr>
            </a:lvl3pPr>
            <a:lvl4pPr lvl="3" algn="ctr">
              <a:spcBef>
                <a:spcPts val="0"/>
              </a:spcBef>
              <a:spcAft>
                <a:spcPts val="0"/>
              </a:spcAft>
              <a:buClr>
                <a:srgbClr val="FFFFFF"/>
              </a:buClr>
              <a:buSzPts val="5200"/>
              <a:buNone/>
              <a:defRPr sz="5200">
                <a:solidFill>
                  <a:srgbClr val="FFFFFF"/>
                </a:solidFill>
              </a:defRPr>
            </a:lvl4pPr>
            <a:lvl5pPr lvl="4" algn="ctr">
              <a:spcBef>
                <a:spcPts val="0"/>
              </a:spcBef>
              <a:spcAft>
                <a:spcPts val="0"/>
              </a:spcAft>
              <a:buClr>
                <a:srgbClr val="FFFFFF"/>
              </a:buClr>
              <a:buSzPts val="5200"/>
              <a:buNone/>
              <a:defRPr sz="5200">
                <a:solidFill>
                  <a:srgbClr val="FFFFFF"/>
                </a:solidFill>
              </a:defRPr>
            </a:lvl5pPr>
            <a:lvl6pPr lvl="5" algn="ctr">
              <a:spcBef>
                <a:spcPts val="0"/>
              </a:spcBef>
              <a:spcAft>
                <a:spcPts val="0"/>
              </a:spcAft>
              <a:buClr>
                <a:srgbClr val="FFFFFF"/>
              </a:buClr>
              <a:buSzPts val="5200"/>
              <a:buNone/>
              <a:defRPr sz="5200">
                <a:solidFill>
                  <a:srgbClr val="FFFFFF"/>
                </a:solidFill>
              </a:defRPr>
            </a:lvl6pPr>
            <a:lvl7pPr lvl="6" algn="ctr">
              <a:spcBef>
                <a:spcPts val="0"/>
              </a:spcBef>
              <a:spcAft>
                <a:spcPts val="0"/>
              </a:spcAft>
              <a:buClr>
                <a:srgbClr val="FFFFFF"/>
              </a:buClr>
              <a:buSzPts val="5200"/>
              <a:buNone/>
              <a:defRPr sz="5200">
                <a:solidFill>
                  <a:srgbClr val="FFFFFF"/>
                </a:solidFill>
              </a:defRPr>
            </a:lvl7pPr>
            <a:lvl8pPr lvl="7" algn="ctr">
              <a:spcBef>
                <a:spcPts val="0"/>
              </a:spcBef>
              <a:spcAft>
                <a:spcPts val="0"/>
              </a:spcAft>
              <a:buClr>
                <a:srgbClr val="FFFFFF"/>
              </a:buClr>
              <a:buSzPts val="5200"/>
              <a:buNone/>
              <a:defRPr sz="5200">
                <a:solidFill>
                  <a:srgbClr val="FFFFFF"/>
                </a:solidFill>
              </a:defRPr>
            </a:lvl8pPr>
            <a:lvl9pPr lvl="8" algn="ctr">
              <a:spcBef>
                <a:spcPts val="0"/>
              </a:spcBef>
              <a:spcAft>
                <a:spcPts val="0"/>
              </a:spcAft>
              <a:buClr>
                <a:srgbClr val="FFFFFF"/>
              </a:buClr>
              <a:buSzPts val="5200"/>
              <a:buNone/>
              <a:defRPr sz="5200">
                <a:solidFill>
                  <a:srgbClr val="FFFFFF"/>
                </a:solidFill>
              </a:defRPr>
            </a:lvl9pPr>
          </a:lstStyle>
          <a:p/>
        </p:txBody>
      </p:sp>
      <p:sp>
        <p:nvSpPr>
          <p:cNvPr id="2" name="Slide Number Placeholder 1"/>
          <p:cNvSpPr>
            <a:spLocks noGrp="1"/>
          </p:cNvSpPr>
          <p:nvPr>
            <p:ph type="sldNum" idx="10"/>
          </p:nvPr>
        </p:nvSpPr>
        <p:spPr/>
        <p:txBody>
          <a:bodyPr/>
          <a:p>
            <a:pPr lvl="0" eaLnBrk="1" hangingPunct="1">
              <a:buNone/>
            </a:pPr>
            <a:fld id="{9A0DB2DC-4C9A-4742-B13C-FB6460FD3503}" type="slidenum">
              <a:rPr lang="" altLang="en-US">
                <a:cs typeface="Poppins" charset="0"/>
                <a:sym typeface="Poppins" charset="0"/>
              </a:rPr>
            </a:fld>
            <a:endParaRPr lang="" altLang="en-US">
              <a:latin typeface="Arial" panose="020B0604020202020204" pitchFamily="34" charset="0"/>
              <a:cs typeface="Poppins" charset="0"/>
              <a:sym typeface="Poppins" charset="0"/>
            </a:endParaRPr>
          </a:p>
        </p:txBody>
      </p:sp>
    </p:spTree>
  </p:cSld>
  <p:clrMapOvr>
    <a:masterClrMapping/>
  </p:clrMapOvr>
  <p:transition>
    <p:fade thruBlk="1"/>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000000"/>
        </a:solidFill>
        <a:effectLst/>
      </p:bgPr>
    </p:bg>
    <p:spTree>
      <p:nvGrpSpPr>
        <p:cNvPr id="1" name="Shape 21"/>
        <p:cNvGrpSpPr/>
        <p:nvPr/>
      </p:nvGrpSpPr>
      <p:grpSpPr>
        <a:xfrm>
          <a:off x="0" y="0"/>
          <a:ext cx="0" cy="0"/>
          <a:chOff x="0" y="0"/>
          <a:chExt cx="0" cy="0"/>
        </a:xfrm>
      </p:grpSpPr>
      <p:sp>
        <p:nvSpPr>
          <p:cNvPr id="34818" name="Google Shape;22;p3"/>
          <p:cNvSpPr/>
          <p:nvPr/>
        </p:nvSpPr>
        <p:spPr>
          <a:xfrm>
            <a:off x="1592263" y="-407987"/>
            <a:ext cx="5959475" cy="5959475"/>
          </a:xfrm>
          <a:prstGeom prst="ellipse">
            <a:avLst/>
          </a:prstGeom>
          <a:solidFill>
            <a:srgbClr val="FFFFFF"/>
          </a:solidFill>
          <a:ln w="9525">
            <a:noFill/>
          </a:ln>
        </p:spPr>
        <p:txBody>
          <a:bodyPr lIns="91425" tIns="91425" rIns="91425" bIns="91425" anchor="ctr" anchorCtr="0"/>
          <a:p>
            <a:pPr lvl="0" eaLnBrk="1" hangingPunct="1">
              <a:buNone/>
            </a:pPr>
            <a:endParaRPr>
              <a:latin typeface="Arial" panose="020B0604020202020204" pitchFamily="34" charset="0"/>
            </a:endParaRPr>
          </a:p>
        </p:txBody>
      </p:sp>
      <p:grpSp>
        <p:nvGrpSpPr>
          <p:cNvPr id="34819" name="Google Shape;23;p3"/>
          <p:cNvGrpSpPr/>
          <p:nvPr/>
        </p:nvGrpSpPr>
        <p:grpSpPr>
          <a:xfrm>
            <a:off x="6427788" y="2501900"/>
            <a:ext cx="2324100" cy="2325688"/>
            <a:chOff x="-474900" y="321200"/>
            <a:chExt cx="2324700" cy="2324700"/>
          </a:xfrm>
        </p:grpSpPr>
        <p:sp>
          <p:nvSpPr>
            <p:cNvPr id="34826" name="Google Shape;24;p3"/>
            <p:cNvSpPr/>
            <p:nvPr/>
          </p:nvSpPr>
          <p:spPr>
            <a:xfrm>
              <a:off x="-474900" y="321200"/>
              <a:ext cx="2324700" cy="2324700"/>
            </a:xfrm>
            <a:prstGeom prst="ellipse">
              <a:avLst/>
            </a:prstGeom>
            <a:noFill/>
            <a:ln w="9525" cap="flat" cmpd="sng">
              <a:solidFill>
                <a:srgbClr val="CCCCCC"/>
              </a:solidFill>
              <a:prstDash val="solid"/>
              <a:headEnd type="none" w="sm" len="sm"/>
              <a:tailEnd type="none" w="sm" len="sm"/>
            </a:ln>
          </p:spPr>
          <p:txBody>
            <a:bodyPr lIns="91425" tIns="91425" rIns="91425" bIns="91425" anchor="ctr" anchorCtr="0"/>
            <a:p>
              <a:pPr lvl="0" eaLnBrk="1" hangingPunct="1">
                <a:buNone/>
              </a:pPr>
              <a:endParaRPr>
                <a:latin typeface="Arial" panose="020B0604020202020204" pitchFamily="34" charset="0"/>
              </a:endParaRPr>
            </a:p>
          </p:txBody>
        </p:sp>
        <p:sp>
          <p:nvSpPr>
            <p:cNvPr id="34827" name="Google Shape;25;p3"/>
            <p:cNvSpPr/>
            <p:nvPr/>
          </p:nvSpPr>
          <p:spPr>
            <a:xfrm>
              <a:off x="120725" y="916825"/>
              <a:ext cx="1133400" cy="1133400"/>
            </a:xfrm>
            <a:prstGeom prst="ellipse">
              <a:avLst/>
            </a:prstGeom>
            <a:noFill/>
            <a:ln w="9525" cap="flat" cmpd="sng">
              <a:solidFill>
                <a:srgbClr val="CCCCCC"/>
              </a:solidFill>
              <a:prstDash val="solid"/>
              <a:headEnd type="none" w="sm" len="sm"/>
              <a:tailEnd type="none" w="sm" len="sm"/>
            </a:ln>
          </p:spPr>
          <p:txBody>
            <a:bodyPr lIns="91425" tIns="91425" rIns="91425" bIns="91425" anchor="ctr" anchorCtr="0"/>
            <a:p>
              <a:pPr lvl="0" eaLnBrk="1" hangingPunct="1">
                <a:buNone/>
              </a:pPr>
              <a:endParaRPr>
                <a:latin typeface="Arial" panose="020B0604020202020204" pitchFamily="34" charset="0"/>
              </a:endParaRPr>
            </a:p>
          </p:txBody>
        </p:sp>
        <p:sp>
          <p:nvSpPr>
            <p:cNvPr id="34828" name="Google Shape;26;p3"/>
            <p:cNvSpPr/>
            <p:nvPr/>
          </p:nvSpPr>
          <p:spPr>
            <a:xfrm>
              <a:off x="-137125" y="658975"/>
              <a:ext cx="1649100" cy="1649100"/>
            </a:xfrm>
            <a:prstGeom prst="ellipse">
              <a:avLst/>
            </a:prstGeom>
            <a:noFill/>
            <a:ln w="9525" cap="flat" cmpd="sng">
              <a:solidFill>
                <a:srgbClr val="CCCCCC"/>
              </a:solidFill>
              <a:prstDash val="solid"/>
              <a:headEnd type="none" w="sm" len="sm"/>
              <a:tailEnd type="none" w="sm" len="sm"/>
            </a:ln>
          </p:spPr>
          <p:txBody>
            <a:bodyPr lIns="91425" tIns="91425" rIns="91425" bIns="91425" anchor="ctr" anchorCtr="0"/>
            <a:p>
              <a:pPr lvl="0" eaLnBrk="1" hangingPunct="1">
                <a:buNone/>
              </a:pPr>
              <a:endParaRPr>
                <a:latin typeface="Arial" panose="020B0604020202020204" pitchFamily="34" charset="0"/>
              </a:endParaRPr>
            </a:p>
          </p:txBody>
        </p:sp>
        <p:sp>
          <p:nvSpPr>
            <p:cNvPr id="34829" name="Google Shape;27;p3"/>
            <p:cNvSpPr/>
            <p:nvPr/>
          </p:nvSpPr>
          <p:spPr>
            <a:xfrm>
              <a:off x="313650" y="1109750"/>
              <a:ext cx="747600" cy="747600"/>
            </a:xfrm>
            <a:prstGeom prst="ellipse">
              <a:avLst/>
            </a:prstGeom>
            <a:noFill/>
            <a:ln w="9525" cap="flat" cmpd="sng">
              <a:solidFill>
                <a:srgbClr val="CCCCCC"/>
              </a:solidFill>
              <a:prstDash val="solid"/>
              <a:headEnd type="none" w="sm" len="sm"/>
              <a:tailEnd type="none" w="sm" len="sm"/>
            </a:ln>
          </p:spPr>
          <p:txBody>
            <a:bodyPr lIns="91425" tIns="91425" rIns="91425" bIns="91425" anchor="ctr" anchorCtr="0"/>
            <a:p>
              <a:pPr lvl="0" eaLnBrk="1" hangingPunct="1">
                <a:buNone/>
              </a:pPr>
              <a:endParaRPr>
                <a:latin typeface="Arial" panose="020B0604020202020204" pitchFamily="34" charset="0"/>
              </a:endParaRPr>
            </a:p>
          </p:txBody>
        </p:sp>
      </p:grpSp>
      <p:grpSp>
        <p:nvGrpSpPr>
          <p:cNvPr id="34820" name="Google Shape;30;p3"/>
          <p:cNvGrpSpPr/>
          <p:nvPr/>
        </p:nvGrpSpPr>
        <p:grpSpPr>
          <a:xfrm>
            <a:off x="765175" y="439738"/>
            <a:ext cx="1924050" cy="1924050"/>
            <a:chOff x="6680825" y="2549350"/>
            <a:chExt cx="1539600" cy="1539600"/>
          </a:xfrm>
        </p:grpSpPr>
        <p:sp>
          <p:nvSpPr>
            <p:cNvPr id="34823" name="Google Shape;31;p3"/>
            <p:cNvSpPr/>
            <p:nvPr/>
          </p:nvSpPr>
          <p:spPr>
            <a:xfrm>
              <a:off x="6825669" y="2694194"/>
              <a:ext cx="1249800" cy="1249800"/>
            </a:xfrm>
            <a:prstGeom prst="ellipse">
              <a:avLst/>
            </a:prstGeom>
            <a:solidFill>
              <a:srgbClr val="666666">
                <a:alpha val="52548"/>
              </a:srgbClr>
            </a:solidFill>
            <a:ln w="9525">
              <a:noFill/>
            </a:ln>
          </p:spPr>
          <p:txBody>
            <a:bodyPr lIns="91425" tIns="91425" rIns="91425" bIns="91425" anchor="ctr" anchorCtr="0"/>
            <a:p>
              <a:pPr lvl="0" eaLnBrk="1" hangingPunct="1">
                <a:buNone/>
              </a:pPr>
              <a:endParaRPr>
                <a:latin typeface="Arial" panose="020B0604020202020204" pitchFamily="34" charset="0"/>
              </a:endParaRPr>
            </a:p>
          </p:txBody>
        </p:sp>
        <p:sp>
          <p:nvSpPr>
            <p:cNvPr id="34824" name="Google Shape;32;p3"/>
            <p:cNvSpPr/>
            <p:nvPr/>
          </p:nvSpPr>
          <p:spPr>
            <a:xfrm>
              <a:off x="6894850" y="2763375"/>
              <a:ext cx="1111200" cy="1111200"/>
            </a:xfrm>
            <a:prstGeom prst="ellipse">
              <a:avLst/>
            </a:prstGeom>
            <a:solidFill>
              <a:srgbClr val="666666">
                <a:alpha val="52548"/>
              </a:srgbClr>
            </a:solidFill>
            <a:ln w="9525">
              <a:noFill/>
            </a:ln>
          </p:spPr>
          <p:txBody>
            <a:bodyPr lIns="91425" tIns="91425" rIns="91425" bIns="91425" anchor="ctr" anchorCtr="0"/>
            <a:p>
              <a:pPr lvl="0" eaLnBrk="1" hangingPunct="1">
                <a:buNone/>
              </a:pPr>
              <a:endParaRPr>
                <a:latin typeface="Arial" panose="020B0604020202020204" pitchFamily="34" charset="0"/>
              </a:endParaRPr>
            </a:p>
          </p:txBody>
        </p:sp>
        <p:sp>
          <p:nvSpPr>
            <p:cNvPr id="17" name="Google Shape;33;p3"/>
            <p:cNvSpPr/>
            <p:nvPr/>
          </p:nvSpPr>
          <p:spPr>
            <a:xfrm>
              <a:off x="6680825" y="2549350"/>
              <a:ext cx="1539600" cy="1539600"/>
            </a:xfrm>
            <a:prstGeom prst="donut">
              <a:avLst>
                <a:gd name="adj" fmla="val 495"/>
              </a:avLst>
            </a:prstGeom>
            <a:solidFill>
              <a:srgbClr val="666666">
                <a:alpha val="526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grpSp>
      <p:sp>
        <p:nvSpPr>
          <p:cNvPr id="28" name="Google Shape;28;p3"/>
          <p:cNvSpPr txBox="1">
            <a:spLocks noGrp="1"/>
          </p:cNvSpPr>
          <p:nvPr>
            <p:ph type="ctrTitle"/>
          </p:nvPr>
        </p:nvSpPr>
        <p:spPr>
          <a:xfrm>
            <a:off x="2569800" y="2236800"/>
            <a:ext cx="4004400" cy="9567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5200"/>
              <a:buNone/>
              <a:defRPr sz="5200">
                <a:solidFill>
                  <a:srgbClr val="000000"/>
                </a:solidFill>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p:txBody>
      </p:sp>
      <p:sp>
        <p:nvSpPr>
          <p:cNvPr id="29" name="Google Shape;29;p3"/>
          <p:cNvSpPr txBox="1">
            <a:spLocks noGrp="1"/>
          </p:cNvSpPr>
          <p:nvPr>
            <p:ph type="subTitle" idx="1"/>
          </p:nvPr>
        </p:nvSpPr>
        <p:spPr>
          <a:xfrm>
            <a:off x="2569800" y="3188701"/>
            <a:ext cx="40044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400"/>
              <a:buNone/>
              <a:defRPr sz="1400">
                <a:solidFill>
                  <a:srgbClr val="000000"/>
                </a:solidFill>
              </a:defRPr>
            </a:lvl1pPr>
            <a:lvl2pPr lvl="1" algn="ctr" rtl="0">
              <a:spcBef>
                <a:spcPts val="0"/>
              </a:spcBef>
              <a:spcAft>
                <a:spcPts val="0"/>
              </a:spcAft>
              <a:buClr>
                <a:srgbClr val="000000"/>
              </a:buClr>
              <a:buSzPts val="1400"/>
              <a:buNone/>
              <a:defRPr sz="1400">
                <a:solidFill>
                  <a:srgbClr val="000000"/>
                </a:solidFill>
              </a:defRPr>
            </a:lvl2pPr>
            <a:lvl3pPr lvl="2" algn="ctr" rtl="0">
              <a:spcBef>
                <a:spcPts val="0"/>
              </a:spcBef>
              <a:spcAft>
                <a:spcPts val="0"/>
              </a:spcAft>
              <a:buClr>
                <a:srgbClr val="000000"/>
              </a:buClr>
              <a:buSzPts val="1400"/>
              <a:buNone/>
              <a:defRPr sz="1400">
                <a:solidFill>
                  <a:srgbClr val="000000"/>
                </a:solidFill>
              </a:defRPr>
            </a:lvl3pPr>
            <a:lvl4pPr lvl="3" algn="ctr" rtl="0">
              <a:spcBef>
                <a:spcPts val="0"/>
              </a:spcBef>
              <a:spcAft>
                <a:spcPts val="0"/>
              </a:spcAft>
              <a:buClr>
                <a:srgbClr val="000000"/>
              </a:buClr>
              <a:buSzPts val="1400"/>
              <a:buNone/>
              <a:defRPr sz="1400">
                <a:solidFill>
                  <a:srgbClr val="000000"/>
                </a:solidFill>
              </a:defRPr>
            </a:lvl4pPr>
            <a:lvl5pPr lvl="4" algn="ctr" rtl="0">
              <a:spcBef>
                <a:spcPts val="0"/>
              </a:spcBef>
              <a:spcAft>
                <a:spcPts val="0"/>
              </a:spcAft>
              <a:buClr>
                <a:srgbClr val="000000"/>
              </a:buClr>
              <a:buSzPts val="1400"/>
              <a:buNone/>
              <a:defRPr sz="1400">
                <a:solidFill>
                  <a:srgbClr val="000000"/>
                </a:solidFill>
              </a:defRPr>
            </a:lvl5pPr>
            <a:lvl6pPr lvl="5" algn="ctr" rtl="0">
              <a:spcBef>
                <a:spcPts val="0"/>
              </a:spcBef>
              <a:spcAft>
                <a:spcPts val="0"/>
              </a:spcAft>
              <a:buClr>
                <a:srgbClr val="000000"/>
              </a:buClr>
              <a:buSzPts val="1400"/>
              <a:buNone/>
              <a:defRPr sz="1400">
                <a:solidFill>
                  <a:srgbClr val="000000"/>
                </a:solidFill>
              </a:defRPr>
            </a:lvl6pPr>
            <a:lvl7pPr lvl="6" algn="ctr" rtl="0">
              <a:spcBef>
                <a:spcPts val="0"/>
              </a:spcBef>
              <a:spcAft>
                <a:spcPts val="0"/>
              </a:spcAft>
              <a:buClr>
                <a:srgbClr val="000000"/>
              </a:buClr>
              <a:buSzPts val="1400"/>
              <a:buNone/>
              <a:defRPr sz="1400">
                <a:solidFill>
                  <a:srgbClr val="000000"/>
                </a:solidFill>
              </a:defRPr>
            </a:lvl7pPr>
            <a:lvl8pPr lvl="7" algn="ctr" rtl="0">
              <a:spcBef>
                <a:spcPts val="0"/>
              </a:spcBef>
              <a:spcAft>
                <a:spcPts val="0"/>
              </a:spcAft>
              <a:buClr>
                <a:srgbClr val="000000"/>
              </a:buClr>
              <a:buSzPts val="1400"/>
              <a:buNone/>
              <a:defRPr sz="1400">
                <a:solidFill>
                  <a:srgbClr val="000000"/>
                </a:solidFill>
              </a:defRPr>
            </a:lvl8pPr>
            <a:lvl9pPr lvl="8" algn="ctr" rtl="0">
              <a:spcBef>
                <a:spcPts val="0"/>
              </a:spcBef>
              <a:spcAft>
                <a:spcPts val="0"/>
              </a:spcAft>
              <a:buClr>
                <a:srgbClr val="000000"/>
              </a:buClr>
              <a:buSzPts val="1400"/>
              <a:buNone/>
              <a:defRPr sz="1400">
                <a:solidFill>
                  <a:srgbClr val="000000"/>
                </a:solidFill>
              </a:defRPr>
            </a:lvl9pPr>
          </a:lstStyle>
          <a:p/>
        </p:txBody>
      </p:sp>
      <p:sp>
        <p:nvSpPr>
          <p:cNvPr id="2" name="Slide Number Placeholder 1"/>
          <p:cNvSpPr>
            <a:spLocks noGrp="1"/>
          </p:cNvSpPr>
          <p:nvPr>
            <p:ph type="sldNum" idx="10"/>
          </p:nvPr>
        </p:nvSpPr>
        <p:spPr/>
        <p:txBody>
          <a:bodyPr/>
          <a:p>
            <a:pPr lvl="0" eaLnBrk="1" hangingPunct="1">
              <a:buNone/>
            </a:pPr>
            <a:fld id="{9A0DB2DC-4C9A-4742-B13C-FB6460FD3503}" type="slidenum">
              <a:rPr lang="" altLang="en-US">
                <a:cs typeface="Poppins" charset="0"/>
                <a:sym typeface="Poppins" charset="0"/>
              </a:rPr>
            </a:fld>
            <a:endParaRPr lang="" altLang="en-US">
              <a:latin typeface="Arial" panose="020B0604020202020204" pitchFamily="34" charset="0"/>
              <a:cs typeface="Poppins" charset="0"/>
              <a:sym typeface="Poppins" charset="0"/>
            </a:endParaRPr>
          </a:p>
        </p:txBody>
      </p:sp>
    </p:spTree>
  </p:cSld>
  <p:clrMapOvr>
    <a:masterClrMapping/>
  </p:clrMapOvr>
  <p:transition>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x" matchingName="Title + 1 column">
  <p:cSld name="Title + 1 column">
    <p:bg>
      <p:bgPr>
        <a:solidFill>
          <a:schemeClr val="bg1"/>
        </a:solidFill>
        <a:effectLst/>
      </p:bgPr>
    </p:bg>
    <p:spTree>
      <p:nvGrpSpPr>
        <p:cNvPr id="1" name="Shape 45"/>
        <p:cNvGrpSpPr/>
        <p:nvPr/>
      </p:nvGrpSpPr>
      <p:grpSpPr>
        <a:xfrm>
          <a:off x="0" y="0"/>
          <a:ext cx="0" cy="0"/>
          <a:chOff x="0" y="0"/>
          <a:chExt cx="0" cy="0"/>
        </a:xfrm>
      </p:grpSpPr>
      <p:sp>
        <p:nvSpPr>
          <p:cNvPr id="35842" name="Google Shape;46;p5"/>
          <p:cNvSpPr/>
          <p:nvPr/>
        </p:nvSpPr>
        <p:spPr>
          <a:xfrm>
            <a:off x="6081713" y="763588"/>
            <a:ext cx="3616325" cy="3616325"/>
          </a:xfrm>
          <a:prstGeom prst="ellipse">
            <a:avLst/>
          </a:prstGeom>
          <a:noFill/>
          <a:ln w="9525" cap="flat" cmpd="sng">
            <a:solidFill>
              <a:srgbClr val="E8E8E8"/>
            </a:solidFill>
            <a:prstDash val="solid"/>
            <a:headEnd type="none" w="sm" len="sm"/>
            <a:tailEnd type="none" w="sm" len="sm"/>
          </a:ln>
        </p:spPr>
        <p:txBody>
          <a:bodyPr lIns="91425" tIns="91425" rIns="91425" bIns="91425" anchor="ctr" anchorCtr="0"/>
          <a:p>
            <a:pPr lvl="0" eaLnBrk="1" hangingPunct="1">
              <a:buNone/>
            </a:pPr>
            <a:endParaRPr>
              <a:latin typeface="Arial" panose="020B0604020202020204" pitchFamily="34" charset="0"/>
            </a:endParaRPr>
          </a:p>
        </p:txBody>
      </p:sp>
      <p:grpSp>
        <p:nvGrpSpPr>
          <p:cNvPr id="35843" name="Google Shape;47;p5"/>
          <p:cNvGrpSpPr/>
          <p:nvPr/>
        </p:nvGrpSpPr>
        <p:grpSpPr>
          <a:xfrm>
            <a:off x="-442912" y="336550"/>
            <a:ext cx="2324100" cy="2325688"/>
            <a:chOff x="-474900" y="321200"/>
            <a:chExt cx="2324700" cy="2324700"/>
          </a:xfrm>
        </p:grpSpPr>
        <p:sp>
          <p:nvSpPr>
            <p:cNvPr id="35849" name="Google Shape;48;p5"/>
            <p:cNvSpPr/>
            <p:nvPr/>
          </p:nvSpPr>
          <p:spPr>
            <a:xfrm>
              <a:off x="-474900" y="321200"/>
              <a:ext cx="2324700" cy="2324700"/>
            </a:xfrm>
            <a:prstGeom prst="ellipse">
              <a:avLst/>
            </a:prstGeom>
            <a:noFill/>
            <a:ln w="9525" cap="flat" cmpd="sng">
              <a:solidFill>
                <a:srgbClr val="E8E8E8"/>
              </a:solidFill>
              <a:prstDash val="solid"/>
              <a:headEnd type="none" w="sm" len="sm"/>
              <a:tailEnd type="none" w="sm" len="sm"/>
            </a:ln>
          </p:spPr>
          <p:txBody>
            <a:bodyPr lIns="91425" tIns="91425" rIns="91425" bIns="91425" anchor="ctr" anchorCtr="0"/>
            <a:p>
              <a:pPr lvl="0" eaLnBrk="1" hangingPunct="1">
                <a:buNone/>
              </a:pPr>
              <a:endParaRPr>
                <a:latin typeface="Arial" panose="020B0604020202020204" pitchFamily="34" charset="0"/>
              </a:endParaRPr>
            </a:p>
          </p:txBody>
        </p:sp>
        <p:sp>
          <p:nvSpPr>
            <p:cNvPr id="35850" name="Google Shape;49;p5"/>
            <p:cNvSpPr/>
            <p:nvPr/>
          </p:nvSpPr>
          <p:spPr>
            <a:xfrm>
              <a:off x="120725" y="916825"/>
              <a:ext cx="1133400" cy="1133400"/>
            </a:xfrm>
            <a:prstGeom prst="ellipse">
              <a:avLst/>
            </a:prstGeom>
            <a:noFill/>
            <a:ln w="9525" cap="flat" cmpd="sng">
              <a:solidFill>
                <a:srgbClr val="E8E8E8"/>
              </a:solidFill>
              <a:prstDash val="solid"/>
              <a:headEnd type="none" w="sm" len="sm"/>
              <a:tailEnd type="none" w="sm" len="sm"/>
            </a:ln>
          </p:spPr>
          <p:txBody>
            <a:bodyPr lIns="91425" tIns="91425" rIns="91425" bIns="91425" anchor="ctr" anchorCtr="0"/>
            <a:p>
              <a:pPr lvl="0" eaLnBrk="1" hangingPunct="1">
                <a:buNone/>
              </a:pPr>
              <a:endParaRPr>
                <a:latin typeface="Arial" panose="020B0604020202020204" pitchFamily="34" charset="0"/>
              </a:endParaRPr>
            </a:p>
          </p:txBody>
        </p:sp>
        <p:sp>
          <p:nvSpPr>
            <p:cNvPr id="35851" name="Google Shape;50;p5"/>
            <p:cNvSpPr/>
            <p:nvPr/>
          </p:nvSpPr>
          <p:spPr>
            <a:xfrm>
              <a:off x="-137125" y="658975"/>
              <a:ext cx="1649100" cy="1649100"/>
            </a:xfrm>
            <a:prstGeom prst="ellipse">
              <a:avLst/>
            </a:prstGeom>
            <a:noFill/>
            <a:ln w="9525" cap="flat" cmpd="sng">
              <a:solidFill>
                <a:srgbClr val="E8E8E8"/>
              </a:solidFill>
              <a:prstDash val="solid"/>
              <a:headEnd type="none" w="sm" len="sm"/>
              <a:tailEnd type="none" w="sm" len="sm"/>
            </a:ln>
          </p:spPr>
          <p:txBody>
            <a:bodyPr lIns="91425" tIns="91425" rIns="91425" bIns="91425" anchor="ctr" anchorCtr="0"/>
            <a:p>
              <a:pPr lvl="0" eaLnBrk="1" hangingPunct="1">
                <a:buNone/>
              </a:pPr>
              <a:endParaRPr>
                <a:latin typeface="Arial" panose="020B0604020202020204" pitchFamily="34" charset="0"/>
              </a:endParaRPr>
            </a:p>
          </p:txBody>
        </p:sp>
        <p:sp>
          <p:nvSpPr>
            <p:cNvPr id="35852" name="Google Shape;51;p5"/>
            <p:cNvSpPr/>
            <p:nvPr/>
          </p:nvSpPr>
          <p:spPr>
            <a:xfrm>
              <a:off x="313650" y="1109750"/>
              <a:ext cx="747600" cy="747600"/>
            </a:xfrm>
            <a:prstGeom prst="ellipse">
              <a:avLst/>
            </a:prstGeom>
            <a:noFill/>
            <a:ln w="9525" cap="flat" cmpd="sng">
              <a:solidFill>
                <a:srgbClr val="E8E8E8"/>
              </a:solidFill>
              <a:prstDash val="solid"/>
              <a:headEnd type="none" w="sm" len="sm"/>
              <a:tailEnd type="none" w="sm" len="sm"/>
            </a:ln>
          </p:spPr>
          <p:txBody>
            <a:bodyPr lIns="91425" tIns="91425" rIns="91425" bIns="91425" anchor="ctr" anchorCtr="0"/>
            <a:p>
              <a:pPr lvl="0" eaLnBrk="1" hangingPunct="1">
                <a:buNone/>
              </a:pPr>
              <a:endParaRPr>
                <a:latin typeface="Arial" panose="020B0604020202020204" pitchFamily="34" charset="0"/>
              </a:endParaRPr>
            </a:p>
          </p:txBody>
        </p:sp>
      </p:grpSp>
      <p:sp>
        <p:nvSpPr>
          <p:cNvPr id="35844" name="Google Shape;52;p5"/>
          <p:cNvSpPr/>
          <p:nvPr/>
        </p:nvSpPr>
        <p:spPr>
          <a:xfrm>
            <a:off x="8556625" y="4576763"/>
            <a:ext cx="434975" cy="434975"/>
          </a:xfrm>
          <a:prstGeom prst="ellipse">
            <a:avLst/>
          </a:prstGeom>
          <a:solidFill>
            <a:srgbClr val="000000"/>
          </a:solidFill>
          <a:ln w="9525">
            <a:noFill/>
          </a:ln>
        </p:spPr>
        <p:txBody>
          <a:bodyPr lIns="91425" tIns="91425" rIns="91425" bIns="91425" anchor="ctr" anchorCtr="0"/>
          <a:p>
            <a:pPr lvl="0" eaLnBrk="1" hangingPunct="1">
              <a:buNone/>
            </a:pPr>
            <a:endParaRPr>
              <a:latin typeface="Arial" panose="020B0604020202020204" pitchFamily="34" charset="0"/>
            </a:endParaRPr>
          </a:p>
        </p:txBody>
      </p:sp>
      <p:sp>
        <p:nvSpPr>
          <p:cNvPr id="35845" name="Google Shape;56;p5"/>
          <p:cNvSpPr/>
          <p:nvPr/>
        </p:nvSpPr>
        <p:spPr>
          <a:xfrm>
            <a:off x="6272213" y="955675"/>
            <a:ext cx="3233737" cy="3232150"/>
          </a:xfrm>
          <a:prstGeom prst="ellipse">
            <a:avLst/>
          </a:prstGeom>
          <a:solidFill>
            <a:srgbClr val="000000">
              <a:alpha val="6667"/>
            </a:srgbClr>
          </a:solidFill>
          <a:ln w="9525">
            <a:noFill/>
          </a:ln>
        </p:spPr>
        <p:txBody>
          <a:bodyPr lIns="91425" tIns="91425" rIns="91425" bIns="91425" anchor="ctr" anchorCtr="0"/>
          <a:p>
            <a:pPr lvl="0" eaLnBrk="1" hangingPunct="1">
              <a:buNone/>
            </a:pPr>
            <a:endParaRPr>
              <a:latin typeface="Arial" panose="020B0604020202020204" pitchFamily="34" charset="0"/>
            </a:endParaRPr>
          </a:p>
        </p:txBody>
      </p:sp>
      <p:sp>
        <p:nvSpPr>
          <p:cNvPr id="53" name="Google Shape;53;p5"/>
          <p:cNvSpPr txBox="1">
            <a:spLocks noGrp="1"/>
          </p:cNvSpPr>
          <p:nvPr>
            <p:ph type="title"/>
          </p:nvPr>
        </p:nvSpPr>
        <p:spPr>
          <a:xfrm>
            <a:off x="457200" y="1166125"/>
            <a:ext cx="5220300" cy="6831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54" name="Google Shape;54;p5"/>
          <p:cNvSpPr txBox="1">
            <a:spLocks noGrp="1"/>
          </p:cNvSpPr>
          <p:nvPr>
            <p:ph type="body" idx="1"/>
          </p:nvPr>
        </p:nvSpPr>
        <p:spPr>
          <a:xfrm>
            <a:off x="1069625" y="1958050"/>
            <a:ext cx="4608000" cy="2618400"/>
          </a:xfrm>
          <a:prstGeom prst="rect">
            <a:avLst/>
          </a:prstGeom>
        </p:spPr>
        <p:txBody>
          <a:bodyPr spcFirstLastPara="1" wrap="square" lIns="91425" tIns="91425" rIns="91425" bIns="91425" anchor="t" anchorCtr="0">
            <a:noAutofit/>
          </a:bodyPr>
          <a:lstStyle>
            <a:lvl1pPr marL="457200" lvl="0" indent="-330200">
              <a:spcBef>
                <a:spcPts val="60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p:txBody>
      </p:sp>
      <p:sp>
        <p:nvSpPr>
          <p:cNvPr id="35848" name="Google Shape;55;p5"/>
          <p:cNvSpPr txBox="1">
            <a:spLocks noGrp="1"/>
          </p:cNvSpPr>
          <p:nvPr>
            <p:ph type="sldNum" idx="4"/>
          </p:nvPr>
        </p:nvSpPr>
        <p:spPr>
          <a:xfrm>
            <a:off x="8556625" y="4576763"/>
            <a:ext cx="434975" cy="434975"/>
          </a:xfrm>
          <a:prstGeom prst="rect">
            <a:avLst/>
          </a:prstGeom>
          <a:noFill/>
          <a:ln w="9525">
            <a:noFill/>
          </a:ln>
        </p:spPr>
        <p:txBody>
          <a:bodyPr lIns="91425" tIns="91425" rIns="91425" bIns="91425" anchor="ctr" anchorCtr="0"/>
          <a:p>
            <a:pPr algn="ctr" eaLnBrk="1" hangingPunct="1">
              <a:buNone/>
            </a:pPr>
            <a:fld id="{9A0DB2DC-4C9A-4742-B13C-FB6460FD3503}" type="slidenum">
              <a:rPr lang="" altLang="en-US">
                <a:latin typeface="Poppins" charset="0"/>
                <a:cs typeface="Poppins" charset="0"/>
                <a:sym typeface="Poppins" charset="0"/>
              </a:rPr>
            </a:fld>
            <a:endParaRPr lang="" altLang="en-US">
              <a:latin typeface="Poppins" charset="0"/>
              <a:ea typeface="Poppins" charset="0"/>
              <a:cs typeface="Poppins" charset="0"/>
              <a:sym typeface="Poppins" charset="0"/>
            </a:endParaRPr>
          </a:p>
        </p:txBody>
      </p:sp>
    </p:spTree>
  </p:cSld>
  <p:clrMapOvr>
    <a:masterClrMapping/>
  </p:clrMapOvr>
  <p:transition>
    <p:fade thruBlk="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 1 column + big image">
  <p:cSld name="Title + 1 column + big image">
    <p:bg>
      <p:bgPr>
        <a:solidFill>
          <a:schemeClr val="bg1"/>
        </a:solidFill>
        <a:effectLst/>
      </p:bgPr>
    </p:bg>
    <p:spTree>
      <p:nvGrpSpPr>
        <p:cNvPr id="1" name="Shape 57"/>
        <p:cNvGrpSpPr/>
        <p:nvPr/>
      </p:nvGrpSpPr>
      <p:grpSpPr>
        <a:xfrm>
          <a:off x="0" y="0"/>
          <a:ext cx="0" cy="0"/>
          <a:chOff x="0" y="0"/>
          <a:chExt cx="0" cy="0"/>
        </a:xfrm>
      </p:grpSpPr>
      <p:sp>
        <p:nvSpPr>
          <p:cNvPr id="36866" name="Google Shape;58;p6"/>
          <p:cNvSpPr/>
          <p:nvPr/>
        </p:nvSpPr>
        <p:spPr>
          <a:xfrm>
            <a:off x="5141913" y="358775"/>
            <a:ext cx="4427537" cy="4425950"/>
          </a:xfrm>
          <a:prstGeom prst="ellipse">
            <a:avLst/>
          </a:prstGeom>
          <a:noFill/>
          <a:ln w="9525" cap="flat" cmpd="sng">
            <a:solidFill>
              <a:srgbClr val="E8E8E8"/>
            </a:solidFill>
            <a:prstDash val="solid"/>
            <a:headEnd type="none" w="sm" len="sm"/>
            <a:tailEnd type="none" w="sm" len="sm"/>
          </a:ln>
        </p:spPr>
        <p:txBody>
          <a:bodyPr lIns="91425" tIns="91425" rIns="91425" bIns="91425" anchor="ctr" anchorCtr="0"/>
          <a:p>
            <a:pPr lvl="0" eaLnBrk="1" hangingPunct="1">
              <a:buNone/>
            </a:pPr>
            <a:endParaRPr>
              <a:latin typeface="Arial" panose="020B0604020202020204" pitchFamily="34" charset="0"/>
            </a:endParaRPr>
          </a:p>
        </p:txBody>
      </p:sp>
      <p:sp>
        <p:nvSpPr>
          <p:cNvPr id="36867" name="Google Shape;59;p6"/>
          <p:cNvSpPr/>
          <p:nvPr/>
        </p:nvSpPr>
        <p:spPr>
          <a:xfrm>
            <a:off x="5376863" y="592138"/>
            <a:ext cx="3957637" cy="3959225"/>
          </a:xfrm>
          <a:prstGeom prst="ellipse">
            <a:avLst/>
          </a:prstGeom>
          <a:solidFill>
            <a:srgbClr val="000000">
              <a:alpha val="6667"/>
            </a:srgbClr>
          </a:solidFill>
          <a:ln w="9525">
            <a:noFill/>
          </a:ln>
        </p:spPr>
        <p:txBody>
          <a:bodyPr lIns="91425" tIns="91425" rIns="91425" bIns="91425" anchor="ctr" anchorCtr="0"/>
          <a:p>
            <a:pPr lvl="0" eaLnBrk="1" hangingPunct="1">
              <a:buNone/>
            </a:pPr>
            <a:endParaRPr>
              <a:latin typeface="Arial" panose="020B0604020202020204" pitchFamily="34" charset="0"/>
            </a:endParaRPr>
          </a:p>
        </p:txBody>
      </p:sp>
      <p:grpSp>
        <p:nvGrpSpPr>
          <p:cNvPr id="36868" name="Google Shape;60;p6"/>
          <p:cNvGrpSpPr/>
          <p:nvPr/>
        </p:nvGrpSpPr>
        <p:grpSpPr>
          <a:xfrm>
            <a:off x="-442912" y="336550"/>
            <a:ext cx="2324100" cy="2325688"/>
            <a:chOff x="-474900" y="321200"/>
            <a:chExt cx="2324700" cy="2324700"/>
          </a:xfrm>
        </p:grpSpPr>
        <p:sp>
          <p:nvSpPr>
            <p:cNvPr id="36873" name="Google Shape;61;p6"/>
            <p:cNvSpPr/>
            <p:nvPr/>
          </p:nvSpPr>
          <p:spPr>
            <a:xfrm>
              <a:off x="-474900" y="321200"/>
              <a:ext cx="2324700" cy="2324700"/>
            </a:xfrm>
            <a:prstGeom prst="ellipse">
              <a:avLst/>
            </a:prstGeom>
            <a:noFill/>
            <a:ln w="9525" cap="flat" cmpd="sng">
              <a:solidFill>
                <a:srgbClr val="E8E8E8"/>
              </a:solidFill>
              <a:prstDash val="solid"/>
              <a:headEnd type="none" w="sm" len="sm"/>
              <a:tailEnd type="none" w="sm" len="sm"/>
            </a:ln>
          </p:spPr>
          <p:txBody>
            <a:bodyPr lIns="91425" tIns="91425" rIns="91425" bIns="91425" anchor="ctr" anchorCtr="0"/>
            <a:p>
              <a:pPr lvl="0" eaLnBrk="1" hangingPunct="1">
                <a:buNone/>
              </a:pPr>
              <a:endParaRPr>
                <a:latin typeface="Arial" panose="020B0604020202020204" pitchFamily="34" charset="0"/>
              </a:endParaRPr>
            </a:p>
          </p:txBody>
        </p:sp>
        <p:sp>
          <p:nvSpPr>
            <p:cNvPr id="36874" name="Google Shape;62;p6"/>
            <p:cNvSpPr/>
            <p:nvPr/>
          </p:nvSpPr>
          <p:spPr>
            <a:xfrm>
              <a:off x="120725" y="916825"/>
              <a:ext cx="1133400" cy="1133400"/>
            </a:xfrm>
            <a:prstGeom prst="ellipse">
              <a:avLst/>
            </a:prstGeom>
            <a:noFill/>
            <a:ln w="9525" cap="flat" cmpd="sng">
              <a:solidFill>
                <a:srgbClr val="E8E8E8"/>
              </a:solidFill>
              <a:prstDash val="solid"/>
              <a:headEnd type="none" w="sm" len="sm"/>
              <a:tailEnd type="none" w="sm" len="sm"/>
            </a:ln>
          </p:spPr>
          <p:txBody>
            <a:bodyPr lIns="91425" tIns="91425" rIns="91425" bIns="91425" anchor="ctr" anchorCtr="0"/>
            <a:p>
              <a:pPr lvl="0" eaLnBrk="1" hangingPunct="1">
                <a:buNone/>
              </a:pPr>
              <a:endParaRPr>
                <a:latin typeface="Arial" panose="020B0604020202020204" pitchFamily="34" charset="0"/>
              </a:endParaRPr>
            </a:p>
          </p:txBody>
        </p:sp>
        <p:sp>
          <p:nvSpPr>
            <p:cNvPr id="36875" name="Google Shape;63;p6"/>
            <p:cNvSpPr/>
            <p:nvPr/>
          </p:nvSpPr>
          <p:spPr>
            <a:xfrm>
              <a:off x="-137125" y="658975"/>
              <a:ext cx="1649100" cy="1649100"/>
            </a:xfrm>
            <a:prstGeom prst="ellipse">
              <a:avLst/>
            </a:prstGeom>
            <a:noFill/>
            <a:ln w="9525" cap="flat" cmpd="sng">
              <a:solidFill>
                <a:srgbClr val="E8E8E8"/>
              </a:solidFill>
              <a:prstDash val="solid"/>
              <a:headEnd type="none" w="sm" len="sm"/>
              <a:tailEnd type="none" w="sm" len="sm"/>
            </a:ln>
          </p:spPr>
          <p:txBody>
            <a:bodyPr lIns="91425" tIns="91425" rIns="91425" bIns="91425" anchor="ctr" anchorCtr="0"/>
            <a:p>
              <a:pPr lvl="0" eaLnBrk="1" hangingPunct="1">
                <a:buNone/>
              </a:pPr>
              <a:endParaRPr>
                <a:latin typeface="Arial" panose="020B0604020202020204" pitchFamily="34" charset="0"/>
              </a:endParaRPr>
            </a:p>
          </p:txBody>
        </p:sp>
        <p:sp>
          <p:nvSpPr>
            <p:cNvPr id="36876" name="Google Shape;64;p6"/>
            <p:cNvSpPr/>
            <p:nvPr/>
          </p:nvSpPr>
          <p:spPr>
            <a:xfrm>
              <a:off x="313650" y="1109750"/>
              <a:ext cx="747600" cy="747600"/>
            </a:xfrm>
            <a:prstGeom prst="ellipse">
              <a:avLst/>
            </a:prstGeom>
            <a:noFill/>
            <a:ln w="9525" cap="flat" cmpd="sng">
              <a:solidFill>
                <a:srgbClr val="E8E8E8"/>
              </a:solidFill>
              <a:prstDash val="solid"/>
              <a:headEnd type="none" w="sm" len="sm"/>
              <a:tailEnd type="none" w="sm" len="sm"/>
            </a:ln>
          </p:spPr>
          <p:txBody>
            <a:bodyPr lIns="91425" tIns="91425" rIns="91425" bIns="91425" anchor="ctr" anchorCtr="0"/>
            <a:p>
              <a:pPr lvl="0" eaLnBrk="1" hangingPunct="1">
                <a:buNone/>
              </a:pPr>
              <a:endParaRPr>
                <a:latin typeface="Arial" panose="020B0604020202020204" pitchFamily="34" charset="0"/>
              </a:endParaRPr>
            </a:p>
          </p:txBody>
        </p:sp>
      </p:grpSp>
      <p:sp>
        <p:nvSpPr>
          <p:cNvPr id="36869" name="Google Shape;65;p6"/>
          <p:cNvSpPr/>
          <p:nvPr/>
        </p:nvSpPr>
        <p:spPr>
          <a:xfrm>
            <a:off x="8556625" y="4576763"/>
            <a:ext cx="434975" cy="434975"/>
          </a:xfrm>
          <a:prstGeom prst="ellipse">
            <a:avLst/>
          </a:prstGeom>
          <a:solidFill>
            <a:srgbClr val="000000"/>
          </a:solidFill>
          <a:ln w="9525">
            <a:noFill/>
          </a:ln>
        </p:spPr>
        <p:txBody>
          <a:bodyPr lIns="91425" tIns="91425" rIns="91425" bIns="91425" anchor="ctr" anchorCtr="0"/>
          <a:p>
            <a:pPr lvl="0" eaLnBrk="1" hangingPunct="1">
              <a:buNone/>
            </a:pPr>
            <a:endParaRPr>
              <a:latin typeface="Arial" panose="020B0604020202020204" pitchFamily="34" charset="0"/>
            </a:endParaRPr>
          </a:p>
        </p:txBody>
      </p:sp>
      <p:sp>
        <p:nvSpPr>
          <p:cNvPr id="66" name="Google Shape;66;p6"/>
          <p:cNvSpPr txBox="1">
            <a:spLocks noGrp="1"/>
          </p:cNvSpPr>
          <p:nvPr>
            <p:ph type="title"/>
          </p:nvPr>
        </p:nvSpPr>
        <p:spPr>
          <a:xfrm>
            <a:off x="457200" y="1166125"/>
            <a:ext cx="4504800" cy="6831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67" name="Google Shape;67;p6"/>
          <p:cNvSpPr txBox="1">
            <a:spLocks noGrp="1"/>
          </p:cNvSpPr>
          <p:nvPr>
            <p:ph type="body" idx="1"/>
          </p:nvPr>
        </p:nvSpPr>
        <p:spPr>
          <a:xfrm>
            <a:off x="985679" y="1958050"/>
            <a:ext cx="3976500" cy="2618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p:txBody>
      </p:sp>
      <p:sp>
        <p:nvSpPr>
          <p:cNvPr id="36872" name="Google Shape;68;p6"/>
          <p:cNvSpPr txBox="1">
            <a:spLocks noGrp="1"/>
          </p:cNvSpPr>
          <p:nvPr>
            <p:ph type="sldNum" idx="4"/>
          </p:nvPr>
        </p:nvSpPr>
        <p:spPr>
          <a:xfrm>
            <a:off x="8556625" y="4576763"/>
            <a:ext cx="434975" cy="434975"/>
          </a:xfrm>
          <a:prstGeom prst="rect">
            <a:avLst/>
          </a:prstGeom>
          <a:noFill/>
          <a:ln w="9525">
            <a:noFill/>
          </a:ln>
        </p:spPr>
        <p:txBody>
          <a:bodyPr lIns="91425" tIns="91425" rIns="91425" bIns="91425" anchor="ctr" anchorCtr="0"/>
          <a:p>
            <a:pPr algn="ctr" eaLnBrk="1" hangingPunct="1">
              <a:buNone/>
            </a:pPr>
            <a:fld id="{9A0DB2DC-4C9A-4742-B13C-FB6460FD3503}" type="slidenum">
              <a:rPr lang="" altLang="en-US">
                <a:latin typeface="Poppins" charset="0"/>
                <a:cs typeface="Poppins" charset="0"/>
                <a:sym typeface="Poppins" charset="0"/>
              </a:rPr>
            </a:fld>
            <a:endParaRPr lang="" altLang="en-US">
              <a:latin typeface="Poppins" charset="0"/>
              <a:ea typeface="Poppins" charset="0"/>
              <a:cs typeface="Poppins" charset="0"/>
              <a:sym typeface="Poppins" charset="0"/>
            </a:endParaRPr>
          </a:p>
        </p:txBody>
      </p:sp>
    </p:spTree>
  </p:cSld>
  <p:clrMapOvr>
    <a:masterClrMapping/>
  </p:clrMapOvr>
  <p:transition>
    <p:fade thruBlk="1"/>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ColTx" matchingName="Title + 2 columns">
  <p:cSld name="Title + 2 columns">
    <p:bg>
      <p:bgPr>
        <a:solidFill>
          <a:schemeClr val="bg1"/>
        </a:solidFill>
        <a:effectLst/>
      </p:bgPr>
    </p:bg>
    <p:spTree>
      <p:nvGrpSpPr>
        <p:cNvPr id="1" name="Shape 69"/>
        <p:cNvGrpSpPr/>
        <p:nvPr/>
      </p:nvGrpSpPr>
      <p:grpSpPr>
        <a:xfrm>
          <a:off x="0" y="0"/>
          <a:ext cx="0" cy="0"/>
          <a:chOff x="0" y="0"/>
          <a:chExt cx="0" cy="0"/>
        </a:xfrm>
      </p:grpSpPr>
      <p:grpSp>
        <p:nvGrpSpPr>
          <p:cNvPr id="37890" name="Google Shape;70;p7"/>
          <p:cNvGrpSpPr/>
          <p:nvPr/>
        </p:nvGrpSpPr>
        <p:grpSpPr>
          <a:xfrm>
            <a:off x="-442912" y="336550"/>
            <a:ext cx="2324100" cy="2325688"/>
            <a:chOff x="-474900" y="321200"/>
            <a:chExt cx="2324700" cy="2324700"/>
          </a:xfrm>
        </p:grpSpPr>
        <p:sp>
          <p:nvSpPr>
            <p:cNvPr id="37897" name="Google Shape;71;p7"/>
            <p:cNvSpPr/>
            <p:nvPr/>
          </p:nvSpPr>
          <p:spPr>
            <a:xfrm>
              <a:off x="-474900" y="321200"/>
              <a:ext cx="2324700" cy="2324700"/>
            </a:xfrm>
            <a:prstGeom prst="ellipse">
              <a:avLst/>
            </a:prstGeom>
            <a:noFill/>
            <a:ln w="9525" cap="flat" cmpd="sng">
              <a:solidFill>
                <a:srgbClr val="E8E8E8"/>
              </a:solidFill>
              <a:prstDash val="solid"/>
              <a:headEnd type="none" w="sm" len="sm"/>
              <a:tailEnd type="none" w="sm" len="sm"/>
            </a:ln>
          </p:spPr>
          <p:txBody>
            <a:bodyPr lIns="91425" tIns="91425" rIns="91425" bIns="91425" anchor="ctr" anchorCtr="0"/>
            <a:p>
              <a:pPr lvl="0" eaLnBrk="1" hangingPunct="1">
                <a:buNone/>
              </a:pPr>
              <a:endParaRPr>
                <a:latin typeface="Arial" panose="020B0604020202020204" pitchFamily="34" charset="0"/>
              </a:endParaRPr>
            </a:p>
          </p:txBody>
        </p:sp>
        <p:sp>
          <p:nvSpPr>
            <p:cNvPr id="37898" name="Google Shape;72;p7"/>
            <p:cNvSpPr/>
            <p:nvPr/>
          </p:nvSpPr>
          <p:spPr>
            <a:xfrm>
              <a:off x="120725" y="916825"/>
              <a:ext cx="1133400" cy="1133400"/>
            </a:xfrm>
            <a:prstGeom prst="ellipse">
              <a:avLst/>
            </a:prstGeom>
            <a:noFill/>
            <a:ln w="9525" cap="flat" cmpd="sng">
              <a:solidFill>
                <a:srgbClr val="E8E8E8"/>
              </a:solidFill>
              <a:prstDash val="solid"/>
              <a:headEnd type="none" w="sm" len="sm"/>
              <a:tailEnd type="none" w="sm" len="sm"/>
            </a:ln>
          </p:spPr>
          <p:txBody>
            <a:bodyPr lIns="91425" tIns="91425" rIns="91425" bIns="91425" anchor="ctr" anchorCtr="0"/>
            <a:p>
              <a:pPr lvl="0" eaLnBrk="1" hangingPunct="1">
                <a:buNone/>
              </a:pPr>
              <a:endParaRPr>
                <a:latin typeface="Arial" panose="020B0604020202020204" pitchFamily="34" charset="0"/>
              </a:endParaRPr>
            </a:p>
          </p:txBody>
        </p:sp>
        <p:sp>
          <p:nvSpPr>
            <p:cNvPr id="37899" name="Google Shape;73;p7"/>
            <p:cNvSpPr/>
            <p:nvPr/>
          </p:nvSpPr>
          <p:spPr>
            <a:xfrm>
              <a:off x="-137125" y="658975"/>
              <a:ext cx="1649100" cy="1649100"/>
            </a:xfrm>
            <a:prstGeom prst="ellipse">
              <a:avLst/>
            </a:prstGeom>
            <a:noFill/>
            <a:ln w="9525" cap="flat" cmpd="sng">
              <a:solidFill>
                <a:srgbClr val="E8E8E8"/>
              </a:solidFill>
              <a:prstDash val="solid"/>
              <a:headEnd type="none" w="sm" len="sm"/>
              <a:tailEnd type="none" w="sm" len="sm"/>
            </a:ln>
          </p:spPr>
          <p:txBody>
            <a:bodyPr lIns="91425" tIns="91425" rIns="91425" bIns="91425" anchor="ctr" anchorCtr="0"/>
            <a:p>
              <a:pPr lvl="0" eaLnBrk="1" hangingPunct="1">
                <a:buNone/>
              </a:pPr>
              <a:endParaRPr>
                <a:latin typeface="Arial" panose="020B0604020202020204" pitchFamily="34" charset="0"/>
              </a:endParaRPr>
            </a:p>
          </p:txBody>
        </p:sp>
        <p:sp>
          <p:nvSpPr>
            <p:cNvPr id="37900" name="Google Shape;74;p7"/>
            <p:cNvSpPr/>
            <p:nvPr/>
          </p:nvSpPr>
          <p:spPr>
            <a:xfrm>
              <a:off x="313650" y="1109750"/>
              <a:ext cx="747600" cy="747600"/>
            </a:xfrm>
            <a:prstGeom prst="ellipse">
              <a:avLst/>
            </a:prstGeom>
            <a:noFill/>
            <a:ln w="9525" cap="flat" cmpd="sng">
              <a:solidFill>
                <a:srgbClr val="E8E8E8"/>
              </a:solidFill>
              <a:prstDash val="solid"/>
              <a:headEnd type="none" w="sm" len="sm"/>
              <a:tailEnd type="none" w="sm" len="sm"/>
            </a:ln>
          </p:spPr>
          <p:txBody>
            <a:bodyPr lIns="91425" tIns="91425" rIns="91425" bIns="91425" anchor="ctr" anchorCtr="0"/>
            <a:p>
              <a:pPr lvl="0" eaLnBrk="1" hangingPunct="1">
                <a:buNone/>
              </a:pPr>
              <a:endParaRPr>
                <a:latin typeface="Arial" panose="020B0604020202020204" pitchFamily="34" charset="0"/>
              </a:endParaRPr>
            </a:p>
          </p:txBody>
        </p:sp>
      </p:grpSp>
      <p:sp>
        <p:nvSpPr>
          <p:cNvPr id="37891" name="Google Shape;75;p7"/>
          <p:cNvSpPr/>
          <p:nvPr/>
        </p:nvSpPr>
        <p:spPr>
          <a:xfrm>
            <a:off x="8556625" y="4576763"/>
            <a:ext cx="434975" cy="434975"/>
          </a:xfrm>
          <a:prstGeom prst="ellipse">
            <a:avLst/>
          </a:prstGeom>
          <a:solidFill>
            <a:srgbClr val="000000"/>
          </a:solidFill>
          <a:ln w="9525">
            <a:noFill/>
          </a:ln>
        </p:spPr>
        <p:txBody>
          <a:bodyPr lIns="91425" tIns="91425" rIns="91425" bIns="91425" anchor="ctr" anchorCtr="0"/>
          <a:p>
            <a:pPr lvl="0" eaLnBrk="1" hangingPunct="1">
              <a:buNone/>
            </a:pPr>
            <a:endParaRPr>
              <a:latin typeface="Arial" panose="020B0604020202020204" pitchFamily="34" charset="0"/>
            </a:endParaRPr>
          </a:p>
        </p:txBody>
      </p:sp>
      <p:sp>
        <p:nvSpPr>
          <p:cNvPr id="37892" name="Google Shape;80;p7"/>
          <p:cNvSpPr/>
          <p:nvPr/>
        </p:nvSpPr>
        <p:spPr>
          <a:xfrm>
            <a:off x="6081713" y="763588"/>
            <a:ext cx="3616325" cy="3616325"/>
          </a:xfrm>
          <a:prstGeom prst="ellipse">
            <a:avLst/>
          </a:prstGeom>
          <a:noFill/>
          <a:ln w="9525" cap="flat" cmpd="sng">
            <a:solidFill>
              <a:srgbClr val="E8E8E8"/>
            </a:solidFill>
            <a:prstDash val="solid"/>
            <a:headEnd type="none" w="sm" len="sm"/>
            <a:tailEnd type="none" w="sm" len="sm"/>
          </a:ln>
        </p:spPr>
        <p:txBody>
          <a:bodyPr lIns="91425" tIns="91425" rIns="91425" bIns="91425" anchor="ctr" anchorCtr="0"/>
          <a:p>
            <a:pPr lvl="0" eaLnBrk="1" hangingPunct="1">
              <a:buNone/>
            </a:pPr>
            <a:endParaRPr>
              <a:latin typeface="Arial" panose="020B0604020202020204" pitchFamily="34" charset="0"/>
            </a:endParaRPr>
          </a:p>
        </p:txBody>
      </p:sp>
      <p:sp>
        <p:nvSpPr>
          <p:cNvPr id="37893" name="Google Shape;81;p7"/>
          <p:cNvSpPr/>
          <p:nvPr/>
        </p:nvSpPr>
        <p:spPr>
          <a:xfrm>
            <a:off x="6272213" y="955675"/>
            <a:ext cx="3233737" cy="3232150"/>
          </a:xfrm>
          <a:prstGeom prst="ellipse">
            <a:avLst/>
          </a:prstGeom>
          <a:solidFill>
            <a:srgbClr val="000000">
              <a:alpha val="6667"/>
            </a:srgbClr>
          </a:solidFill>
          <a:ln w="9525">
            <a:noFill/>
          </a:ln>
        </p:spPr>
        <p:txBody>
          <a:bodyPr lIns="91425" tIns="91425" rIns="91425" bIns="91425" anchor="ctr" anchorCtr="0"/>
          <a:p>
            <a:pPr lvl="0" eaLnBrk="1" hangingPunct="1">
              <a:buNone/>
            </a:pPr>
            <a:endParaRPr>
              <a:latin typeface="Arial" panose="020B0604020202020204" pitchFamily="34" charset="0"/>
            </a:endParaRPr>
          </a:p>
        </p:txBody>
      </p:sp>
      <p:sp>
        <p:nvSpPr>
          <p:cNvPr id="76" name="Google Shape;76;p7"/>
          <p:cNvSpPr txBox="1">
            <a:spLocks noGrp="1"/>
          </p:cNvSpPr>
          <p:nvPr>
            <p:ph type="title"/>
          </p:nvPr>
        </p:nvSpPr>
        <p:spPr>
          <a:xfrm>
            <a:off x="457200" y="1166125"/>
            <a:ext cx="5220300" cy="6831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77" name="Google Shape;77;p7"/>
          <p:cNvSpPr txBox="1">
            <a:spLocks noGrp="1"/>
          </p:cNvSpPr>
          <p:nvPr>
            <p:ph type="body" idx="1"/>
          </p:nvPr>
        </p:nvSpPr>
        <p:spPr>
          <a:xfrm>
            <a:off x="1069625" y="1958050"/>
            <a:ext cx="2236800" cy="2618400"/>
          </a:xfrm>
          <a:prstGeom prst="rect">
            <a:avLst/>
          </a:prstGeom>
        </p:spPr>
        <p:txBody>
          <a:bodyPr spcFirstLastPara="1" wrap="square" lIns="91425" tIns="91425" rIns="91425" bIns="91425" anchor="t" anchorCtr="0">
            <a:noAutofit/>
          </a:bodyPr>
          <a:lstStyle>
            <a:lvl1pPr marL="457200" lvl="0" indent="-317500">
              <a:spcBef>
                <a:spcPts val="600"/>
              </a:spcBef>
              <a:spcAft>
                <a:spcPts val="0"/>
              </a:spcAft>
              <a:buSzPts val="1400"/>
              <a:buChar char="￮"/>
              <a:defRPr sz="14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p:txBody>
      </p:sp>
      <p:sp>
        <p:nvSpPr>
          <p:cNvPr id="78" name="Google Shape;78;p7"/>
          <p:cNvSpPr txBox="1">
            <a:spLocks noGrp="1"/>
          </p:cNvSpPr>
          <p:nvPr>
            <p:ph type="body" idx="2"/>
          </p:nvPr>
        </p:nvSpPr>
        <p:spPr>
          <a:xfrm>
            <a:off x="3440857" y="1958050"/>
            <a:ext cx="2236800" cy="2618400"/>
          </a:xfrm>
          <a:prstGeom prst="rect">
            <a:avLst/>
          </a:prstGeom>
        </p:spPr>
        <p:txBody>
          <a:bodyPr spcFirstLastPara="1" wrap="square" lIns="91425" tIns="91425" rIns="91425" bIns="91425" anchor="t" anchorCtr="0">
            <a:noAutofit/>
          </a:bodyPr>
          <a:lstStyle>
            <a:lvl1pPr marL="457200" lvl="0" indent="-317500">
              <a:spcBef>
                <a:spcPts val="600"/>
              </a:spcBef>
              <a:spcAft>
                <a:spcPts val="0"/>
              </a:spcAft>
              <a:buSzPts val="1400"/>
              <a:buChar char="￮"/>
              <a:defRPr sz="14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p:txBody>
      </p:sp>
      <p:sp>
        <p:nvSpPr>
          <p:cNvPr id="37896" name="Google Shape;79;p7"/>
          <p:cNvSpPr txBox="1">
            <a:spLocks noGrp="1"/>
          </p:cNvSpPr>
          <p:nvPr>
            <p:ph type="sldNum" idx="4"/>
          </p:nvPr>
        </p:nvSpPr>
        <p:spPr>
          <a:xfrm>
            <a:off x="8556625" y="4576763"/>
            <a:ext cx="434975" cy="434975"/>
          </a:xfrm>
          <a:prstGeom prst="rect">
            <a:avLst/>
          </a:prstGeom>
          <a:noFill/>
          <a:ln w="9525">
            <a:noFill/>
          </a:ln>
        </p:spPr>
        <p:txBody>
          <a:bodyPr lIns="91425" tIns="91425" rIns="91425" bIns="91425" anchor="ctr" anchorCtr="0"/>
          <a:p>
            <a:pPr algn="ctr" eaLnBrk="1" hangingPunct="1">
              <a:buNone/>
            </a:pPr>
            <a:fld id="{9A0DB2DC-4C9A-4742-B13C-FB6460FD3503}" type="slidenum">
              <a:rPr lang="" altLang="en-US">
                <a:latin typeface="Poppins" charset="0"/>
                <a:cs typeface="Poppins" charset="0"/>
                <a:sym typeface="Poppins" charset="0"/>
              </a:rPr>
            </a:fld>
            <a:endParaRPr lang="" altLang="en-US">
              <a:latin typeface="Poppins" charset="0"/>
              <a:ea typeface="Poppins" charset="0"/>
              <a:cs typeface="Poppins" charset="0"/>
              <a:sym typeface="Poppins" charset="0"/>
            </a:endParaRPr>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matchingName="Title">
  <p:cSld name="Title">
    <p:bg>
      <p:bgPr>
        <a:blipFill rotWithShape="0">
          <a:blip r:embed="rId2"/>
          <a:stretch>
            <a:fillRect/>
          </a:stretch>
        </a:blipFill>
        <a:effectLst/>
      </p:bgPr>
    </p:bg>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2195400" y="1915625"/>
            <a:ext cx="5307900" cy="1159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2" name="Slide Number Placeholder 1"/>
          <p:cNvSpPr>
            <a:spLocks noGrp="1"/>
          </p:cNvSpPr>
          <p:nvPr>
            <p:ph type="sldNum" idx="10"/>
          </p:nvPr>
        </p:nvSpPr>
        <p:spPr/>
        <p:txBody>
          <a:bodyPr/>
          <a:p>
            <a:pPr lvl="0" eaLnBrk="1" hangingPunct="1">
              <a:buNone/>
            </a:pPr>
            <a:fld id="{9A0DB2DC-4C9A-4742-B13C-FB6460FD3503}" type="slidenum">
              <a:rPr lang="" altLang="en-US">
                <a:cs typeface="Tinos" charset="0"/>
                <a:sym typeface="Tinos" charset="0"/>
              </a:rPr>
            </a:fld>
            <a:endParaRPr lang="" altLang="en-US">
              <a:latin typeface="Arial" panose="020B0604020202020204" pitchFamily="34" charset="0"/>
              <a:cs typeface="Tinos" charset="0"/>
              <a:sym typeface="Tinos" charset="0"/>
            </a:endParaRPr>
          </a:p>
        </p:txBody>
      </p:sp>
    </p:spTree>
  </p:cSld>
  <p:clrMapOvr>
    <a:masterClrMapping/>
  </p:clrMapOvr>
  <p:transition>
    <p:fade thruBlk="1"/>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matchingName="Title only">
  <p:cSld name="Title only">
    <p:bg>
      <p:bgPr>
        <a:solidFill>
          <a:schemeClr val="bg1"/>
        </a:solidFill>
        <a:effectLst/>
      </p:bgPr>
    </p:bg>
    <p:spTree>
      <p:nvGrpSpPr>
        <p:cNvPr id="1" name="Shape 96"/>
        <p:cNvGrpSpPr/>
        <p:nvPr/>
      </p:nvGrpSpPr>
      <p:grpSpPr>
        <a:xfrm>
          <a:off x="0" y="0"/>
          <a:ext cx="0" cy="0"/>
          <a:chOff x="0" y="0"/>
          <a:chExt cx="0" cy="0"/>
        </a:xfrm>
      </p:grpSpPr>
      <p:grpSp>
        <p:nvGrpSpPr>
          <p:cNvPr id="38914" name="Google Shape;97;p9"/>
          <p:cNvGrpSpPr/>
          <p:nvPr/>
        </p:nvGrpSpPr>
        <p:grpSpPr>
          <a:xfrm>
            <a:off x="-442912" y="336550"/>
            <a:ext cx="2324100" cy="2325688"/>
            <a:chOff x="-474900" y="321200"/>
            <a:chExt cx="2324700" cy="2324700"/>
          </a:xfrm>
        </p:grpSpPr>
        <p:sp>
          <p:nvSpPr>
            <p:cNvPr id="38919" name="Google Shape;98;p9"/>
            <p:cNvSpPr/>
            <p:nvPr/>
          </p:nvSpPr>
          <p:spPr>
            <a:xfrm>
              <a:off x="-474900" y="321200"/>
              <a:ext cx="2324700" cy="2324700"/>
            </a:xfrm>
            <a:prstGeom prst="ellipse">
              <a:avLst/>
            </a:prstGeom>
            <a:noFill/>
            <a:ln w="9525" cap="flat" cmpd="sng">
              <a:solidFill>
                <a:srgbClr val="E8E8E8"/>
              </a:solidFill>
              <a:prstDash val="solid"/>
              <a:headEnd type="none" w="sm" len="sm"/>
              <a:tailEnd type="none" w="sm" len="sm"/>
            </a:ln>
          </p:spPr>
          <p:txBody>
            <a:bodyPr lIns="91425" tIns="91425" rIns="91425" bIns="91425" anchor="ctr" anchorCtr="0"/>
            <a:p>
              <a:pPr lvl="0" eaLnBrk="1" hangingPunct="1">
                <a:buNone/>
              </a:pPr>
              <a:endParaRPr>
                <a:latin typeface="Arial" panose="020B0604020202020204" pitchFamily="34" charset="0"/>
              </a:endParaRPr>
            </a:p>
          </p:txBody>
        </p:sp>
        <p:sp>
          <p:nvSpPr>
            <p:cNvPr id="38920" name="Google Shape;99;p9"/>
            <p:cNvSpPr/>
            <p:nvPr/>
          </p:nvSpPr>
          <p:spPr>
            <a:xfrm>
              <a:off x="120725" y="916825"/>
              <a:ext cx="1133400" cy="1133400"/>
            </a:xfrm>
            <a:prstGeom prst="ellipse">
              <a:avLst/>
            </a:prstGeom>
            <a:noFill/>
            <a:ln w="9525" cap="flat" cmpd="sng">
              <a:solidFill>
                <a:srgbClr val="E8E8E8"/>
              </a:solidFill>
              <a:prstDash val="solid"/>
              <a:headEnd type="none" w="sm" len="sm"/>
              <a:tailEnd type="none" w="sm" len="sm"/>
            </a:ln>
          </p:spPr>
          <p:txBody>
            <a:bodyPr lIns="91425" tIns="91425" rIns="91425" bIns="91425" anchor="ctr" anchorCtr="0"/>
            <a:p>
              <a:pPr lvl="0" eaLnBrk="1" hangingPunct="1">
                <a:buNone/>
              </a:pPr>
              <a:endParaRPr>
                <a:latin typeface="Arial" panose="020B0604020202020204" pitchFamily="34" charset="0"/>
              </a:endParaRPr>
            </a:p>
          </p:txBody>
        </p:sp>
        <p:sp>
          <p:nvSpPr>
            <p:cNvPr id="38921" name="Google Shape;100;p9"/>
            <p:cNvSpPr/>
            <p:nvPr/>
          </p:nvSpPr>
          <p:spPr>
            <a:xfrm>
              <a:off x="-137125" y="658975"/>
              <a:ext cx="1649100" cy="1649100"/>
            </a:xfrm>
            <a:prstGeom prst="ellipse">
              <a:avLst/>
            </a:prstGeom>
            <a:noFill/>
            <a:ln w="9525" cap="flat" cmpd="sng">
              <a:solidFill>
                <a:srgbClr val="E8E8E8"/>
              </a:solidFill>
              <a:prstDash val="solid"/>
              <a:headEnd type="none" w="sm" len="sm"/>
              <a:tailEnd type="none" w="sm" len="sm"/>
            </a:ln>
          </p:spPr>
          <p:txBody>
            <a:bodyPr lIns="91425" tIns="91425" rIns="91425" bIns="91425" anchor="ctr" anchorCtr="0"/>
            <a:p>
              <a:pPr lvl="0" eaLnBrk="1" hangingPunct="1">
                <a:buNone/>
              </a:pPr>
              <a:endParaRPr>
                <a:latin typeface="Arial" panose="020B0604020202020204" pitchFamily="34" charset="0"/>
              </a:endParaRPr>
            </a:p>
          </p:txBody>
        </p:sp>
        <p:sp>
          <p:nvSpPr>
            <p:cNvPr id="38922" name="Google Shape;101;p9"/>
            <p:cNvSpPr/>
            <p:nvPr/>
          </p:nvSpPr>
          <p:spPr>
            <a:xfrm>
              <a:off x="313650" y="1109750"/>
              <a:ext cx="747600" cy="747600"/>
            </a:xfrm>
            <a:prstGeom prst="ellipse">
              <a:avLst/>
            </a:prstGeom>
            <a:noFill/>
            <a:ln w="9525" cap="flat" cmpd="sng">
              <a:solidFill>
                <a:srgbClr val="E8E8E8"/>
              </a:solidFill>
              <a:prstDash val="solid"/>
              <a:headEnd type="none" w="sm" len="sm"/>
              <a:tailEnd type="none" w="sm" len="sm"/>
            </a:ln>
          </p:spPr>
          <p:txBody>
            <a:bodyPr lIns="91425" tIns="91425" rIns="91425" bIns="91425" anchor="ctr" anchorCtr="0"/>
            <a:p>
              <a:pPr lvl="0" eaLnBrk="1" hangingPunct="1">
                <a:buNone/>
              </a:pPr>
              <a:endParaRPr>
                <a:latin typeface="Arial" panose="020B0604020202020204" pitchFamily="34" charset="0"/>
              </a:endParaRPr>
            </a:p>
          </p:txBody>
        </p:sp>
      </p:grpSp>
      <p:sp>
        <p:nvSpPr>
          <p:cNvPr id="38915" name="Google Shape;102;p9"/>
          <p:cNvSpPr/>
          <p:nvPr/>
        </p:nvSpPr>
        <p:spPr>
          <a:xfrm>
            <a:off x="8556625" y="4576763"/>
            <a:ext cx="434975" cy="434975"/>
          </a:xfrm>
          <a:prstGeom prst="ellipse">
            <a:avLst/>
          </a:prstGeom>
          <a:solidFill>
            <a:srgbClr val="000000"/>
          </a:solidFill>
          <a:ln w="9525">
            <a:noFill/>
          </a:ln>
        </p:spPr>
        <p:txBody>
          <a:bodyPr lIns="91425" tIns="91425" rIns="91425" bIns="91425" anchor="ctr" anchorCtr="0"/>
          <a:p>
            <a:pPr lvl="0" eaLnBrk="1" hangingPunct="1">
              <a:buNone/>
            </a:pPr>
            <a:endParaRPr>
              <a:latin typeface="Arial" panose="020B0604020202020204" pitchFamily="34" charset="0"/>
            </a:endParaRPr>
          </a:p>
        </p:txBody>
      </p:sp>
      <p:sp>
        <p:nvSpPr>
          <p:cNvPr id="103" name="Google Shape;103;p9"/>
          <p:cNvSpPr txBox="1">
            <a:spLocks noGrp="1"/>
          </p:cNvSpPr>
          <p:nvPr>
            <p:ph type="title"/>
          </p:nvPr>
        </p:nvSpPr>
        <p:spPr>
          <a:xfrm>
            <a:off x="457200" y="1166125"/>
            <a:ext cx="5220300" cy="6831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8918" name="Google Shape;104;p9"/>
          <p:cNvSpPr txBox="1">
            <a:spLocks noGrp="1"/>
          </p:cNvSpPr>
          <p:nvPr>
            <p:ph type="sldNum" idx="4"/>
          </p:nvPr>
        </p:nvSpPr>
        <p:spPr>
          <a:xfrm>
            <a:off x="8556625" y="4576763"/>
            <a:ext cx="434975" cy="434975"/>
          </a:xfrm>
          <a:prstGeom prst="rect">
            <a:avLst/>
          </a:prstGeom>
          <a:noFill/>
          <a:ln w="9525">
            <a:noFill/>
          </a:ln>
        </p:spPr>
        <p:txBody>
          <a:bodyPr lIns="91425" tIns="91425" rIns="91425" bIns="91425" anchor="ctr" anchorCtr="0"/>
          <a:p>
            <a:pPr algn="ctr" eaLnBrk="1" hangingPunct="1">
              <a:buNone/>
            </a:pPr>
            <a:fld id="{9A0DB2DC-4C9A-4742-B13C-FB6460FD3503}" type="slidenum">
              <a:rPr lang="" altLang="en-US">
                <a:latin typeface="Poppins" charset="0"/>
                <a:cs typeface="Poppins" charset="0"/>
                <a:sym typeface="Poppins" charset="0"/>
              </a:rPr>
            </a:fld>
            <a:endParaRPr lang="" altLang="en-US">
              <a:latin typeface="Poppins" charset="0"/>
              <a:ea typeface="Poppins" charset="0"/>
              <a:cs typeface="Poppins" charset="0"/>
              <a:sym typeface="Poppins" charset="0"/>
            </a:endParaRPr>
          </a:p>
        </p:txBody>
      </p:sp>
    </p:spTree>
  </p:cSld>
  <p:clrMapOvr>
    <a:masterClrMapping/>
  </p:clrMapOvr>
  <p:transition>
    <p:fade thruBlk="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bg1"/>
        </a:solidFill>
        <a:effectLst/>
      </p:bgPr>
    </p:bg>
    <p:spTree>
      <p:nvGrpSpPr>
        <p:cNvPr id="1" name="Shape 105"/>
        <p:cNvGrpSpPr/>
        <p:nvPr/>
      </p:nvGrpSpPr>
      <p:grpSpPr>
        <a:xfrm>
          <a:off x="0" y="0"/>
          <a:ext cx="0" cy="0"/>
          <a:chOff x="0" y="0"/>
          <a:chExt cx="0" cy="0"/>
        </a:xfrm>
      </p:grpSpPr>
      <p:grpSp>
        <p:nvGrpSpPr>
          <p:cNvPr id="39938" name="Google Shape;106;p10"/>
          <p:cNvGrpSpPr/>
          <p:nvPr/>
        </p:nvGrpSpPr>
        <p:grpSpPr>
          <a:xfrm>
            <a:off x="307975" y="3811588"/>
            <a:ext cx="1844675" cy="1844675"/>
            <a:chOff x="-474900" y="321200"/>
            <a:chExt cx="2324700" cy="2324700"/>
          </a:xfrm>
        </p:grpSpPr>
        <p:sp>
          <p:nvSpPr>
            <p:cNvPr id="39943" name="Google Shape;107;p10"/>
            <p:cNvSpPr/>
            <p:nvPr/>
          </p:nvSpPr>
          <p:spPr>
            <a:xfrm>
              <a:off x="-474900" y="321200"/>
              <a:ext cx="2324700" cy="2324700"/>
            </a:xfrm>
            <a:prstGeom prst="ellipse">
              <a:avLst/>
            </a:prstGeom>
            <a:noFill/>
            <a:ln w="9525" cap="flat" cmpd="sng">
              <a:solidFill>
                <a:srgbClr val="E8E8E8"/>
              </a:solidFill>
              <a:prstDash val="solid"/>
              <a:headEnd type="none" w="sm" len="sm"/>
              <a:tailEnd type="none" w="sm" len="sm"/>
            </a:ln>
          </p:spPr>
          <p:txBody>
            <a:bodyPr lIns="91425" tIns="91425" rIns="91425" bIns="91425" anchor="ctr" anchorCtr="0"/>
            <a:p>
              <a:pPr lvl="0" eaLnBrk="1" hangingPunct="1">
                <a:buNone/>
              </a:pPr>
              <a:endParaRPr>
                <a:latin typeface="Arial" panose="020B0604020202020204" pitchFamily="34" charset="0"/>
              </a:endParaRPr>
            </a:p>
          </p:txBody>
        </p:sp>
        <p:sp>
          <p:nvSpPr>
            <p:cNvPr id="39944" name="Google Shape;108;p10"/>
            <p:cNvSpPr/>
            <p:nvPr/>
          </p:nvSpPr>
          <p:spPr>
            <a:xfrm>
              <a:off x="120725" y="916825"/>
              <a:ext cx="1133400" cy="1133400"/>
            </a:xfrm>
            <a:prstGeom prst="ellipse">
              <a:avLst/>
            </a:prstGeom>
            <a:noFill/>
            <a:ln w="9525" cap="flat" cmpd="sng">
              <a:solidFill>
                <a:srgbClr val="E8E8E8"/>
              </a:solidFill>
              <a:prstDash val="solid"/>
              <a:headEnd type="none" w="sm" len="sm"/>
              <a:tailEnd type="none" w="sm" len="sm"/>
            </a:ln>
          </p:spPr>
          <p:txBody>
            <a:bodyPr lIns="91425" tIns="91425" rIns="91425" bIns="91425" anchor="ctr" anchorCtr="0"/>
            <a:p>
              <a:pPr lvl="0" eaLnBrk="1" hangingPunct="1">
                <a:buNone/>
              </a:pPr>
              <a:endParaRPr>
                <a:latin typeface="Arial" panose="020B0604020202020204" pitchFamily="34" charset="0"/>
              </a:endParaRPr>
            </a:p>
          </p:txBody>
        </p:sp>
        <p:sp>
          <p:nvSpPr>
            <p:cNvPr id="39945" name="Google Shape;109;p10"/>
            <p:cNvSpPr/>
            <p:nvPr/>
          </p:nvSpPr>
          <p:spPr>
            <a:xfrm>
              <a:off x="-137125" y="658975"/>
              <a:ext cx="1649100" cy="1649100"/>
            </a:xfrm>
            <a:prstGeom prst="ellipse">
              <a:avLst/>
            </a:prstGeom>
            <a:noFill/>
            <a:ln w="9525" cap="flat" cmpd="sng">
              <a:solidFill>
                <a:srgbClr val="E8E8E8"/>
              </a:solidFill>
              <a:prstDash val="solid"/>
              <a:headEnd type="none" w="sm" len="sm"/>
              <a:tailEnd type="none" w="sm" len="sm"/>
            </a:ln>
          </p:spPr>
          <p:txBody>
            <a:bodyPr lIns="91425" tIns="91425" rIns="91425" bIns="91425" anchor="ctr" anchorCtr="0"/>
            <a:p>
              <a:pPr lvl="0" eaLnBrk="1" hangingPunct="1">
                <a:buNone/>
              </a:pPr>
              <a:endParaRPr>
                <a:latin typeface="Arial" panose="020B0604020202020204" pitchFamily="34" charset="0"/>
              </a:endParaRPr>
            </a:p>
          </p:txBody>
        </p:sp>
        <p:sp>
          <p:nvSpPr>
            <p:cNvPr id="39946" name="Google Shape;110;p10"/>
            <p:cNvSpPr/>
            <p:nvPr/>
          </p:nvSpPr>
          <p:spPr>
            <a:xfrm>
              <a:off x="313650" y="1109750"/>
              <a:ext cx="747600" cy="747600"/>
            </a:xfrm>
            <a:prstGeom prst="ellipse">
              <a:avLst/>
            </a:prstGeom>
            <a:noFill/>
            <a:ln w="9525" cap="flat" cmpd="sng">
              <a:solidFill>
                <a:srgbClr val="E8E8E8"/>
              </a:solidFill>
              <a:prstDash val="solid"/>
              <a:headEnd type="none" w="sm" len="sm"/>
              <a:tailEnd type="none" w="sm" len="sm"/>
            </a:ln>
          </p:spPr>
          <p:txBody>
            <a:bodyPr lIns="91425" tIns="91425" rIns="91425" bIns="91425" anchor="ctr" anchorCtr="0"/>
            <a:p>
              <a:pPr lvl="0" eaLnBrk="1" hangingPunct="1">
                <a:buNone/>
              </a:pPr>
              <a:endParaRPr>
                <a:latin typeface="Arial" panose="020B0604020202020204" pitchFamily="34" charset="0"/>
              </a:endParaRPr>
            </a:p>
          </p:txBody>
        </p:sp>
      </p:grpSp>
      <p:sp>
        <p:nvSpPr>
          <p:cNvPr id="39939" name="Google Shape;111;p10"/>
          <p:cNvSpPr/>
          <p:nvPr/>
        </p:nvSpPr>
        <p:spPr>
          <a:xfrm>
            <a:off x="8556625" y="4576763"/>
            <a:ext cx="434975" cy="434975"/>
          </a:xfrm>
          <a:prstGeom prst="ellipse">
            <a:avLst/>
          </a:prstGeom>
          <a:solidFill>
            <a:srgbClr val="000000"/>
          </a:solidFill>
          <a:ln w="9525">
            <a:noFill/>
          </a:ln>
        </p:spPr>
        <p:txBody>
          <a:bodyPr lIns="91425" tIns="91425" rIns="91425" bIns="91425" anchor="ctr" anchorCtr="0"/>
          <a:p>
            <a:pPr lvl="0" eaLnBrk="1" hangingPunct="1">
              <a:buNone/>
            </a:pPr>
            <a:endParaRPr>
              <a:latin typeface="Arial" panose="020B0604020202020204" pitchFamily="34" charset="0"/>
            </a:endParaRPr>
          </a:p>
        </p:txBody>
      </p:sp>
      <p:sp>
        <p:nvSpPr>
          <p:cNvPr id="112" name="Google Shape;112;p10"/>
          <p:cNvSpPr txBox="1">
            <a:spLocks noGrp="1"/>
          </p:cNvSpPr>
          <p:nvPr>
            <p:ph type="body" idx="1"/>
          </p:nvPr>
        </p:nvSpPr>
        <p:spPr>
          <a:xfrm>
            <a:off x="1069625" y="4406300"/>
            <a:ext cx="4608000" cy="519600"/>
          </a:xfrm>
          <a:prstGeom prst="rect">
            <a:avLst/>
          </a:prstGeom>
        </p:spPr>
        <p:txBody>
          <a:bodyPr spcFirstLastPara="1" wrap="square" lIns="91425" tIns="91425" rIns="91425" bIns="91425" anchor="b" anchorCtr="0">
            <a:noAutofit/>
          </a:bodyPr>
          <a:lstStyle>
            <a:lvl1pPr marL="457200" lvl="0" indent="-228600">
              <a:spcBef>
                <a:spcPts val="360"/>
              </a:spcBef>
              <a:spcAft>
                <a:spcPts val="0"/>
              </a:spcAft>
              <a:buSzPts val="1400"/>
              <a:buNone/>
              <a:defRPr sz="1400"/>
            </a:lvl1pPr>
          </a:lstStyle>
          <a:p/>
        </p:txBody>
      </p:sp>
      <p:sp>
        <p:nvSpPr>
          <p:cNvPr id="39942" name="Google Shape;113;p10"/>
          <p:cNvSpPr txBox="1">
            <a:spLocks noGrp="1"/>
          </p:cNvSpPr>
          <p:nvPr>
            <p:ph type="sldNum" idx="4"/>
          </p:nvPr>
        </p:nvSpPr>
        <p:spPr>
          <a:xfrm>
            <a:off x="8556625" y="4576763"/>
            <a:ext cx="434975" cy="434975"/>
          </a:xfrm>
          <a:prstGeom prst="rect">
            <a:avLst/>
          </a:prstGeom>
          <a:noFill/>
          <a:ln w="9525">
            <a:noFill/>
          </a:ln>
        </p:spPr>
        <p:txBody>
          <a:bodyPr lIns="91425" tIns="91425" rIns="91425" bIns="91425" anchor="ctr" anchorCtr="0"/>
          <a:p>
            <a:pPr algn="ctr" eaLnBrk="1" hangingPunct="1">
              <a:buNone/>
            </a:pPr>
            <a:fld id="{9A0DB2DC-4C9A-4742-B13C-FB6460FD3503}" type="slidenum">
              <a:rPr lang="" altLang="en-US">
                <a:latin typeface="Poppins" charset="0"/>
                <a:cs typeface="Poppins" charset="0"/>
                <a:sym typeface="Poppins" charset="0"/>
              </a:rPr>
            </a:fld>
            <a:endParaRPr lang="" altLang="en-US">
              <a:latin typeface="Poppins" charset="0"/>
              <a:ea typeface="Poppins" charset="0"/>
              <a:cs typeface="Poppins" charset="0"/>
              <a:sym typeface="Poppins" charset="0"/>
            </a:endParaRPr>
          </a:p>
        </p:txBody>
      </p:sp>
    </p:spTree>
  </p:cSld>
  <p:clrMapOvr>
    <a:masterClrMapping/>
  </p:clrMapOvr>
  <p:transition>
    <p:fade thruBlk="1"/>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bg>
      <p:bgPr>
        <a:solidFill>
          <a:schemeClr val="bg1"/>
        </a:solidFill>
        <a:effectLst/>
      </p:bgPr>
    </p:bg>
    <p:spTree>
      <p:nvGrpSpPr>
        <p:cNvPr id="1" name=""/>
        <p:cNvGrpSpPr/>
        <p:nvPr/>
      </p:nvGrpSpPr>
      <p:grpSpPr>
        <a:xfrm>
          <a:off x="0" y="0"/>
          <a:ext cx="0" cy="0"/>
          <a:chOff x="0" y="0"/>
          <a:chExt cx="0" cy="0"/>
        </a:xfrm>
      </p:grpSpPr>
      <p:sp>
        <p:nvSpPr>
          <p:cNvPr id="40964" name="Date Placeholder 3"/>
          <p:cNvSpPr>
            <a:spLocks noGrp="1"/>
          </p:cNvSpPr>
          <p:nvPr>
            <p:ph type="dt" sz="half" idx="2"/>
          </p:nvPr>
        </p:nvSpPr>
        <p:spPr>
          <a:xfrm>
            <a:off x="0" y="0"/>
            <a:ext cx="0" cy="0"/>
          </a:xfrm>
          <a:prstGeom prst="rect">
            <a:avLst/>
          </a:prstGeom>
          <a:noFill/>
          <a:ln w="9525">
            <a:noFill/>
          </a:ln>
        </p:spPr>
        <p:txBody>
          <a:bodyPr anchor="t" anchorCtr="0"/>
          <a:p>
            <a:pPr lvl="0" eaLnBrk="1" hangingPunct="1">
              <a:buNone/>
            </a:pPr>
            <a:fld id="{BB962C8B-B14F-4D97-AF65-F5344CB8AC3E}" type="datetime1">
              <a:rPr lang="en-US" altLang="x-none"/>
            </a:fld>
            <a:endParaRPr lang="en-US" altLang="x-none"/>
          </a:p>
        </p:txBody>
      </p:sp>
      <p:sp>
        <p:nvSpPr>
          <p:cNvPr id="40965" name="Footer Placeholder 4"/>
          <p:cNvSpPr>
            <a:spLocks noGrp="1"/>
          </p:cNvSpPr>
          <p:nvPr>
            <p:ph type="ftr" sz="quarter" idx="3"/>
          </p:nvPr>
        </p:nvSpPr>
        <p:spPr>
          <a:xfrm>
            <a:off x="0" y="0"/>
            <a:ext cx="0" cy="0"/>
          </a:xfrm>
          <a:prstGeom prst="rect">
            <a:avLst/>
          </a:prstGeom>
          <a:noFill/>
          <a:ln w="9525">
            <a:noFill/>
          </a:ln>
        </p:spPr>
        <p:txBody>
          <a:bodyPr anchor="t" anchorCtr="0"/>
          <a:p>
            <a:pPr lvl="0" eaLnBrk="1" hangingPunct="1">
              <a:buNone/>
            </a:pPr>
            <a:endParaRPr lang="en-US" altLang="x-none"/>
          </a:p>
        </p:txBody>
      </p:sp>
      <p:sp>
        <p:nvSpPr>
          <p:cNvPr id="40966" name="Slide Number Placeholder 5"/>
          <p:cNvSpPr>
            <a:spLocks noGrp="1"/>
          </p:cNvSpPr>
          <p:nvPr>
            <p:ph type="sldNum" sz="quarter" idx="4"/>
          </p:nvPr>
        </p:nvSpPr>
        <p:spPr>
          <a:xfrm>
            <a:off x="8556625" y="4576763"/>
            <a:ext cx="434975" cy="434975"/>
          </a:xfrm>
          <a:prstGeom prst="rect">
            <a:avLst/>
          </a:prstGeom>
          <a:noFill/>
          <a:ln w="9525">
            <a:noFill/>
          </a:ln>
        </p:spPr>
        <p:txBody>
          <a:bodyPr lIns="91425" tIns="91425" rIns="91425" bIns="91425" anchor="ctr" anchorCtr="0"/>
          <a:p>
            <a:pPr algn="ctr" eaLnBrk="1" hangingPunct="1">
              <a:buNone/>
            </a:pPr>
            <a:fld id="{9A0DB2DC-4C9A-4742-B13C-FB6460FD3503}" type="slidenum">
              <a:rPr lang="en-US" altLang="">
                <a:latin typeface="Poppins" charset="0"/>
                <a:cs typeface="Poppins" charset="0"/>
                <a:sym typeface="Poppins" charset="0"/>
              </a:rPr>
            </a:fld>
            <a:endParaRPr lang="en-US" altLang="">
              <a:latin typeface="Poppins" charset="0"/>
              <a:ea typeface="Poppins" charset="0"/>
              <a:cs typeface="Poppins" charset="0"/>
              <a:sym typeface="Poppins" charset="0"/>
            </a:endParaRPr>
          </a:p>
        </p:txBody>
      </p:sp>
    </p:spTree>
  </p:cSld>
  <p:clrMapOvr>
    <a:masterClrMapping/>
  </p:clrMapOvr>
  <p:transition>
    <p:fade thruBlk="1"/>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A36B709-8FAC-4421-B5E8-4CEDBC4E72B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FAA54C7B-D1F8-4005-B450-C09BD088F6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A36B709-8FAC-4421-B5E8-4CEDBC4E72B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FAA54C7B-D1F8-4005-B450-C09BD088F6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A36B709-8FAC-4421-B5E8-4CEDBC4E72B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FAA54C7B-D1F8-4005-B450-C09BD088F6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A36B709-8FAC-4421-B5E8-4CEDBC4E72B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FAA54C7B-D1F8-4005-B450-C09BD088F6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A36B709-8FAC-4421-B5E8-4CEDBC4E72B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a:endParaRPr>
          </a:p>
        </p:txBody>
      </p:sp>
      <p:sp>
        <p:nvSpPr>
          <p:cNvPr id="8" name="Footer Placeholder 7"/>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a:endParaRPr>
          </a:p>
        </p:txBody>
      </p:sp>
      <p:sp>
        <p:nvSpPr>
          <p:cNvPr id="9" name="Slide Number Placeholder 8"/>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FAA54C7B-D1F8-4005-B450-C09BD088F6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A36B709-8FAC-4421-B5E8-4CEDBC4E72B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a:endParaRPr>
          </a:p>
        </p:txBody>
      </p:sp>
      <p:sp>
        <p:nvSpPr>
          <p:cNvPr id="4" name="Footer Placeholder 3"/>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a:endParaRPr>
          </a:p>
        </p:txBody>
      </p:sp>
      <p:sp>
        <p:nvSpPr>
          <p:cNvPr id="5" name="Slide Number Placeholder 4"/>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FAA54C7B-D1F8-4005-B450-C09BD088F6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A36B709-8FAC-4421-B5E8-4CEDBC4E72B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a:endParaRPr>
          </a:p>
        </p:txBody>
      </p:sp>
      <p:sp>
        <p:nvSpPr>
          <p:cNvPr id="3" name="Footer Placeholder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a:endParaRPr>
          </a:p>
        </p:txBody>
      </p:sp>
      <p:sp>
        <p:nvSpPr>
          <p:cNvPr id="4" name="Slide Number Placeholder 3"/>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FAA54C7B-D1F8-4005-B450-C09BD088F6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matchingName="Title + 1 column">
  <p:cSld name="Title + 1 column">
    <p:bg>
      <p:bgPr>
        <a:blipFill rotWithShape="0">
          <a:blip r:embed="rId2"/>
          <a:stretch>
            <a:fillRect/>
          </a:stretch>
        </a:blipFill>
        <a:effectLst/>
      </p:bgPr>
    </p:bg>
    <p:spTree>
      <p:nvGrpSpPr>
        <p:cNvPr id="1" name="Shape 20"/>
        <p:cNvGrpSpPr/>
        <p:nvPr/>
      </p:nvGrpSpPr>
      <p:grpSpPr>
        <a:xfrm>
          <a:off x="0" y="0"/>
          <a:ext cx="0" cy="0"/>
          <a:chOff x="0" y="0"/>
          <a:chExt cx="0" cy="0"/>
        </a:xfrm>
      </p:grpSpPr>
      <p:cxnSp>
        <p:nvCxnSpPr>
          <p:cNvPr id="17411" name="Google Shape;24;p5"/>
          <p:cNvCxnSpPr/>
          <p:nvPr/>
        </p:nvCxnSpPr>
        <p:spPr>
          <a:xfrm>
            <a:off x="1665288" y="1357313"/>
            <a:ext cx="6526212" cy="0"/>
          </a:xfrm>
          <a:prstGeom prst="straightConnector1">
            <a:avLst/>
          </a:prstGeom>
          <a:ln w="9525" cap="flat" cmpd="sng">
            <a:solidFill>
              <a:srgbClr val="CCCCCC"/>
            </a:solidFill>
            <a:prstDash val="solid"/>
            <a:headEnd type="none" w="med" len="med"/>
            <a:tailEnd type="none" w="med" len="med"/>
          </a:ln>
        </p:spPr>
      </p:cxnSp>
      <p:sp>
        <p:nvSpPr>
          <p:cNvPr id="21" name="Google Shape;21;p5"/>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2" name="Google Shape;22;p5"/>
          <p:cNvSpPr txBox="1">
            <a:spLocks noGrp="1"/>
          </p:cNvSpPr>
          <p:nvPr>
            <p:ph type="body" idx="1"/>
          </p:nvPr>
        </p:nvSpPr>
        <p:spPr>
          <a:xfrm>
            <a:off x="1556175" y="1378821"/>
            <a:ext cx="6616800" cy="3042300"/>
          </a:xfrm>
          <a:prstGeom prst="rect">
            <a:avLst/>
          </a:prstGeom>
        </p:spPr>
        <p:txBody>
          <a:bodyPr spcFirstLastPara="1" wrap="square" lIns="91425" tIns="91425" rIns="91425" bIns="91425" anchor="t" anchorCtr="0">
            <a:noAutofit/>
          </a:bodyPr>
          <a:lstStyle>
            <a:lvl1pPr marL="457200" lvl="0" indent="-393700">
              <a:spcBef>
                <a:spcPts val="600"/>
              </a:spcBef>
              <a:spcAft>
                <a:spcPts val="0"/>
              </a:spcAft>
              <a:buSzPts val="2600"/>
              <a:buChar char="◈"/>
              <a:defRPr sz="2600"/>
            </a:lvl1pPr>
            <a:lvl2pPr marL="914400" lvl="1" indent="-393700">
              <a:spcBef>
                <a:spcPts val="0"/>
              </a:spcBef>
              <a:spcAft>
                <a:spcPts val="0"/>
              </a:spcAft>
              <a:buSzPts val="2600"/>
              <a:buChar char="◆"/>
              <a:defRPr sz="2600"/>
            </a:lvl2pPr>
            <a:lvl3pPr marL="1371600" lvl="2" indent="-393700">
              <a:spcBef>
                <a:spcPts val="0"/>
              </a:spcBef>
              <a:spcAft>
                <a:spcPts val="0"/>
              </a:spcAft>
              <a:buSzPts val="2600"/>
              <a:buChar char="◇"/>
              <a:defRPr sz="2600"/>
            </a:lvl3pPr>
            <a:lvl4pPr marL="1828800" lvl="3" indent="-393700">
              <a:spcBef>
                <a:spcPts val="0"/>
              </a:spcBef>
              <a:spcAft>
                <a:spcPts val="0"/>
              </a:spcAft>
              <a:buSzPts val="2600"/>
              <a:buChar char="⬥"/>
              <a:defRPr sz="2600"/>
            </a:lvl4pPr>
            <a:lvl5pPr marL="2286000" lvl="4" indent="-393700">
              <a:spcBef>
                <a:spcPts val="0"/>
              </a:spcBef>
              <a:spcAft>
                <a:spcPts val="0"/>
              </a:spcAft>
              <a:buSzPts val="2600"/>
              <a:buChar char="⬦"/>
              <a:defRPr sz="2600"/>
            </a:lvl5pPr>
            <a:lvl6pPr marL="2743200" lvl="5" indent="-393700">
              <a:spcBef>
                <a:spcPts val="0"/>
              </a:spcBef>
              <a:spcAft>
                <a:spcPts val="0"/>
              </a:spcAft>
              <a:buSzPts val="2600"/>
              <a:buChar char="⬦"/>
              <a:defRPr sz="2600"/>
            </a:lvl6pPr>
            <a:lvl7pPr marL="3200400" lvl="6" indent="-393700">
              <a:spcBef>
                <a:spcPts val="0"/>
              </a:spcBef>
              <a:spcAft>
                <a:spcPts val="0"/>
              </a:spcAft>
              <a:buSzPts val="2600"/>
              <a:buChar char="⬦"/>
              <a:defRPr sz="2600"/>
            </a:lvl7pPr>
            <a:lvl8pPr marL="3657600" lvl="7" indent="-393700">
              <a:spcBef>
                <a:spcPts val="0"/>
              </a:spcBef>
              <a:spcAft>
                <a:spcPts val="0"/>
              </a:spcAft>
              <a:buSzPts val="2600"/>
              <a:buChar char="⬦"/>
              <a:defRPr sz="2600"/>
            </a:lvl8pPr>
            <a:lvl9pPr marL="4114800" lvl="8" indent="-393700">
              <a:spcBef>
                <a:spcPts val="0"/>
              </a:spcBef>
              <a:spcAft>
                <a:spcPts val="0"/>
              </a:spcAft>
              <a:buSzPts val="2600"/>
              <a:buChar char="⬦"/>
              <a:defRPr sz="2600"/>
            </a:lvl9pPr>
          </a:lstStyle>
          <a:p/>
        </p:txBody>
      </p:sp>
      <p:sp>
        <p:nvSpPr>
          <p:cNvPr id="17414" name="Google Shape;23;p5"/>
          <p:cNvSpPr txBox="1">
            <a:spLocks noGrp="1"/>
          </p:cNvSpPr>
          <p:nvPr>
            <p:ph type="sldNum" idx="4"/>
          </p:nvPr>
        </p:nvSpPr>
        <p:spPr>
          <a:xfrm>
            <a:off x="7899400" y="4098925"/>
            <a:ext cx="549275" cy="393700"/>
          </a:xfrm>
          <a:prstGeom prst="rect">
            <a:avLst/>
          </a:prstGeom>
          <a:noFill/>
          <a:ln w="9525">
            <a:noFill/>
          </a:ln>
        </p:spPr>
        <p:txBody>
          <a:bodyPr lIns="91425" tIns="91425" rIns="91425" bIns="91425" anchor="ctr" anchorCtr="0"/>
          <a:p>
            <a:pPr algn="r" eaLnBrk="1" hangingPunct="1">
              <a:buNone/>
            </a:pPr>
            <a:fld id="{9A0DB2DC-4C9A-4742-B13C-FB6460FD3503}" type="slidenum">
              <a:rPr lang="" altLang="en-US">
                <a:latin typeface="Tinos" charset="0"/>
                <a:cs typeface="Tinos" charset="0"/>
                <a:sym typeface="Tinos" charset="0"/>
              </a:rPr>
            </a:fld>
            <a:endParaRPr lang="" altLang="en-US">
              <a:latin typeface="Tinos" charset="0"/>
              <a:ea typeface="Tinos" charset="0"/>
              <a:cs typeface="Tinos" charset="0"/>
              <a:sym typeface="Tinos" charset="0"/>
            </a:endParaRPr>
          </a:p>
        </p:txBody>
      </p:sp>
    </p:spTree>
  </p:cSld>
  <p:clrMapOvr>
    <a:masterClrMapping/>
  </p:clrMapOvr>
  <p:transition>
    <p:fade thruBlk="1"/>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A36B709-8FAC-4421-B5E8-4CEDBC4E72B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FAA54C7B-D1F8-4005-B450-C09BD088F6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A36B709-8FAC-4421-B5E8-4CEDBC4E72B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FAA54C7B-D1F8-4005-B450-C09BD088F6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A36B709-8FAC-4421-B5E8-4CEDBC4E72B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FAA54C7B-D1F8-4005-B450-C09BD088F6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A36B709-8FAC-4421-B5E8-4CEDBC4E72B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FAA54C7B-D1F8-4005-B450-C09BD088F6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7772400" cy="41148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2"/>
          <p:cNvSpPr>
            <a:spLocks noGrp="1"/>
          </p:cNvSpPr>
          <p:nvPr>
            <p:ph type="dt" sz="half" idx="2"/>
          </p:nvPr>
        </p:nvSpPr>
        <p:spPr>
          <a:xfrm>
            <a:off x="457200" y="4767263"/>
            <a:ext cx="2133600" cy="274638"/>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a:endParaRPr>
          </a:p>
        </p:txBody>
      </p:sp>
      <p:sp>
        <p:nvSpPr>
          <p:cNvPr id="8" name="Footer Placeholder 3"/>
          <p:cNvSpPr>
            <a:spLocks noGrp="1"/>
          </p:cNvSpPr>
          <p:nvPr>
            <p:ph type="ftr" sz="quarter" idx="3"/>
          </p:nvPr>
        </p:nvSpPr>
        <p:spPr>
          <a:xfrm>
            <a:off x="3124200" y="4767263"/>
            <a:ext cx="2895600" cy="274638"/>
          </a:xfrm>
          <a:prstGeom prst="rect">
            <a:avLst/>
          </a:prstGeom>
        </p:spPr>
        <p:txBody>
          <a:bodyPr vert="horz" lIns="91440" tIns="45720" rIns="91440" bIns="45720" rtlCol="0" anchor="ct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a:endParaRPr>
          </a:p>
        </p:txBody>
      </p:sp>
      <p:sp>
        <p:nvSpPr>
          <p:cNvPr id="9" name="Slide Number Placeholder 4"/>
          <p:cNvSpPr>
            <a:spLocks noGrp="1"/>
          </p:cNvSpPr>
          <p:nvPr>
            <p:ph type="sldNum" sz="quarter" idx="4"/>
          </p:nvPr>
        </p:nvSpPr>
        <p:spPr>
          <a:xfrm>
            <a:off x="6553200" y="4767263"/>
            <a:ext cx="2133600" cy="274638"/>
          </a:xfrm>
          <a:prstGeom prst="rect">
            <a:avLst/>
          </a:prstGeom>
        </p:spPr>
        <p:txBody>
          <a:bodyPr vert="horz" lIns="91440" tIns="45720" rIns="91440" bIns="45720" rtlCol="0" anchor="ct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6F824250-3C51-47A5-8AA4-0346E539F5C0}"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endParaRPr lang="en-US"/>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p>
            <a:pPr lvl="0" eaLnBrk="1" hangingPunct="1">
              <a:buNone/>
            </a:pPr>
            <a:fld id="{BB962C8B-B14F-4D97-AF65-F5344CB8AC3E}" type="datetime1">
              <a:rPr lang="en-US" altLang="x-none">
                <a:latin typeface="Arial" panose="020B0604020202020204" pitchFamily="34" charset="0"/>
              </a:rPr>
            </a:fld>
            <a:endParaRPr lang="en-US" altLang="x-none">
              <a:latin typeface="Arial" panose="020B0604020202020204" pitchFamily="34" charset="0"/>
            </a:endParaRPr>
          </a:p>
        </p:txBody>
      </p:sp>
      <p:sp>
        <p:nvSpPr>
          <p:cNvPr id="5" name="Footer Placeholder 4"/>
          <p:cNvSpPr>
            <a:spLocks noGrp="1"/>
          </p:cNvSpPr>
          <p:nvPr>
            <p:ph type="ftr" sz="quarter" idx="11"/>
          </p:nvPr>
        </p:nvSpPr>
        <p:spPr/>
        <p:txBody>
          <a:bodyPr/>
          <a:p>
            <a:pPr lvl="0" eaLnBrk="1" hangingPunct="1">
              <a:buNone/>
            </a:pPr>
            <a:endParaRPr lang="en-US" altLang="x-none">
              <a:latin typeface="Arial" panose="020B0604020202020204" pitchFamily="34" charset="0"/>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x-none">
                <a:latin typeface="Arial" panose="020B0604020202020204" pitchFamily="34" charset="0"/>
              </a:rPr>
            </a:fld>
            <a:endParaRPr lang="en-US" altLang="x-none">
              <a:latin typeface="Arial" panose="020B0604020202020204" pitchFamily="34" charset="0"/>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lvl="0" eaLnBrk="1" hangingPunct="1">
              <a:buNone/>
            </a:pPr>
            <a:fld id="{BB962C8B-B14F-4D97-AF65-F5344CB8AC3E}" type="datetime1">
              <a:rPr lang="en-US" altLang="x-none">
                <a:latin typeface="Arial" panose="020B0604020202020204" pitchFamily="34" charset="0"/>
              </a:rPr>
            </a:fld>
            <a:endParaRPr lang="en-US" altLang="x-none">
              <a:latin typeface="Arial" panose="020B0604020202020204" pitchFamily="34" charset="0"/>
            </a:endParaRPr>
          </a:p>
        </p:txBody>
      </p:sp>
      <p:sp>
        <p:nvSpPr>
          <p:cNvPr id="5" name="Footer Placeholder 4"/>
          <p:cNvSpPr>
            <a:spLocks noGrp="1"/>
          </p:cNvSpPr>
          <p:nvPr>
            <p:ph type="ftr" sz="quarter" idx="11"/>
          </p:nvPr>
        </p:nvSpPr>
        <p:spPr/>
        <p:txBody>
          <a:bodyPr/>
          <a:p>
            <a:pPr lvl="0" eaLnBrk="1" hangingPunct="1">
              <a:buNone/>
            </a:pPr>
            <a:endParaRPr lang="en-US" altLang="x-none">
              <a:latin typeface="Arial" panose="020B0604020202020204" pitchFamily="34" charset="0"/>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x-none">
                <a:latin typeface="Arial" panose="020B0604020202020204" pitchFamily="34" charset="0"/>
              </a:rPr>
            </a:fld>
            <a:endParaRPr lang="en-US" altLang="x-none">
              <a:latin typeface="Arial" panose="020B0604020202020204" pitchFamily="34" charset="0"/>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endParaRPr lang="en-US"/>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lvl="0" eaLnBrk="1" hangingPunct="1">
              <a:buNone/>
            </a:pPr>
            <a:fld id="{BB962C8B-B14F-4D97-AF65-F5344CB8AC3E}" type="datetime1">
              <a:rPr lang="en-US" altLang="x-none">
                <a:latin typeface="Arial" panose="020B0604020202020204" pitchFamily="34" charset="0"/>
              </a:rPr>
            </a:fld>
            <a:endParaRPr lang="en-US" altLang="x-none">
              <a:latin typeface="Arial" panose="020B0604020202020204" pitchFamily="34" charset="0"/>
            </a:endParaRPr>
          </a:p>
        </p:txBody>
      </p:sp>
      <p:sp>
        <p:nvSpPr>
          <p:cNvPr id="5" name="Footer Placeholder 4"/>
          <p:cNvSpPr>
            <a:spLocks noGrp="1"/>
          </p:cNvSpPr>
          <p:nvPr>
            <p:ph type="ftr" sz="quarter" idx="11"/>
          </p:nvPr>
        </p:nvSpPr>
        <p:spPr/>
        <p:txBody>
          <a:bodyPr/>
          <a:p>
            <a:pPr lvl="0" eaLnBrk="1" hangingPunct="1">
              <a:buNone/>
            </a:pPr>
            <a:endParaRPr lang="en-US" altLang="x-none">
              <a:latin typeface="Arial" panose="020B0604020202020204" pitchFamily="34" charset="0"/>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x-none">
                <a:latin typeface="Arial" panose="020B0604020202020204" pitchFamily="34" charset="0"/>
              </a:rPr>
            </a:fld>
            <a:endParaRPr lang="en-US" altLang="x-none">
              <a:latin typeface="Arial" panose="020B0604020202020204" pitchFamily="34" charset="0"/>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p>
            <a:pPr lvl="0" eaLnBrk="1" hangingPunct="1">
              <a:buNone/>
            </a:pPr>
            <a:fld id="{BB962C8B-B14F-4D97-AF65-F5344CB8AC3E}" type="datetime1">
              <a:rPr lang="en-US" altLang="x-none">
                <a:latin typeface="Arial" panose="020B0604020202020204" pitchFamily="34" charset="0"/>
              </a:rPr>
            </a:fld>
            <a:endParaRPr lang="en-US" altLang="x-none">
              <a:latin typeface="Arial" panose="020B0604020202020204" pitchFamily="34" charset="0"/>
            </a:endParaRPr>
          </a:p>
        </p:txBody>
      </p:sp>
      <p:sp>
        <p:nvSpPr>
          <p:cNvPr id="6" name="Footer Placeholder 5"/>
          <p:cNvSpPr>
            <a:spLocks noGrp="1"/>
          </p:cNvSpPr>
          <p:nvPr>
            <p:ph type="ftr" sz="quarter" idx="11"/>
          </p:nvPr>
        </p:nvSpPr>
        <p:spPr/>
        <p:txBody>
          <a:bodyPr/>
          <a:p>
            <a:pPr lvl="0" eaLnBrk="1" hangingPunct="1">
              <a:buNone/>
            </a:pPr>
            <a:endParaRPr lang="en-US" altLang="x-none">
              <a:latin typeface="Arial" panose="020B0604020202020204" pitchFamily="34" charset="0"/>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altLang="x-none">
                <a:latin typeface="Arial" panose="020B0604020202020204" pitchFamily="34" charset="0"/>
              </a:rPr>
            </a:fld>
            <a:endParaRPr lang="en-US" altLang="x-none">
              <a:latin typeface="Arial" panose="020B0604020202020204" pitchFamily="34" charset="0"/>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228601" y="767557"/>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endParaRPr lang="en-US"/>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2322513" y="767557"/>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endParaRPr lang="en-US"/>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p>
            <a:pPr lvl="0" eaLnBrk="1" hangingPunct="1">
              <a:buNone/>
            </a:pPr>
            <a:fld id="{BB962C8B-B14F-4D97-AF65-F5344CB8AC3E}" type="datetime1">
              <a:rPr lang="en-US" altLang="x-none">
                <a:latin typeface="Arial" panose="020B0604020202020204" pitchFamily="34" charset="0"/>
              </a:rPr>
            </a:fld>
            <a:endParaRPr lang="en-US" altLang="x-none">
              <a:latin typeface="Arial" panose="020B0604020202020204" pitchFamily="34" charset="0"/>
            </a:endParaRPr>
          </a:p>
        </p:txBody>
      </p:sp>
      <p:sp>
        <p:nvSpPr>
          <p:cNvPr id="8" name="Footer Placeholder 7"/>
          <p:cNvSpPr>
            <a:spLocks noGrp="1"/>
          </p:cNvSpPr>
          <p:nvPr>
            <p:ph type="ftr" sz="quarter" idx="11"/>
          </p:nvPr>
        </p:nvSpPr>
        <p:spPr/>
        <p:txBody>
          <a:bodyPr/>
          <a:p>
            <a:pPr lvl="0" eaLnBrk="1" hangingPunct="1">
              <a:buNone/>
            </a:pPr>
            <a:endParaRPr lang="en-US" altLang="x-none">
              <a:latin typeface="Arial" panose="020B0604020202020204" pitchFamily="34" charset="0"/>
            </a:endParaRPr>
          </a:p>
        </p:txBody>
      </p:sp>
      <p:sp>
        <p:nvSpPr>
          <p:cNvPr id="9" name="Slide Number Placeholder 8"/>
          <p:cNvSpPr>
            <a:spLocks noGrp="1"/>
          </p:cNvSpPr>
          <p:nvPr>
            <p:ph type="sldNum" sz="quarter" idx="12"/>
          </p:nvPr>
        </p:nvSpPr>
        <p:spPr/>
        <p:txBody>
          <a:bodyPr/>
          <a:p>
            <a:pPr lvl="0" eaLnBrk="1" hangingPunct="1">
              <a:buNone/>
            </a:pPr>
            <a:fld id="{9A0DB2DC-4C9A-4742-B13C-FB6460FD3503}" type="slidenum">
              <a:rPr lang="en-US" altLang="x-none">
                <a:latin typeface="Arial" panose="020B0604020202020204" pitchFamily="34" charset="0"/>
              </a:rPr>
            </a:fld>
            <a:endParaRPr lang="en-US" altLang="x-none">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ColTx" matchingName="Title + 2 columns">
  <p:cSld name="Title + 2 columns">
    <p:bg>
      <p:bgPr>
        <a:blipFill rotWithShape="0">
          <a:blip r:embed="rId2"/>
          <a:stretch>
            <a:fillRect/>
          </a:stretch>
        </a:blipFill>
        <a:effectLst/>
      </p:bgPr>
    </p:bg>
    <p:spTree>
      <p:nvGrpSpPr>
        <p:cNvPr id="1" name="Shape 25"/>
        <p:cNvGrpSpPr/>
        <p:nvPr/>
      </p:nvGrpSpPr>
      <p:grpSpPr>
        <a:xfrm>
          <a:off x="0" y="0"/>
          <a:ext cx="0" cy="0"/>
          <a:chOff x="0" y="0"/>
          <a:chExt cx="0" cy="0"/>
        </a:xfrm>
      </p:grpSpPr>
      <p:cxnSp>
        <p:nvCxnSpPr>
          <p:cNvPr id="18435" name="Google Shape;30;p6"/>
          <p:cNvCxnSpPr/>
          <p:nvPr/>
        </p:nvCxnSpPr>
        <p:spPr>
          <a:xfrm>
            <a:off x="1665288" y="1357313"/>
            <a:ext cx="6526212" cy="0"/>
          </a:xfrm>
          <a:prstGeom prst="straightConnector1">
            <a:avLst/>
          </a:prstGeom>
          <a:ln w="9525" cap="flat" cmpd="sng">
            <a:solidFill>
              <a:srgbClr val="CCCCCC"/>
            </a:solidFill>
            <a:prstDash val="solid"/>
            <a:headEnd type="none" w="med" len="med"/>
            <a:tailEnd type="none" w="med" len="med"/>
          </a:ln>
        </p:spPr>
      </p:cxnSp>
      <p:sp>
        <p:nvSpPr>
          <p:cNvPr id="26" name="Google Shape;26;p6"/>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7" name="Google Shape;27;p6"/>
          <p:cNvSpPr txBox="1">
            <a:spLocks noGrp="1"/>
          </p:cNvSpPr>
          <p:nvPr>
            <p:ph type="body" idx="1"/>
          </p:nvPr>
        </p:nvSpPr>
        <p:spPr>
          <a:xfrm>
            <a:off x="1556175" y="1479375"/>
            <a:ext cx="3211800" cy="3598800"/>
          </a:xfrm>
          <a:prstGeom prst="rect">
            <a:avLst/>
          </a:prstGeom>
        </p:spPr>
        <p:txBody>
          <a:bodyPr spcFirstLastPara="1" wrap="square" lIns="91425" tIns="91425" rIns="91425" bIns="91425" anchor="t" anchorCtr="0">
            <a:noAutofit/>
          </a:bodyPr>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p:txBody>
      </p:sp>
      <p:sp>
        <p:nvSpPr>
          <p:cNvPr id="28" name="Google Shape;28;p6"/>
          <p:cNvSpPr txBox="1">
            <a:spLocks noGrp="1"/>
          </p:cNvSpPr>
          <p:nvPr>
            <p:ph type="body" idx="2"/>
          </p:nvPr>
        </p:nvSpPr>
        <p:spPr>
          <a:xfrm>
            <a:off x="4961272" y="1479375"/>
            <a:ext cx="3211800" cy="3598800"/>
          </a:xfrm>
          <a:prstGeom prst="rect">
            <a:avLst/>
          </a:prstGeom>
        </p:spPr>
        <p:txBody>
          <a:bodyPr spcFirstLastPara="1" wrap="square" lIns="91425" tIns="91425" rIns="91425" bIns="91425" anchor="t" anchorCtr="0">
            <a:noAutofit/>
          </a:bodyPr>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p:txBody>
      </p:sp>
      <p:sp>
        <p:nvSpPr>
          <p:cNvPr id="18438" name="Google Shape;29;p6"/>
          <p:cNvSpPr txBox="1">
            <a:spLocks noGrp="1"/>
          </p:cNvSpPr>
          <p:nvPr>
            <p:ph type="sldNum" idx="4"/>
          </p:nvPr>
        </p:nvSpPr>
        <p:spPr>
          <a:xfrm>
            <a:off x="7899400" y="4098925"/>
            <a:ext cx="549275" cy="393700"/>
          </a:xfrm>
          <a:prstGeom prst="rect">
            <a:avLst/>
          </a:prstGeom>
          <a:noFill/>
          <a:ln w="9525">
            <a:noFill/>
          </a:ln>
        </p:spPr>
        <p:txBody>
          <a:bodyPr lIns="91425" tIns="91425" rIns="91425" bIns="91425" anchor="ctr" anchorCtr="0"/>
          <a:p>
            <a:pPr algn="r" eaLnBrk="1" hangingPunct="1">
              <a:buNone/>
            </a:pPr>
            <a:fld id="{9A0DB2DC-4C9A-4742-B13C-FB6460FD3503}" type="slidenum">
              <a:rPr lang="" altLang="en-US">
                <a:latin typeface="Tinos" charset="0"/>
                <a:cs typeface="Tinos" charset="0"/>
                <a:sym typeface="Tinos" charset="0"/>
              </a:rPr>
            </a:fld>
            <a:endParaRPr lang="" altLang="en-US">
              <a:latin typeface="Tinos" charset="0"/>
              <a:ea typeface="Tinos" charset="0"/>
              <a:cs typeface="Tinos" charset="0"/>
              <a:sym typeface="Tinos" charset="0"/>
            </a:endParaRPr>
          </a:p>
        </p:txBody>
      </p:sp>
    </p:spTree>
  </p:cSld>
  <p:clrMapOvr>
    <a:masterClrMapping/>
  </p:clrMapOvr>
  <p:transition>
    <p:fade thruBlk="1"/>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p>
            <a:pPr lvl="0" eaLnBrk="1" hangingPunct="1">
              <a:buNone/>
            </a:pPr>
            <a:fld id="{BB962C8B-B14F-4D97-AF65-F5344CB8AC3E}" type="datetime1">
              <a:rPr lang="en-US" altLang="x-none">
                <a:latin typeface="Arial" panose="020B0604020202020204" pitchFamily="34" charset="0"/>
              </a:rPr>
            </a:fld>
            <a:endParaRPr lang="en-US" altLang="x-none">
              <a:latin typeface="Arial" panose="020B0604020202020204" pitchFamily="34" charset="0"/>
            </a:endParaRPr>
          </a:p>
        </p:txBody>
      </p:sp>
      <p:sp>
        <p:nvSpPr>
          <p:cNvPr id="4" name="Footer Placeholder 3"/>
          <p:cNvSpPr>
            <a:spLocks noGrp="1"/>
          </p:cNvSpPr>
          <p:nvPr>
            <p:ph type="ftr" sz="quarter" idx="11"/>
          </p:nvPr>
        </p:nvSpPr>
        <p:spPr/>
        <p:txBody>
          <a:bodyPr/>
          <a:p>
            <a:pPr lvl="0" eaLnBrk="1" hangingPunct="1">
              <a:buNone/>
            </a:pPr>
            <a:endParaRPr lang="en-US" altLang="x-none">
              <a:latin typeface="Arial" panose="020B0604020202020204" pitchFamily="34" charset="0"/>
            </a:endParaRPr>
          </a:p>
        </p:txBody>
      </p:sp>
      <p:sp>
        <p:nvSpPr>
          <p:cNvPr id="5" name="Slide Number Placeholder 4"/>
          <p:cNvSpPr>
            <a:spLocks noGrp="1"/>
          </p:cNvSpPr>
          <p:nvPr>
            <p:ph type="sldNum" sz="quarter" idx="12"/>
          </p:nvPr>
        </p:nvSpPr>
        <p:spPr/>
        <p:txBody>
          <a:bodyPr/>
          <a:p>
            <a:pPr lvl="0" eaLnBrk="1" hangingPunct="1">
              <a:buNone/>
            </a:pPr>
            <a:fld id="{9A0DB2DC-4C9A-4742-B13C-FB6460FD3503}" type="slidenum">
              <a:rPr lang="en-US" altLang="x-none">
                <a:latin typeface="Arial" panose="020B0604020202020204" pitchFamily="34" charset="0"/>
              </a:rPr>
            </a:fld>
            <a:endParaRPr lang="en-US" altLang="x-none">
              <a:latin typeface="Arial" panose="020B0604020202020204" pitchFamily="34" charset="0"/>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lvl="0" eaLnBrk="1" hangingPunct="1">
              <a:buNone/>
            </a:pPr>
            <a:fld id="{BB962C8B-B14F-4D97-AF65-F5344CB8AC3E}" type="datetime1">
              <a:rPr lang="en-US" altLang="x-none">
                <a:latin typeface="Arial" panose="020B0604020202020204" pitchFamily="34" charset="0"/>
              </a:rPr>
            </a:fld>
            <a:endParaRPr lang="en-US" altLang="x-none">
              <a:latin typeface="Arial" panose="020B0604020202020204" pitchFamily="34" charset="0"/>
            </a:endParaRPr>
          </a:p>
        </p:txBody>
      </p:sp>
      <p:sp>
        <p:nvSpPr>
          <p:cNvPr id="3" name="Footer Placeholder 2"/>
          <p:cNvSpPr>
            <a:spLocks noGrp="1"/>
          </p:cNvSpPr>
          <p:nvPr>
            <p:ph type="ftr" sz="quarter" idx="11"/>
          </p:nvPr>
        </p:nvSpPr>
        <p:spPr/>
        <p:txBody>
          <a:bodyPr/>
          <a:p>
            <a:pPr lvl="0" eaLnBrk="1" hangingPunct="1">
              <a:buNone/>
            </a:pPr>
            <a:endParaRPr lang="en-US" altLang="x-none">
              <a:latin typeface="Arial" panose="020B0604020202020204" pitchFamily="34" charset="0"/>
            </a:endParaRPr>
          </a:p>
        </p:txBody>
      </p:sp>
      <p:sp>
        <p:nvSpPr>
          <p:cNvPr id="4" name="Slide Number Placeholder 3"/>
          <p:cNvSpPr>
            <a:spLocks noGrp="1"/>
          </p:cNvSpPr>
          <p:nvPr>
            <p:ph type="sldNum" sz="quarter" idx="12"/>
          </p:nvPr>
        </p:nvSpPr>
        <p:spPr/>
        <p:txBody>
          <a:bodyPr/>
          <a:p>
            <a:pPr lvl="0" eaLnBrk="1" hangingPunct="1">
              <a:buNone/>
            </a:pPr>
            <a:fld id="{9A0DB2DC-4C9A-4742-B13C-FB6460FD3503}" type="slidenum">
              <a:rPr lang="en-US" altLang="x-none">
                <a:latin typeface="Arial" panose="020B0604020202020204" pitchFamily="34" charset="0"/>
              </a:rPr>
            </a:fld>
            <a:endParaRPr lang="en-US" altLang="x-none">
              <a:latin typeface="Arial" panose="020B0604020202020204" pitchFamily="34" charset="0"/>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endParaRPr lang="en-US"/>
          </a:p>
        </p:txBody>
      </p:sp>
      <p:sp>
        <p:nvSpPr>
          <p:cNvPr id="3" name="Content Placeholder 2"/>
          <p:cNvSpPr>
            <a:spLocks noGrp="1"/>
          </p:cNvSpPr>
          <p:nvPr>
            <p:ph idx="1"/>
          </p:nvPr>
        </p:nvSpPr>
        <p:spPr>
          <a:xfrm>
            <a:off x="1787526" y="136526"/>
            <a:ext cx="2555875" cy="2926556"/>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228600" y="717551"/>
            <a:ext cx="1504157" cy="23455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lvl="0" eaLnBrk="1" hangingPunct="1">
              <a:buNone/>
            </a:pPr>
            <a:fld id="{BB962C8B-B14F-4D97-AF65-F5344CB8AC3E}" type="datetime1">
              <a:rPr lang="en-US" altLang="x-none">
                <a:latin typeface="Arial" panose="020B0604020202020204" pitchFamily="34" charset="0"/>
              </a:rPr>
            </a:fld>
            <a:endParaRPr lang="en-US" altLang="x-none">
              <a:latin typeface="Arial" panose="020B0604020202020204" pitchFamily="34" charset="0"/>
            </a:endParaRPr>
          </a:p>
        </p:txBody>
      </p:sp>
      <p:sp>
        <p:nvSpPr>
          <p:cNvPr id="6" name="Footer Placeholder 5"/>
          <p:cNvSpPr>
            <a:spLocks noGrp="1"/>
          </p:cNvSpPr>
          <p:nvPr>
            <p:ph type="ftr" sz="quarter" idx="11"/>
          </p:nvPr>
        </p:nvSpPr>
        <p:spPr/>
        <p:txBody>
          <a:bodyPr/>
          <a:p>
            <a:pPr lvl="0" eaLnBrk="1" hangingPunct="1">
              <a:buNone/>
            </a:pPr>
            <a:endParaRPr lang="en-US" altLang="x-none">
              <a:latin typeface="Arial" panose="020B0604020202020204" pitchFamily="34" charset="0"/>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altLang="x-none">
                <a:latin typeface="Arial" panose="020B0604020202020204" pitchFamily="34" charset="0"/>
              </a:rPr>
            </a:fld>
            <a:endParaRPr lang="en-US" altLang="x-none">
              <a:latin typeface="Arial" panose="020B0604020202020204" pitchFamily="34" charset="0"/>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endParaRPr lang="en-US"/>
          </a:p>
        </p:txBody>
      </p:sp>
      <p:sp>
        <p:nvSpPr>
          <p:cNvPr id="3" name="Picture Placeholder 2"/>
          <p:cNvSpPr>
            <a:spLocks noGrp="1"/>
          </p:cNvSpPr>
          <p:nvPr>
            <p:ph type="pic" idx="1"/>
          </p:nvPr>
        </p:nvSpPr>
        <p:spPr>
          <a:xfrm>
            <a:off x="896144" y="306388"/>
            <a:ext cx="2743200" cy="2057400"/>
          </a:xfrm>
        </p:spPr>
        <p:txBody>
          <a:bodyPr vert="horz" lIns="91440" tIns="45720" rIns="91440" bIns="45720" rtlCol="0">
            <a:normAutofit/>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defRPr/>
            </a:pPr>
            <a:endParaRPr kumimoji="0" lang="en-US" sz="16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lvl="0" eaLnBrk="1" hangingPunct="1">
              <a:buNone/>
            </a:pPr>
            <a:fld id="{BB962C8B-B14F-4D97-AF65-F5344CB8AC3E}" type="datetime1">
              <a:rPr lang="en-US" altLang="x-none">
                <a:latin typeface="Arial" panose="020B0604020202020204" pitchFamily="34" charset="0"/>
              </a:rPr>
            </a:fld>
            <a:endParaRPr lang="en-US" altLang="x-none">
              <a:latin typeface="Arial" panose="020B0604020202020204" pitchFamily="34" charset="0"/>
            </a:endParaRPr>
          </a:p>
        </p:txBody>
      </p:sp>
      <p:sp>
        <p:nvSpPr>
          <p:cNvPr id="6" name="Footer Placeholder 5"/>
          <p:cNvSpPr>
            <a:spLocks noGrp="1"/>
          </p:cNvSpPr>
          <p:nvPr>
            <p:ph type="ftr" sz="quarter" idx="11"/>
          </p:nvPr>
        </p:nvSpPr>
        <p:spPr/>
        <p:txBody>
          <a:bodyPr/>
          <a:p>
            <a:pPr lvl="0" eaLnBrk="1" hangingPunct="1">
              <a:buNone/>
            </a:pPr>
            <a:endParaRPr lang="en-US" altLang="x-none">
              <a:latin typeface="Arial" panose="020B0604020202020204" pitchFamily="34" charset="0"/>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altLang="x-none">
                <a:latin typeface="Arial" panose="020B0604020202020204" pitchFamily="34" charset="0"/>
              </a:rPr>
            </a:fld>
            <a:endParaRPr lang="en-US" altLang="x-none">
              <a:latin typeface="Arial" panose="020B0604020202020204" pitchFamily="34" charset="0"/>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lvl="0" eaLnBrk="1" hangingPunct="1">
              <a:buNone/>
            </a:pPr>
            <a:fld id="{BB962C8B-B14F-4D97-AF65-F5344CB8AC3E}" type="datetime1">
              <a:rPr lang="en-US" altLang="x-none">
                <a:latin typeface="Arial" panose="020B0604020202020204" pitchFamily="34" charset="0"/>
              </a:rPr>
            </a:fld>
            <a:endParaRPr lang="en-US" altLang="x-none">
              <a:latin typeface="Arial" panose="020B0604020202020204" pitchFamily="34" charset="0"/>
            </a:endParaRPr>
          </a:p>
        </p:txBody>
      </p:sp>
      <p:sp>
        <p:nvSpPr>
          <p:cNvPr id="5" name="Footer Placeholder 4"/>
          <p:cNvSpPr>
            <a:spLocks noGrp="1"/>
          </p:cNvSpPr>
          <p:nvPr>
            <p:ph type="ftr" sz="quarter" idx="11"/>
          </p:nvPr>
        </p:nvSpPr>
        <p:spPr/>
        <p:txBody>
          <a:bodyPr/>
          <a:p>
            <a:pPr lvl="0" eaLnBrk="1" hangingPunct="1">
              <a:buNone/>
            </a:pPr>
            <a:endParaRPr lang="en-US" altLang="x-none">
              <a:latin typeface="Arial" panose="020B0604020202020204" pitchFamily="34" charset="0"/>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x-none">
                <a:latin typeface="Arial" panose="020B0604020202020204" pitchFamily="34" charset="0"/>
              </a:rPr>
            </a:fld>
            <a:endParaRPr lang="en-US" altLang="x-none">
              <a:latin typeface="Arial" panose="020B0604020202020204" pitchFamily="34" charset="0"/>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lvl="0" eaLnBrk="1" hangingPunct="1">
              <a:buNone/>
            </a:pPr>
            <a:fld id="{BB962C8B-B14F-4D97-AF65-F5344CB8AC3E}" type="datetime1">
              <a:rPr lang="en-US" altLang="x-none">
                <a:latin typeface="Arial" panose="020B0604020202020204" pitchFamily="34" charset="0"/>
              </a:rPr>
            </a:fld>
            <a:endParaRPr lang="en-US" altLang="x-none">
              <a:latin typeface="Arial" panose="020B0604020202020204" pitchFamily="34" charset="0"/>
            </a:endParaRPr>
          </a:p>
        </p:txBody>
      </p:sp>
      <p:sp>
        <p:nvSpPr>
          <p:cNvPr id="5" name="Footer Placeholder 4"/>
          <p:cNvSpPr>
            <a:spLocks noGrp="1"/>
          </p:cNvSpPr>
          <p:nvPr>
            <p:ph type="ftr" sz="quarter" idx="11"/>
          </p:nvPr>
        </p:nvSpPr>
        <p:spPr/>
        <p:txBody>
          <a:bodyPr/>
          <a:p>
            <a:pPr lvl="0" eaLnBrk="1" hangingPunct="1">
              <a:buNone/>
            </a:pPr>
            <a:endParaRPr lang="en-US" altLang="x-none">
              <a:latin typeface="Arial" panose="020B0604020202020204" pitchFamily="34" charset="0"/>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x-none">
                <a:latin typeface="Arial" panose="020B0604020202020204" pitchFamily="34" charset="0"/>
              </a:rPr>
            </a:fld>
            <a:endParaRPr lang="en-US" altLang="x-none">
              <a:latin typeface="Arial" panose="020B0604020202020204" pitchFamily="34" charset="0"/>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3526A5C-3EF9-4192-8F83-F6FD931411AC}" type="slidenum">
              <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fld>
            <a:endPar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3526A5C-3EF9-4192-8F83-F6FD931411AC}" type="slidenum">
              <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fld>
            <a:endPar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3526A5C-3EF9-4192-8F83-F6FD931411AC}" type="slidenum">
              <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fld>
            <a:endPar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3526A5C-3EF9-4192-8F83-F6FD931411AC}" type="slidenum">
              <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fld>
            <a:endPar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matchingName="Title only">
  <p:cSld name="Title only">
    <p:bg>
      <p:bgPr>
        <a:blipFill rotWithShape="0">
          <a:blip r:embed="rId2"/>
          <a:stretch>
            <a:fillRect/>
          </a:stretch>
        </a:blipFill>
        <a:effectLst/>
      </p:bgPr>
    </p:bg>
    <p:spTree>
      <p:nvGrpSpPr>
        <p:cNvPr id="1" name="Shape 38"/>
        <p:cNvGrpSpPr/>
        <p:nvPr/>
      </p:nvGrpSpPr>
      <p:grpSpPr>
        <a:xfrm>
          <a:off x="0" y="0"/>
          <a:ext cx="0" cy="0"/>
          <a:chOff x="0" y="0"/>
          <a:chExt cx="0" cy="0"/>
        </a:xfrm>
      </p:grpSpPr>
      <p:cxnSp>
        <p:nvCxnSpPr>
          <p:cNvPr id="19459" name="Google Shape;41;p8"/>
          <p:cNvCxnSpPr/>
          <p:nvPr/>
        </p:nvCxnSpPr>
        <p:spPr>
          <a:xfrm>
            <a:off x="1665288" y="1357313"/>
            <a:ext cx="6526212" cy="0"/>
          </a:xfrm>
          <a:prstGeom prst="straightConnector1">
            <a:avLst/>
          </a:prstGeom>
          <a:ln w="9525" cap="flat" cmpd="sng">
            <a:solidFill>
              <a:srgbClr val="CCCCCC"/>
            </a:solidFill>
            <a:prstDash val="solid"/>
            <a:headEnd type="none" w="med" len="med"/>
            <a:tailEnd type="none" w="med" len="med"/>
          </a:ln>
        </p:spPr>
      </p:cxnSp>
      <p:sp>
        <p:nvSpPr>
          <p:cNvPr id="39" name="Google Shape;39;p8"/>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9462" name="Google Shape;40;p8"/>
          <p:cNvSpPr txBox="1">
            <a:spLocks noGrp="1"/>
          </p:cNvSpPr>
          <p:nvPr>
            <p:ph type="sldNum" idx="4"/>
          </p:nvPr>
        </p:nvSpPr>
        <p:spPr>
          <a:xfrm>
            <a:off x="7899400" y="4098925"/>
            <a:ext cx="549275" cy="393700"/>
          </a:xfrm>
          <a:prstGeom prst="rect">
            <a:avLst/>
          </a:prstGeom>
          <a:noFill/>
          <a:ln w="9525">
            <a:noFill/>
          </a:ln>
        </p:spPr>
        <p:txBody>
          <a:bodyPr lIns="91425" tIns="91425" rIns="91425" bIns="91425" anchor="ctr" anchorCtr="0"/>
          <a:p>
            <a:pPr algn="r" eaLnBrk="1" hangingPunct="1">
              <a:buNone/>
            </a:pPr>
            <a:fld id="{9A0DB2DC-4C9A-4742-B13C-FB6460FD3503}" type="slidenum">
              <a:rPr lang="" altLang="en-US">
                <a:latin typeface="Tinos" charset="0"/>
                <a:cs typeface="Tinos" charset="0"/>
                <a:sym typeface="Tinos" charset="0"/>
              </a:rPr>
            </a:fld>
            <a:endParaRPr lang="" altLang="en-US">
              <a:latin typeface="Tinos" charset="0"/>
              <a:ea typeface="Tinos" charset="0"/>
              <a:cs typeface="Tinos" charset="0"/>
              <a:sym typeface="Tinos" charset="0"/>
            </a:endParaRPr>
          </a:p>
        </p:txBody>
      </p:sp>
    </p:spTree>
  </p:cSld>
  <p:clrMapOvr>
    <a:masterClrMapping/>
  </p:clrMapOvr>
  <p:transition>
    <p:fade thruBlk="1"/>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8" name="Footer Placeholder 7"/>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9" name="Slide Number Placeholder 8"/>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3526A5C-3EF9-4192-8F83-F6FD931411AC}" type="slidenum">
              <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fld>
            <a:endPar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4" name="Footer Placeholder 3"/>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 name="Slide Number Placeholder 4"/>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3526A5C-3EF9-4192-8F83-F6FD931411AC}" type="slidenum">
              <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fld>
            <a:endPar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3" name="Footer Placeholder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4" name="Slide Number Placeholder 3"/>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3526A5C-3EF9-4192-8F83-F6FD931411AC}" type="slidenum">
              <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fld>
            <a:endPar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3526A5C-3EF9-4192-8F83-F6FD931411AC}" type="slidenum">
              <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fld>
            <a:endPar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vert="horz" wrap="square" lIns="91440" tIns="45720" rIns="91440" bIns="45720" numCol="1" anchor="t" anchorCtr="0" compatLnSpc="1"/>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24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3526A5C-3EF9-4192-8F83-F6FD931411AC}" type="slidenum">
              <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fld>
            <a:endPar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3526A5C-3EF9-4192-8F83-F6FD931411AC}" type="slidenum">
              <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fld>
            <a:endPar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3526A5C-3EF9-4192-8F83-F6FD931411AC}" type="slidenum">
              <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fld>
            <a:endPar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Date Placeholder 2"/>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4" name="Footer Placeholder 3"/>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 name="Slide Number Placeholder 4"/>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3526A5C-3EF9-4192-8F83-F6FD931411AC}" type="slidenum">
              <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fld>
            <a:endPar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showMasterSp="0">
  <p:cSld name="Tiêu đề Bản chiếu">
    <p:bg>
      <p:bgPr>
        <a:solidFill>
          <a:schemeClr val="bg1"/>
        </a:solidFill>
        <a:effectLst/>
      </p:bgPr>
    </p:bg>
    <p:spTree>
      <p:nvGrpSpPr>
        <p:cNvPr id="1" name=""/>
        <p:cNvGrpSpPr/>
        <p:nvPr/>
      </p:nvGrpSpPr>
      <p:grpSpPr>
        <a:xfrm>
          <a:off x="0" y="0"/>
          <a:ext cx="0" cy="0"/>
          <a:chOff x="0" y="0"/>
          <a:chExt cx="0" cy="0"/>
        </a:xfrm>
      </p:grpSpPr>
      <p:grpSp>
        <p:nvGrpSpPr>
          <p:cNvPr id="43010" name="Group 2"/>
          <p:cNvGrpSpPr/>
          <p:nvPr/>
        </p:nvGrpSpPr>
        <p:grpSpPr>
          <a:xfrm>
            <a:off x="0" y="0"/>
            <a:ext cx="9144000" cy="5143500"/>
            <a:chOff x="0" y="0"/>
            <a:chExt cx="5760" cy="4320"/>
          </a:xfrm>
        </p:grpSpPr>
        <p:sp>
          <p:nvSpPr>
            <p:cNvPr id="43016" name="Rectangle 3"/>
            <p:cNvSpPr/>
            <p:nvPr/>
          </p:nvSpPr>
          <p:spPr>
            <a:xfrm>
              <a:off x="0" y="0"/>
              <a:ext cx="2208" cy="4320"/>
            </a:xfrm>
            <a:prstGeom prst="rect">
              <a:avLst/>
            </a:prstGeom>
            <a:gradFill rotWithShape="0">
              <a:gsLst>
                <a:gs pos="0">
                  <a:schemeClr val="folHlink"/>
                </a:gs>
                <a:gs pos="100000">
                  <a:schemeClr val="bg1"/>
                </a:gs>
              </a:gsLst>
              <a:lin ang="0" scaled="1"/>
              <a:tileRect/>
            </a:gradFill>
            <a:ln w="9525">
              <a:noFill/>
            </a:ln>
          </p:spPr>
          <p:txBody>
            <a:bodyPr wrap="none" anchor="ctr" anchorCtr="0"/>
            <a:p>
              <a:pPr lvl="0" algn="ctr" eaLnBrk="1" hangingPunct="1">
                <a:buNone/>
              </a:pPr>
              <a:endParaRPr lang="vi-VN" altLang="vi-VN" sz="1800">
                <a:latin typeface="Times New Roman" panose="02020603050405020304" pitchFamily="18" charset="0"/>
              </a:endParaRPr>
            </a:p>
          </p:txBody>
        </p:sp>
        <p:sp>
          <p:nvSpPr>
            <p:cNvPr id="43017" name="Rectangle 4"/>
            <p:cNvSpPr/>
            <p:nvPr/>
          </p:nvSpPr>
          <p:spPr>
            <a:xfrm>
              <a:off x="1081" y="1065"/>
              <a:ext cx="4679" cy="1596"/>
            </a:xfrm>
            <a:prstGeom prst="rect">
              <a:avLst/>
            </a:prstGeom>
            <a:solidFill>
              <a:schemeClr val="bg2"/>
            </a:solidFill>
            <a:ln w="9525">
              <a:noFill/>
            </a:ln>
          </p:spPr>
          <p:txBody>
            <a:bodyPr/>
            <a:p>
              <a:pPr lvl="0" eaLnBrk="1" hangingPunct="1">
                <a:buNone/>
              </a:pPr>
              <a:endParaRPr lang="vi-VN" altLang="vi-VN" sz="1800">
                <a:latin typeface="Times New Roman" panose="02020603050405020304" pitchFamily="18" charset="0"/>
              </a:endParaRPr>
            </a:p>
          </p:txBody>
        </p:sp>
        <p:grpSp>
          <p:nvGrpSpPr>
            <p:cNvPr id="43018" name="Group 5"/>
            <p:cNvGrpSpPr/>
            <p:nvPr/>
          </p:nvGrpSpPr>
          <p:grpSpPr>
            <a:xfrm>
              <a:off x="0" y="672"/>
              <a:ext cx="1806" cy="1989"/>
              <a:chOff x="0" y="672"/>
              <a:chExt cx="1806" cy="1989"/>
            </a:xfrm>
          </p:grpSpPr>
          <p:sp>
            <p:nvSpPr>
              <p:cNvPr id="43019" name="Rectangle 6"/>
              <p:cNvSpPr/>
              <p:nvPr userDrawn="1"/>
            </p:nvSpPr>
            <p:spPr>
              <a:xfrm>
                <a:off x="361" y="2257"/>
                <a:ext cx="363" cy="404"/>
              </a:xfrm>
              <a:prstGeom prst="rect">
                <a:avLst/>
              </a:prstGeom>
              <a:solidFill>
                <a:schemeClr val="accent2"/>
              </a:solidFill>
              <a:ln w="9525">
                <a:noFill/>
              </a:ln>
            </p:spPr>
            <p:txBody>
              <a:bodyPr/>
              <a:p>
                <a:pPr lvl="0" eaLnBrk="1" hangingPunct="1">
                  <a:buNone/>
                </a:pPr>
                <a:endParaRPr lang="vi-VN" altLang="vi-VN" sz="1800">
                  <a:latin typeface="Times New Roman" panose="02020603050405020304" pitchFamily="18" charset="0"/>
                </a:endParaRPr>
              </a:p>
            </p:txBody>
          </p:sp>
          <p:sp>
            <p:nvSpPr>
              <p:cNvPr id="43020" name="Rectangle 7"/>
              <p:cNvSpPr/>
              <p:nvPr userDrawn="1"/>
            </p:nvSpPr>
            <p:spPr>
              <a:xfrm>
                <a:off x="1081" y="1065"/>
                <a:ext cx="362" cy="405"/>
              </a:xfrm>
              <a:prstGeom prst="rect">
                <a:avLst/>
              </a:prstGeom>
              <a:solidFill>
                <a:schemeClr val="folHlink"/>
              </a:solidFill>
              <a:ln w="9525">
                <a:noFill/>
              </a:ln>
            </p:spPr>
            <p:txBody>
              <a:bodyPr/>
              <a:p>
                <a:pPr lvl="0" eaLnBrk="1" hangingPunct="1">
                  <a:buNone/>
                </a:pPr>
                <a:endParaRPr lang="vi-VN" altLang="vi-VN" sz="1800">
                  <a:latin typeface="Times New Roman" panose="02020603050405020304" pitchFamily="18" charset="0"/>
                </a:endParaRPr>
              </a:p>
            </p:txBody>
          </p:sp>
          <p:sp>
            <p:nvSpPr>
              <p:cNvPr id="43021" name="Rectangle 8"/>
              <p:cNvSpPr/>
              <p:nvPr userDrawn="1"/>
            </p:nvSpPr>
            <p:spPr>
              <a:xfrm>
                <a:off x="1437" y="672"/>
                <a:ext cx="369" cy="400"/>
              </a:xfrm>
              <a:prstGeom prst="rect">
                <a:avLst/>
              </a:prstGeom>
              <a:solidFill>
                <a:schemeClr val="folHlink"/>
              </a:solidFill>
              <a:ln w="9525">
                <a:noFill/>
              </a:ln>
            </p:spPr>
            <p:txBody>
              <a:bodyPr/>
              <a:p>
                <a:pPr lvl="0" eaLnBrk="1" hangingPunct="1">
                  <a:buNone/>
                </a:pPr>
                <a:endParaRPr lang="vi-VN" altLang="vi-VN" sz="1800">
                  <a:latin typeface="Times New Roman" panose="02020603050405020304" pitchFamily="18" charset="0"/>
                </a:endParaRPr>
              </a:p>
            </p:txBody>
          </p:sp>
          <p:sp>
            <p:nvSpPr>
              <p:cNvPr id="43022" name="Rectangle 9"/>
              <p:cNvSpPr/>
              <p:nvPr userDrawn="1"/>
            </p:nvSpPr>
            <p:spPr>
              <a:xfrm>
                <a:off x="719" y="2257"/>
                <a:ext cx="368" cy="404"/>
              </a:xfrm>
              <a:prstGeom prst="rect">
                <a:avLst/>
              </a:prstGeom>
              <a:solidFill>
                <a:schemeClr val="bg2"/>
              </a:solidFill>
              <a:ln w="9525">
                <a:noFill/>
              </a:ln>
            </p:spPr>
            <p:txBody>
              <a:bodyPr/>
              <a:p>
                <a:pPr lvl="0" eaLnBrk="1" hangingPunct="1">
                  <a:buNone/>
                </a:pPr>
                <a:endParaRPr lang="vi-VN" altLang="vi-VN" sz="1800">
                  <a:latin typeface="Times New Roman" panose="02020603050405020304" pitchFamily="18" charset="0"/>
                </a:endParaRPr>
              </a:p>
            </p:txBody>
          </p:sp>
          <p:sp>
            <p:nvSpPr>
              <p:cNvPr id="43023" name="Rectangle 10"/>
              <p:cNvSpPr/>
              <p:nvPr userDrawn="1"/>
            </p:nvSpPr>
            <p:spPr>
              <a:xfrm>
                <a:off x="1437" y="1065"/>
                <a:ext cx="369" cy="405"/>
              </a:xfrm>
              <a:prstGeom prst="rect">
                <a:avLst/>
              </a:prstGeom>
              <a:solidFill>
                <a:schemeClr val="accent2"/>
              </a:solidFill>
              <a:ln w="9525">
                <a:noFill/>
              </a:ln>
            </p:spPr>
            <p:txBody>
              <a:bodyPr/>
              <a:p>
                <a:pPr lvl="0" eaLnBrk="1" hangingPunct="1">
                  <a:buNone/>
                </a:pPr>
                <a:endParaRPr lang="vi-VN" altLang="vi-VN" sz="1800">
                  <a:latin typeface="Times New Roman" panose="02020603050405020304" pitchFamily="18" charset="0"/>
                </a:endParaRPr>
              </a:p>
            </p:txBody>
          </p:sp>
          <p:sp>
            <p:nvSpPr>
              <p:cNvPr id="43024" name="Rectangle 11"/>
              <p:cNvSpPr/>
              <p:nvPr userDrawn="1"/>
            </p:nvSpPr>
            <p:spPr>
              <a:xfrm>
                <a:off x="719" y="1464"/>
                <a:ext cx="368" cy="399"/>
              </a:xfrm>
              <a:prstGeom prst="rect">
                <a:avLst/>
              </a:prstGeom>
              <a:solidFill>
                <a:schemeClr val="folHlink"/>
              </a:solidFill>
              <a:ln w="9525">
                <a:noFill/>
              </a:ln>
            </p:spPr>
            <p:txBody>
              <a:bodyPr/>
              <a:p>
                <a:pPr lvl="0" eaLnBrk="1" hangingPunct="1">
                  <a:buNone/>
                </a:pPr>
                <a:endParaRPr lang="vi-VN" altLang="vi-VN" sz="1800">
                  <a:latin typeface="Times New Roman" panose="02020603050405020304" pitchFamily="18" charset="0"/>
                </a:endParaRPr>
              </a:p>
            </p:txBody>
          </p:sp>
          <p:sp>
            <p:nvSpPr>
              <p:cNvPr id="43025" name="Rectangle 12"/>
              <p:cNvSpPr/>
              <p:nvPr userDrawn="1"/>
            </p:nvSpPr>
            <p:spPr>
              <a:xfrm>
                <a:off x="0" y="1464"/>
                <a:ext cx="367" cy="399"/>
              </a:xfrm>
              <a:prstGeom prst="rect">
                <a:avLst/>
              </a:prstGeom>
              <a:solidFill>
                <a:schemeClr val="bg2"/>
              </a:solidFill>
              <a:ln w="9525">
                <a:noFill/>
              </a:ln>
            </p:spPr>
            <p:txBody>
              <a:bodyPr/>
              <a:p>
                <a:pPr lvl="0" eaLnBrk="1" hangingPunct="1">
                  <a:buNone/>
                </a:pPr>
                <a:endParaRPr lang="vi-VN" altLang="vi-VN" sz="1800">
                  <a:latin typeface="Times New Roman" panose="02020603050405020304" pitchFamily="18" charset="0"/>
                </a:endParaRPr>
              </a:p>
            </p:txBody>
          </p:sp>
          <p:sp>
            <p:nvSpPr>
              <p:cNvPr id="43026" name="Rectangle 13"/>
              <p:cNvSpPr/>
              <p:nvPr userDrawn="1"/>
            </p:nvSpPr>
            <p:spPr>
              <a:xfrm>
                <a:off x="1081" y="1464"/>
                <a:ext cx="362" cy="399"/>
              </a:xfrm>
              <a:prstGeom prst="rect">
                <a:avLst/>
              </a:prstGeom>
              <a:solidFill>
                <a:schemeClr val="accent2"/>
              </a:solidFill>
              <a:ln w="9525">
                <a:noFill/>
              </a:ln>
            </p:spPr>
            <p:txBody>
              <a:bodyPr/>
              <a:p>
                <a:pPr lvl="0" eaLnBrk="1" hangingPunct="1">
                  <a:buNone/>
                </a:pPr>
                <a:endParaRPr lang="vi-VN" altLang="vi-VN" sz="1800">
                  <a:latin typeface="Times New Roman" panose="02020603050405020304" pitchFamily="18" charset="0"/>
                </a:endParaRPr>
              </a:p>
            </p:txBody>
          </p:sp>
          <p:sp>
            <p:nvSpPr>
              <p:cNvPr id="43027" name="Rectangle 14"/>
              <p:cNvSpPr/>
              <p:nvPr userDrawn="1"/>
            </p:nvSpPr>
            <p:spPr>
              <a:xfrm>
                <a:off x="361" y="1857"/>
                <a:ext cx="363" cy="406"/>
              </a:xfrm>
              <a:prstGeom prst="rect">
                <a:avLst/>
              </a:prstGeom>
              <a:solidFill>
                <a:schemeClr val="folHlink"/>
              </a:solidFill>
              <a:ln w="9525">
                <a:noFill/>
              </a:ln>
            </p:spPr>
            <p:txBody>
              <a:bodyPr/>
              <a:p>
                <a:pPr lvl="0" eaLnBrk="1" hangingPunct="1">
                  <a:buNone/>
                </a:pPr>
                <a:endParaRPr lang="vi-VN" altLang="vi-VN" sz="1800">
                  <a:latin typeface="Times New Roman" panose="02020603050405020304" pitchFamily="18" charset="0"/>
                </a:endParaRPr>
              </a:p>
            </p:txBody>
          </p:sp>
          <p:sp>
            <p:nvSpPr>
              <p:cNvPr id="43028" name="Rectangle 15"/>
              <p:cNvSpPr/>
              <p:nvPr userDrawn="1"/>
            </p:nvSpPr>
            <p:spPr>
              <a:xfrm>
                <a:off x="719" y="1857"/>
                <a:ext cx="368" cy="406"/>
              </a:xfrm>
              <a:prstGeom prst="rect">
                <a:avLst/>
              </a:prstGeom>
              <a:solidFill>
                <a:schemeClr val="accent2"/>
              </a:solidFill>
              <a:ln w="9525">
                <a:noFill/>
              </a:ln>
            </p:spPr>
            <p:txBody>
              <a:bodyPr/>
              <a:p>
                <a:pPr lvl="0" eaLnBrk="1" hangingPunct="1">
                  <a:buNone/>
                </a:pPr>
                <a:endParaRPr lang="vi-VN" altLang="vi-VN" sz="1800">
                  <a:latin typeface="Times New Roman" panose="02020603050405020304" pitchFamily="18" charset="0"/>
                </a:endParaRPr>
              </a:p>
            </p:txBody>
          </p:sp>
        </p:grpSp>
      </p:grpSp>
      <p:sp>
        <p:nvSpPr>
          <p:cNvPr id="152595" name="Rectangle 19"/>
          <p:cNvSpPr>
            <a:spLocks noGrp="1" noChangeArrowheads="1"/>
          </p:cNvSpPr>
          <p:nvPr>
            <p:ph type="ctrTitle"/>
          </p:nvPr>
        </p:nvSpPr>
        <p:spPr>
          <a:xfrm>
            <a:off x="2971800" y="1371600"/>
            <a:ext cx="6019800" cy="1657350"/>
          </a:xfrm>
        </p:spPr>
        <p:txBody>
          <a:bodyPr/>
          <a:lstStyle>
            <a:lvl1pPr>
              <a:defRPr sz="3750">
                <a:solidFill>
                  <a:srgbClr val="FFFFFF"/>
                </a:solidFill>
              </a:defRPr>
            </a:lvl1pPr>
          </a:lstStyle>
          <a:p>
            <a:pPr lvl="0"/>
            <a:r>
              <a:rPr lang="en-US" altLang="vi-VN" noProof="0"/>
              <a:t>Click to edit Master title style</a:t>
            </a:r>
            <a:endParaRPr lang="en-US" altLang="vi-VN" noProof="0"/>
          </a:p>
        </p:txBody>
      </p:sp>
      <p:sp>
        <p:nvSpPr>
          <p:cNvPr id="152596" name="Rectangle 20"/>
          <p:cNvSpPr>
            <a:spLocks noGrp="1" noChangeArrowheads="1"/>
          </p:cNvSpPr>
          <p:nvPr>
            <p:ph type="subTitle" idx="1"/>
          </p:nvPr>
        </p:nvSpPr>
        <p:spPr>
          <a:xfrm>
            <a:off x="2971800" y="3200400"/>
            <a:ext cx="6019800" cy="1314450"/>
          </a:xfrm>
        </p:spPr>
        <p:txBody>
          <a:bodyPr/>
          <a:lstStyle>
            <a:lvl1pPr marL="0" indent="0">
              <a:buFont typeface="Wingdings" panose="05000000000000000000" pitchFamily="2" charset="2"/>
              <a:buNone/>
              <a:defRPr sz="2550"/>
            </a:lvl1pPr>
          </a:lstStyle>
          <a:p>
            <a:pPr lvl="0"/>
            <a:r>
              <a:rPr lang="en-US" altLang="vi-VN" noProof="0"/>
              <a:t>Click to edit Master subtitle style</a:t>
            </a:r>
            <a:endParaRPr lang="en-US" altLang="vi-VN" noProof="0"/>
          </a:p>
        </p:txBody>
      </p:sp>
      <p:sp>
        <p:nvSpPr>
          <p:cNvPr id="43013" name="Rectangle 16"/>
          <p:cNvSpPr>
            <a:spLocks noGrp="1"/>
          </p:cNvSpPr>
          <p:nvPr>
            <p:ph type="dt" sz="half" idx="2"/>
          </p:nvPr>
        </p:nvSpPr>
        <p:spPr>
          <a:xfrm>
            <a:off x="457200" y="4686300"/>
            <a:ext cx="2133600" cy="342900"/>
          </a:xfrm>
          <a:prstGeom prst="rect">
            <a:avLst/>
          </a:prstGeom>
          <a:noFill/>
          <a:ln w="9525">
            <a:noFill/>
          </a:ln>
        </p:spPr>
        <p:txBody>
          <a:bodyPr anchor="b" anchorCtr="0"/>
          <a:p>
            <a:pPr eaLnBrk="1" hangingPunct="1">
              <a:buNone/>
            </a:pPr>
            <a:endParaRPr lang="en-US" altLang="vi-VN"/>
          </a:p>
        </p:txBody>
      </p:sp>
      <p:sp>
        <p:nvSpPr>
          <p:cNvPr id="43014" name="Rectangle 17"/>
          <p:cNvSpPr>
            <a:spLocks noGrp="1"/>
          </p:cNvSpPr>
          <p:nvPr>
            <p:ph type="ftr" sz="quarter" idx="3"/>
          </p:nvPr>
        </p:nvSpPr>
        <p:spPr>
          <a:xfrm>
            <a:off x="3124200" y="4686300"/>
            <a:ext cx="2895600" cy="342900"/>
          </a:xfrm>
          <a:prstGeom prst="rect">
            <a:avLst/>
          </a:prstGeom>
          <a:noFill/>
          <a:ln w="9525">
            <a:noFill/>
          </a:ln>
        </p:spPr>
        <p:txBody>
          <a:bodyPr anchor="b" anchorCtr="0"/>
          <a:p>
            <a:pPr algn="ctr" eaLnBrk="1" hangingPunct="1">
              <a:buNone/>
            </a:pPr>
            <a:endParaRPr lang="en-US" altLang="vi-VN"/>
          </a:p>
        </p:txBody>
      </p:sp>
      <p:sp>
        <p:nvSpPr>
          <p:cNvPr id="43015" name="Rectangle 18"/>
          <p:cNvSpPr>
            <a:spLocks noGrp="1"/>
          </p:cNvSpPr>
          <p:nvPr>
            <p:ph type="sldNum" sz="quarter" idx="4"/>
          </p:nvPr>
        </p:nvSpPr>
        <p:spPr>
          <a:xfrm>
            <a:off x="6553200" y="4686300"/>
            <a:ext cx="2133600" cy="342900"/>
          </a:xfrm>
          <a:prstGeom prst="rect">
            <a:avLst/>
          </a:prstGeom>
          <a:noFill/>
          <a:ln w="9525">
            <a:noFill/>
          </a:ln>
        </p:spPr>
        <p:txBody>
          <a:bodyPr anchor="b" anchorCtr="0"/>
          <a:p>
            <a:pPr algn="r" eaLnBrk="1" hangingPunct="1">
              <a:buNone/>
            </a:pPr>
            <a:fld id="{9A0DB2DC-4C9A-4742-B13C-FB6460FD3503}" type="slidenum">
              <a:rPr lang="en-US" altLang="vi-VN">
                <a:latin typeface="Arial Black" panose="020B0A04020102020204"/>
              </a:rPr>
            </a:fld>
            <a:endParaRPr lang="en-US" altLang="vi-VN">
              <a:latin typeface="Arial Black" panose="020B0A04020102020204"/>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vi-VN"/>
          </a:p>
        </p:txBody>
      </p:sp>
      <p:sp>
        <p:nvSpPr>
          <p:cNvPr id="3" name="Chỗ dành sẵn cho Nội dung 2"/>
          <p:cNvSpPr>
            <a:spLocks noGrp="1"/>
          </p:cNvSpPr>
          <p:nvPr>
            <p:ph idx="1" hasCustomPrompt="1"/>
          </p:nvPr>
        </p:nvSpPr>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vi-VN"/>
          </a:p>
        </p:txBody>
      </p:sp>
      <p:sp>
        <p:nvSpPr>
          <p:cNvPr id="4" name="Footer Placeholder 3"/>
          <p:cNvSpPr>
            <a:spLocks noGrp="1"/>
          </p:cNvSpPr>
          <p:nvPr>
            <p:ph type="ftr" sz="quarter" idx="10"/>
          </p:nvPr>
        </p:nvSpPr>
        <p:spPr/>
        <p:txBody>
          <a:bodyPr/>
          <a:p>
            <a:pPr lvl="0" eaLnBrk="1" hangingPunct="1">
              <a:buNone/>
            </a:pPr>
            <a:endParaRPr lang="en-US" altLang="vi-VN">
              <a:latin typeface="Arial" panose="020B0604020202020204" pitchFamily="34" charset="0"/>
            </a:endParaRPr>
          </a:p>
        </p:txBody>
      </p:sp>
      <p:sp>
        <p:nvSpPr>
          <p:cNvPr id="5" name="Slide Number Placeholder 4"/>
          <p:cNvSpPr>
            <a:spLocks noGrp="1"/>
          </p:cNvSpPr>
          <p:nvPr>
            <p:ph type="sldNum" sz="quarter" idx="11"/>
          </p:nvPr>
        </p:nvSpPr>
        <p:spPr/>
        <p:txBody>
          <a:bodyPr/>
          <a:p>
            <a:pPr lvl="0" eaLnBrk="1" hangingPunct="1">
              <a:buNone/>
            </a:pPr>
            <a:fld id="{9A0DB2DC-4C9A-4742-B13C-FB6460FD3503}" type="slidenum">
              <a:rPr lang="en-US" altLang="vi-VN"/>
            </a:fld>
            <a:endParaRPr lang="en-US" altLang="vi-VN">
              <a:latin typeface="Arial" panose="020B0604020202020204" pitchFamily="34" charset="0"/>
            </a:endParaRPr>
          </a:p>
        </p:txBody>
      </p:sp>
      <p:sp>
        <p:nvSpPr>
          <p:cNvPr id="6" name="Date Placeholder 5"/>
          <p:cNvSpPr>
            <a:spLocks noGrp="1"/>
          </p:cNvSpPr>
          <p:nvPr>
            <p:ph type="dt" sz="half" idx="12"/>
          </p:nvPr>
        </p:nvSpPr>
        <p:spPr/>
        <p:txBody>
          <a:bodyPr/>
          <a:p>
            <a:pPr lvl="0" eaLnBrk="1" hangingPunct="1">
              <a:buNone/>
            </a:pPr>
            <a:endParaRPr lang="en-US" altLang="vi-VN">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blipFill rotWithShape="0">
          <a:blip r:embed="rId2"/>
          <a:stretch>
            <a:fillRect/>
          </a:stretch>
        </a:blipFill>
        <a:effectLst/>
      </p:bgPr>
    </p:bg>
    <p:spTree>
      <p:nvGrpSpPr>
        <p:cNvPr id="1" name="Shape 42"/>
        <p:cNvGrpSpPr/>
        <p:nvPr/>
      </p:nvGrpSpPr>
      <p:grpSpPr>
        <a:xfrm>
          <a:off x="0" y="0"/>
          <a:ext cx="0" cy="0"/>
          <a:chOff x="0" y="0"/>
          <a:chExt cx="0" cy="0"/>
        </a:xfrm>
      </p:grpSpPr>
      <p:cxnSp>
        <p:nvCxnSpPr>
          <p:cNvPr id="20483" name="Google Shape;45;p9"/>
          <p:cNvCxnSpPr/>
          <p:nvPr/>
        </p:nvCxnSpPr>
        <p:spPr>
          <a:xfrm>
            <a:off x="1706563" y="3643313"/>
            <a:ext cx="6321425" cy="0"/>
          </a:xfrm>
          <a:prstGeom prst="straightConnector1">
            <a:avLst/>
          </a:prstGeom>
          <a:ln w="9525" cap="flat" cmpd="sng">
            <a:solidFill>
              <a:srgbClr val="CCCCCC"/>
            </a:solidFill>
            <a:prstDash val="solid"/>
            <a:headEnd type="none" w="med" len="med"/>
            <a:tailEnd type="none" w="med" len="med"/>
          </a:ln>
        </p:spPr>
      </p:cxnSp>
      <p:sp>
        <p:nvSpPr>
          <p:cNvPr id="43" name="Google Shape;43;p9"/>
          <p:cNvSpPr txBox="1">
            <a:spLocks noGrp="1"/>
          </p:cNvSpPr>
          <p:nvPr>
            <p:ph type="body" idx="1"/>
          </p:nvPr>
        </p:nvSpPr>
        <p:spPr>
          <a:xfrm>
            <a:off x="1592350" y="3640275"/>
            <a:ext cx="6562500" cy="519600"/>
          </a:xfrm>
          <a:prstGeom prst="rect">
            <a:avLst/>
          </a:prstGeom>
        </p:spPr>
        <p:txBody>
          <a:bodyPr spcFirstLastPara="1" wrap="square" lIns="91425" tIns="91425" rIns="91425" bIns="91425" anchor="t" anchorCtr="0">
            <a:noAutofit/>
          </a:bodyPr>
          <a:lstStyle>
            <a:lvl1pPr marL="457200" lvl="0" indent="-228600">
              <a:spcBef>
                <a:spcPts val="360"/>
              </a:spcBef>
              <a:spcAft>
                <a:spcPts val="0"/>
              </a:spcAft>
              <a:buClr>
                <a:srgbClr val="666666"/>
              </a:buClr>
              <a:buSzPts val="1600"/>
              <a:buNone/>
              <a:defRPr sz="1600" i="1">
                <a:solidFill>
                  <a:srgbClr val="666666"/>
                </a:solidFill>
              </a:defRPr>
            </a:lvl1pPr>
          </a:lstStyle>
          <a:p/>
        </p:txBody>
      </p:sp>
      <p:sp>
        <p:nvSpPr>
          <p:cNvPr id="20486" name="Google Shape;44;p9"/>
          <p:cNvSpPr txBox="1">
            <a:spLocks noGrp="1"/>
          </p:cNvSpPr>
          <p:nvPr>
            <p:ph type="sldNum" idx="4"/>
          </p:nvPr>
        </p:nvSpPr>
        <p:spPr>
          <a:xfrm>
            <a:off x="7899400" y="4098925"/>
            <a:ext cx="549275" cy="393700"/>
          </a:xfrm>
          <a:prstGeom prst="rect">
            <a:avLst/>
          </a:prstGeom>
          <a:noFill/>
          <a:ln w="9525">
            <a:noFill/>
          </a:ln>
        </p:spPr>
        <p:txBody>
          <a:bodyPr lIns="91425" tIns="91425" rIns="91425" bIns="91425" anchor="ctr" anchorCtr="0"/>
          <a:p>
            <a:pPr algn="r" eaLnBrk="1" hangingPunct="1">
              <a:buNone/>
            </a:pPr>
            <a:fld id="{9A0DB2DC-4C9A-4742-B13C-FB6460FD3503}" type="slidenum">
              <a:rPr lang="" altLang="en-US">
                <a:latin typeface="Tinos" charset="0"/>
                <a:cs typeface="Tinos" charset="0"/>
                <a:sym typeface="Tinos" charset="0"/>
              </a:rPr>
            </a:fld>
            <a:endParaRPr lang="" altLang="en-US">
              <a:latin typeface="Tinos" charset="0"/>
              <a:ea typeface="Tinos" charset="0"/>
              <a:cs typeface="Tinos" charset="0"/>
              <a:sym typeface="Tinos" charset="0"/>
            </a:endParaRPr>
          </a:p>
        </p:txBody>
      </p:sp>
    </p:spTree>
  </p:cSld>
  <p:clrMapOvr>
    <a:masterClrMapping/>
  </p:clrMapOvr>
  <p:transition>
    <p:fade thruBlk="1"/>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3888" y="1282304"/>
            <a:ext cx="7886700" cy="2139553"/>
          </a:xfrm>
        </p:spPr>
        <p:txBody>
          <a:bodyPr anchor="b"/>
          <a:lstStyle>
            <a:lvl1pPr>
              <a:defRPr sz="4500"/>
            </a:lvl1pPr>
          </a:lstStyle>
          <a:p>
            <a:r>
              <a:rPr lang="vi-VN"/>
              <a:t>Bấm để sửa kiểu tiêu đề Bản cái</a:t>
            </a:r>
            <a:endParaRPr lang="vi-VN"/>
          </a:p>
        </p:txBody>
      </p:sp>
      <p:sp>
        <p:nvSpPr>
          <p:cNvPr id="3" name="Chỗ dành sẵn cho Văn bản 2"/>
          <p:cNvSpPr>
            <a:spLocks noGrp="1"/>
          </p:cNvSpPr>
          <p:nvPr>
            <p:ph type="body" idx="1" hasCustomPrompt="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vi-VN"/>
              <a:t>Bấm để chỉnh sửa kiểu văn bản của Bản cái</a:t>
            </a:r>
            <a:endParaRPr lang="vi-VN"/>
          </a:p>
        </p:txBody>
      </p:sp>
      <p:sp>
        <p:nvSpPr>
          <p:cNvPr id="4" name="Footer Placeholder 3"/>
          <p:cNvSpPr>
            <a:spLocks noGrp="1"/>
          </p:cNvSpPr>
          <p:nvPr>
            <p:ph type="ftr" sz="quarter" idx="10"/>
          </p:nvPr>
        </p:nvSpPr>
        <p:spPr/>
        <p:txBody>
          <a:bodyPr/>
          <a:p>
            <a:pPr lvl="0" eaLnBrk="1" hangingPunct="1">
              <a:buNone/>
            </a:pPr>
            <a:endParaRPr lang="en-US" altLang="vi-VN">
              <a:latin typeface="Arial" panose="020B0604020202020204" pitchFamily="34" charset="0"/>
            </a:endParaRPr>
          </a:p>
        </p:txBody>
      </p:sp>
      <p:sp>
        <p:nvSpPr>
          <p:cNvPr id="5" name="Slide Number Placeholder 4"/>
          <p:cNvSpPr>
            <a:spLocks noGrp="1"/>
          </p:cNvSpPr>
          <p:nvPr>
            <p:ph type="sldNum" sz="quarter" idx="11"/>
          </p:nvPr>
        </p:nvSpPr>
        <p:spPr/>
        <p:txBody>
          <a:bodyPr/>
          <a:p>
            <a:pPr lvl="0" eaLnBrk="1" hangingPunct="1">
              <a:buNone/>
            </a:pPr>
            <a:fld id="{9A0DB2DC-4C9A-4742-B13C-FB6460FD3503}" type="slidenum">
              <a:rPr lang="en-US" altLang="vi-VN"/>
            </a:fld>
            <a:endParaRPr lang="en-US" altLang="vi-VN">
              <a:latin typeface="Arial" panose="020B0604020202020204" pitchFamily="34" charset="0"/>
            </a:endParaRPr>
          </a:p>
        </p:txBody>
      </p:sp>
      <p:sp>
        <p:nvSpPr>
          <p:cNvPr id="6" name="Date Placeholder 5"/>
          <p:cNvSpPr>
            <a:spLocks noGrp="1"/>
          </p:cNvSpPr>
          <p:nvPr>
            <p:ph type="dt" sz="half" idx="12"/>
          </p:nvPr>
        </p:nvSpPr>
        <p:spPr/>
        <p:txBody>
          <a:bodyPr/>
          <a:p>
            <a:pPr lvl="0" eaLnBrk="1" hangingPunct="1">
              <a:buNone/>
            </a:pPr>
            <a:endParaRPr lang="en-US" altLang="vi-VN">
              <a:latin typeface="Arial" panose="020B0604020202020204" pitchFamily="34" charset="0"/>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vi-VN"/>
          </a:p>
        </p:txBody>
      </p:sp>
      <p:sp>
        <p:nvSpPr>
          <p:cNvPr id="3" name="Chỗ dành sẵn cho Nội dung 2"/>
          <p:cNvSpPr>
            <a:spLocks noGrp="1"/>
          </p:cNvSpPr>
          <p:nvPr>
            <p:ph sz="half" idx="1" hasCustomPrompt="1"/>
          </p:nvPr>
        </p:nvSpPr>
        <p:spPr>
          <a:xfrm>
            <a:off x="457200" y="1485900"/>
            <a:ext cx="4038600" cy="2914650"/>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vi-VN"/>
          </a:p>
        </p:txBody>
      </p:sp>
      <p:sp>
        <p:nvSpPr>
          <p:cNvPr id="4" name="Chỗ dành sẵn cho Nội dung 3"/>
          <p:cNvSpPr>
            <a:spLocks noGrp="1"/>
          </p:cNvSpPr>
          <p:nvPr>
            <p:ph sz="half" idx="2" hasCustomPrompt="1"/>
          </p:nvPr>
        </p:nvSpPr>
        <p:spPr>
          <a:xfrm>
            <a:off x="4648200" y="1485900"/>
            <a:ext cx="4038600" cy="2914650"/>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vi-VN"/>
          </a:p>
        </p:txBody>
      </p:sp>
      <p:sp>
        <p:nvSpPr>
          <p:cNvPr id="5" name="Footer Placeholder 4"/>
          <p:cNvSpPr>
            <a:spLocks noGrp="1"/>
          </p:cNvSpPr>
          <p:nvPr>
            <p:ph type="ftr" sz="quarter" idx="10"/>
          </p:nvPr>
        </p:nvSpPr>
        <p:spPr/>
        <p:txBody>
          <a:bodyPr/>
          <a:p>
            <a:pPr lvl="0" eaLnBrk="1" hangingPunct="1">
              <a:buNone/>
            </a:pPr>
            <a:endParaRPr lang="en-US" altLang="vi-VN">
              <a:latin typeface="Arial" panose="020B0604020202020204" pitchFamily="34" charset="0"/>
            </a:endParaRPr>
          </a:p>
        </p:txBody>
      </p:sp>
      <p:sp>
        <p:nvSpPr>
          <p:cNvPr id="6" name="Slide Number Placeholder 5"/>
          <p:cNvSpPr>
            <a:spLocks noGrp="1"/>
          </p:cNvSpPr>
          <p:nvPr>
            <p:ph type="sldNum" sz="quarter" idx="11"/>
          </p:nvPr>
        </p:nvSpPr>
        <p:spPr/>
        <p:txBody>
          <a:bodyPr/>
          <a:p>
            <a:pPr lvl="0" eaLnBrk="1" hangingPunct="1">
              <a:buNone/>
            </a:pPr>
            <a:fld id="{9A0DB2DC-4C9A-4742-B13C-FB6460FD3503}" type="slidenum">
              <a:rPr lang="en-US" altLang="vi-VN"/>
            </a:fld>
            <a:endParaRPr lang="en-US" altLang="vi-VN">
              <a:latin typeface="Arial" panose="020B0604020202020204" pitchFamily="34" charset="0"/>
            </a:endParaRPr>
          </a:p>
        </p:txBody>
      </p:sp>
      <p:sp>
        <p:nvSpPr>
          <p:cNvPr id="7" name="Date Placeholder 6"/>
          <p:cNvSpPr>
            <a:spLocks noGrp="1"/>
          </p:cNvSpPr>
          <p:nvPr>
            <p:ph type="dt" sz="half" idx="12"/>
          </p:nvPr>
        </p:nvSpPr>
        <p:spPr/>
        <p:txBody>
          <a:bodyPr/>
          <a:p>
            <a:pPr lvl="0" eaLnBrk="1" hangingPunct="1">
              <a:buNone/>
            </a:pPr>
            <a:endParaRPr lang="en-US" altLang="vi-VN">
              <a:latin typeface="Arial" panose="020B0604020202020204" pitchFamily="34" charset="0"/>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30238" y="273844"/>
            <a:ext cx="7886700" cy="994172"/>
          </a:xfrm>
        </p:spPr>
        <p:txBody>
          <a:bodyPr/>
          <a:lstStyle/>
          <a:p>
            <a:r>
              <a:rPr lang="vi-VN"/>
              <a:t>Bấm để sửa kiểu tiêu đề Bản cái</a:t>
            </a:r>
            <a:endParaRPr lang="vi-VN"/>
          </a:p>
        </p:txBody>
      </p:sp>
      <p:sp>
        <p:nvSpPr>
          <p:cNvPr id="3" name="Chỗ dành sẵn cho Văn bản 2"/>
          <p:cNvSpPr>
            <a:spLocks noGrp="1"/>
          </p:cNvSpPr>
          <p:nvPr>
            <p:ph type="body" idx="1" hasCustomPrompt="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endParaRPr lang="vi-VN"/>
          </a:p>
        </p:txBody>
      </p:sp>
      <p:sp>
        <p:nvSpPr>
          <p:cNvPr id="4" name="Chỗ dành sẵn cho Nội dung 3"/>
          <p:cNvSpPr>
            <a:spLocks noGrp="1"/>
          </p:cNvSpPr>
          <p:nvPr>
            <p:ph sz="half" idx="2" hasCustomPrompt="1"/>
          </p:nvPr>
        </p:nvSpPr>
        <p:spPr>
          <a:xfrm>
            <a:off x="630239" y="1878806"/>
            <a:ext cx="3868737" cy="2763441"/>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vi-VN"/>
          </a:p>
        </p:txBody>
      </p:sp>
      <p:sp>
        <p:nvSpPr>
          <p:cNvPr id="5" name="Chỗ dành sẵn cho Văn bản 4"/>
          <p:cNvSpPr>
            <a:spLocks noGrp="1"/>
          </p:cNvSpPr>
          <p:nvPr>
            <p:ph type="body" sz="quarter" idx="3" hasCustomPrompt="1"/>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endParaRPr lang="vi-VN"/>
          </a:p>
        </p:txBody>
      </p:sp>
      <p:sp>
        <p:nvSpPr>
          <p:cNvPr id="6" name="Chỗ dành sẵn cho Nội dung 5"/>
          <p:cNvSpPr>
            <a:spLocks noGrp="1"/>
          </p:cNvSpPr>
          <p:nvPr>
            <p:ph sz="quarter" idx="4" hasCustomPrompt="1"/>
          </p:nvPr>
        </p:nvSpPr>
        <p:spPr>
          <a:xfrm>
            <a:off x="4629150" y="1878806"/>
            <a:ext cx="3887788" cy="2763441"/>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vi-VN"/>
          </a:p>
        </p:txBody>
      </p:sp>
      <p:sp>
        <p:nvSpPr>
          <p:cNvPr id="7" name="Footer Placeholder 6"/>
          <p:cNvSpPr>
            <a:spLocks noGrp="1"/>
          </p:cNvSpPr>
          <p:nvPr>
            <p:ph type="ftr" sz="quarter" idx="10"/>
          </p:nvPr>
        </p:nvSpPr>
        <p:spPr/>
        <p:txBody>
          <a:bodyPr/>
          <a:p>
            <a:pPr lvl="0" eaLnBrk="1" hangingPunct="1">
              <a:buNone/>
            </a:pPr>
            <a:endParaRPr lang="en-US" altLang="vi-VN">
              <a:latin typeface="Arial" panose="020B0604020202020204" pitchFamily="34" charset="0"/>
            </a:endParaRPr>
          </a:p>
        </p:txBody>
      </p:sp>
      <p:sp>
        <p:nvSpPr>
          <p:cNvPr id="8" name="Slide Number Placeholder 7"/>
          <p:cNvSpPr>
            <a:spLocks noGrp="1"/>
          </p:cNvSpPr>
          <p:nvPr>
            <p:ph type="sldNum" sz="quarter" idx="11"/>
          </p:nvPr>
        </p:nvSpPr>
        <p:spPr/>
        <p:txBody>
          <a:bodyPr/>
          <a:p>
            <a:pPr lvl="0" eaLnBrk="1" hangingPunct="1">
              <a:buNone/>
            </a:pPr>
            <a:fld id="{9A0DB2DC-4C9A-4742-B13C-FB6460FD3503}" type="slidenum">
              <a:rPr lang="en-US" altLang="vi-VN"/>
            </a:fld>
            <a:endParaRPr lang="en-US" altLang="vi-VN">
              <a:latin typeface="Arial" panose="020B0604020202020204" pitchFamily="34" charset="0"/>
            </a:endParaRPr>
          </a:p>
        </p:txBody>
      </p:sp>
      <p:sp>
        <p:nvSpPr>
          <p:cNvPr id="9" name="Date Placeholder 8"/>
          <p:cNvSpPr>
            <a:spLocks noGrp="1"/>
          </p:cNvSpPr>
          <p:nvPr>
            <p:ph type="dt" sz="half" idx="12"/>
          </p:nvPr>
        </p:nvSpPr>
        <p:spPr/>
        <p:txBody>
          <a:bodyPr/>
          <a:p>
            <a:pPr lvl="0" eaLnBrk="1" hangingPunct="1">
              <a:buNone/>
            </a:pPr>
            <a:endParaRPr lang="en-US" altLang="vi-VN">
              <a:latin typeface="Arial" panose="020B0604020202020204" pitchFamily="34" charset="0"/>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vi-VN"/>
          </a:p>
        </p:txBody>
      </p:sp>
      <p:sp>
        <p:nvSpPr>
          <p:cNvPr id="3" name="Footer Placeholder 2"/>
          <p:cNvSpPr>
            <a:spLocks noGrp="1"/>
          </p:cNvSpPr>
          <p:nvPr>
            <p:ph type="ftr" sz="quarter" idx="10"/>
          </p:nvPr>
        </p:nvSpPr>
        <p:spPr/>
        <p:txBody>
          <a:bodyPr/>
          <a:p>
            <a:pPr lvl="0" eaLnBrk="1" hangingPunct="1">
              <a:buNone/>
            </a:pPr>
            <a:endParaRPr lang="en-US" altLang="vi-VN">
              <a:latin typeface="Arial" panose="020B0604020202020204" pitchFamily="34" charset="0"/>
            </a:endParaRPr>
          </a:p>
        </p:txBody>
      </p:sp>
      <p:sp>
        <p:nvSpPr>
          <p:cNvPr id="4" name="Slide Number Placeholder 3"/>
          <p:cNvSpPr>
            <a:spLocks noGrp="1"/>
          </p:cNvSpPr>
          <p:nvPr>
            <p:ph type="sldNum" sz="quarter" idx="11"/>
          </p:nvPr>
        </p:nvSpPr>
        <p:spPr/>
        <p:txBody>
          <a:bodyPr/>
          <a:p>
            <a:pPr lvl="0" eaLnBrk="1" hangingPunct="1">
              <a:buNone/>
            </a:pPr>
            <a:fld id="{9A0DB2DC-4C9A-4742-B13C-FB6460FD3503}" type="slidenum">
              <a:rPr lang="en-US" altLang="vi-VN"/>
            </a:fld>
            <a:endParaRPr lang="en-US" altLang="vi-VN">
              <a:latin typeface="Arial" panose="020B0604020202020204" pitchFamily="34" charset="0"/>
            </a:endParaRPr>
          </a:p>
        </p:txBody>
      </p:sp>
      <p:sp>
        <p:nvSpPr>
          <p:cNvPr id="5" name="Date Placeholder 4"/>
          <p:cNvSpPr>
            <a:spLocks noGrp="1"/>
          </p:cNvSpPr>
          <p:nvPr>
            <p:ph type="dt" sz="half" idx="12"/>
          </p:nvPr>
        </p:nvSpPr>
        <p:spPr/>
        <p:txBody>
          <a:bodyPr/>
          <a:p>
            <a:pPr lvl="0" eaLnBrk="1" hangingPunct="1">
              <a:buNone/>
            </a:pPr>
            <a:endParaRPr lang="en-US" altLang="vi-VN">
              <a:latin typeface="Arial" panose="020B0604020202020204" pitchFamily="34" charset="0"/>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p>
            <a:pPr lvl="0" eaLnBrk="1" hangingPunct="1">
              <a:buNone/>
            </a:pPr>
            <a:endParaRPr lang="en-US" altLang="vi-VN">
              <a:latin typeface="Arial" panose="020B0604020202020204" pitchFamily="34" charset="0"/>
            </a:endParaRPr>
          </a:p>
        </p:txBody>
      </p:sp>
      <p:sp>
        <p:nvSpPr>
          <p:cNvPr id="3" name="Slide Number Placeholder 2"/>
          <p:cNvSpPr>
            <a:spLocks noGrp="1"/>
          </p:cNvSpPr>
          <p:nvPr>
            <p:ph type="sldNum" sz="quarter" idx="11"/>
          </p:nvPr>
        </p:nvSpPr>
        <p:spPr/>
        <p:txBody>
          <a:bodyPr/>
          <a:p>
            <a:pPr lvl="0" eaLnBrk="1" hangingPunct="1">
              <a:buNone/>
            </a:pPr>
            <a:fld id="{9A0DB2DC-4C9A-4742-B13C-FB6460FD3503}" type="slidenum">
              <a:rPr lang="en-US" altLang="vi-VN"/>
            </a:fld>
            <a:endParaRPr lang="en-US" altLang="vi-VN">
              <a:latin typeface="Arial" panose="020B0604020202020204" pitchFamily="34" charset="0"/>
            </a:endParaRPr>
          </a:p>
        </p:txBody>
      </p:sp>
      <p:sp>
        <p:nvSpPr>
          <p:cNvPr id="4" name="Date Placeholder 3"/>
          <p:cNvSpPr>
            <a:spLocks noGrp="1"/>
          </p:cNvSpPr>
          <p:nvPr>
            <p:ph type="dt" sz="half" idx="12"/>
          </p:nvPr>
        </p:nvSpPr>
        <p:spPr/>
        <p:txBody>
          <a:bodyPr/>
          <a:p>
            <a:pPr lvl="0" eaLnBrk="1" hangingPunct="1">
              <a:buNone/>
            </a:pPr>
            <a:endParaRPr lang="en-US" altLang="vi-VN">
              <a:latin typeface="Arial" panose="020B0604020202020204" pitchFamily="34" charset="0"/>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30239" y="342900"/>
            <a:ext cx="2949575" cy="1200150"/>
          </a:xfrm>
        </p:spPr>
        <p:txBody>
          <a:bodyPr anchor="b"/>
          <a:lstStyle>
            <a:lvl1pPr>
              <a:defRPr sz="2400"/>
            </a:lvl1pPr>
          </a:lstStyle>
          <a:p>
            <a:r>
              <a:rPr lang="vi-VN"/>
              <a:t>Bấm để sửa kiểu tiêu đề Bản cái</a:t>
            </a:r>
            <a:endParaRPr lang="vi-VN"/>
          </a:p>
        </p:txBody>
      </p:sp>
      <p:sp>
        <p:nvSpPr>
          <p:cNvPr id="3" name="Chỗ dành sẵn cho Nội dung 2"/>
          <p:cNvSpPr>
            <a:spLocks noGrp="1"/>
          </p:cNvSpPr>
          <p:nvPr>
            <p:ph idx="1" hasCustomPrompt="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vi-VN"/>
          </a:p>
        </p:txBody>
      </p:sp>
      <p:sp>
        <p:nvSpPr>
          <p:cNvPr id="4" name="Chỗ dành sẵn cho Văn bản 3"/>
          <p:cNvSpPr>
            <a:spLocks noGrp="1"/>
          </p:cNvSpPr>
          <p:nvPr>
            <p:ph type="body" sz="half" idx="2" hasCustomPrompt="1"/>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endParaRPr lang="vi-VN"/>
          </a:p>
        </p:txBody>
      </p:sp>
      <p:sp>
        <p:nvSpPr>
          <p:cNvPr id="5" name="Footer Placeholder 4"/>
          <p:cNvSpPr>
            <a:spLocks noGrp="1"/>
          </p:cNvSpPr>
          <p:nvPr>
            <p:ph type="ftr" sz="quarter" idx="10"/>
          </p:nvPr>
        </p:nvSpPr>
        <p:spPr/>
        <p:txBody>
          <a:bodyPr/>
          <a:p>
            <a:pPr lvl="0" eaLnBrk="1" hangingPunct="1">
              <a:buNone/>
            </a:pPr>
            <a:endParaRPr lang="en-US" altLang="vi-VN">
              <a:latin typeface="Arial" panose="020B0604020202020204" pitchFamily="34" charset="0"/>
            </a:endParaRPr>
          </a:p>
        </p:txBody>
      </p:sp>
      <p:sp>
        <p:nvSpPr>
          <p:cNvPr id="6" name="Slide Number Placeholder 5"/>
          <p:cNvSpPr>
            <a:spLocks noGrp="1"/>
          </p:cNvSpPr>
          <p:nvPr>
            <p:ph type="sldNum" sz="quarter" idx="11"/>
          </p:nvPr>
        </p:nvSpPr>
        <p:spPr/>
        <p:txBody>
          <a:bodyPr/>
          <a:p>
            <a:pPr lvl="0" eaLnBrk="1" hangingPunct="1">
              <a:buNone/>
            </a:pPr>
            <a:fld id="{9A0DB2DC-4C9A-4742-B13C-FB6460FD3503}" type="slidenum">
              <a:rPr lang="en-US" altLang="vi-VN"/>
            </a:fld>
            <a:endParaRPr lang="en-US" altLang="vi-VN">
              <a:latin typeface="Arial" panose="020B0604020202020204" pitchFamily="34" charset="0"/>
            </a:endParaRPr>
          </a:p>
        </p:txBody>
      </p:sp>
      <p:sp>
        <p:nvSpPr>
          <p:cNvPr id="7" name="Date Placeholder 6"/>
          <p:cNvSpPr>
            <a:spLocks noGrp="1"/>
          </p:cNvSpPr>
          <p:nvPr>
            <p:ph type="dt" sz="half" idx="12"/>
          </p:nvPr>
        </p:nvSpPr>
        <p:spPr/>
        <p:txBody>
          <a:bodyPr/>
          <a:p>
            <a:pPr lvl="0" eaLnBrk="1" hangingPunct="1">
              <a:buNone/>
            </a:pPr>
            <a:endParaRPr lang="en-US" altLang="vi-VN">
              <a:latin typeface="Arial" panose="020B0604020202020204" pitchFamily="34" charset="0"/>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30239" y="342900"/>
            <a:ext cx="2949575" cy="1200150"/>
          </a:xfrm>
        </p:spPr>
        <p:txBody>
          <a:bodyPr anchor="b"/>
          <a:lstStyle>
            <a:lvl1pPr>
              <a:defRPr sz="2400"/>
            </a:lvl1pPr>
          </a:lstStyle>
          <a:p>
            <a:r>
              <a:rPr lang="vi-VN"/>
              <a:t>Bấm để sửa kiểu tiêu đề Bản cái</a:t>
            </a:r>
            <a:endParaRPr lang="vi-VN"/>
          </a:p>
        </p:txBody>
      </p:sp>
      <p:sp>
        <p:nvSpPr>
          <p:cNvPr id="3" name="Chỗ dành sẵn cho Hình ảnh 2"/>
          <p:cNvSpPr>
            <a:spLocks noGrp="1"/>
          </p:cNvSpPr>
          <p:nvPr>
            <p:ph type="pic" idx="1"/>
          </p:nvPr>
        </p:nvSpPr>
        <p:spPr>
          <a:xfrm>
            <a:off x="3887788" y="740569"/>
            <a:ext cx="4629150" cy="3655219"/>
          </a:xfrm>
        </p:spPr>
        <p:txBody>
          <a:bodyPr vert="horz" wrap="square" lIns="91440" tIns="45720" rIns="91440" bIns="45720" numCol="1" anchor="t" anchorCtr="0" compatLnSpc="1"/>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defRPr/>
            </a:pPr>
            <a:endParaRPr kumimoji="0" lang="vi-VN" sz="2400" b="0" i="0" u="none" strike="noStrike" kern="1200" cap="none" spc="0" normalizeH="0" baseline="0" noProof="0">
              <a:ln>
                <a:noFill/>
              </a:ln>
              <a:solidFill>
                <a:schemeClr val="tx1"/>
              </a:solidFill>
              <a:effectLst/>
              <a:uLnTx/>
              <a:uFillTx/>
              <a:latin typeface="+mn-lt"/>
              <a:ea typeface="+mn-ea"/>
              <a:cs typeface="+mn-cs"/>
            </a:endParaRPr>
          </a:p>
        </p:txBody>
      </p:sp>
      <p:sp>
        <p:nvSpPr>
          <p:cNvPr id="4" name="Chỗ dành sẵn cho Văn bản 3"/>
          <p:cNvSpPr>
            <a:spLocks noGrp="1"/>
          </p:cNvSpPr>
          <p:nvPr>
            <p:ph type="body" sz="half" idx="2" hasCustomPrompt="1"/>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endParaRPr lang="vi-VN"/>
          </a:p>
        </p:txBody>
      </p:sp>
      <p:sp>
        <p:nvSpPr>
          <p:cNvPr id="5" name="Footer Placeholder 4"/>
          <p:cNvSpPr>
            <a:spLocks noGrp="1"/>
          </p:cNvSpPr>
          <p:nvPr>
            <p:ph type="ftr" sz="quarter" idx="10"/>
          </p:nvPr>
        </p:nvSpPr>
        <p:spPr/>
        <p:txBody>
          <a:bodyPr/>
          <a:p>
            <a:pPr lvl="0" eaLnBrk="1" hangingPunct="1">
              <a:buNone/>
            </a:pPr>
            <a:endParaRPr lang="en-US" altLang="vi-VN">
              <a:latin typeface="Arial" panose="020B0604020202020204" pitchFamily="34" charset="0"/>
            </a:endParaRPr>
          </a:p>
        </p:txBody>
      </p:sp>
      <p:sp>
        <p:nvSpPr>
          <p:cNvPr id="6" name="Slide Number Placeholder 5"/>
          <p:cNvSpPr>
            <a:spLocks noGrp="1"/>
          </p:cNvSpPr>
          <p:nvPr>
            <p:ph type="sldNum" sz="quarter" idx="11"/>
          </p:nvPr>
        </p:nvSpPr>
        <p:spPr/>
        <p:txBody>
          <a:bodyPr/>
          <a:p>
            <a:pPr lvl="0" eaLnBrk="1" hangingPunct="1">
              <a:buNone/>
            </a:pPr>
            <a:fld id="{9A0DB2DC-4C9A-4742-B13C-FB6460FD3503}" type="slidenum">
              <a:rPr lang="en-US" altLang="vi-VN"/>
            </a:fld>
            <a:endParaRPr lang="en-US" altLang="vi-VN">
              <a:latin typeface="Arial" panose="020B0604020202020204" pitchFamily="34" charset="0"/>
            </a:endParaRPr>
          </a:p>
        </p:txBody>
      </p:sp>
      <p:sp>
        <p:nvSpPr>
          <p:cNvPr id="7" name="Date Placeholder 6"/>
          <p:cNvSpPr>
            <a:spLocks noGrp="1"/>
          </p:cNvSpPr>
          <p:nvPr>
            <p:ph type="dt" sz="half" idx="12"/>
          </p:nvPr>
        </p:nvSpPr>
        <p:spPr/>
        <p:txBody>
          <a:bodyPr/>
          <a:p>
            <a:pPr lvl="0" eaLnBrk="1" hangingPunct="1">
              <a:buNone/>
            </a:pPr>
            <a:endParaRPr lang="en-US" altLang="vi-VN">
              <a:latin typeface="Arial" panose="020B0604020202020204" pitchFamily="34" charset="0"/>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vi-VN"/>
          </a:p>
        </p:txBody>
      </p:sp>
      <p:sp>
        <p:nvSpPr>
          <p:cNvPr id="3" name="Chỗ dành sẵn cho Văn bản Dọc 2"/>
          <p:cNvSpPr>
            <a:spLocks noGrp="1"/>
          </p:cNvSpPr>
          <p:nvPr>
            <p:ph type="body" orient="vert" idx="1" hasCustomPrompt="1"/>
          </p:nvPr>
        </p:nvSpPr>
        <p:spPr/>
        <p:txBody>
          <a:bodyPr vert="eaVert"/>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vi-VN"/>
          </a:p>
        </p:txBody>
      </p:sp>
      <p:sp>
        <p:nvSpPr>
          <p:cNvPr id="4" name="Footer Placeholder 3"/>
          <p:cNvSpPr>
            <a:spLocks noGrp="1"/>
          </p:cNvSpPr>
          <p:nvPr>
            <p:ph type="ftr" sz="quarter" idx="10"/>
          </p:nvPr>
        </p:nvSpPr>
        <p:spPr/>
        <p:txBody>
          <a:bodyPr/>
          <a:p>
            <a:pPr lvl="0" eaLnBrk="1" hangingPunct="1">
              <a:buNone/>
            </a:pPr>
            <a:endParaRPr lang="en-US" altLang="vi-VN">
              <a:latin typeface="Arial" panose="020B0604020202020204" pitchFamily="34" charset="0"/>
            </a:endParaRPr>
          </a:p>
        </p:txBody>
      </p:sp>
      <p:sp>
        <p:nvSpPr>
          <p:cNvPr id="5" name="Slide Number Placeholder 4"/>
          <p:cNvSpPr>
            <a:spLocks noGrp="1"/>
          </p:cNvSpPr>
          <p:nvPr>
            <p:ph type="sldNum" sz="quarter" idx="11"/>
          </p:nvPr>
        </p:nvSpPr>
        <p:spPr/>
        <p:txBody>
          <a:bodyPr/>
          <a:p>
            <a:pPr lvl="0" eaLnBrk="1" hangingPunct="1">
              <a:buNone/>
            </a:pPr>
            <a:fld id="{9A0DB2DC-4C9A-4742-B13C-FB6460FD3503}" type="slidenum">
              <a:rPr lang="en-US" altLang="vi-VN"/>
            </a:fld>
            <a:endParaRPr lang="en-US" altLang="vi-VN">
              <a:latin typeface="Arial" panose="020B0604020202020204" pitchFamily="34" charset="0"/>
            </a:endParaRPr>
          </a:p>
        </p:txBody>
      </p:sp>
      <p:sp>
        <p:nvSpPr>
          <p:cNvPr id="6" name="Date Placeholder 5"/>
          <p:cNvSpPr>
            <a:spLocks noGrp="1"/>
          </p:cNvSpPr>
          <p:nvPr>
            <p:ph type="dt" sz="half" idx="12"/>
          </p:nvPr>
        </p:nvSpPr>
        <p:spPr/>
        <p:txBody>
          <a:bodyPr/>
          <a:p>
            <a:pPr lvl="0" eaLnBrk="1" hangingPunct="1">
              <a:buNone/>
            </a:pPr>
            <a:endParaRPr lang="en-US" altLang="vi-VN">
              <a:latin typeface="Arial" panose="020B0604020202020204" pitchFamily="34" charset="0"/>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6629400" y="342900"/>
            <a:ext cx="2057400" cy="4057650"/>
          </a:xfrm>
        </p:spPr>
        <p:txBody>
          <a:bodyPr vert="eaVert"/>
          <a:lstStyle/>
          <a:p>
            <a:r>
              <a:rPr lang="vi-VN"/>
              <a:t>Bấm để sửa kiểu tiêu đề Bản cái</a:t>
            </a:r>
            <a:endParaRPr lang="vi-VN"/>
          </a:p>
        </p:txBody>
      </p:sp>
      <p:sp>
        <p:nvSpPr>
          <p:cNvPr id="3" name="Chỗ dành sẵn cho Văn bản Dọc 2"/>
          <p:cNvSpPr>
            <a:spLocks noGrp="1"/>
          </p:cNvSpPr>
          <p:nvPr>
            <p:ph type="body" orient="vert" idx="1" hasCustomPrompt="1"/>
          </p:nvPr>
        </p:nvSpPr>
        <p:spPr>
          <a:xfrm>
            <a:off x="457200" y="342900"/>
            <a:ext cx="6019800" cy="4057650"/>
          </a:xfrm>
        </p:spPr>
        <p:txBody>
          <a:bodyPr vert="eaVert"/>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vi-VN"/>
          </a:p>
        </p:txBody>
      </p:sp>
      <p:sp>
        <p:nvSpPr>
          <p:cNvPr id="4" name="Footer Placeholder 3"/>
          <p:cNvSpPr>
            <a:spLocks noGrp="1"/>
          </p:cNvSpPr>
          <p:nvPr>
            <p:ph type="ftr" sz="quarter" idx="10"/>
          </p:nvPr>
        </p:nvSpPr>
        <p:spPr/>
        <p:txBody>
          <a:bodyPr/>
          <a:p>
            <a:pPr lvl="0" eaLnBrk="1" hangingPunct="1">
              <a:buNone/>
            </a:pPr>
            <a:endParaRPr lang="en-US" altLang="vi-VN">
              <a:latin typeface="Arial" panose="020B0604020202020204" pitchFamily="34" charset="0"/>
            </a:endParaRPr>
          </a:p>
        </p:txBody>
      </p:sp>
      <p:sp>
        <p:nvSpPr>
          <p:cNvPr id="5" name="Slide Number Placeholder 4"/>
          <p:cNvSpPr>
            <a:spLocks noGrp="1"/>
          </p:cNvSpPr>
          <p:nvPr>
            <p:ph type="sldNum" sz="quarter" idx="11"/>
          </p:nvPr>
        </p:nvSpPr>
        <p:spPr/>
        <p:txBody>
          <a:bodyPr/>
          <a:p>
            <a:pPr lvl="0" eaLnBrk="1" hangingPunct="1">
              <a:buNone/>
            </a:pPr>
            <a:fld id="{9A0DB2DC-4C9A-4742-B13C-FB6460FD3503}" type="slidenum">
              <a:rPr lang="en-US" altLang="vi-VN"/>
            </a:fld>
            <a:endParaRPr lang="en-US" altLang="vi-VN">
              <a:latin typeface="Arial" panose="020B0604020202020204" pitchFamily="34" charset="0"/>
            </a:endParaRPr>
          </a:p>
        </p:txBody>
      </p:sp>
      <p:sp>
        <p:nvSpPr>
          <p:cNvPr id="6" name="Date Placeholder 5"/>
          <p:cNvSpPr>
            <a:spLocks noGrp="1"/>
          </p:cNvSpPr>
          <p:nvPr>
            <p:ph type="dt" sz="half" idx="12"/>
          </p:nvPr>
        </p:nvSpPr>
        <p:spPr/>
        <p:txBody>
          <a:bodyPr/>
          <a:p>
            <a:pPr lvl="0" eaLnBrk="1" hangingPunct="1">
              <a:buNone/>
            </a:pPr>
            <a:endParaRPr lang="en-US" altLang="vi-VN">
              <a:latin typeface="Arial" panose="020B0604020202020204" pitchFamily="34" charset="0"/>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CEE4BF4A-E9A4-49CE-A6F4-895426D6858D}" type="slidenum">
              <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fld>
            <a:endPar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96.xml"/><Relationship Id="rId8" Type="http://schemas.openxmlformats.org/officeDocument/2006/relationships/slideLayout" Target="../slideLayouts/slideLayout95.xml"/><Relationship Id="rId7" Type="http://schemas.openxmlformats.org/officeDocument/2006/relationships/slideLayout" Target="../slideLayouts/slideLayout94.xml"/><Relationship Id="rId6" Type="http://schemas.openxmlformats.org/officeDocument/2006/relationships/slideLayout" Target="../slideLayouts/slideLayout93.xml"/><Relationship Id="rId5" Type="http://schemas.openxmlformats.org/officeDocument/2006/relationships/slideLayout" Target="../slideLayouts/slideLayout92.xml"/><Relationship Id="rId4" Type="http://schemas.openxmlformats.org/officeDocument/2006/relationships/slideLayout" Target="../slideLayouts/slideLayout91.xml"/><Relationship Id="rId3" Type="http://schemas.openxmlformats.org/officeDocument/2006/relationships/slideLayout" Target="../slideLayouts/slideLayout90.xml"/><Relationship Id="rId2" Type="http://schemas.openxmlformats.org/officeDocument/2006/relationships/slideLayout" Target="../slideLayouts/slideLayout89.xml"/><Relationship Id="rId12" Type="http://schemas.openxmlformats.org/officeDocument/2006/relationships/theme" Target="../theme/theme10.xml"/><Relationship Id="rId11" Type="http://schemas.openxmlformats.org/officeDocument/2006/relationships/slideLayout" Target="../slideLayouts/slideLayout98.xml"/><Relationship Id="rId10" Type="http://schemas.openxmlformats.org/officeDocument/2006/relationships/slideLayout" Target="../slideLayouts/slideLayout97.xml"/><Relationship Id="rId1" Type="http://schemas.openxmlformats.org/officeDocument/2006/relationships/slideLayout" Target="../slideLayouts/slideLayout88.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107.xml"/><Relationship Id="rId8" Type="http://schemas.openxmlformats.org/officeDocument/2006/relationships/slideLayout" Target="../slideLayouts/slideLayout106.xml"/><Relationship Id="rId7" Type="http://schemas.openxmlformats.org/officeDocument/2006/relationships/slideLayout" Target="../slideLayouts/slideLayout105.xml"/><Relationship Id="rId6" Type="http://schemas.openxmlformats.org/officeDocument/2006/relationships/slideLayout" Target="../slideLayouts/slideLayout104.xml"/><Relationship Id="rId5" Type="http://schemas.openxmlformats.org/officeDocument/2006/relationships/slideLayout" Target="../slideLayouts/slideLayout103.xml"/><Relationship Id="rId4" Type="http://schemas.openxmlformats.org/officeDocument/2006/relationships/slideLayout" Target="../slideLayouts/slideLayout102.xml"/><Relationship Id="rId3" Type="http://schemas.openxmlformats.org/officeDocument/2006/relationships/slideLayout" Target="../slideLayouts/slideLayout101.xml"/><Relationship Id="rId2" Type="http://schemas.openxmlformats.org/officeDocument/2006/relationships/slideLayout" Target="../slideLayouts/slideLayout100.xml"/><Relationship Id="rId13" Type="http://schemas.openxmlformats.org/officeDocument/2006/relationships/theme" Target="../theme/theme11.xml"/><Relationship Id="rId12" Type="http://schemas.openxmlformats.org/officeDocument/2006/relationships/slideLayout" Target="../slideLayouts/slideLayout110.xml"/><Relationship Id="rId11" Type="http://schemas.openxmlformats.org/officeDocument/2006/relationships/slideLayout" Target="../slideLayouts/slideLayout109.xml"/><Relationship Id="rId10" Type="http://schemas.openxmlformats.org/officeDocument/2006/relationships/slideLayout" Target="../slideLayouts/slideLayout108.xml"/><Relationship Id="rId1" Type="http://schemas.openxmlformats.org/officeDocument/2006/relationships/slideLayout" Target="../slideLayouts/slideLayout99.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19.xml"/><Relationship Id="rId8" Type="http://schemas.openxmlformats.org/officeDocument/2006/relationships/slideLayout" Target="../slideLayouts/slideLayout118.xml"/><Relationship Id="rId7" Type="http://schemas.openxmlformats.org/officeDocument/2006/relationships/slideLayout" Target="../slideLayouts/slideLayout117.xml"/><Relationship Id="rId6" Type="http://schemas.openxmlformats.org/officeDocument/2006/relationships/slideLayout" Target="../slideLayouts/slideLayout116.xml"/><Relationship Id="rId5" Type="http://schemas.openxmlformats.org/officeDocument/2006/relationships/slideLayout" Target="../slideLayouts/slideLayout115.xml"/><Relationship Id="rId4" Type="http://schemas.openxmlformats.org/officeDocument/2006/relationships/slideLayout" Target="../slideLayouts/slideLayout114.xml"/><Relationship Id="rId3" Type="http://schemas.openxmlformats.org/officeDocument/2006/relationships/slideLayout" Target="../slideLayouts/slideLayout113.xml"/><Relationship Id="rId2" Type="http://schemas.openxmlformats.org/officeDocument/2006/relationships/slideLayout" Target="../slideLayouts/slideLayout112.xml"/><Relationship Id="rId12" Type="http://schemas.openxmlformats.org/officeDocument/2006/relationships/theme" Target="../theme/theme12.xml"/><Relationship Id="rId11" Type="http://schemas.openxmlformats.org/officeDocument/2006/relationships/slideLayout" Target="../slideLayouts/slideLayout121.xml"/><Relationship Id="rId10" Type="http://schemas.openxmlformats.org/officeDocument/2006/relationships/slideLayout" Target="../slideLayouts/slideLayout120.xml"/><Relationship Id="rId1"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9" Type="http://schemas.openxmlformats.org/officeDocument/2006/relationships/theme" Target="../theme/theme2.xml"/><Relationship Id="rId8" Type="http://schemas.openxmlformats.org/officeDocument/2006/relationships/image" Target="../media/image2.png"/><Relationship Id="rId7" Type="http://schemas.openxmlformats.org/officeDocument/2006/relationships/image" Target="../media/image1.jpeg"/><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3" Type="http://schemas.openxmlformats.org/officeDocument/2006/relationships/theme" Target="../theme/theme3.xml"/><Relationship Id="rId12" Type="http://schemas.openxmlformats.org/officeDocument/2006/relationships/slideLayout" Target="../slideLayouts/slideLayout22.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4.xml"/><Relationship Id="rId12" Type="http://schemas.openxmlformats.org/officeDocument/2006/relationships/image" Target="../media/image3.jpe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3" Type="http://schemas.openxmlformats.org/officeDocument/2006/relationships/theme" Target="../theme/theme5.xml"/><Relationship Id="rId12" Type="http://schemas.openxmlformats.org/officeDocument/2006/relationships/image" Target="../media/image4.jpeg"/><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9" Type="http://schemas.openxmlformats.org/officeDocument/2006/relationships/theme" Target="../theme/theme6.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61.xml"/><Relationship Id="rId8" Type="http://schemas.openxmlformats.org/officeDocument/2006/relationships/slideLayout" Target="../slideLayouts/slideLayout60.xml"/><Relationship Id="rId7" Type="http://schemas.openxmlformats.org/officeDocument/2006/relationships/slideLayout" Target="../slideLayouts/slideLayout59.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 Id="rId3" Type="http://schemas.openxmlformats.org/officeDocument/2006/relationships/slideLayout" Target="../slideLayouts/slideLayout55.xml"/><Relationship Id="rId2" Type="http://schemas.openxmlformats.org/officeDocument/2006/relationships/slideLayout" Target="../slideLayouts/slideLayout54.xml"/><Relationship Id="rId13" Type="http://schemas.openxmlformats.org/officeDocument/2006/relationships/theme" Target="../theme/theme7.xml"/><Relationship Id="rId12" Type="http://schemas.openxmlformats.org/officeDocument/2006/relationships/slideLayout" Target="../slideLayouts/slideLayout64.xml"/><Relationship Id="rId11" Type="http://schemas.openxmlformats.org/officeDocument/2006/relationships/slideLayout" Target="../slideLayouts/slideLayout63.xml"/><Relationship Id="rId10" Type="http://schemas.openxmlformats.org/officeDocument/2006/relationships/slideLayout" Target="../slideLayouts/slideLayout62.xml"/><Relationship Id="rId1"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73.xml"/><Relationship Id="rId8" Type="http://schemas.openxmlformats.org/officeDocument/2006/relationships/slideLayout" Target="../slideLayouts/slideLayout72.xml"/><Relationship Id="rId7" Type="http://schemas.openxmlformats.org/officeDocument/2006/relationships/slideLayout" Target="../slideLayouts/slideLayout71.xml"/><Relationship Id="rId6" Type="http://schemas.openxmlformats.org/officeDocument/2006/relationships/slideLayout" Target="../slideLayouts/slideLayout70.xml"/><Relationship Id="rId5" Type="http://schemas.openxmlformats.org/officeDocument/2006/relationships/slideLayout" Target="../slideLayouts/slideLayout69.xml"/><Relationship Id="rId4" Type="http://schemas.openxmlformats.org/officeDocument/2006/relationships/slideLayout" Target="../slideLayouts/slideLayout68.xml"/><Relationship Id="rId3" Type="http://schemas.openxmlformats.org/officeDocument/2006/relationships/slideLayout" Target="../slideLayouts/slideLayout67.xml"/><Relationship Id="rId2" Type="http://schemas.openxmlformats.org/officeDocument/2006/relationships/slideLayout" Target="../slideLayouts/slideLayout66.xml"/><Relationship Id="rId12" Type="http://schemas.openxmlformats.org/officeDocument/2006/relationships/theme" Target="../theme/theme8.xml"/><Relationship Id="rId11" Type="http://schemas.openxmlformats.org/officeDocument/2006/relationships/slideLayout" Target="../slideLayouts/slideLayout75.xml"/><Relationship Id="rId10" Type="http://schemas.openxmlformats.org/officeDocument/2006/relationships/slideLayout" Target="../slideLayouts/slideLayout74.xml"/><Relationship Id="rId1"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84.xml"/><Relationship Id="rId8" Type="http://schemas.openxmlformats.org/officeDocument/2006/relationships/slideLayout" Target="../slideLayouts/slideLayout83.xml"/><Relationship Id="rId7" Type="http://schemas.openxmlformats.org/officeDocument/2006/relationships/slideLayout" Target="../slideLayouts/slideLayout82.xml"/><Relationship Id="rId6" Type="http://schemas.openxmlformats.org/officeDocument/2006/relationships/slideLayout" Target="../slideLayouts/slideLayout81.xml"/><Relationship Id="rId5" Type="http://schemas.openxmlformats.org/officeDocument/2006/relationships/slideLayout" Target="../slideLayouts/slideLayout80.xml"/><Relationship Id="rId4" Type="http://schemas.openxmlformats.org/officeDocument/2006/relationships/slideLayout" Target="../slideLayouts/slideLayout79.xml"/><Relationship Id="rId3" Type="http://schemas.openxmlformats.org/officeDocument/2006/relationships/slideLayout" Target="../slideLayouts/slideLayout78.xml"/><Relationship Id="rId2" Type="http://schemas.openxmlformats.org/officeDocument/2006/relationships/slideLayout" Target="../slideLayouts/slideLayout77.xml"/><Relationship Id="rId13" Type="http://schemas.openxmlformats.org/officeDocument/2006/relationships/theme" Target="../theme/theme9.xml"/><Relationship Id="rId12" Type="http://schemas.openxmlformats.org/officeDocument/2006/relationships/slideLayout" Target="../slideLayouts/slideLayout87.xml"/><Relationship Id="rId11" Type="http://schemas.openxmlformats.org/officeDocument/2006/relationships/slideLayout" Target="../slideLayouts/slideLayout86.xml"/><Relationship Id="rId10" Type="http://schemas.openxmlformats.org/officeDocument/2006/relationships/slideLayout" Target="../slideLayouts/slideLayout85.xml"/><Relationship Id="rId1"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5"/>
          <a:stretch>
            <a:fillRect/>
          </a:stretch>
        </a:blipFill>
        <a:effectLst/>
      </p:bgPr>
    </p:bg>
    <p:spTree>
      <p:nvGrpSpPr>
        <p:cNvPr id="1" name=""/>
        <p:cNvGrpSpPr/>
        <p:nvPr/>
      </p:nvGrpSpPr>
      <p:grpSpPr/>
      <p:pic>
        <p:nvPicPr>
          <p:cNvPr id="1026" name="Google Shape;6;p1" descr="libro.png"/>
          <p:cNvPicPr preferRelativeResize="0">
            <a:picLocks noChangeAspect="1"/>
          </p:cNvPicPr>
          <p:nvPr/>
        </p:nvPicPr>
        <p:blipFill>
          <a:blip r:embed="rId6"/>
          <a:stretch>
            <a:fillRect/>
          </a:stretch>
        </p:blipFill>
        <p:spPr>
          <a:xfrm>
            <a:off x="0" y="0"/>
            <a:ext cx="9144000" cy="5143500"/>
          </a:xfrm>
          <a:prstGeom prst="rect">
            <a:avLst/>
          </a:prstGeom>
          <a:noFill/>
          <a:ln w="9525">
            <a:noFill/>
          </a:ln>
        </p:spPr>
      </p:pic>
      <p:sp>
        <p:nvSpPr>
          <p:cNvPr id="1027" name="Google Shape;7;p1"/>
          <p:cNvSpPr txBox="1">
            <a:spLocks noGrp="1"/>
          </p:cNvSpPr>
          <p:nvPr>
            <p:ph type="title"/>
          </p:nvPr>
        </p:nvSpPr>
        <p:spPr>
          <a:xfrm>
            <a:off x="1555750" y="719138"/>
            <a:ext cx="6616700" cy="700087"/>
          </a:xfrm>
          <a:prstGeom prst="rect">
            <a:avLst/>
          </a:prstGeom>
          <a:noFill/>
          <a:ln w="9525">
            <a:noFill/>
          </a:ln>
        </p:spPr>
        <p:txBody>
          <a:bodyPr lIns="91425" tIns="91425" rIns="91425" bIns="91425" anchor="b" anchorCtr="0"/>
          <a:p>
            <a:pPr lvl="0"/>
          </a:p>
        </p:txBody>
      </p:sp>
      <p:sp>
        <p:nvSpPr>
          <p:cNvPr id="1028" name="Google Shape;8;p1"/>
          <p:cNvSpPr txBox="1">
            <a:spLocks noGrp="1"/>
          </p:cNvSpPr>
          <p:nvPr>
            <p:ph type="body" idx="1"/>
          </p:nvPr>
        </p:nvSpPr>
        <p:spPr>
          <a:xfrm>
            <a:off x="1555750" y="1379538"/>
            <a:ext cx="6616700" cy="3041650"/>
          </a:xfrm>
          <a:prstGeom prst="rect">
            <a:avLst/>
          </a:prstGeom>
          <a:noFill/>
          <a:ln w="9525">
            <a:noFill/>
          </a:ln>
        </p:spPr>
        <p:txBody>
          <a:bodyPr lIns="91425" tIns="91425" rIns="91425" bIns="91425"/>
          <a:p>
            <a:pPr lvl="0"/>
          </a:p>
        </p:txBody>
      </p:sp>
      <p:sp>
        <p:nvSpPr>
          <p:cNvPr id="1029" name="Google Shape;9;p1"/>
          <p:cNvSpPr txBox="1">
            <a:spLocks noGrp="1"/>
          </p:cNvSpPr>
          <p:nvPr>
            <p:ph type="sldNum" idx="12"/>
          </p:nvPr>
        </p:nvSpPr>
        <p:spPr>
          <a:xfrm>
            <a:off x="7899400" y="4098925"/>
            <a:ext cx="549275" cy="393700"/>
          </a:xfrm>
          <a:prstGeom prst="rect">
            <a:avLst/>
          </a:prstGeom>
          <a:noFill/>
          <a:ln w="9525">
            <a:noFill/>
          </a:ln>
        </p:spPr>
        <p:txBody>
          <a:bodyPr lIns="91425" tIns="91425" rIns="91425" bIns="91425" anchor="ctr" anchorCtr="0"/>
          <a:lstStyle>
            <a:lvl1pPr algn="r">
              <a:defRPr sz="1200">
                <a:solidFill>
                  <a:srgbClr val="666666"/>
                </a:solidFill>
                <a:latin typeface="Tinos" charset="0"/>
              </a:defRPr>
            </a:lvl1pPr>
          </a:lstStyle>
          <a:p>
            <a:pPr lvl="0" eaLnBrk="1" hangingPunct="1">
              <a:buNone/>
            </a:pPr>
            <a:fld id="{9A0DB2DC-4C9A-4742-B13C-FB6460FD3503}" type="slidenum">
              <a:rPr lang="" altLang="en-US">
                <a:cs typeface="Tinos" charset="0"/>
                <a:sym typeface="Tinos" charset="0"/>
              </a:rPr>
            </a:fld>
            <a:endParaRPr lang="" altLang="en-US">
              <a:latin typeface="Arial" panose="020B0604020202020204" pitchFamily="34" charset="0"/>
              <a:cs typeface="Tinos" charset="0"/>
              <a:sym typeface="Tinos" charset="0"/>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42" name="Rectangle 2"/>
          <p:cNvSpPr>
            <a:spLocks noGrp="1"/>
          </p:cNvSpPr>
          <p:nvPr>
            <p:ph type="ftr" sz="quarter" idx="3"/>
          </p:nvPr>
        </p:nvSpPr>
        <p:spPr>
          <a:xfrm>
            <a:off x="3124200" y="4686300"/>
            <a:ext cx="2895600" cy="342900"/>
          </a:xfrm>
          <a:prstGeom prst="rect">
            <a:avLst/>
          </a:prstGeom>
          <a:noFill/>
          <a:ln w="9525">
            <a:noFill/>
          </a:ln>
        </p:spPr>
        <p:txBody>
          <a:bodyPr anchor="b" anchorCtr="0"/>
          <a:lstStyle>
            <a:lvl1pPr algn="ctr">
              <a:defRPr sz="900"/>
            </a:lvl1pPr>
          </a:lstStyle>
          <a:p>
            <a:pPr lvl="0" eaLnBrk="1" hangingPunct="1">
              <a:buNone/>
            </a:pPr>
            <a:endParaRPr lang="en-US" altLang="vi-VN">
              <a:latin typeface="Arial" panose="020B0604020202020204" pitchFamily="34" charset="0"/>
            </a:endParaRPr>
          </a:p>
        </p:txBody>
      </p:sp>
      <p:sp>
        <p:nvSpPr>
          <p:cNvPr id="10243" name="Rectangle 3"/>
          <p:cNvSpPr>
            <a:spLocks noGrp="1"/>
          </p:cNvSpPr>
          <p:nvPr>
            <p:ph type="sldNum" sz="quarter" idx="4"/>
          </p:nvPr>
        </p:nvSpPr>
        <p:spPr>
          <a:xfrm>
            <a:off x="6553200" y="4686300"/>
            <a:ext cx="2133600" cy="342900"/>
          </a:xfrm>
          <a:prstGeom prst="rect">
            <a:avLst/>
          </a:prstGeom>
          <a:noFill/>
          <a:ln w="9525">
            <a:noFill/>
          </a:ln>
        </p:spPr>
        <p:txBody>
          <a:bodyPr anchor="b" anchorCtr="0"/>
          <a:lstStyle>
            <a:lvl1pPr algn="r">
              <a:defRPr sz="900">
                <a:latin typeface="Arial Black" panose="020B0A04020102020204"/>
              </a:defRPr>
            </a:lvl1pPr>
          </a:lstStyle>
          <a:p>
            <a:pPr lvl="0" eaLnBrk="1" hangingPunct="1">
              <a:buNone/>
            </a:pPr>
            <a:fld id="{9A0DB2DC-4C9A-4742-B13C-FB6460FD3503}" type="slidenum">
              <a:rPr lang="en-US" altLang="vi-VN"/>
            </a:fld>
            <a:endParaRPr lang="en-US" altLang="vi-VN">
              <a:latin typeface="Arial" panose="020B0604020202020204" pitchFamily="34" charset="0"/>
            </a:endParaRPr>
          </a:p>
        </p:txBody>
      </p:sp>
      <p:grpSp>
        <p:nvGrpSpPr>
          <p:cNvPr id="10244" name="Group 4"/>
          <p:cNvGrpSpPr/>
          <p:nvPr/>
        </p:nvGrpSpPr>
        <p:grpSpPr>
          <a:xfrm>
            <a:off x="0" y="0"/>
            <a:ext cx="9144000" cy="409575"/>
            <a:chOff x="0" y="0"/>
            <a:chExt cx="5760" cy="344"/>
          </a:xfrm>
        </p:grpSpPr>
        <p:sp>
          <p:nvSpPr>
            <p:cNvPr id="10248" name="Rectangle 5"/>
            <p:cNvSpPr/>
            <p:nvPr/>
          </p:nvSpPr>
          <p:spPr>
            <a:xfrm>
              <a:off x="0" y="0"/>
              <a:ext cx="180" cy="336"/>
            </a:xfrm>
            <a:prstGeom prst="rect">
              <a:avLst/>
            </a:prstGeom>
            <a:gradFill rotWithShape="0">
              <a:gsLst>
                <a:gs pos="0">
                  <a:schemeClr val="folHlink"/>
                </a:gs>
                <a:gs pos="100000">
                  <a:schemeClr val="bg1"/>
                </a:gs>
              </a:gsLst>
              <a:lin ang="0" scaled="1"/>
              <a:tileRect/>
            </a:gradFill>
            <a:ln w="9525">
              <a:noFill/>
            </a:ln>
          </p:spPr>
          <p:txBody>
            <a:bodyPr wrap="none" anchor="ctr" anchorCtr="0"/>
            <a:p>
              <a:pPr lvl="0" algn="ctr" eaLnBrk="1" hangingPunct="1">
                <a:buNone/>
              </a:pPr>
              <a:endParaRPr lang="vi-VN" altLang="vi-VN" sz="1800">
                <a:latin typeface="Times New Roman" panose="02020603050405020304" pitchFamily="18" charset="0"/>
              </a:endParaRPr>
            </a:p>
          </p:txBody>
        </p:sp>
        <p:sp>
          <p:nvSpPr>
            <p:cNvPr id="10249" name="Rectangle 6"/>
            <p:cNvSpPr/>
            <p:nvPr/>
          </p:nvSpPr>
          <p:spPr>
            <a:xfrm>
              <a:off x="260" y="85"/>
              <a:ext cx="5500" cy="173"/>
            </a:xfrm>
            <a:prstGeom prst="rect">
              <a:avLst/>
            </a:prstGeom>
            <a:gradFill rotWithShape="0">
              <a:gsLst>
                <a:gs pos="0">
                  <a:schemeClr val="bg2"/>
                </a:gs>
                <a:gs pos="100000">
                  <a:schemeClr val="bg1"/>
                </a:gs>
              </a:gsLst>
              <a:lin ang="0" scaled="1"/>
              <a:tileRect/>
            </a:gradFill>
            <a:ln w="9525">
              <a:noFill/>
            </a:ln>
          </p:spPr>
          <p:txBody>
            <a:bodyPr/>
            <a:p>
              <a:pPr lvl="0" eaLnBrk="1" hangingPunct="1">
                <a:buNone/>
              </a:pPr>
              <a:endParaRPr lang="vi-VN" altLang="vi-VN" sz="1800">
                <a:latin typeface="Times New Roman" panose="02020603050405020304" pitchFamily="18" charset="0"/>
              </a:endParaRPr>
            </a:p>
          </p:txBody>
        </p:sp>
        <p:sp>
          <p:nvSpPr>
            <p:cNvPr id="151559"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altLang="vi-VN" sz="1050" b="0" i="0" u="none" strike="noStrike" kern="0" cap="none" spc="0" normalizeH="0" baseline="0" noProof="0">
                <a:ln>
                  <a:noFill/>
                </a:ln>
                <a:solidFill>
                  <a:schemeClr val="hlink"/>
                </a:solidFill>
                <a:effectLst/>
                <a:uLnTx/>
                <a:uFillTx/>
                <a:latin typeface="Arial" panose="020B0604020202020204"/>
                <a:ea typeface="Arial" panose="020B0604020202020204"/>
                <a:cs typeface="Arial" panose="020B0604020202020204"/>
                <a:sym typeface="Arial" panose="020B0604020202020204"/>
              </a:endParaRPr>
            </a:p>
          </p:txBody>
        </p:sp>
        <p:sp>
          <p:nvSpPr>
            <p:cNvPr id="151560"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altLang="vi-VN" sz="1050" b="0" i="0" u="none" strike="noStrike" kern="0" cap="none" spc="0" normalizeH="0" baseline="0" noProof="0">
                <a:ln>
                  <a:noFill/>
                </a:ln>
                <a:solidFill>
                  <a:schemeClr val="hlink"/>
                </a:solidFill>
                <a:effectLst/>
                <a:uLnTx/>
                <a:uFillTx/>
                <a:latin typeface="Arial" panose="020B0604020202020204"/>
                <a:ea typeface="Arial" panose="020B0604020202020204"/>
                <a:cs typeface="Arial" panose="020B0604020202020204"/>
                <a:sym typeface="Arial" panose="020B0604020202020204"/>
              </a:endParaRPr>
            </a:p>
          </p:txBody>
        </p:sp>
        <p:sp>
          <p:nvSpPr>
            <p:cNvPr id="151561"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altLang="vi-VN" sz="1050" b="0" i="0" u="none" strike="noStrike" kern="0" cap="none" spc="0" normalizeH="0" baseline="0" noProof="0">
                <a:ln>
                  <a:noFill/>
                </a:ln>
                <a:solidFill>
                  <a:schemeClr val="accent2"/>
                </a:solidFill>
                <a:effectLst/>
                <a:uLnTx/>
                <a:uFillTx/>
                <a:latin typeface="Arial" panose="020B0604020202020204"/>
                <a:ea typeface="Arial" panose="020B0604020202020204"/>
                <a:cs typeface="Arial" panose="020B0604020202020204"/>
                <a:sym typeface="Arial" panose="020B0604020202020204"/>
              </a:endParaRPr>
            </a:p>
          </p:txBody>
        </p:sp>
        <p:sp>
          <p:nvSpPr>
            <p:cNvPr id="151562"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altLang="vi-VN" sz="1050" b="0" i="0" u="none" strike="noStrike" kern="0" cap="none" spc="0" normalizeH="0" baseline="0" noProof="0">
                <a:ln>
                  <a:noFill/>
                </a:ln>
                <a:solidFill>
                  <a:schemeClr val="hlink"/>
                </a:solidFill>
                <a:effectLst/>
                <a:uLnTx/>
                <a:uFillTx/>
                <a:latin typeface="Arial" panose="020B0604020202020204"/>
                <a:ea typeface="Arial" panose="020B0604020202020204"/>
                <a:cs typeface="Arial" panose="020B0604020202020204"/>
                <a:sym typeface="Arial" panose="020B0604020202020204"/>
              </a:endParaRPr>
            </a:p>
          </p:txBody>
        </p:sp>
        <p:sp>
          <p:nvSpPr>
            <p:cNvPr id="10254" name="Rectangle 11"/>
            <p:cNvSpPr/>
            <p:nvPr/>
          </p:nvSpPr>
          <p:spPr>
            <a:xfrm>
              <a:off x="83" y="86"/>
              <a:ext cx="89" cy="87"/>
            </a:xfrm>
            <a:prstGeom prst="rect">
              <a:avLst/>
            </a:prstGeom>
            <a:solidFill>
              <a:schemeClr val="bg2"/>
            </a:solidFill>
            <a:ln w="9525">
              <a:noFill/>
            </a:ln>
          </p:spPr>
          <p:txBody>
            <a:bodyPr/>
            <a:p>
              <a:pPr lvl="0" eaLnBrk="1" hangingPunct="1">
                <a:buNone/>
              </a:pPr>
              <a:endParaRPr lang="vi-VN" altLang="vi-VN" sz="1800">
                <a:latin typeface="Times New Roman" panose="02020603050405020304" pitchFamily="18" charset="0"/>
              </a:endParaRPr>
            </a:p>
          </p:txBody>
        </p:sp>
        <p:sp>
          <p:nvSpPr>
            <p:cNvPr id="151564"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altLang="vi-VN" sz="1050" b="0" i="0" u="none" strike="noStrike" kern="0" cap="none" spc="0" normalizeH="0" baseline="0" noProof="0">
                <a:ln>
                  <a:noFill/>
                </a:ln>
                <a:solidFill>
                  <a:schemeClr val="accent2"/>
                </a:solidFill>
                <a:effectLst/>
                <a:uLnTx/>
                <a:uFillTx/>
                <a:latin typeface="Arial" panose="020B0604020202020204"/>
                <a:ea typeface="Arial" panose="020B0604020202020204"/>
                <a:cs typeface="Arial" panose="020B0604020202020204"/>
                <a:sym typeface="Arial" panose="020B0604020202020204"/>
              </a:endParaRPr>
            </a:p>
          </p:txBody>
        </p:sp>
        <p:sp>
          <p:nvSpPr>
            <p:cNvPr id="151565"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altLang="vi-VN" sz="1050" b="0" i="0" u="none" strike="noStrike" kern="0" cap="none" spc="0" normalizeH="0" baseline="0" noProof="0">
                <a:ln>
                  <a:noFill/>
                </a:ln>
                <a:solidFill>
                  <a:schemeClr val="accent2"/>
                </a:solidFill>
                <a:effectLst/>
                <a:uLnTx/>
                <a:uFillTx/>
                <a:latin typeface="Arial" panose="020B0604020202020204"/>
                <a:ea typeface="Arial" panose="020B0604020202020204"/>
                <a:cs typeface="Arial" panose="020B0604020202020204"/>
                <a:sym typeface="Arial" panose="020B0604020202020204"/>
              </a:endParaRPr>
            </a:p>
          </p:txBody>
        </p:sp>
      </p:grpSp>
      <p:sp>
        <p:nvSpPr>
          <p:cNvPr id="10245" name="Rectangle 14"/>
          <p:cNvSpPr>
            <a:spLocks noGrp="1"/>
          </p:cNvSpPr>
          <p:nvPr>
            <p:ph type="title"/>
          </p:nvPr>
        </p:nvSpPr>
        <p:spPr>
          <a:xfrm>
            <a:off x="457200" y="342900"/>
            <a:ext cx="8229600" cy="1028700"/>
          </a:xfrm>
          <a:prstGeom prst="rect">
            <a:avLst/>
          </a:prstGeom>
          <a:noFill/>
          <a:ln w="9525">
            <a:noFill/>
          </a:ln>
        </p:spPr>
        <p:txBody>
          <a:bodyPr anchor="ctr" anchorCtr="0"/>
          <a:p>
            <a:pPr lvl="0"/>
            <a:r>
              <a:rPr lang="en-US" altLang="vi-VN"/>
              <a:t>Click to edit Master title style</a:t>
            </a:r>
            <a:endParaRPr lang="en-US" altLang="vi-VN"/>
          </a:p>
        </p:txBody>
      </p:sp>
      <p:sp>
        <p:nvSpPr>
          <p:cNvPr id="10246" name="Rectangle 15"/>
          <p:cNvSpPr>
            <a:spLocks noGrp="1"/>
          </p:cNvSpPr>
          <p:nvPr>
            <p:ph type="body" idx="1"/>
          </p:nvPr>
        </p:nvSpPr>
        <p:spPr>
          <a:xfrm>
            <a:off x="457200" y="1485900"/>
            <a:ext cx="8229600" cy="2914650"/>
          </a:xfrm>
          <a:prstGeom prst="rect">
            <a:avLst/>
          </a:prstGeom>
          <a:noFill/>
          <a:ln w="9525">
            <a:noFill/>
          </a:ln>
        </p:spPr>
        <p:txBody>
          <a:bodyPr/>
          <a:p>
            <a:pPr lvl="0"/>
            <a:r>
              <a:rPr lang="en-US" altLang="vi-VN"/>
              <a:t>Click to edit Master text styles</a:t>
            </a:r>
            <a:endParaRPr lang="en-US" altLang="vi-VN"/>
          </a:p>
          <a:p>
            <a:pPr lvl="1"/>
            <a:r>
              <a:rPr lang="en-US" altLang="vi-VN"/>
              <a:t>Second level</a:t>
            </a:r>
            <a:endParaRPr lang="en-US" altLang="vi-VN"/>
          </a:p>
          <a:p>
            <a:pPr lvl="2"/>
            <a:r>
              <a:rPr lang="en-US" altLang="vi-VN"/>
              <a:t>Third level</a:t>
            </a:r>
            <a:endParaRPr lang="en-US" altLang="vi-VN"/>
          </a:p>
          <a:p>
            <a:pPr lvl="3"/>
            <a:r>
              <a:rPr lang="en-US" altLang="vi-VN"/>
              <a:t>Fourth level</a:t>
            </a:r>
            <a:endParaRPr lang="en-US" altLang="vi-VN"/>
          </a:p>
          <a:p>
            <a:pPr lvl="4"/>
            <a:r>
              <a:rPr lang="en-US" altLang="vi-VN"/>
              <a:t>Fifth level</a:t>
            </a:r>
            <a:endParaRPr lang="en-US" altLang="vi-VN"/>
          </a:p>
        </p:txBody>
      </p:sp>
      <p:sp>
        <p:nvSpPr>
          <p:cNvPr id="10247" name="Rectangle 16"/>
          <p:cNvSpPr>
            <a:spLocks noGrp="1"/>
          </p:cNvSpPr>
          <p:nvPr>
            <p:ph type="dt" sz="half" idx="2"/>
          </p:nvPr>
        </p:nvSpPr>
        <p:spPr>
          <a:xfrm>
            <a:off x="457200" y="4684713"/>
            <a:ext cx="2133600" cy="357187"/>
          </a:xfrm>
          <a:prstGeom prst="rect">
            <a:avLst/>
          </a:prstGeom>
          <a:noFill/>
          <a:ln w="9525">
            <a:noFill/>
          </a:ln>
        </p:spPr>
        <p:txBody>
          <a:bodyPr anchor="b" anchorCtr="0"/>
          <a:lstStyle>
            <a:lvl1pPr>
              <a:defRPr sz="900"/>
            </a:lvl1pPr>
          </a:lstStyle>
          <a:p>
            <a:pPr lvl="0" eaLnBrk="1" hangingPunct="1">
              <a:buNone/>
            </a:pPr>
            <a:endParaRPr lang="en-US" altLang="vi-VN">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l" rtl="0" fontAlgn="base">
        <a:spcBef>
          <a:spcPct val="0"/>
        </a:spcBef>
        <a:spcAft>
          <a:spcPct val="0"/>
        </a:spcAft>
        <a:defRPr sz="3300" kern="1200">
          <a:solidFill>
            <a:schemeClr val="tx1"/>
          </a:solidFill>
          <a:latin typeface="+mj-lt"/>
          <a:ea typeface="+mj-ea"/>
          <a:cs typeface="+mj-cs"/>
        </a:defRPr>
      </a:lvl1pPr>
      <a:lvl2pPr algn="l" rtl="0" fontAlgn="base">
        <a:spcBef>
          <a:spcPct val="0"/>
        </a:spcBef>
        <a:spcAft>
          <a:spcPct val="0"/>
        </a:spcAft>
        <a:defRPr sz="3300">
          <a:solidFill>
            <a:schemeClr val="tx1"/>
          </a:solidFill>
          <a:latin typeface="Arial" panose="020B0604020202020204" pitchFamily="34" charset="0"/>
        </a:defRPr>
      </a:lvl2pPr>
      <a:lvl3pPr algn="l" rtl="0" fontAlgn="base">
        <a:spcBef>
          <a:spcPct val="0"/>
        </a:spcBef>
        <a:spcAft>
          <a:spcPct val="0"/>
        </a:spcAft>
        <a:defRPr sz="3300">
          <a:solidFill>
            <a:schemeClr val="tx1"/>
          </a:solidFill>
          <a:latin typeface="Arial" panose="020B0604020202020204" pitchFamily="34" charset="0"/>
        </a:defRPr>
      </a:lvl3pPr>
      <a:lvl4pPr algn="l" rtl="0" fontAlgn="base">
        <a:spcBef>
          <a:spcPct val="0"/>
        </a:spcBef>
        <a:spcAft>
          <a:spcPct val="0"/>
        </a:spcAft>
        <a:defRPr sz="3300">
          <a:solidFill>
            <a:schemeClr val="tx1"/>
          </a:solidFill>
          <a:latin typeface="Arial" panose="020B0604020202020204" pitchFamily="34" charset="0"/>
        </a:defRPr>
      </a:lvl4pPr>
      <a:lvl5pPr algn="l" rtl="0" fontAlgn="base">
        <a:spcBef>
          <a:spcPct val="0"/>
        </a:spcBef>
        <a:spcAft>
          <a:spcPct val="0"/>
        </a:spcAft>
        <a:defRPr sz="3300">
          <a:solidFill>
            <a:schemeClr val="tx1"/>
          </a:solidFill>
          <a:latin typeface="Arial" panose="020B0604020202020204" pitchFamily="34" charset="0"/>
        </a:defRPr>
      </a:lvl5pPr>
      <a:lvl6pPr marL="342900" algn="l" rtl="0" fontAlgn="base">
        <a:spcBef>
          <a:spcPct val="0"/>
        </a:spcBef>
        <a:spcAft>
          <a:spcPct val="0"/>
        </a:spcAft>
        <a:defRPr sz="3300">
          <a:solidFill>
            <a:schemeClr val="tx1"/>
          </a:solidFill>
          <a:latin typeface="Arial" panose="020B0604020202020204" pitchFamily="34" charset="0"/>
        </a:defRPr>
      </a:lvl6pPr>
      <a:lvl7pPr marL="685800" algn="l" rtl="0" fontAlgn="base">
        <a:spcBef>
          <a:spcPct val="0"/>
        </a:spcBef>
        <a:spcAft>
          <a:spcPct val="0"/>
        </a:spcAft>
        <a:defRPr sz="3300">
          <a:solidFill>
            <a:schemeClr val="tx1"/>
          </a:solidFill>
          <a:latin typeface="Arial" panose="020B0604020202020204" pitchFamily="34" charset="0"/>
        </a:defRPr>
      </a:lvl7pPr>
      <a:lvl8pPr marL="1028700" algn="l" rtl="0" fontAlgn="base">
        <a:spcBef>
          <a:spcPct val="0"/>
        </a:spcBef>
        <a:spcAft>
          <a:spcPct val="0"/>
        </a:spcAft>
        <a:defRPr sz="3300">
          <a:solidFill>
            <a:schemeClr val="tx1"/>
          </a:solidFill>
          <a:latin typeface="Arial" panose="020B0604020202020204" pitchFamily="34" charset="0"/>
        </a:defRPr>
      </a:lvl8pPr>
      <a:lvl9pPr marL="1371600" algn="l" rtl="0" fontAlgn="base">
        <a:spcBef>
          <a:spcPct val="0"/>
        </a:spcBef>
        <a:spcAft>
          <a:spcPct val="0"/>
        </a:spcAft>
        <a:defRPr sz="3300">
          <a:solidFill>
            <a:schemeClr val="tx1"/>
          </a:solidFill>
          <a:latin typeface="Arial" panose="020B0604020202020204" pitchFamily="34" charset="0"/>
        </a:defRPr>
      </a:lvl9pPr>
    </p:titleStyle>
    <p:bodyStyle>
      <a:lvl1pPr marL="257175" indent="-257175" algn="l" rtl="0" fontAlgn="base">
        <a:spcBef>
          <a:spcPct val="20000"/>
        </a:spcBef>
        <a:spcAft>
          <a:spcPct val="0"/>
        </a:spcAft>
        <a:buClr>
          <a:schemeClr val="bg2"/>
        </a:buClr>
        <a:buSzPct val="75000"/>
        <a:buFont typeface="Wingdings" panose="05000000000000000000" pitchFamily="2" charset="2"/>
        <a:buChar char="n"/>
        <a:defRPr sz="2400" kern="1200">
          <a:solidFill>
            <a:schemeClr val="tx1"/>
          </a:solidFill>
          <a:latin typeface="+mn-lt"/>
          <a:ea typeface="+mn-ea"/>
          <a:cs typeface="+mn-cs"/>
        </a:defRPr>
      </a:lvl1pPr>
      <a:lvl2pPr marL="557530" indent="-214630" algn="l" rtl="0" fontAlgn="base">
        <a:spcBef>
          <a:spcPct val="20000"/>
        </a:spcBef>
        <a:spcAft>
          <a:spcPct val="0"/>
        </a:spcAft>
        <a:buClr>
          <a:schemeClr val="accent2"/>
        </a:buClr>
        <a:buSzPct val="80000"/>
        <a:buFont typeface="Wingdings" panose="05000000000000000000" pitchFamily="2" charset="2"/>
        <a:buChar char="¨"/>
        <a:defRPr sz="2100" kern="1200">
          <a:solidFill>
            <a:schemeClr val="tx1"/>
          </a:solidFill>
          <a:latin typeface="+mn-lt"/>
          <a:ea typeface="+mn-ea"/>
          <a:cs typeface="+mn-cs"/>
        </a:defRPr>
      </a:lvl2pPr>
      <a:lvl3pPr marL="857250" indent="-171450" algn="l" rtl="0" fontAlgn="base">
        <a:spcBef>
          <a:spcPct val="20000"/>
        </a:spcBef>
        <a:spcAft>
          <a:spcPct val="0"/>
        </a:spcAft>
        <a:buClr>
          <a:schemeClr val="bg2"/>
        </a:buClr>
        <a:buSzPct val="65000"/>
        <a:buFont typeface="Wingdings" panose="05000000000000000000" pitchFamily="2" charset="2"/>
        <a:buChar char="n"/>
        <a:defRPr sz="1800" kern="1200">
          <a:solidFill>
            <a:schemeClr val="tx1"/>
          </a:solidFill>
          <a:latin typeface="+mn-lt"/>
          <a:ea typeface="+mn-ea"/>
          <a:cs typeface="+mn-cs"/>
        </a:defRPr>
      </a:lvl3pPr>
      <a:lvl4pPr marL="1200150" indent="-171450" algn="l" rtl="0" fontAlgn="base">
        <a:spcBef>
          <a:spcPct val="20000"/>
        </a:spcBef>
        <a:spcAft>
          <a:spcPct val="0"/>
        </a:spcAft>
        <a:buClr>
          <a:schemeClr val="accent2"/>
        </a:buClr>
        <a:buSzPct val="70000"/>
        <a:buFont typeface="Wingdings" panose="05000000000000000000" pitchFamily="2" charset="2"/>
        <a:buChar char="¨"/>
        <a:defRPr sz="1500" kern="1200">
          <a:solidFill>
            <a:schemeClr val="tx1"/>
          </a:solidFill>
          <a:latin typeface="+mn-lt"/>
          <a:ea typeface="+mn-ea"/>
          <a:cs typeface="+mn-cs"/>
        </a:defRPr>
      </a:lvl4pPr>
      <a:lvl5pPr marL="1543050" indent="-171450" algn="l" rtl="0" fontAlgn="base">
        <a:spcBef>
          <a:spcPct val="20000"/>
        </a:spcBef>
        <a:spcAft>
          <a:spcPct val="0"/>
        </a:spcAft>
        <a:buClr>
          <a:schemeClr val="bg2"/>
        </a:buClr>
        <a:buFont typeface="Wingdings" panose="05000000000000000000" pitchFamily="2" charset="2"/>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66FFFF"/>
            </a:gs>
          </a:gsLst>
          <a:lin ang="5400000" scaled="1"/>
          <a:tileRect/>
        </a:gradFill>
        <a:effectLst/>
      </p:bgPr>
    </p:bg>
    <p:spTree>
      <p:nvGrpSpPr>
        <p:cNvPr id="1" name=""/>
        <p:cNvGrpSpPr/>
        <p:nvPr/>
      </p:nvGrpSpPr>
      <p:grpSpPr/>
      <p:sp>
        <p:nvSpPr>
          <p:cNvPr id="11266" name="Rectangle 2"/>
          <p:cNvSpPr>
            <a:spLocks noGrp="1"/>
          </p:cNvSpPr>
          <p:nvPr>
            <p:ph type="title"/>
          </p:nvPr>
        </p:nvSpPr>
        <p:spPr>
          <a:xfrm>
            <a:off x="457200" y="206375"/>
            <a:ext cx="8229600" cy="857250"/>
          </a:xfrm>
          <a:prstGeom prst="rect">
            <a:avLst/>
          </a:prstGeom>
          <a:noFill/>
          <a:ln w="9525">
            <a:noFill/>
          </a:ln>
        </p:spPr>
        <p:txBody>
          <a:bodyPr anchor="ctr" anchorCtr="0"/>
          <a:p>
            <a:pPr lvl="0"/>
            <a:r>
              <a:rPr lang="en-US" altLang="vi-VN"/>
              <a:t>Click to edit Master title style</a:t>
            </a:r>
            <a:endParaRPr lang="en-US" altLang="vi-VN"/>
          </a:p>
        </p:txBody>
      </p:sp>
      <p:sp>
        <p:nvSpPr>
          <p:cNvPr id="11267" name="Rectangle 3"/>
          <p:cNvSpPr>
            <a:spLocks noGrp="1"/>
          </p:cNvSpPr>
          <p:nvPr>
            <p:ph type="body" idx="1"/>
          </p:nvPr>
        </p:nvSpPr>
        <p:spPr>
          <a:xfrm>
            <a:off x="457200" y="1200150"/>
            <a:ext cx="8229600" cy="3394075"/>
          </a:xfrm>
          <a:prstGeom prst="rect">
            <a:avLst/>
          </a:prstGeom>
          <a:noFill/>
          <a:ln w="9525">
            <a:noFill/>
          </a:ln>
        </p:spPr>
        <p:txBody>
          <a:bodyPr/>
          <a:p>
            <a:pPr lvl="0"/>
            <a:r>
              <a:rPr lang="en-US" altLang="vi-VN"/>
              <a:t>Click to edit Master text styles</a:t>
            </a:r>
            <a:endParaRPr lang="en-US" altLang="vi-VN"/>
          </a:p>
          <a:p>
            <a:pPr lvl="1"/>
            <a:r>
              <a:rPr lang="en-US" altLang="vi-VN"/>
              <a:t>Second level</a:t>
            </a:r>
            <a:endParaRPr lang="en-US" altLang="vi-VN"/>
          </a:p>
          <a:p>
            <a:pPr lvl="2"/>
            <a:r>
              <a:rPr lang="en-US" altLang="vi-VN"/>
              <a:t>Third level</a:t>
            </a:r>
            <a:endParaRPr lang="en-US" altLang="vi-VN"/>
          </a:p>
          <a:p>
            <a:pPr lvl="3"/>
            <a:r>
              <a:rPr lang="en-US" altLang="vi-VN"/>
              <a:t>Fourth level</a:t>
            </a:r>
            <a:endParaRPr lang="en-US" altLang="vi-VN"/>
          </a:p>
          <a:p>
            <a:pPr lvl="4"/>
            <a:r>
              <a:rPr lang="en-US" altLang="vi-VN"/>
              <a:t>Fifth level</a:t>
            </a:r>
            <a:endParaRPr lang="en-US" altLang="vi-VN"/>
          </a:p>
        </p:txBody>
      </p:sp>
      <p:sp>
        <p:nvSpPr>
          <p:cNvPr id="1028" name="Rectangle 4"/>
          <p:cNvSpPr>
            <a:spLocks noGrp="1" noChangeArrowheads="1"/>
          </p:cNvSpPr>
          <p:nvPr>
            <p:ph type="dt" sz="half" idx="2"/>
          </p:nvPr>
        </p:nvSpPr>
        <p:spPr bwMode="auto">
          <a:xfrm>
            <a:off x="457200" y="4684713"/>
            <a:ext cx="2133600" cy="357188"/>
          </a:xfrm>
          <a:prstGeom prst="rect">
            <a:avLst/>
          </a:prstGeom>
          <a:noFill/>
          <a:ln w="9525">
            <a:noFill/>
            <a:miter lim="800000"/>
          </a:ln>
          <a:effectLst/>
        </p:spPr>
        <p:txBody>
          <a:bodyPr vert="horz" wrap="square" lIns="91440" tIns="45720" rIns="91440" bIns="45720" numCol="1" anchor="t" anchorCtr="0" compatLnSpc="1"/>
          <a:lstStyle>
            <a:lvl1pPr algn="l" eaLnBrk="1" hangingPunct="1">
              <a:defRPr sz="105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1029" name="Rectangle 5"/>
          <p:cNvSpPr>
            <a:spLocks noGrp="1" noChangeArrowheads="1"/>
          </p:cNvSpPr>
          <p:nvPr>
            <p:ph type="ftr" sz="quarter" idx="3"/>
          </p:nvPr>
        </p:nvSpPr>
        <p:spPr bwMode="auto">
          <a:xfrm>
            <a:off x="3124200" y="4684713"/>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1030" name="Rectangle 6"/>
          <p:cNvSpPr>
            <a:spLocks noGrp="1" noChangeArrowheads="1"/>
          </p:cNvSpPr>
          <p:nvPr>
            <p:ph type="sldNum" sz="quarter" idx="4"/>
          </p:nvPr>
        </p:nvSpPr>
        <p:spPr bwMode="auto">
          <a:xfrm>
            <a:off x="6553200" y="4684713"/>
            <a:ext cx="2133600" cy="357188"/>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050" smtClean="0"/>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CEE4BF4A-E9A4-49CE-A6F4-895426D6858D}" type="slidenum">
              <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fld>
            <a:endPar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hf sldNum="0" hdr="0" ftr="0" dt="0"/>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530" indent="-214630"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12290" name="Title Placeholder 1"/>
          <p:cNvSpPr>
            <a:spLocks noGrp="1"/>
          </p:cNvSpPr>
          <p:nvPr>
            <p:ph type="title"/>
          </p:nvPr>
        </p:nvSpPr>
        <p:spPr>
          <a:xfrm>
            <a:off x="457200" y="206375"/>
            <a:ext cx="8229600" cy="857250"/>
          </a:xfrm>
          <a:prstGeom prst="rect">
            <a:avLst/>
          </a:prstGeom>
          <a:noFill/>
          <a:ln w="9525">
            <a:noFill/>
          </a:ln>
        </p:spPr>
        <p:txBody>
          <a:bodyPr anchor="ctr" anchorCtr="0"/>
          <a:p>
            <a:pPr lvl="0"/>
            <a:r>
              <a:rPr lang="en-US" altLang="x-none"/>
              <a:t>Click to edit Master title style</a:t>
            </a:r>
            <a:endParaRPr lang="en-US" altLang="x-none"/>
          </a:p>
        </p:txBody>
      </p:sp>
      <p:sp>
        <p:nvSpPr>
          <p:cNvPr id="12291" name="Text Placeholder 2"/>
          <p:cNvSpPr>
            <a:spLocks noGrp="1"/>
          </p:cNvSpPr>
          <p:nvPr>
            <p:ph type="body" idx="1"/>
          </p:nvPr>
        </p:nvSpPr>
        <p:spPr>
          <a:xfrm>
            <a:off x="457200" y="1200150"/>
            <a:ext cx="8229600" cy="3394075"/>
          </a:xfrm>
          <a:prstGeom prst="rect">
            <a:avLst/>
          </a:prstGeom>
          <a:noFill/>
          <a:ln w="9525">
            <a:noFill/>
          </a:ln>
        </p:spPr>
        <p:txBody>
          <a:bodyPr/>
          <a:p>
            <a:pPr lvl="0"/>
            <a:r>
              <a:rPr lang="en-US" altLang="x-none"/>
              <a:t>Click to edit Master text styles</a:t>
            </a:r>
            <a:endParaRPr lang="en-US" altLang="x-none"/>
          </a:p>
          <a:p>
            <a:pPr lvl="1"/>
            <a:r>
              <a:rPr lang="en-US" altLang="x-none"/>
              <a:t>Second level</a:t>
            </a:r>
            <a:endParaRPr lang="en-US" altLang="x-none"/>
          </a:p>
          <a:p>
            <a:pPr lvl="2"/>
            <a:r>
              <a:rPr lang="en-US" altLang="x-none"/>
              <a:t>Third level</a:t>
            </a:r>
            <a:endParaRPr lang="en-US" altLang="x-none"/>
          </a:p>
          <a:p>
            <a:pPr lvl="3"/>
            <a:r>
              <a:rPr lang="en-US" altLang="x-none"/>
              <a:t>Fourth level</a:t>
            </a:r>
            <a:endParaRPr lang="en-US" altLang="x-none"/>
          </a:p>
          <a:p>
            <a:pPr lvl="4"/>
            <a:r>
              <a:rPr lang="en-US" altLang="x-none"/>
              <a:t>Fifth level</a:t>
            </a:r>
            <a:endParaRPr lang="en-US" altLang="x-none"/>
          </a:p>
        </p:txBody>
      </p:sp>
      <p:sp>
        <p:nvSpPr>
          <p:cNvPr id="12292" name="Date Placeholder 3"/>
          <p:cNvSpPr>
            <a:spLocks noGrp="1"/>
          </p:cNvSpPr>
          <p:nvPr>
            <p:ph type="dt" sz="half" idx="2"/>
          </p:nvPr>
        </p:nvSpPr>
        <p:spPr>
          <a:xfrm>
            <a:off x="457200" y="4767263"/>
            <a:ext cx="2133600" cy="274637"/>
          </a:xfrm>
          <a:prstGeom prst="rect">
            <a:avLst/>
          </a:prstGeom>
          <a:noFill/>
          <a:ln w="9525">
            <a:noFill/>
          </a:ln>
        </p:spPr>
        <p:txBody>
          <a:bodyPr anchor="ctr" anchorCtr="0"/>
          <a:lstStyle>
            <a:lvl1pPr>
              <a:defRPr sz="900">
                <a:solidFill>
                  <a:srgbClr val="898989"/>
                </a:solidFill>
              </a:defRPr>
            </a:lvl1pPr>
          </a:lstStyle>
          <a:p>
            <a:pPr lvl="0" eaLnBrk="1" hangingPunct="1">
              <a:buNone/>
            </a:pPr>
            <a:fld id="{BB962C8B-B14F-4D97-AF65-F5344CB8AC3E}" type="datetime1">
              <a:rPr lang="en-US" altLang="x-none">
                <a:latin typeface="Arial" panose="020B0604020202020204" pitchFamily="34" charset="0"/>
              </a:rPr>
            </a:fld>
            <a:endParaRPr lang="en-US" altLang="x-none">
              <a:latin typeface="Arial" panose="020B0604020202020204" pitchFamily="34" charset="0"/>
            </a:endParaRPr>
          </a:p>
        </p:txBody>
      </p:sp>
      <p:sp>
        <p:nvSpPr>
          <p:cNvPr id="12293" name="Footer Placeholder 4"/>
          <p:cNvSpPr>
            <a:spLocks noGrp="1"/>
          </p:cNvSpPr>
          <p:nvPr>
            <p:ph type="ftr" sz="quarter" idx="3"/>
          </p:nvPr>
        </p:nvSpPr>
        <p:spPr>
          <a:xfrm>
            <a:off x="3124200" y="4767263"/>
            <a:ext cx="2895600" cy="274637"/>
          </a:xfrm>
          <a:prstGeom prst="rect">
            <a:avLst/>
          </a:prstGeom>
          <a:noFill/>
          <a:ln w="9525">
            <a:noFill/>
          </a:ln>
        </p:spPr>
        <p:txBody>
          <a:bodyPr anchor="ctr" anchorCtr="0"/>
          <a:lstStyle>
            <a:lvl1pPr algn="ctr">
              <a:defRPr sz="900">
                <a:solidFill>
                  <a:srgbClr val="898989"/>
                </a:solidFill>
              </a:defRPr>
            </a:lvl1pPr>
          </a:lstStyle>
          <a:p>
            <a:pPr lvl="0" eaLnBrk="1" hangingPunct="1">
              <a:buNone/>
            </a:pPr>
            <a:endParaRPr lang="en-US" altLang="x-none">
              <a:latin typeface="Arial" panose="020B0604020202020204" pitchFamily="34" charset="0"/>
            </a:endParaRPr>
          </a:p>
        </p:txBody>
      </p:sp>
      <p:sp>
        <p:nvSpPr>
          <p:cNvPr id="12294" name="Slide Number Placeholder 5"/>
          <p:cNvSpPr>
            <a:spLocks noGrp="1"/>
          </p:cNvSpPr>
          <p:nvPr>
            <p:ph type="sldNum" sz="quarter" idx="4"/>
          </p:nvPr>
        </p:nvSpPr>
        <p:spPr>
          <a:xfrm>
            <a:off x="6553200" y="4767263"/>
            <a:ext cx="2133600" cy="274637"/>
          </a:xfrm>
          <a:prstGeom prst="rect">
            <a:avLst/>
          </a:prstGeom>
          <a:noFill/>
          <a:ln w="9525">
            <a:noFill/>
          </a:ln>
        </p:spPr>
        <p:txBody>
          <a:bodyPr anchor="ctr" anchorCtr="0"/>
          <a:lstStyle>
            <a:lvl1pPr algn="r">
              <a:defRPr sz="900">
                <a:solidFill>
                  <a:srgbClr val="898989"/>
                </a:solidFill>
              </a:defRPr>
            </a:lvl1pPr>
          </a:lstStyle>
          <a:p>
            <a:pPr lvl="0" eaLnBrk="1" hangingPunct="1">
              <a:buNone/>
            </a:pPr>
            <a:fld id="{9A0DB2DC-4C9A-4742-B13C-FB6460FD3503}" type="slidenum">
              <a:rPr lang="en-US" altLang="x-none">
                <a:latin typeface="Arial" panose="020B0604020202020204" pitchFamily="34" charset="0"/>
              </a:rPr>
            </a:fld>
            <a:endParaRPr lang="en-US" altLang="x-none">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hf sldNum="0"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530" indent="-214630"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p:pic>
        <p:nvPicPr>
          <p:cNvPr id="2050" name="Google Shape;6;p1" descr="libro.png"/>
          <p:cNvPicPr preferRelativeResize="0">
            <a:picLocks noChangeAspect="1"/>
          </p:cNvPicPr>
          <p:nvPr/>
        </p:nvPicPr>
        <p:blipFill>
          <a:blip r:embed="rId8"/>
          <a:stretch>
            <a:fillRect/>
          </a:stretch>
        </p:blipFill>
        <p:spPr>
          <a:xfrm>
            <a:off x="0" y="0"/>
            <a:ext cx="9144000" cy="5143500"/>
          </a:xfrm>
          <a:prstGeom prst="rect">
            <a:avLst/>
          </a:prstGeom>
          <a:noFill/>
          <a:ln w="9525">
            <a:noFill/>
          </a:ln>
        </p:spPr>
      </p:pic>
      <p:sp>
        <p:nvSpPr>
          <p:cNvPr id="2051" name="Google Shape;7;p1"/>
          <p:cNvSpPr txBox="1">
            <a:spLocks noGrp="1"/>
          </p:cNvSpPr>
          <p:nvPr>
            <p:ph type="title"/>
          </p:nvPr>
        </p:nvSpPr>
        <p:spPr>
          <a:xfrm>
            <a:off x="1555750" y="719138"/>
            <a:ext cx="6616700" cy="700087"/>
          </a:xfrm>
          <a:prstGeom prst="rect">
            <a:avLst/>
          </a:prstGeom>
          <a:noFill/>
          <a:ln w="9525">
            <a:noFill/>
          </a:ln>
        </p:spPr>
        <p:txBody>
          <a:bodyPr lIns="91425" tIns="91425" rIns="91425" bIns="91425" anchor="b" anchorCtr="0"/>
          <a:p>
            <a:pPr lvl="0"/>
          </a:p>
        </p:txBody>
      </p:sp>
      <p:sp>
        <p:nvSpPr>
          <p:cNvPr id="2052" name="Google Shape;8;p1"/>
          <p:cNvSpPr txBox="1">
            <a:spLocks noGrp="1"/>
          </p:cNvSpPr>
          <p:nvPr>
            <p:ph type="body" idx="1"/>
          </p:nvPr>
        </p:nvSpPr>
        <p:spPr>
          <a:xfrm>
            <a:off x="1555750" y="1379538"/>
            <a:ext cx="6616700" cy="3041650"/>
          </a:xfrm>
          <a:prstGeom prst="rect">
            <a:avLst/>
          </a:prstGeom>
          <a:noFill/>
          <a:ln w="9525">
            <a:noFill/>
          </a:ln>
        </p:spPr>
        <p:txBody>
          <a:bodyPr lIns="91425" tIns="91425" rIns="91425" bIns="91425"/>
          <a:p>
            <a:pPr lvl="0"/>
          </a:p>
        </p:txBody>
      </p:sp>
      <p:sp>
        <p:nvSpPr>
          <p:cNvPr id="2053" name="Google Shape;9;p1"/>
          <p:cNvSpPr txBox="1">
            <a:spLocks noGrp="1"/>
          </p:cNvSpPr>
          <p:nvPr>
            <p:ph type="sldNum" idx="12"/>
          </p:nvPr>
        </p:nvSpPr>
        <p:spPr>
          <a:xfrm>
            <a:off x="7899400" y="4098925"/>
            <a:ext cx="549275" cy="393700"/>
          </a:xfrm>
          <a:prstGeom prst="rect">
            <a:avLst/>
          </a:prstGeom>
          <a:noFill/>
          <a:ln w="9525">
            <a:noFill/>
          </a:ln>
        </p:spPr>
        <p:txBody>
          <a:bodyPr lIns="91425" tIns="91425" rIns="91425" bIns="91425" anchor="ctr" anchorCtr="0"/>
          <a:lstStyle>
            <a:lvl1pPr algn="r">
              <a:defRPr sz="1200">
                <a:solidFill>
                  <a:srgbClr val="666666"/>
                </a:solidFill>
                <a:latin typeface="Tinos" charset="0"/>
              </a:defRPr>
            </a:lvl1pPr>
          </a:lstStyle>
          <a:p>
            <a:pPr lvl="0" eaLnBrk="1" hangingPunct="1">
              <a:buNone/>
            </a:pPr>
            <a:fld id="{9A0DB2DC-4C9A-4742-B13C-FB6460FD3503}" type="slidenum">
              <a:rPr lang="" altLang="en-US">
                <a:cs typeface="Tinos" charset="0"/>
                <a:sym typeface="Tinos" charset="0"/>
              </a:rPr>
            </a:fld>
            <a:endParaRPr lang="" altLang="en-US">
              <a:latin typeface="Arial" panose="020B0604020202020204" pitchFamily="34" charset="0"/>
              <a:cs typeface="Tinos" charset="0"/>
              <a:sym typeface="Tinos" charset="0"/>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3074" name="Title Placeholder 1"/>
          <p:cNvSpPr>
            <a:spLocks noGrp="1"/>
          </p:cNvSpPr>
          <p:nvPr>
            <p:ph type="title"/>
          </p:nvPr>
        </p:nvSpPr>
        <p:spPr>
          <a:xfrm>
            <a:off x="457200" y="206375"/>
            <a:ext cx="8229600" cy="857250"/>
          </a:xfrm>
          <a:prstGeom prst="rect">
            <a:avLst/>
          </a:prstGeom>
          <a:noFill/>
          <a:ln w="9525">
            <a:noFill/>
          </a:ln>
        </p:spPr>
        <p:txBody>
          <a:bodyPr anchor="ctr" anchorCtr="0"/>
          <a:p>
            <a:pPr lvl="0"/>
            <a:r>
              <a:rPr lang="en-US" altLang="zh-CN"/>
              <a:t>Click to edit Master title style</a:t>
            </a:r>
            <a:endParaRPr lang="en-US" altLang="zh-CN"/>
          </a:p>
        </p:txBody>
      </p:sp>
      <p:sp>
        <p:nvSpPr>
          <p:cNvPr id="3075" name="Text Placeholder 2"/>
          <p:cNvSpPr>
            <a:spLocks noGrp="1"/>
          </p:cNvSpPr>
          <p:nvPr>
            <p:ph type="body" idx="1"/>
          </p:nvPr>
        </p:nvSpPr>
        <p:spPr>
          <a:xfrm>
            <a:off x="457200" y="1200150"/>
            <a:ext cx="8229600" cy="3394075"/>
          </a:xfrm>
          <a:prstGeom prst="rect">
            <a:avLst/>
          </a:prstGeom>
          <a:noFill/>
          <a:ln w="9525">
            <a:noFill/>
          </a:ln>
        </p:spPr>
        <p:txBody>
          <a:bodyPr/>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en-US" altLang="zh-CN"/>
          </a:p>
        </p:txBody>
      </p:sp>
      <p:sp>
        <p:nvSpPr>
          <p:cNvPr id="3076" name="Date Placeholder 3"/>
          <p:cNvSpPr>
            <a:spLocks noGrp="1"/>
          </p:cNvSpPr>
          <p:nvPr>
            <p:ph type="dt" sz="half" idx="2"/>
          </p:nvPr>
        </p:nvSpPr>
        <p:spPr>
          <a:xfrm>
            <a:off x="457200" y="4767263"/>
            <a:ext cx="2133600" cy="274637"/>
          </a:xfrm>
          <a:prstGeom prst="rect">
            <a:avLst/>
          </a:prstGeom>
          <a:noFill/>
          <a:ln w="9525">
            <a:noFill/>
          </a:ln>
        </p:spPr>
        <p:txBody>
          <a:bodyPr anchor="ctr" anchorCtr="0"/>
          <a:lstStyle>
            <a:lvl1pPr>
              <a:defRPr sz="900">
                <a:solidFill>
                  <a:srgbClr val="898989"/>
                </a:solidFill>
                <a:latin typeface="Calibri" panose="020F0502020204030204"/>
              </a:defRPr>
            </a:lvl1pPr>
          </a:lstStyle>
          <a:p>
            <a:pPr lvl="0" eaLnBrk="1" hangingPunct="1">
              <a:buNone/>
            </a:pPr>
            <a:fld id="{BB962C8B-B14F-4D97-AF65-F5344CB8AC3E}" type="datetime1">
              <a:rPr lang="en-US" altLang="en-US">
                <a:sym typeface="Calibri" panose="020F0502020204030204"/>
              </a:rPr>
            </a:fld>
            <a:endParaRPr lang="en-US" altLang="en-US">
              <a:latin typeface="Arial" panose="020B0604020202020204" pitchFamily="34" charset="0"/>
              <a:sym typeface="Calibri" panose="020F0502020204030204"/>
            </a:endParaRPr>
          </a:p>
        </p:txBody>
      </p:sp>
      <p:sp>
        <p:nvSpPr>
          <p:cNvPr id="3077" name="Footer Placeholder 4"/>
          <p:cNvSpPr>
            <a:spLocks noGrp="1"/>
          </p:cNvSpPr>
          <p:nvPr>
            <p:ph type="ftr" sz="quarter" idx="3"/>
          </p:nvPr>
        </p:nvSpPr>
        <p:spPr>
          <a:xfrm>
            <a:off x="3124200" y="4767263"/>
            <a:ext cx="2895600" cy="274637"/>
          </a:xfrm>
          <a:prstGeom prst="rect">
            <a:avLst/>
          </a:prstGeom>
          <a:noFill/>
          <a:ln w="9525">
            <a:noFill/>
          </a:ln>
        </p:spPr>
        <p:txBody>
          <a:bodyPr anchor="ctr" anchorCtr="0"/>
          <a:lstStyle>
            <a:lvl1pPr algn="ctr">
              <a:defRPr sz="900">
                <a:solidFill>
                  <a:srgbClr val="898989"/>
                </a:solidFill>
                <a:latin typeface="Calibri" panose="020F0502020204030204"/>
              </a:defRPr>
            </a:lvl1pPr>
          </a:lstStyle>
          <a:p>
            <a:pPr lvl="0" eaLnBrk="1" hangingPunct="1">
              <a:buNone/>
            </a:pPr>
            <a:endParaRPr lang="en-US" altLang="x-none">
              <a:sym typeface="Calibri" panose="020F0502020204030204"/>
            </a:endParaRPr>
          </a:p>
        </p:txBody>
      </p:sp>
      <p:sp>
        <p:nvSpPr>
          <p:cNvPr id="3078" name="Slide Number Placeholder 5"/>
          <p:cNvSpPr>
            <a:spLocks noGrp="1"/>
          </p:cNvSpPr>
          <p:nvPr>
            <p:ph type="sldNum" sz="quarter" idx="4"/>
          </p:nvPr>
        </p:nvSpPr>
        <p:spPr>
          <a:xfrm>
            <a:off x="6553200" y="4767263"/>
            <a:ext cx="2133600" cy="274637"/>
          </a:xfrm>
          <a:prstGeom prst="rect">
            <a:avLst/>
          </a:prstGeom>
          <a:noFill/>
          <a:ln w="9525">
            <a:noFill/>
          </a:ln>
        </p:spPr>
        <p:txBody>
          <a:bodyPr anchor="ctr" anchorCtr="0"/>
          <a:lstStyle>
            <a:lvl1pPr algn="r">
              <a:defRPr sz="900">
                <a:solidFill>
                  <a:srgbClr val="898989"/>
                </a:solidFill>
                <a:latin typeface="Calibri" panose="020F0502020204030204"/>
              </a:defRPr>
            </a:lvl1pPr>
          </a:lstStyle>
          <a:p>
            <a:pPr lvl="0" eaLnBrk="1" hangingPunct="1">
              <a:buNone/>
            </a:pPr>
            <a:fld id="{9A0DB2DC-4C9A-4742-B13C-FB6460FD3503}" type="slidenum">
              <a:rPr lang="en-US" altLang="en-US">
                <a:sym typeface="Calibri" panose="020F0502020204030204"/>
              </a:rPr>
            </a:fld>
            <a:endParaRPr lang="en-US" altLang="en-US">
              <a:latin typeface="Arial" panose="020B0604020202020204" pitchFamily="34" charset="0"/>
              <a:sym typeface="Calibri" panose="020F0502020204030204"/>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p:txStyles>
    <p:titleStyle>
      <a:lvl1pPr algn="ctr" rtl="0" eaLnBrk="0" fontAlgn="base" hangingPunct="0">
        <a:spcBef>
          <a:spcPct val="0"/>
        </a:spcBef>
        <a:spcAft>
          <a:spcPct val="0"/>
        </a:spcAft>
        <a:defRPr sz="3300">
          <a:solidFill>
            <a:schemeClr val="tx1"/>
          </a:solidFill>
          <a:latin typeface="+mj-lt"/>
          <a:ea typeface="+mj-ea"/>
          <a:cs typeface="+mj-cs"/>
          <a:sym typeface="Calibri" panose="020F0502020204030204" pitchFamily="34" charset="0"/>
        </a:defRPr>
      </a:lvl1pPr>
      <a:lvl2pPr algn="ctr" rtl="0" eaLnBrk="0" fontAlgn="base" hangingPunct="0">
        <a:spcBef>
          <a:spcPct val="0"/>
        </a:spcBef>
        <a:spcAft>
          <a:spcPct val="0"/>
        </a:spcAft>
        <a:defRPr sz="33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ea typeface="SimSun" panose="02010600030101010101" pitchFamily="2" charset="-122"/>
          <a:sym typeface="Calibri" panose="020F0502020204030204" pitchFamily="34" charset="0"/>
        </a:defRPr>
      </a:lvl9pPr>
    </p:titleStyle>
    <p:bodyStyle>
      <a:lvl1pPr marL="257175" indent="-257175"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cs typeface="+mn-cs"/>
          <a:sym typeface="Calibri" panose="020F0502020204030204" pitchFamily="34" charset="0"/>
        </a:defRPr>
      </a:lvl1pPr>
      <a:lvl2pPr marL="557530" indent="-214630" algn="l" defTabSz="0" rtl="0" eaLnBrk="0" fontAlgn="base" hangingPunct="0">
        <a:spcBef>
          <a:spcPct val="20000"/>
        </a:spcBef>
        <a:spcAft>
          <a:spcPct val="0"/>
        </a:spcAft>
        <a:buFont typeface="Arial" panose="020B0604020202020204" pitchFamily="34" charset="0"/>
        <a:buChar char="–"/>
        <a:defRPr sz="2100">
          <a:solidFill>
            <a:schemeClr val="tx1"/>
          </a:solidFill>
          <a:latin typeface="+mn-lt"/>
          <a:ea typeface="+mn-ea"/>
          <a:sym typeface="Calibri" panose="020F0502020204030204" pitchFamily="34" charset="0"/>
        </a:defRPr>
      </a:lvl2pPr>
      <a:lvl3pPr marL="857250" indent="-17145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pitchFamily="34" charset="0"/>
        </a:defRPr>
      </a:lvl3pPr>
      <a:lvl4pPr marL="1200150" indent="-171450" algn="l" defTabSz="0" rtl="0" eaLnBrk="0" fontAlgn="base" hangingPunct="0">
        <a:spcBef>
          <a:spcPct val="20000"/>
        </a:spcBef>
        <a:spcAft>
          <a:spcPct val="0"/>
        </a:spcAft>
        <a:buFont typeface="Arial" panose="020B0604020202020204" pitchFamily="34" charset="0"/>
        <a:buChar char="–"/>
        <a:defRPr sz="1500">
          <a:solidFill>
            <a:schemeClr val="tx1"/>
          </a:solidFill>
          <a:latin typeface="+mn-lt"/>
          <a:ea typeface="+mn-ea"/>
          <a:sym typeface="Calibri" panose="020F0502020204030204" pitchFamily="34" charset="0"/>
        </a:defRPr>
      </a:lvl4pPr>
      <a:lvl5pPr marL="1543050" indent="-171450" algn="l" defTabSz="0" rtl="0" eaLnBrk="0" fontAlgn="base" hangingPunct="0">
        <a:spcBef>
          <a:spcPct val="20000"/>
        </a:spcBef>
        <a:spcAft>
          <a:spcPct val="0"/>
        </a:spcAft>
        <a:buFont typeface="Arial" panose="020B0604020202020204" pitchFamily="34" charset="0"/>
        <a:buChar char="»"/>
        <a:defRPr sz="1500">
          <a:solidFill>
            <a:schemeClr val="tx1"/>
          </a:solidFill>
          <a:latin typeface="+mn-lt"/>
          <a:ea typeface="+mn-ea"/>
          <a:sym typeface="Calibri" panose="020F0502020204030204" pitchFamily="34" charset="0"/>
        </a:defRPr>
      </a:lvl5pPr>
      <a:lvl6pPr marL="1885950" indent="-171450" algn="l" defTabSz="0" rtl="0" fontAlgn="base">
        <a:spcBef>
          <a:spcPct val="20000"/>
        </a:spcBef>
        <a:spcAft>
          <a:spcPct val="0"/>
        </a:spcAft>
        <a:buFont typeface="Arial" panose="020B0604020202020204" pitchFamily="34" charset="0"/>
        <a:buChar char="»"/>
        <a:defRPr sz="1500">
          <a:solidFill>
            <a:schemeClr val="tx1"/>
          </a:solidFill>
          <a:latin typeface="+mn-lt"/>
          <a:ea typeface="+mn-ea"/>
          <a:sym typeface="Calibri" panose="020F0502020204030204" pitchFamily="34" charset="0"/>
        </a:defRPr>
      </a:lvl6pPr>
      <a:lvl7pPr marL="2228850" indent="-171450" algn="l" defTabSz="0" rtl="0" fontAlgn="base">
        <a:spcBef>
          <a:spcPct val="20000"/>
        </a:spcBef>
        <a:spcAft>
          <a:spcPct val="0"/>
        </a:spcAft>
        <a:buFont typeface="Arial" panose="020B0604020202020204" pitchFamily="34" charset="0"/>
        <a:buChar char="»"/>
        <a:defRPr sz="1500">
          <a:solidFill>
            <a:schemeClr val="tx1"/>
          </a:solidFill>
          <a:latin typeface="+mn-lt"/>
          <a:ea typeface="+mn-ea"/>
          <a:sym typeface="Calibri" panose="020F0502020204030204" pitchFamily="34" charset="0"/>
        </a:defRPr>
      </a:lvl7pPr>
      <a:lvl8pPr marL="2571750" indent="-171450" algn="l" defTabSz="0" rtl="0" fontAlgn="base">
        <a:spcBef>
          <a:spcPct val="20000"/>
        </a:spcBef>
        <a:spcAft>
          <a:spcPct val="0"/>
        </a:spcAft>
        <a:buFont typeface="Arial" panose="020B0604020202020204" pitchFamily="34" charset="0"/>
        <a:buChar char="»"/>
        <a:defRPr sz="1500">
          <a:solidFill>
            <a:schemeClr val="tx1"/>
          </a:solidFill>
          <a:latin typeface="+mn-lt"/>
          <a:ea typeface="+mn-ea"/>
          <a:sym typeface="Calibri" panose="020F0502020204030204" pitchFamily="34" charset="0"/>
        </a:defRPr>
      </a:lvl8pPr>
      <a:lvl9pPr marL="2914650" indent="-171450" algn="l" defTabSz="0" rtl="0" fontAlgn="base">
        <a:spcBef>
          <a:spcPct val="20000"/>
        </a:spcBef>
        <a:spcAft>
          <a:spcPct val="0"/>
        </a:spcAft>
        <a:buFont typeface="Arial" panose="020B0604020202020204" pitchFamily="34" charset="0"/>
        <a:buChar char="»"/>
        <a:defRPr sz="1500">
          <a:solidFill>
            <a:schemeClr val="tx1"/>
          </a:solidFill>
          <a:latin typeface="+mn-lt"/>
          <a:ea typeface="+mn-ea"/>
          <a:sym typeface="Calibri" panose="020F0502020204030204" pitchFamily="34"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mt="62000"/>
            <a:lum/>
          </a:blip>
          <a:srcRect/>
          <a:stretch>
            <a:fillRect l="-5000" r="-5000"/>
          </a:stretch>
        </a:blipFill>
        <a:effectLst/>
      </p:bgPr>
    </p:bg>
    <p:spTree>
      <p:nvGrpSpPr>
        <p:cNvPr id="1" name=""/>
        <p:cNvGrpSpPr/>
        <p:nvPr/>
      </p:nvGrpSpPr>
      <p:grpSpPr/>
      <p:sp>
        <p:nvSpPr>
          <p:cNvPr id="4098" name="Title Placeholder 1"/>
          <p:cNvSpPr>
            <a:spLocks noGrp="1"/>
          </p:cNvSpPr>
          <p:nvPr>
            <p:ph type="title"/>
          </p:nvPr>
        </p:nvSpPr>
        <p:spPr>
          <a:xfrm>
            <a:off x="628650" y="274638"/>
            <a:ext cx="7886700" cy="993775"/>
          </a:xfrm>
          <a:prstGeom prst="rect">
            <a:avLst/>
          </a:prstGeom>
          <a:noFill/>
          <a:ln w="9525">
            <a:noFill/>
          </a:ln>
        </p:spPr>
        <p:txBody>
          <a:bodyPr anchor="ctr" anchorCtr="0"/>
          <a:p>
            <a:pPr lvl="0"/>
            <a:r>
              <a:rPr lang="en-US" altLang="x-none"/>
              <a:t>Click to edit Master title style</a:t>
            </a:r>
            <a:endParaRPr lang="vi-VN" altLang="en-US"/>
          </a:p>
        </p:txBody>
      </p:sp>
      <p:sp>
        <p:nvSpPr>
          <p:cNvPr id="3" name="Text Placeholder 2"/>
          <p:cNvSpPr>
            <a:spLocks noGrp="1"/>
          </p:cNvSpPr>
          <p:nvPr>
            <p:ph type="body" idx="1"/>
          </p:nvPr>
        </p:nvSpPr>
        <p:spPr>
          <a:xfrm>
            <a:off x="628650" y="1370013"/>
            <a:ext cx="7886700" cy="3262313"/>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2"/>
          </p:nvPr>
        </p:nvSpPr>
        <p:spPr>
          <a:xfrm>
            <a:off x="628650" y="4767263"/>
            <a:ext cx="2057400" cy="274638"/>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defRPr/>
            </a:pPr>
            <a:fld id="{DBA32C21-FD13-4697-ADCD-F9E33DDFF06F}"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5" name="Footer Placeholder 4"/>
          <p:cNvSpPr>
            <a:spLocks noGrp="1"/>
          </p:cNvSpPr>
          <p:nvPr>
            <p:ph type="ftr" sz="quarter" idx="3"/>
          </p:nvPr>
        </p:nvSpPr>
        <p:spPr>
          <a:xfrm>
            <a:off x="3028950" y="4767263"/>
            <a:ext cx="3086100" cy="274638"/>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6" name="Slide Number Placeholder 5"/>
          <p:cNvSpPr>
            <a:spLocks noGrp="1"/>
          </p:cNvSpPr>
          <p:nvPr>
            <p:ph type="sldNum" sz="quarter" idx="4"/>
          </p:nvPr>
        </p:nvSpPr>
        <p:spPr>
          <a:xfrm>
            <a:off x="6457950" y="4767263"/>
            <a:ext cx="2057400" cy="274638"/>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 typeface="Arial" panose="020B0604020202020204"/>
              <a:buNone/>
              <a:defRPr/>
            </a:pPr>
            <a:fld id="{2885D699-091F-4322-9983-565B97A178FD}"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5122" name="Title Placeholder 1"/>
          <p:cNvSpPr>
            <a:spLocks noGrp="1"/>
          </p:cNvSpPr>
          <p:nvPr>
            <p:ph type="title"/>
          </p:nvPr>
        </p:nvSpPr>
        <p:spPr>
          <a:xfrm>
            <a:off x="628650" y="274638"/>
            <a:ext cx="7886700" cy="993775"/>
          </a:xfrm>
          <a:prstGeom prst="rect">
            <a:avLst/>
          </a:prstGeom>
          <a:noFill/>
          <a:ln w="9525">
            <a:noFill/>
          </a:ln>
        </p:spPr>
        <p:txBody>
          <a:bodyPr anchor="ctr" anchorCtr="0"/>
          <a:p>
            <a:pPr lvl="0"/>
            <a:r>
              <a:rPr lang="en-US" altLang="x-none"/>
              <a:t>Click to edit Master title style</a:t>
            </a:r>
            <a:endParaRPr lang="vi-VN" altLang="en-US"/>
          </a:p>
        </p:txBody>
      </p:sp>
      <p:sp>
        <p:nvSpPr>
          <p:cNvPr id="3" name="Text Placeholder 2"/>
          <p:cNvSpPr>
            <a:spLocks noGrp="1"/>
          </p:cNvSpPr>
          <p:nvPr>
            <p:ph type="body" idx="1"/>
          </p:nvPr>
        </p:nvSpPr>
        <p:spPr>
          <a:xfrm>
            <a:off x="628650" y="1370013"/>
            <a:ext cx="7886700" cy="3262313"/>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2"/>
          </p:nvPr>
        </p:nvSpPr>
        <p:spPr>
          <a:xfrm>
            <a:off x="628650" y="4767263"/>
            <a:ext cx="2057400" cy="274638"/>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defRPr/>
            </a:pPr>
            <a:fld id="{08ED132D-452A-49E5-B8CD-EA0C46A12A5F}"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5" name="Footer Placeholder 4"/>
          <p:cNvSpPr>
            <a:spLocks noGrp="1"/>
          </p:cNvSpPr>
          <p:nvPr>
            <p:ph type="ftr" sz="quarter" idx="3"/>
          </p:nvPr>
        </p:nvSpPr>
        <p:spPr>
          <a:xfrm>
            <a:off x="3028950" y="4767263"/>
            <a:ext cx="3086100" cy="274638"/>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
        <p:nvSpPr>
          <p:cNvPr id="6" name="Slide Number Placeholder 5"/>
          <p:cNvSpPr>
            <a:spLocks noGrp="1"/>
          </p:cNvSpPr>
          <p:nvPr>
            <p:ph type="sldNum" sz="quarter" idx="4"/>
          </p:nvPr>
        </p:nvSpPr>
        <p:spPr>
          <a:xfrm>
            <a:off x="6457950" y="4767263"/>
            <a:ext cx="2057400" cy="274638"/>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 typeface="Arial" panose="020B0604020202020204"/>
              <a:buNone/>
              <a:defRPr/>
            </a:pPr>
            <a:fld id="{9CB03046-9975-4CD1-8163-35C299AA0868}"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sym typeface="Arial" panose="020B0604020202020204"/>
              </a:rPr>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sym typeface="Arial" panose="020B0604020202020204"/>
            </a:endParaRP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6146" name="Google Shape;6;p1"/>
          <p:cNvSpPr txBox="1">
            <a:spLocks noGrp="1"/>
          </p:cNvSpPr>
          <p:nvPr>
            <p:ph type="sldNum" idx="12"/>
          </p:nvPr>
        </p:nvSpPr>
        <p:spPr>
          <a:xfrm>
            <a:off x="8556625" y="4576763"/>
            <a:ext cx="434975" cy="434975"/>
          </a:xfrm>
          <a:prstGeom prst="rect">
            <a:avLst/>
          </a:prstGeom>
          <a:noFill/>
          <a:ln w="9525">
            <a:noFill/>
          </a:ln>
        </p:spPr>
        <p:txBody>
          <a:bodyPr lIns="91425" tIns="91425" rIns="91425" bIns="91425" anchor="ctr" anchorCtr="0"/>
          <a:lstStyle>
            <a:lvl1pPr algn="ctr">
              <a:defRPr sz="1000" b="1">
                <a:solidFill>
                  <a:srgbClr val="FFFFFF"/>
                </a:solidFill>
                <a:latin typeface="Poppins" charset="0"/>
              </a:defRPr>
            </a:lvl1pPr>
          </a:lstStyle>
          <a:p>
            <a:pPr lvl="0" eaLnBrk="1" hangingPunct="1">
              <a:buNone/>
            </a:pPr>
            <a:fld id="{9A0DB2DC-4C9A-4742-B13C-FB6460FD3503}" type="slidenum">
              <a:rPr lang="" altLang="en-US">
                <a:cs typeface="Poppins" charset="0"/>
                <a:sym typeface="Poppins" charset="0"/>
              </a:rPr>
            </a:fld>
            <a:endParaRPr lang="" altLang="en-US">
              <a:latin typeface="Arial" panose="020B0604020202020204" pitchFamily="34" charset="0"/>
              <a:cs typeface="Poppins" charset="0"/>
              <a:sym typeface="Poppins" charset="0"/>
            </a:endParaRPr>
          </a:p>
        </p:txBody>
      </p:sp>
      <p:sp>
        <p:nvSpPr>
          <p:cNvPr id="6147" name="Google Shape;7;p1"/>
          <p:cNvSpPr txBox="1">
            <a:spLocks noGrp="1"/>
          </p:cNvSpPr>
          <p:nvPr>
            <p:ph type="title"/>
          </p:nvPr>
        </p:nvSpPr>
        <p:spPr>
          <a:xfrm>
            <a:off x="457200" y="1166813"/>
            <a:ext cx="5219700" cy="682625"/>
          </a:xfrm>
          <a:prstGeom prst="rect">
            <a:avLst/>
          </a:prstGeom>
          <a:noFill/>
          <a:ln w="9525">
            <a:noFill/>
          </a:ln>
        </p:spPr>
        <p:txBody>
          <a:bodyPr lIns="91425" tIns="91425" rIns="91425" bIns="91425" anchor="b" anchorCtr="0"/>
          <a:p>
            <a:pPr lvl="0"/>
          </a:p>
        </p:txBody>
      </p:sp>
      <p:sp>
        <p:nvSpPr>
          <p:cNvPr id="6148" name="Google Shape;8;p1"/>
          <p:cNvSpPr txBox="1">
            <a:spLocks noGrp="1"/>
          </p:cNvSpPr>
          <p:nvPr>
            <p:ph type="body" idx="1"/>
          </p:nvPr>
        </p:nvSpPr>
        <p:spPr>
          <a:xfrm>
            <a:off x="1069975" y="1957388"/>
            <a:ext cx="4608513" cy="2619375"/>
          </a:xfrm>
          <a:prstGeom prst="rect">
            <a:avLst/>
          </a:prstGeom>
          <a:noFill/>
          <a:ln w="9525">
            <a:noFill/>
          </a:ln>
        </p:spPr>
        <p:txBody>
          <a:bodyPr lIns="91425" tIns="91425" rIns="91425" bIns="91425"/>
          <a:p>
            <a:pPr lvl="0"/>
          </a:p>
        </p:txBody>
      </p:sp>
    </p:spTree>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7170" name="Title Placeholder 1"/>
          <p:cNvSpPr>
            <a:spLocks noGrp="1"/>
          </p:cNvSpPr>
          <p:nvPr>
            <p:ph type="title"/>
          </p:nvPr>
        </p:nvSpPr>
        <p:spPr>
          <a:xfrm>
            <a:off x="457200" y="206375"/>
            <a:ext cx="8229600" cy="857250"/>
          </a:xfrm>
          <a:prstGeom prst="rect">
            <a:avLst/>
          </a:prstGeom>
          <a:noFill/>
          <a:ln w="9525">
            <a:noFill/>
          </a:ln>
        </p:spPr>
        <p:txBody>
          <a:bodyPr anchor="ctr" anchorCtr="0"/>
          <a:p>
            <a:pPr lvl="0"/>
            <a:r>
              <a:rPr lang="en-US" altLang="x-none"/>
              <a:t>Click to edit Master title style</a:t>
            </a:r>
            <a:endParaRPr lang="en-US" altLang="x-none"/>
          </a:p>
        </p:txBody>
      </p:sp>
      <p:sp>
        <p:nvSpPr>
          <p:cNvPr id="7171" name="Text Placeholder 2"/>
          <p:cNvSpPr>
            <a:spLocks noGrp="1"/>
          </p:cNvSpPr>
          <p:nvPr>
            <p:ph type="body" idx="1"/>
          </p:nvPr>
        </p:nvSpPr>
        <p:spPr>
          <a:xfrm>
            <a:off x="457200" y="1200150"/>
            <a:ext cx="8229600" cy="3394075"/>
          </a:xfrm>
          <a:prstGeom prst="rect">
            <a:avLst/>
          </a:prstGeom>
          <a:noFill/>
          <a:ln w="9525">
            <a:noFill/>
          </a:ln>
        </p:spPr>
        <p:txBody>
          <a:bodyPr/>
          <a:p>
            <a:pPr lvl="0"/>
            <a:r>
              <a:rPr lang="en-US" altLang="x-none"/>
              <a:t>Click to edit Master text styles</a:t>
            </a:r>
            <a:endParaRPr lang="en-US" altLang="x-none"/>
          </a:p>
          <a:p>
            <a:pPr lvl="1"/>
            <a:r>
              <a:rPr lang="en-US" altLang="x-none"/>
              <a:t>Second level</a:t>
            </a:r>
            <a:endParaRPr lang="en-US" altLang="x-none"/>
          </a:p>
          <a:p>
            <a:pPr lvl="2"/>
            <a:r>
              <a:rPr lang="en-US" altLang="x-none"/>
              <a:t>Third level</a:t>
            </a:r>
            <a:endParaRPr lang="en-US" altLang="x-none"/>
          </a:p>
          <a:p>
            <a:pPr lvl="3"/>
            <a:r>
              <a:rPr lang="en-US" altLang="x-none"/>
              <a:t>Fourth level</a:t>
            </a:r>
            <a:endParaRPr lang="en-US" altLang="x-none"/>
          </a:p>
          <a:p>
            <a:pPr lvl="4"/>
            <a:r>
              <a:rPr lang="en-US" altLang="x-none"/>
              <a:t>Fifth level</a:t>
            </a:r>
            <a:endParaRPr lang="en-US" altLang="x-none"/>
          </a:p>
        </p:txBody>
      </p:sp>
      <p:sp>
        <p:nvSpPr>
          <p:cNvPr id="4" name="Date Placeholder 3"/>
          <p:cNvSpPr>
            <a:spLocks noGrp="1"/>
          </p:cNvSpPr>
          <p:nvPr>
            <p:ph type="dt" sz="half" idx="2"/>
          </p:nvPr>
        </p:nvSpPr>
        <p:spPr>
          <a:xfrm>
            <a:off x="457200" y="4767263"/>
            <a:ext cx="2133600" cy="274638"/>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EA36B709-8FAC-4421-B5E8-4CEDBC4E72B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a:endParaRPr>
          </a:p>
        </p:txBody>
      </p:sp>
      <p:sp>
        <p:nvSpPr>
          <p:cNvPr id="5" name="Footer Placeholder 4"/>
          <p:cNvSpPr>
            <a:spLocks noGrp="1"/>
          </p:cNvSpPr>
          <p:nvPr>
            <p:ph type="ftr" sz="quarter" idx="3"/>
          </p:nvPr>
        </p:nvSpPr>
        <p:spPr>
          <a:xfrm>
            <a:off x="3124200" y="4767263"/>
            <a:ext cx="2895600" cy="274638"/>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a:endParaRPr>
          </a:p>
        </p:txBody>
      </p:sp>
      <p:sp>
        <p:nvSpPr>
          <p:cNvPr id="6" name="Slide Number Placeholder 5"/>
          <p:cNvSpPr>
            <a:spLocks noGrp="1"/>
          </p:cNvSpPr>
          <p:nvPr>
            <p:ph type="sldNum" sz="quarter" idx="4"/>
          </p:nvPr>
        </p:nvSpPr>
        <p:spPr>
          <a:xfrm>
            <a:off x="6553200" y="4767263"/>
            <a:ext cx="2133600" cy="274638"/>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FAA54C7B-D1F8-4005-B450-C09BD088F6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sym typeface="Arial" panose="020B0604020202020204"/>
            </a:endParaRPr>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8194" name="Title Placeholder 1"/>
          <p:cNvSpPr>
            <a:spLocks noGrp="1"/>
          </p:cNvSpPr>
          <p:nvPr>
            <p:ph type="title"/>
          </p:nvPr>
        </p:nvSpPr>
        <p:spPr>
          <a:xfrm>
            <a:off x="228600" y="138113"/>
            <a:ext cx="4114800" cy="571500"/>
          </a:xfrm>
          <a:prstGeom prst="rect">
            <a:avLst/>
          </a:prstGeom>
          <a:noFill/>
          <a:ln w="9525">
            <a:noFill/>
          </a:ln>
        </p:spPr>
        <p:txBody>
          <a:bodyPr anchor="ctr" anchorCtr="0"/>
          <a:p>
            <a:pPr lvl="0"/>
            <a:r>
              <a:rPr lang="en-US" altLang="x-none"/>
              <a:t>Click to edit Master title style</a:t>
            </a:r>
            <a:endParaRPr lang="en-US" altLang="x-none"/>
          </a:p>
        </p:txBody>
      </p:sp>
      <p:sp>
        <p:nvSpPr>
          <p:cNvPr id="8195" name="Text Placeholder 2"/>
          <p:cNvSpPr>
            <a:spLocks noGrp="1"/>
          </p:cNvSpPr>
          <p:nvPr>
            <p:ph type="body" idx="1"/>
          </p:nvPr>
        </p:nvSpPr>
        <p:spPr>
          <a:xfrm>
            <a:off x="228600" y="800100"/>
            <a:ext cx="4114800" cy="2263775"/>
          </a:xfrm>
          <a:prstGeom prst="rect">
            <a:avLst/>
          </a:prstGeom>
          <a:noFill/>
          <a:ln w="9525">
            <a:noFill/>
          </a:ln>
        </p:spPr>
        <p:txBody>
          <a:bodyPr/>
          <a:p>
            <a:pPr lvl="0"/>
            <a:r>
              <a:rPr lang="en-US" altLang="x-none"/>
              <a:t>Click to edit Master text styles</a:t>
            </a:r>
            <a:endParaRPr lang="en-US" altLang="x-none"/>
          </a:p>
          <a:p>
            <a:pPr lvl="1"/>
            <a:r>
              <a:rPr lang="en-US" altLang="x-none"/>
              <a:t>Second level</a:t>
            </a:r>
            <a:endParaRPr lang="en-US" altLang="x-none"/>
          </a:p>
          <a:p>
            <a:pPr lvl="2"/>
            <a:r>
              <a:rPr lang="en-US" altLang="x-none"/>
              <a:t>Third level</a:t>
            </a:r>
            <a:endParaRPr lang="en-US" altLang="x-none"/>
          </a:p>
          <a:p>
            <a:pPr lvl="3"/>
            <a:r>
              <a:rPr lang="en-US" altLang="x-none"/>
              <a:t>Fourth level</a:t>
            </a:r>
            <a:endParaRPr lang="en-US" altLang="x-none"/>
          </a:p>
          <a:p>
            <a:pPr lvl="4"/>
            <a:r>
              <a:rPr lang="en-US" altLang="x-none"/>
              <a:t>Fifth level</a:t>
            </a:r>
            <a:endParaRPr lang="en-US" altLang="x-none"/>
          </a:p>
        </p:txBody>
      </p:sp>
      <p:sp>
        <p:nvSpPr>
          <p:cNvPr id="8196" name="Date Placeholder 3"/>
          <p:cNvSpPr>
            <a:spLocks noGrp="1"/>
          </p:cNvSpPr>
          <p:nvPr>
            <p:ph type="dt" sz="half" idx="2"/>
          </p:nvPr>
        </p:nvSpPr>
        <p:spPr>
          <a:xfrm>
            <a:off x="228600" y="3178175"/>
            <a:ext cx="1066800" cy="182563"/>
          </a:xfrm>
          <a:prstGeom prst="rect">
            <a:avLst/>
          </a:prstGeom>
          <a:noFill/>
          <a:ln w="9525">
            <a:noFill/>
          </a:ln>
        </p:spPr>
        <p:txBody>
          <a:bodyPr anchor="ctr" anchorCtr="0"/>
          <a:lstStyle>
            <a:lvl1pPr>
              <a:defRPr sz="600">
                <a:solidFill>
                  <a:srgbClr val="898989"/>
                </a:solidFill>
              </a:defRPr>
            </a:lvl1pPr>
          </a:lstStyle>
          <a:p>
            <a:pPr lvl="0" eaLnBrk="1" hangingPunct="1">
              <a:buNone/>
            </a:pPr>
            <a:fld id="{BB962C8B-B14F-4D97-AF65-F5344CB8AC3E}" type="datetime1">
              <a:rPr lang="en-US" altLang="x-none">
                <a:latin typeface="Arial" panose="020B0604020202020204" pitchFamily="34" charset="0"/>
              </a:rPr>
            </a:fld>
            <a:endParaRPr lang="en-US" altLang="x-none">
              <a:latin typeface="Arial" panose="020B0604020202020204" pitchFamily="34" charset="0"/>
            </a:endParaRPr>
          </a:p>
        </p:txBody>
      </p:sp>
      <p:sp>
        <p:nvSpPr>
          <p:cNvPr id="8197" name="Footer Placeholder 4"/>
          <p:cNvSpPr>
            <a:spLocks noGrp="1"/>
          </p:cNvSpPr>
          <p:nvPr>
            <p:ph type="ftr" sz="quarter" idx="3"/>
          </p:nvPr>
        </p:nvSpPr>
        <p:spPr>
          <a:xfrm>
            <a:off x="1562100" y="3178175"/>
            <a:ext cx="1447800" cy="182563"/>
          </a:xfrm>
          <a:prstGeom prst="rect">
            <a:avLst/>
          </a:prstGeom>
          <a:noFill/>
          <a:ln w="9525">
            <a:noFill/>
          </a:ln>
        </p:spPr>
        <p:txBody>
          <a:bodyPr anchor="ctr" anchorCtr="0"/>
          <a:lstStyle>
            <a:lvl1pPr algn="ctr">
              <a:defRPr sz="600">
                <a:solidFill>
                  <a:srgbClr val="898989"/>
                </a:solidFill>
              </a:defRPr>
            </a:lvl1pPr>
          </a:lstStyle>
          <a:p>
            <a:pPr lvl="0" eaLnBrk="1" hangingPunct="1">
              <a:buNone/>
            </a:pPr>
            <a:endParaRPr lang="en-US" altLang="x-none">
              <a:latin typeface="Arial" panose="020B0604020202020204" pitchFamily="34" charset="0"/>
            </a:endParaRPr>
          </a:p>
        </p:txBody>
      </p:sp>
      <p:sp>
        <p:nvSpPr>
          <p:cNvPr id="8198" name="Slide Number Placeholder 5"/>
          <p:cNvSpPr>
            <a:spLocks noGrp="1"/>
          </p:cNvSpPr>
          <p:nvPr>
            <p:ph type="sldNum" sz="quarter" idx="4"/>
          </p:nvPr>
        </p:nvSpPr>
        <p:spPr>
          <a:xfrm>
            <a:off x="3276600" y="3178175"/>
            <a:ext cx="1066800" cy="182563"/>
          </a:xfrm>
          <a:prstGeom prst="rect">
            <a:avLst/>
          </a:prstGeom>
          <a:noFill/>
          <a:ln w="9525">
            <a:noFill/>
          </a:ln>
        </p:spPr>
        <p:txBody>
          <a:bodyPr anchor="ctr" anchorCtr="0"/>
          <a:lstStyle>
            <a:lvl1pPr algn="r">
              <a:defRPr sz="600">
                <a:solidFill>
                  <a:srgbClr val="898989"/>
                </a:solidFill>
              </a:defRPr>
            </a:lvl1pPr>
          </a:lstStyle>
          <a:p>
            <a:pPr lvl="0" eaLnBrk="1" hangingPunct="1">
              <a:buNone/>
            </a:pPr>
            <a:fld id="{9A0DB2DC-4C9A-4742-B13C-FB6460FD3503}" type="slidenum">
              <a:rPr lang="en-US" altLang="x-none">
                <a:latin typeface="Arial" panose="020B0604020202020204" pitchFamily="34" charset="0"/>
              </a:rPr>
            </a:fld>
            <a:endParaRPr lang="en-US" altLang="x-none">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hf sldNum="0" hdr="0" ftr="0" dt="0"/>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66FFFF"/>
            </a:gs>
          </a:gsLst>
          <a:lin ang="5400000" scaled="1"/>
          <a:tileRect/>
        </a:gradFill>
        <a:effectLst/>
      </p:bgPr>
    </p:bg>
    <p:spTree>
      <p:nvGrpSpPr>
        <p:cNvPr id="1" name=""/>
        <p:cNvGrpSpPr/>
        <p:nvPr/>
      </p:nvGrpSpPr>
      <p:grpSpPr/>
      <p:sp>
        <p:nvSpPr>
          <p:cNvPr id="9218" name="Rectangle 2"/>
          <p:cNvSpPr>
            <a:spLocks noGrp="1"/>
          </p:cNvSpPr>
          <p:nvPr>
            <p:ph type="title"/>
          </p:nvPr>
        </p:nvSpPr>
        <p:spPr>
          <a:xfrm>
            <a:off x="457200" y="206375"/>
            <a:ext cx="8229600" cy="857250"/>
          </a:xfrm>
          <a:prstGeom prst="rect">
            <a:avLst/>
          </a:prstGeom>
          <a:noFill/>
          <a:ln w="9525">
            <a:noFill/>
          </a:ln>
        </p:spPr>
        <p:txBody>
          <a:bodyPr anchor="ctr" anchorCtr="0"/>
          <a:p>
            <a:pPr lvl="0"/>
            <a:r>
              <a:rPr lang="en-US" altLang="vi-VN"/>
              <a:t>Click to edit Master title style</a:t>
            </a:r>
            <a:endParaRPr lang="en-US" altLang="vi-VN"/>
          </a:p>
        </p:txBody>
      </p:sp>
      <p:sp>
        <p:nvSpPr>
          <p:cNvPr id="9219" name="Rectangle 3"/>
          <p:cNvSpPr>
            <a:spLocks noGrp="1"/>
          </p:cNvSpPr>
          <p:nvPr>
            <p:ph type="body" idx="1"/>
          </p:nvPr>
        </p:nvSpPr>
        <p:spPr>
          <a:xfrm>
            <a:off x="457200" y="1200150"/>
            <a:ext cx="8229600" cy="3394075"/>
          </a:xfrm>
          <a:prstGeom prst="rect">
            <a:avLst/>
          </a:prstGeom>
          <a:noFill/>
          <a:ln w="9525">
            <a:noFill/>
          </a:ln>
        </p:spPr>
        <p:txBody>
          <a:bodyPr/>
          <a:p>
            <a:pPr lvl="0"/>
            <a:r>
              <a:rPr lang="en-US" altLang="vi-VN"/>
              <a:t>Click to edit Master text styles</a:t>
            </a:r>
            <a:endParaRPr lang="en-US" altLang="vi-VN"/>
          </a:p>
          <a:p>
            <a:pPr lvl="1"/>
            <a:r>
              <a:rPr lang="en-US" altLang="vi-VN"/>
              <a:t>Second level</a:t>
            </a:r>
            <a:endParaRPr lang="en-US" altLang="vi-VN"/>
          </a:p>
          <a:p>
            <a:pPr lvl="2"/>
            <a:r>
              <a:rPr lang="en-US" altLang="vi-VN"/>
              <a:t>Third level</a:t>
            </a:r>
            <a:endParaRPr lang="en-US" altLang="vi-VN"/>
          </a:p>
          <a:p>
            <a:pPr lvl="3"/>
            <a:r>
              <a:rPr lang="en-US" altLang="vi-VN"/>
              <a:t>Fourth level</a:t>
            </a:r>
            <a:endParaRPr lang="en-US" altLang="vi-VN"/>
          </a:p>
          <a:p>
            <a:pPr lvl="4"/>
            <a:r>
              <a:rPr lang="en-US" altLang="vi-VN"/>
              <a:t>Fifth level</a:t>
            </a:r>
            <a:endParaRPr lang="en-US" altLang="vi-VN"/>
          </a:p>
        </p:txBody>
      </p:sp>
      <p:sp>
        <p:nvSpPr>
          <p:cNvPr id="1028" name="Rectangle 4"/>
          <p:cNvSpPr>
            <a:spLocks noGrp="1" noChangeArrowheads="1"/>
          </p:cNvSpPr>
          <p:nvPr>
            <p:ph type="dt" sz="half" idx="2"/>
          </p:nvPr>
        </p:nvSpPr>
        <p:spPr bwMode="auto">
          <a:xfrm>
            <a:off x="457200" y="4684713"/>
            <a:ext cx="2133600" cy="357188"/>
          </a:xfrm>
          <a:prstGeom prst="rect">
            <a:avLst/>
          </a:prstGeom>
          <a:noFill/>
          <a:ln w="9525">
            <a:noFill/>
            <a:miter lim="800000"/>
          </a:ln>
          <a:effectLst/>
        </p:spPr>
        <p:txBody>
          <a:bodyPr vert="horz" wrap="square" lIns="91440" tIns="45720" rIns="91440" bIns="45720" numCol="1" anchor="t" anchorCtr="0" compatLnSpc="1"/>
          <a:lstStyle>
            <a:lvl1pPr algn="l">
              <a:defRPr sz="105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1029" name="Rectangle 5"/>
          <p:cNvSpPr>
            <a:spLocks noGrp="1" noChangeArrowheads="1"/>
          </p:cNvSpPr>
          <p:nvPr>
            <p:ph type="ftr" sz="quarter" idx="3"/>
          </p:nvPr>
        </p:nvSpPr>
        <p:spPr bwMode="auto">
          <a:xfrm>
            <a:off x="3124200" y="4684713"/>
            <a:ext cx="2895600" cy="357188"/>
          </a:xfrm>
          <a:prstGeom prst="rect">
            <a:avLst/>
          </a:prstGeom>
          <a:noFill/>
          <a:ln w="9525">
            <a:noFill/>
            <a:miter lim="800000"/>
          </a:ln>
          <a:effectLst/>
        </p:spPr>
        <p:txBody>
          <a:bodyPr vert="horz" wrap="square" lIns="91440" tIns="45720" rIns="91440" bIns="45720" numCol="1" anchor="t" anchorCtr="0" compatLnSpc="1"/>
          <a:lstStyle>
            <a:lvl1pPr algn="ctr">
              <a:defRPr sz="1050"/>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1030" name="Rectangle 6"/>
          <p:cNvSpPr>
            <a:spLocks noGrp="1" noChangeArrowheads="1"/>
          </p:cNvSpPr>
          <p:nvPr>
            <p:ph type="sldNum" sz="quarter" idx="4"/>
          </p:nvPr>
        </p:nvSpPr>
        <p:spPr bwMode="auto">
          <a:xfrm>
            <a:off x="6553200" y="4684713"/>
            <a:ext cx="2133600" cy="357188"/>
          </a:xfrm>
          <a:prstGeom prst="rect">
            <a:avLst/>
          </a:prstGeom>
          <a:noFill/>
          <a:ln w="9525">
            <a:noFill/>
            <a:miter lim="800000"/>
          </a:ln>
          <a:effectLst/>
        </p:spPr>
        <p:txBody>
          <a:bodyPr vert="horz" wrap="square" lIns="91440" tIns="45720" rIns="91440" bIns="45720" numCol="1" anchor="t" anchorCtr="0" compatLnSpc="1"/>
          <a:lstStyle>
            <a:lvl1pPr algn="r">
              <a:defRPr sz="1050"/>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3526A5C-3EF9-4192-8F83-F6FD931411AC}" type="slidenum">
              <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fld>
            <a:endParaRPr kumimoji="0" lang="en-US" altLang="vi-VN" sz="10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Tree>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p:hf sldNum="0" hdr="0" ftr="0" dt="0"/>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530" indent="-214630"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image" Target="../media/image7.jpeg"/><Relationship Id="rId1"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16.png"/><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20.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1.xml"/><Relationship Id="rId1"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image" Target="../media/image2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82.xml"/><Relationship Id="rId1" Type="http://schemas.openxmlformats.org/officeDocument/2006/relationships/image" Target="../media/image2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82.xml"/><Relationship Id="rId1"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82.xml"/><Relationship Id="rId1" Type="http://schemas.openxmlformats.org/officeDocument/2006/relationships/image" Target="../media/image25.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82.xml"/><Relationship Id="rId1" Type="http://schemas.openxmlformats.org/officeDocument/2006/relationships/image" Target="../media/image25.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05.xml"/><Relationship Id="rId1" Type="http://schemas.openxmlformats.org/officeDocument/2006/relationships/image" Target="../media/image25.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05.xml"/><Relationship Id="rId1" Type="http://schemas.openxmlformats.org/officeDocument/2006/relationships/image" Target="../media/image25.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54.xml"/><Relationship Id="rId1"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image" Target="../media/image2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2.xml.rels><?xml version="1.0" encoding="UTF-8" standalone="yes"?>
<Relationships xmlns="http://schemas.openxmlformats.org/package/2006/relationships"><Relationship Id="rId9" Type="http://schemas.openxmlformats.org/officeDocument/2006/relationships/image" Target="../media/image35.png"/><Relationship Id="rId8" Type="http://schemas.openxmlformats.org/officeDocument/2006/relationships/image" Target="../media/image34.png"/><Relationship Id="rId7" Type="http://schemas.openxmlformats.org/officeDocument/2006/relationships/image" Target="../media/image33.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9" Type="http://schemas.openxmlformats.org/officeDocument/2006/relationships/notesSlide" Target="../notesSlides/notesSlide6.xml"/><Relationship Id="rId18" Type="http://schemas.openxmlformats.org/officeDocument/2006/relationships/slideLayout" Target="../slideLayouts/slideLayout17.xml"/><Relationship Id="rId17" Type="http://schemas.openxmlformats.org/officeDocument/2006/relationships/image" Target="../media/image43.png"/><Relationship Id="rId16" Type="http://schemas.openxmlformats.org/officeDocument/2006/relationships/image" Target="../media/image42.png"/><Relationship Id="rId15" Type="http://schemas.openxmlformats.org/officeDocument/2006/relationships/image" Target="../media/image41.png"/><Relationship Id="rId14" Type="http://schemas.openxmlformats.org/officeDocument/2006/relationships/image" Target="../media/image40.png"/><Relationship Id="rId13" Type="http://schemas.openxmlformats.org/officeDocument/2006/relationships/image" Target="../media/image39.png"/><Relationship Id="rId12" Type="http://schemas.openxmlformats.org/officeDocument/2006/relationships/image" Target="../media/image38.png"/><Relationship Id="rId11" Type="http://schemas.openxmlformats.org/officeDocument/2006/relationships/image" Target="../media/image37.png"/><Relationship Id="rId10" Type="http://schemas.openxmlformats.org/officeDocument/2006/relationships/image" Target="../media/image36.png"/><Relationship Id="rId1"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9" Type="http://schemas.openxmlformats.org/officeDocument/2006/relationships/image" Target="../media/image47.GIF"/><Relationship Id="rId8" Type="http://schemas.openxmlformats.org/officeDocument/2006/relationships/image" Target="../media/image46.GIF"/><Relationship Id="rId7" Type="http://schemas.openxmlformats.org/officeDocument/2006/relationships/slide" Target="slide39.xml"/><Relationship Id="rId6" Type="http://schemas.openxmlformats.org/officeDocument/2006/relationships/slide" Target="slide38.xml"/><Relationship Id="rId5" Type="http://schemas.openxmlformats.org/officeDocument/2006/relationships/slide" Target="slide37.xml"/><Relationship Id="rId4" Type="http://schemas.openxmlformats.org/officeDocument/2006/relationships/slide" Target="slide36.xml"/><Relationship Id="rId3" Type="http://schemas.openxmlformats.org/officeDocument/2006/relationships/slide" Target="slide35.xml"/><Relationship Id="rId2" Type="http://schemas.openxmlformats.org/officeDocument/2006/relationships/image" Target="../media/image45.png"/><Relationship Id="rId14" Type="http://schemas.openxmlformats.org/officeDocument/2006/relationships/slideLayout" Target="../slideLayouts/slideLayout24.xml"/><Relationship Id="rId13" Type="http://schemas.openxmlformats.org/officeDocument/2006/relationships/slide" Target="slide13.xml"/><Relationship Id="rId12" Type="http://schemas.openxmlformats.org/officeDocument/2006/relationships/image" Target="../media/image49.png"/><Relationship Id="rId11" Type="http://schemas.openxmlformats.org/officeDocument/2006/relationships/audio" Target="../media/audio1.wav"/><Relationship Id="rId10" Type="http://schemas.openxmlformats.org/officeDocument/2006/relationships/image" Target="../media/image48.GIF"/><Relationship Id="rId1" Type="http://schemas.openxmlformats.org/officeDocument/2006/relationships/image" Target="../media/image44.png"/></Relationships>
</file>

<file path=ppt/slides/_rels/slide35.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audio" Target="../media/audio2.wav"/><Relationship Id="rId7" Type="http://schemas.openxmlformats.org/officeDocument/2006/relationships/slide" Target="slide3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image" Target="../media/image51.png"/><Relationship Id="rId11" Type="http://schemas.openxmlformats.org/officeDocument/2006/relationships/slideLayout" Target="../slideLayouts/slideLayout34.xml"/><Relationship Id="rId10" Type="http://schemas.openxmlformats.org/officeDocument/2006/relationships/audio" Target="../media/audio4.wav"/><Relationship Id="rId1" Type="http://schemas.openxmlformats.org/officeDocument/2006/relationships/image" Target="../media/image50.png"/></Relationships>
</file>

<file path=ppt/slides/_rels/slide36.xml.rels><?xml version="1.0" encoding="UTF-8" standalone="yes"?>
<Relationships xmlns="http://schemas.openxmlformats.org/package/2006/relationships"><Relationship Id="rId9" Type="http://schemas.openxmlformats.org/officeDocument/2006/relationships/audio" Target="../media/audio4.wav"/><Relationship Id="rId8" Type="http://schemas.openxmlformats.org/officeDocument/2006/relationships/audio" Target="../media/audio2.wav"/><Relationship Id="rId7" Type="http://schemas.openxmlformats.org/officeDocument/2006/relationships/slide" Target="slide34.xml"/><Relationship Id="rId6" Type="http://schemas.openxmlformats.org/officeDocument/2006/relationships/image" Target="../media/image56.png"/><Relationship Id="rId5" Type="http://schemas.openxmlformats.org/officeDocument/2006/relationships/image" Target="../media/image54.png"/><Relationship Id="rId4" Type="http://schemas.openxmlformats.org/officeDocument/2006/relationships/image" Target="../media/image55.png"/><Relationship Id="rId3" Type="http://schemas.openxmlformats.org/officeDocument/2006/relationships/image" Target="../media/image52.png"/><Relationship Id="rId2" Type="http://schemas.openxmlformats.org/officeDocument/2006/relationships/image" Target="../media/image51.png"/><Relationship Id="rId11" Type="http://schemas.openxmlformats.org/officeDocument/2006/relationships/slideLayout" Target="../slideLayouts/slideLayout34.xml"/><Relationship Id="rId10" Type="http://schemas.openxmlformats.org/officeDocument/2006/relationships/audio" Target="../media/audio3.wav"/><Relationship Id="rId1" Type="http://schemas.openxmlformats.org/officeDocument/2006/relationships/image" Target="../media/image50.png"/></Relationships>
</file>

<file path=ppt/slides/_rels/slide37.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audio" Target="../media/audio2.wav"/><Relationship Id="rId7" Type="http://schemas.openxmlformats.org/officeDocument/2006/relationships/slide" Target="slide3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image" Target="../media/image51.png"/><Relationship Id="rId11" Type="http://schemas.openxmlformats.org/officeDocument/2006/relationships/slideLayout" Target="../slideLayouts/slideLayout34.xml"/><Relationship Id="rId10" Type="http://schemas.openxmlformats.org/officeDocument/2006/relationships/audio" Target="../media/audio4.wav"/><Relationship Id="rId1" Type="http://schemas.openxmlformats.org/officeDocument/2006/relationships/image" Target="../media/image50.png"/></Relationships>
</file>

<file path=ppt/slides/_rels/slide38.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audio" Target="../media/audio4.wav"/><Relationship Id="rId7" Type="http://schemas.openxmlformats.org/officeDocument/2006/relationships/audio" Target="../media/audio2.wav"/><Relationship Id="rId6" Type="http://schemas.openxmlformats.org/officeDocument/2006/relationships/slide" Target="slide34.xml"/><Relationship Id="rId5" Type="http://schemas.openxmlformats.org/officeDocument/2006/relationships/image" Target="../media/image56.png"/><Relationship Id="rId4" Type="http://schemas.openxmlformats.org/officeDocument/2006/relationships/image" Target="../media/image55.png"/><Relationship Id="rId3" Type="http://schemas.openxmlformats.org/officeDocument/2006/relationships/image" Target="../media/image52.png"/><Relationship Id="rId2" Type="http://schemas.openxmlformats.org/officeDocument/2006/relationships/image" Target="../media/image51.png"/><Relationship Id="rId10" Type="http://schemas.openxmlformats.org/officeDocument/2006/relationships/slideLayout" Target="../slideLayouts/slideLayout34.xml"/><Relationship Id="rId1" Type="http://schemas.openxmlformats.org/officeDocument/2006/relationships/image" Target="../media/image50.png"/></Relationships>
</file>

<file path=ppt/slides/_rels/slide39.xml.rels><?xml version="1.0" encoding="UTF-8" standalone="yes"?>
<Relationships xmlns="http://schemas.openxmlformats.org/package/2006/relationships"><Relationship Id="rId9" Type="http://schemas.openxmlformats.org/officeDocument/2006/relationships/audio" Target="../media/audio4.wav"/><Relationship Id="rId8" Type="http://schemas.openxmlformats.org/officeDocument/2006/relationships/audio" Target="../media/audio2.wav"/><Relationship Id="rId7" Type="http://schemas.openxmlformats.org/officeDocument/2006/relationships/slide" Target="slide34.xml"/><Relationship Id="rId6" Type="http://schemas.openxmlformats.org/officeDocument/2006/relationships/image" Target="../media/image56.png"/><Relationship Id="rId5" Type="http://schemas.openxmlformats.org/officeDocument/2006/relationships/image" Target="../media/image54.png"/><Relationship Id="rId4" Type="http://schemas.openxmlformats.org/officeDocument/2006/relationships/image" Target="../media/image55.png"/><Relationship Id="rId3" Type="http://schemas.openxmlformats.org/officeDocument/2006/relationships/image" Target="../media/image52.png"/><Relationship Id="rId2" Type="http://schemas.openxmlformats.org/officeDocument/2006/relationships/image" Target="../media/image51.png"/><Relationship Id="rId11" Type="http://schemas.openxmlformats.org/officeDocument/2006/relationships/slideLayout" Target="../slideLayouts/slideLayout34.xml"/><Relationship Id="rId10" Type="http://schemas.openxmlformats.org/officeDocument/2006/relationships/audio" Target="../media/audio3.wav"/><Relationship Id="rId1"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0.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12.xml"/><Relationship Id="rId4" Type="http://schemas.openxmlformats.org/officeDocument/2006/relationships/image" Target="../media/image60.png"/><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image" Target="../media/image61.jpe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05.xml"/><Relationship Id="rId1" Type="http://schemas.openxmlformats.org/officeDocument/2006/relationships/image" Target="../media/image62.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8" name="Slide Number Placeholder 3"/>
          <p:cNvSpPr txBox="1">
            <a:spLocks noGrp="1"/>
          </p:cNvSpPr>
          <p:nvPr>
            <p:ph type="sldNum" idx="4"/>
          </p:nvPr>
        </p:nvSpPr>
        <p:spPr>
          <a:ln/>
        </p:spPr>
        <p:txBody>
          <a:bodyPr lIns="91425" tIns="91425" rIns="91425" bIns="91425" anchor="ctr" anchorCtr="0"/>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eaLnBrk="1" hangingPunct="1">
              <a:buNone/>
            </a:pPr>
            <a:fld id="{9A0DB2DC-4C9A-4742-B13C-FB6460FD3503}" type="slidenum">
              <a:rPr lang="" altLang="en-US" sz="1000" b="1">
                <a:solidFill>
                  <a:srgbClr val="FFFFFF"/>
                </a:solidFill>
                <a:latin typeface="Poppins" charset="0"/>
                <a:cs typeface="Poppins" charset="0"/>
                <a:sym typeface="Poppins" charset="0"/>
              </a:rPr>
            </a:fld>
            <a:endParaRPr lang="" altLang="en-US" sz="1000" b="1">
              <a:solidFill>
                <a:srgbClr val="FFFFFF"/>
              </a:solidFill>
              <a:latin typeface="Poppins" charset="0"/>
              <a:ea typeface="Poppins" charset="0"/>
              <a:cs typeface="Poppins" charset="0"/>
              <a:sym typeface="Poppins" charset="0"/>
            </a:endParaRPr>
          </a:p>
        </p:txBody>
      </p:sp>
      <p:sp>
        <p:nvSpPr>
          <p:cNvPr id="5" name="Rectangle 4"/>
          <p:cNvSpPr/>
          <p:nvPr/>
        </p:nvSpPr>
        <p:spPr>
          <a:xfrm>
            <a:off x="777217" y="567049"/>
            <a:ext cx="5452134"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9600" b="0" i="0" u="none" strike="noStrike" kern="0" cap="none" spc="0" normalizeH="0" baseline="0" noProof="0" dirty="0" err="1">
                <a:ln w="0"/>
                <a:solidFill>
                  <a:srgbClr val="0070C0"/>
                </a:solidFill>
                <a:effectLst>
                  <a:reflection blurRad="6350" stA="53000" endA="300" endPos="35500" dir="5400000" sy="-90000" algn="bl" rotWithShape="0"/>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Khởi</a:t>
            </a:r>
            <a:r>
              <a:rPr kumimoji="0" lang="en-US" sz="9600" b="0" i="0" u="none" strike="noStrike" kern="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en-US" sz="9600" b="0" i="0" u="none" strike="noStrike" kern="0" cap="none" spc="0" normalizeH="0" baseline="0" noProof="0" dirty="0" err="1">
                <a:ln w="0"/>
                <a:solidFill>
                  <a:srgbClr val="0070C0"/>
                </a:solidFill>
                <a:effectLst>
                  <a:reflection blurRad="6350" stA="53000" endA="300" endPos="35500" dir="5400000" sy="-90000" algn="bl" rotWithShape="0"/>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động</a:t>
            </a:r>
            <a:endParaRPr kumimoji="0" lang="en-US" sz="9600" b="0" i="0" u="none" strike="noStrike" kern="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p:txBody>
      </p:sp>
      <p:pic>
        <p:nvPicPr>
          <p:cNvPr id="45060" name="Picture 6"/>
          <p:cNvPicPr>
            <a:picLocks noChangeAspect="1"/>
          </p:cNvPicPr>
          <p:nvPr/>
        </p:nvPicPr>
        <p:blipFill>
          <a:blip r:embed="rId1"/>
          <a:stretch>
            <a:fillRect/>
          </a:stretch>
        </p:blipFill>
        <p:spPr>
          <a:xfrm>
            <a:off x="1657350" y="1839913"/>
            <a:ext cx="4086225" cy="2586037"/>
          </a:xfrm>
          <a:prstGeom prst="rect">
            <a:avLst/>
          </a:prstGeom>
          <a:noFill/>
          <a:ln w="9525">
            <a:noFill/>
          </a:ln>
        </p:spPr>
      </p:pic>
      <p:pic>
        <p:nvPicPr>
          <p:cNvPr id="37890" name="Picture 2" descr="Cố lên tiếng Hàn là gì? List câu nói động viên tinh thần bằng tiếng Hà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9351" y="1014412"/>
            <a:ext cx="3214686" cy="3114675"/>
          </a:xfrm>
          <a:prstGeom prst="ellipse">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heel spokes="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7346" name="Slide Number Placeholder 1"/>
          <p:cNvSpPr txBox="1">
            <a:spLocks noGrp="1"/>
          </p:cNvSpPr>
          <p:nvPr>
            <p:ph type="sldNum" idx="10"/>
          </p:nvPr>
        </p:nvSpPr>
        <p:spPr>
          <a:ln/>
        </p:spPr>
        <p:txBody>
          <a:bodyPr lIns="91425" tIns="91425" rIns="91425" bIns="91425" anchor="ctr" anchorCtr="0"/>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r" eaLnBrk="1" hangingPunct="1">
              <a:buNone/>
            </a:pPr>
            <a:fld id="{9A0DB2DC-4C9A-4742-B13C-FB6460FD3503}" type="slidenum">
              <a:rPr lang="" altLang="en-US" sz="1200">
                <a:solidFill>
                  <a:srgbClr val="666666"/>
                </a:solidFill>
                <a:latin typeface="Tinos" charset="0"/>
                <a:cs typeface="Tinos" charset="0"/>
                <a:sym typeface="Tinos" charset="0"/>
              </a:rPr>
            </a:fld>
            <a:endParaRPr lang="" altLang="en-US" sz="1200">
              <a:solidFill>
                <a:srgbClr val="666666"/>
              </a:solidFill>
              <a:latin typeface="Tinos" charset="0"/>
              <a:ea typeface="Tinos" charset="0"/>
              <a:cs typeface="Tinos" charset="0"/>
              <a:sym typeface="Tinos" charset="0"/>
            </a:endParaRPr>
          </a:p>
        </p:txBody>
      </p:sp>
      <p:pic>
        <p:nvPicPr>
          <p:cNvPr id="4" name="Picture 3"/>
          <p:cNvPicPr>
            <a:picLocks noChangeAspect="1"/>
          </p:cNvPicPr>
          <p:nvPr/>
        </p:nvPicPr>
        <p:blipFill>
          <a:blip r:embed="rId1"/>
          <a:stretch>
            <a:fillRect/>
          </a:stretch>
        </p:blipFill>
        <p:spPr>
          <a:xfrm>
            <a:off x="1271588" y="517525"/>
            <a:ext cx="4054475" cy="3975100"/>
          </a:xfrm>
          <a:prstGeom prst="rect">
            <a:avLst/>
          </a:prstGeom>
          <a:noFill/>
          <a:ln w="9525">
            <a:noFill/>
          </a:ln>
        </p:spPr>
      </p:pic>
      <p:pic>
        <p:nvPicPr>
          <p:cNvPr id="6" name="Picture 5"/>
          <p:cNvPicPr>
            <a:picLocks noChangeAspect="1"/>
          </p:cNvPicPr>
          <p:nvPr/>
        </p:nvPicPr>
        <p:blipFill>
          <a:blip r:embed="rId2"/>
          <a:stretch>
            <a:fillRect/>
          </a:stretch>
        </p:blipFill>
        <p:spPr>
          <a:xfrm>
            <a:off x="5326063" y="517525"/>
            <a:ext cx="3240087" cy="3975100"/>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Horizontal)">
                                      <p:cBhvr>
                                        <p:cTn id="7" dur="1000"/>
                                        <p:tgtEl>
                                          <p:spTgt spid="6"/>
                                        </p:tgtEl>
                                      </p:cBhvr>
                                    </p:animEffect>
                                  </p:childTnLst>
                                </p:cTn>
                              </p:par>
                              <p:par>
                                <p:cTn id="8" presetID="16" presetClass="entr" presetSubtype="4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3971" name="Text Box 3"/>
          <p:cNvSpPr txBox="1">
            <a:spLocks noChangeArrowheads="1"/>
          </p:cNvSpPr>
          <p:nvPr/>
        </p:nvSpPr>
        <p:spPr bwMode="auto">
          <a:xfrm>
            <a:off x="1314450" y="1028700"/>
            <a:ext cx="3543300"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685800" eaLnBrk="1" hangingPunct="1">
              <a:spcBef>
                <a:spcPct val="50000"/>
              </a:spcBef>
              <a:buClrTx/>
              <a:buSzTx/>
              <a:buFont typeface="Arial" panose="020B0604020202020204"/>
              <a:buNone/>
              <a:defRPr/>
            </a:pPr>
            <a:endParaRPr kumimoji="0" lang="vi-VN" altLang="vi-VN" sz="2100" u="sng" kern="1200" cap="none" spc="0" normalizeH="0" baseline="0" noProof="0">
              <a:solidFill>
                <a:srgbClr val="000000"/>
              </a:solidFill>
              <a:latin typeface="Times New Roman" panose="02020603050405020304" pitchFamily="18" charset="0"/>
              <a:ea typeface="+mn-ea"/>
              <a:cs typeface="Arial" panose="020B0604020202020204"/>
              <a:sym typeface="Arial" panose="020B0604020202020204"/>
            </a:endParaRPr>
          </a:p>
        </p:txBody>
      </p:sp>
      <p:sp>
        <p:nvSpPr>
          <p:cNvPr id="83973" name="Text Box 5"/>
          <p:cNvSpPr txBox="1">
            <a:spLocks noChangeArrowheads="1"/>
          </p:cNvSpPr>
          <p:nvPr/>
        </p:nvSpPr>
        <p:spPr bwMode="auto">
          <a:xfrm>
            <a:off x="192088" y="536575"/>
            <a:ext cx="8802688"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R="0" algn="just" defTabSz="685800" eaLnBrk="1" hangingPunct="1">
              <a:spcBef>
                <a:spcPts val="0"/>
              </a:spcBef>
              <a:buClrTx/>
              <a:buSzTx/>
              <a:buFont typeface="Arial" panose="020B0604020202020204"/>
              <a:buNone/>
              <a:defRPr/>
            </a:pPr>
            <a:r>
              <a:rPr kumimoji="0" lang="en-US" altLang="vi-VN" sz="2400" b="1" kern="1200" cap="none" spc="0" normalizeH="0" baseline="0" noProof="0">
                <a:solidFill>
                  <a:srgbClr val="000000"/>
                </a:solidFill>
                <a:latin typeface="Times New Roman" panose="02020603050405020304" pitchFamily="18" charset="0"/>
                <a:ea typeface="+mn-ea"/>
                <a:cs typeface="Arial" panose="020B0604020202020204"/>
                <a:sym typeface="Wingdings" panose="05000000000000000000" pitchFamily="2" charset="2"/>
              </a:rPr>
              <a:t>Chúa Trịnh Sâm càng lúng sâu hơn vào “vũng bùn” ăn chơi hưởng lạc. Vào dịp Tết Trung thu “</a:t>
            </a:r>
            <a:r>
              <a:rPr kumimoji="0" lang="en-US" altLang="vi-VN" sz="2400" b="1" kern="1200" cap="none" spc="0" normalizeH="0" baseline="0" noProof="0">
                <a:solidFill>
                  <a:srgbClr val="FF00FF"/>
                </a:solidFill>
                <a:latin typeface="Times New Roman" panose="02020603050405020304" pitchFamily="18" charset="0"/>
                <a:ea typeface="+mn-ea"/>
                <a:cs typeface="Arial" panose="020B0604020202020204"/>
                <a:sym typeface="Wingdings" panose="05000000000000000000" pitchFamily="2" charset="2"/>
              </a:rPr>
              <a:t>chúa phát gấm làm hàng trăm, hàng ngàn cái đèn lồng</a:t>
            </a:r>
            <a:r>
              <a:rPr kumimoji="0" lang="en-US" altLang="vi-VN" sz="2400" b="1" kern="1200" cap="none" spc="0" normalizeH="0" baseline="0" noProof="0">
                <a:solidFill>
                  <a:srgbClr val="000000"/>
                </a:solidFill>
                <a:latin typeface="Times New Roman" panose="02020603050405020304" pitchFamily="18" charset="0"/>
                <a:ea typeface="+mn-ea"/>
                <a:cs typeface="Arial" panose="020B0604020202020204"/>
                <a:sym typeface="Wingdings" panose="05000000000000000000" pitchFamily="2" charset="2"/>
              </a:rPr>
              <a:t> tinh xảo tuyệt vời, </a:t>
            </a:r>
            <a:r>
              <a:rPr kumimoji="0" lang="en-US" altLang="vi-VN" sz="2400" b="1" kern="1200" cap="none" spc="0" normalizeH="0" baseline="0" noProof="0">
                <a:solidFill>
                  <a:srgbClr val="FF00FF"/>
                </a:solidFill>
                <a:latin typeface="Times New Roman" panose="02020603050405020304" pitchFamily="18" charset="0"/>
                <a:ea typeface="+mn-ea"/>
                <a:cs typeface="Arial" panose="020B0604020202020204"/>
                <a:sym typeface="Wingdings" panose="05000000000000000000" pitchFamily="2" charset="2"/>
              </a:rPr>
              <a:t>mỗi cái giá đến mấy chục lạng vàng</a:t>
            </a:r>
            <a:r>
              <a:rPr kumimoji="0" lang="en-US" altLang="vi-VN" sz="2400" b="1" kern="1200" cap="none" spc="0" normalizeH="0" baseline="0" noProof="0">
                <a:solidFill>
                  <a:srgbClr val="000000"/>
                </a:solidFill>
                <a:latin typeface="Times New Roman" panose="02020603050405020304" pitchFamily="18" charset="0"/>
                <a:ea typeface="+mn-ea"/>
                <a:cs typeface="Arial" panose="020B0604020202020204"/>
                <a:sym typeface="Wingdings" panose="05000000000000000000" pitchFamily="2" charset="2"/>
              </a:rPr>
              <a:t>” </a:t>
            </a:r>
            <a:endParaRPr kumimoji="0" lang="en-US" altLang="vi-VN" sz="2400" b="1" kern="1200" cap="none" spc="0" normalizeH="0" baseline="0" noProof="0">
              <a:solidFill>
                <a:srgbClr val="000000"/>
              </a:solidFill>
              <a:latin typeface="Times New Roman" panose="02020603050405020304" pitchFamily="18" charset="0"/>
              <a:ea typeface="+mn-ea"/>
              <a:cs typeface="Arial" panose="020B0604020202020204"/>
              <a:sym typeface="Wingdings" panose="05000000000000000000" pitchFamily="2" charset="2"/>
            </a:endParaRPr>
          </a:p>
          <a:p>
            <a:pPr marR="0" algn="r" defTabSz="685800" eaLnBrk="1" hangingPunct="1">
              <a:spcBef>
                <a:spcPts val="0"/>
              </a:spcBef>
              <a:buClrTx/>
              <a:buSzTx/>
              <a:buFont typeface="Arial" panose="020B0604020202020204"/>
              <a:buNone/>
              <a:defRPr/>
            </a:pPr>
            <a:r>
              <a:rPr kumimoji="0" lang="en-US" altLang="vi-VN" sz="2400" b="1" kern="1200" cap="none" spc="0" normalizeH="0" baseline="0" noProof="0">
                <a:solidFill>
                  <a:srgbClr val="FF0000"/>
                </a:solidFill>
                <a:latin typeface="Times New Roman" panose="02020603050405020304" pitchFamily="18" charset="0"/>
                <a:ea typeface="+mn-ea"/>
                <a:cs typeface="Arial" panose="020B0604020202020204"/>
                <a:sym typeface="Wingdings" panose="05000000000000000000" pitchFamily="2" charset="2"/>
              </a:rPr>
              <a:t>( Thượng kinh kí sự)</a:t>
            </a:r>
            <a:endParaRPr kumimoji="0" lang="en-US" altLang="vi-VN" sz="2400" b="1" kern="1200" cap="none" spc="0" normalizeH="0" baseline="0" noProof="0">
              <a:solidFill>
                <a:srgbClr val="FF0000"/>
              </a:solidFill>
              <a:latin typeface="Times New Roman" panose="02020603050405020304" pitchFamily="18" charset="0"/>
              <a:ea typeface="+mn-ea"/>
              <a:cs typeface="Arial" panose="020B0604020202020204"/>
              <a:sym typeface="Arial" panose="020B0604020202020204"/>
            </a:endParaRPr>
          </a:p>
        </p:txBody>
      </p:sp>
      <p:sp>
        <p:nvSpPr>
          <p:cNvPr id="2" name="Text Box 4"/>
          <p:cNvSpPr txBox="1">
            <a:spLocks noChangeArrowheads="1"/>
          </p:cNvSpPr>
          <p:nvPr/>
        </p:nvSpPr>
        <p:spPr bwMode="auto">
          <a:xfrm>
            <a:off x="192088" y="2659063"/>
            <a:ext cx="8802688"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R="0" algn="just" defTabSz="685800" eaLnBrk="1" hangingPunct="1">
              <a:spcBef>
                <a:spcPts val="0"/>
              </a:spcBef>
              <a:buClrTx/>
              <a:buSzTx/>
              <a:buFont typeface="Arial" panose="020B0604020202020204"/>
              <a:buNone/>
              <a:defRPr/>
            </a:pPr>
            <a:r>
              <a:rPr kumimoji="0" lang="en-US" altLang="vi-VN" sz="2400" b="1" kern="1200" cap="none" spc="0" normalizeH="0" baseline="0" noProof="0">
                <a:solidFill>
                  <a:srgbClr val="000000"/>
                </a:solidFill>
                <a:latin typeface="Times New Roman" panose="02020603050405020304" pitchFamily="18" charset="0"/>
                <a:ea typeface="+mn-ea"/>
                <a:cs typeface="Arial" panose="020B0604020202020204"/>
                <a:sym typeface="Arial" panose="020B0604020202020204"/>
              </a:rPr>
              <a:t>Quan lại xét xử “</a:t>
            </a:r>
            <a:r>
              <a:rPr kumimoji="0" lang="en-US" altLang="vi-VN" sz="2400" b="1" kern="1200" cap="none" spc="0" normalizeH="0" baseline="0" noProof="0">
                <a:solidFill>
                  <a:srgbClr val="FF00FF"/>
                </a:solidFill>
                <a:latin typeface="Times New Roman" panose="02020603050405020304" pitchFamily="18" charset="0"/>
                <a:ea typeface="+mn-ea"/>
                <a:cs typeface="Arial" panose="020B0604020202020204"/>
                <a:sym typeface="Arial" panose="020B0604020202020204"/>
              </a:rPr>
              <a:t>đục nước béo cò</a:t>
            </a:r>
            <a:r>
              <a:rPr kumimoji="0" lang="en-US" altLang="vi-VN" sz="2400" b="1" kern="1200" cap="none" spc="0" normalizeH="0" baseline="0" noProof="0">
                <a:solidFill>
                  <a:srgbClr val="000000"/>
                </a:solidFill>
                <a:latin typeface="Times New Roman" panose="02020603050405020304" pitchFamily="18" charset="0"/>
                <a:ea typeface="+mn-ea"/>
                <a:cs typeface="Arial" panose="020B0604020202020204"/>
                <a:sym typeface="Arial" panose="020B0604020202020204"/>
              </a:rPr>
              <a:t>”, “để cho kẻ giảo hoạt lọt lưới pháp luật, kẻ điêu toa được múa mép, kẻ lí ngay đành phải chịu thua”</a:t>
            </a:r>
            <a:endParaRPr kumimoji="0" lang="en-US" altLang="vi-VN" sz="2400" b="1" kern="1200" cap="none" spc="0" normalizeH="0" baseline="0" noProof="0">
              <a:solidFill>
                <a:srgbClr val="000000"/>
              </a:solidFill>
              <a:latin typeface="Times New Roman" panose="02020603050405020304" pitchFamily="18" charset="0"/>
              <a:ea typeface="+mn-ea"/>
              <a:cs typeface="Arial" panose="020B0604020202020204"/>
              <a:sym typeface="Arial" panose="020B0604020202020204"/>
            </a:endParaRPr>
          </a:p>
          <a:p>
            <a:pPr marR="0" algn="r" defTabSz="685800" eaLnBrk="1" hangingPunct="1">
              <a:spcBef>
                <a:spcPts val="0"/>
              </a:spcBef>
              <a:buClrTx/>
              <a:buSzTx/>
              <a:buFont typeface="Arial" panose="020B0604020202020204"/>
              <a:buNone/>
              <a:defRPr/>
            </a:pPr>
            <a:r>
              <a:rPr kumimoji="0" lang="en-US" altLang="vi-VN" sz="2400" b="1" kern="1200" cap="none" spc="0" normalizeH="0" baseline="0" noProof="0">
                <a:solidFill>
                  <a:srgbClr val="FF0000"/>
                </a:solidFill>
                <a:latin typeface="Times New Roman" panose="02020603050405020304" pitchFamily="18" charset="0"/>
                <a:ea typeface="+mn-ea"/>
                <a:cs typeface="Arial" panose="020B0604020202020204"/>
                <a:sym typeface="Arial" panose="020B0604020202020204"/>
              </a:rPr>
              <a:t>(Thông sức của Ngự sử đài năm 1719)</a:t>
            </a:r>
            <a:endParaRPr kumimoji="0" lang="en-US" altLang="vi-VN" sz="2400" b="1" kern="1200" cap="none" spc="0" normalizeH="0" baseline="0" noProof="0">
              <a:solidFill>
                <a:srgbClr val="FF0000"/>
              </a:solidFill>
              <a:latin typeface="Times New Roman" panose="02020603050405020304" pitchFamily="18" charset="0"/>
              <a:ea typeface="+mn-ea"/>
              <a:cs typeface="Arial" panose="020B0604020202020204"/>
              <a:sym typeface="Arial" panose="020B06040202020202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nodePh="1">
                                  <p:stCondLst>
                                    <p:cond delay="0"/>
                                  </p:stCondLst>
                                  <p:endCondLst>
                                    <p:cond evt="begin" delay="0">
                                      <p:tn val="5"/>
                                    </p:cond>
                                  </p:endCondLst>
                                  <p:childTnLst>
                                    <p:set>
                                      <p:cBhvr>
                                        <p:cTn id="6" dur="1" fill="hold">
                                          <p:stCondLst>
                                            <p:cond delay="0"/>
                                          </p:stCondLst>
                                        </p:cTn>
                                        <p:tgtEl>
                                          <p:spTgt spid="83971"/>
                                        </p:tgtEl>
                                        <p:attrNameLst>
                                          <p:attrName>style.visibility</p:attrName>
                                        </p:attrNameLst>
                                      </p:cBhvr>
                                      <p:to>
                                        <p:strVal val="visible"/>
                                      </p:to>
                                    </p:set>
                                    <p:anim calcmode="lin" valueType="num">
                                      <p:cBhvr>
                                        <p:cTn id="7" dur="500" fill="hold"/>
                                        <p:tgtEl>
                                          <p:spTgt spid="83971"/>
                                        </p:tgtEl>
                                        <p:attrNameLst>
                                          <p:attrName>ppt_w</p:attrName>
                                        </p:attrNameLst>
                                      </p:cBhvr>
                                      <p:tavLst>
                                        <p:tav tm="0">
                                          <p:val>
                                            <p:fltVal val="0.000000"/>
                                          </p:val>
                                        </p:tav>
                                        <p:tav tm="100000">
                                          <p:val>
                                            <p:strVal val="#ppt_w"/>
                                          </p:val>
                                        </p:tav>
                                      </p:tavLst>
                                    </p:anim>
                                    <p:anim calcmode="lin" valueType="num">
                                      <p:cBhvr>
                                        <p:cTn id="8" dur="500" fill="hold"/>
                                        <p:tgtEl>
                                          <p:spTgt spid="83971"/>
                                        </p:tgtEl>
                                        <p:attrNameLst>
                                          <p:attrName>ppt_h</p:attrName>
                                        </p:attrNameLst>
                                      </p:cBhvr>
                                      <p:tavLst>
                                        <p:tav tm="0">
                                          <p:val>
                                            <p:fltVal val="0.000000"/>
                                          </p:val>
                                        </p:tav>
                                        <p:tav tm="100000">
                                          <p:val>
                                            <p:strVal val="#ppt_h"/>
                                          </p:val>
                                        </p:tav>
                                      </p:tavLst>
                                    </p:anim>
                                    <p:animEffect transition="in" filter="fade">
                                      <p:cBhvr>
                                        <p:cTn id="9" dur="500"/>
                                        <p:tgtEl>
                                          <p:spTgt spid="83971"/>
                                        </p:tgtEl>
                                      </p:cBhvr>
                                    </p:animEffect>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grpId="0" nodeType="clickEffect">
                                  <p:stCondLst>
                                    <p:cond delay="0"/>
                                  </p:stCondLst>
                                  <p:childTnLst>
                                    <p:set>
                                      <p:cBhvr>
                                        <p:cTn id="13" dur="1" fill="hold">
                                          <p:stCondLst>
                                            <p:cond delay="0"/>
                                          </p:stCondLst>
                                        </p:cTn>
                                        <p:tgtEl>
                                          <p:spTgt spid="83973"/>
                                        </p:tgtEl>
                                        <p:attrNameLst>
                                          <p:attrName>style.visibility</p:attrName>
                                        </p:attrNameLst>
                                      </p:cBhvr>
                                      <p:to>
                                        <p:strVal val="visible"/>
                                      </p:to>
                                    </p:set>
                                    <p:animEffect transition="in" filter="fade">
                                      <p:cBhvr>
                                        <p:cTn id="14" dur="800" decel="100000"/>
                                        <p:tgtEl>
                                          <p:spTgt spid="83973"/>
                                        </p:tgtEl>
                                      </p:cBhvr>
                                    </p:animEffect>
                                    <p:anim calcmode="lin" valueType="num">
                                      <p:cBhvr>
                                        <p:cTn id="15" dur="800" decel="100000" fill="hold"/>
                                        <p:tgtEl>
                                          <p:spTgt spid="83973"/>
                                        </p:tgtEl>
                                        <p:attrNameLst>
                                          <p:attrName>style.rotation</p:attrName>
                                        </p:attrNameLst>
                                      </p:cBhvr>
                                      <p:tavLst>
                                        <p:tav tm="0">
                                          <p:val>
                                            <p:fltVal val="-90.000000"/>
                                          </p:val>
                                        </p:tav>
                                        <p:tav tm="100000">
                                          <p:val>
                                            <p:fltVal val="0.000000"/>
                                          </p:val>
                                        </p:tav>
                                      </p:tavLst>
                                    </p:anim>
                                    <p:anim calcmode="lin" valueType="num">
                                      <p:cBhvr>
                                        <p:cTn id="16" dur="800" decel="100000" fill="hold"/>
                                        <p:tgtEl>
                                          <p:spTgt spid="83973"/>
                                        </p:tgtEl>
                                        <p:attrNameLst>
                                          <p:attrName>ppt_x</p:attrName>
                                        </p:attrNameLst>
                                      </p:cBhvr>
                                      <p:tavLst>
                                        <p:tav tm="0">
                                          <p:val>
                                            <p:strVal val="#ppt_x+0.4"/>
                                          </p:val>
                                        </p:tav>
                                        <p:tav tm="100000">
                                          <p:val>
                                            <p:strVal val="#ppt_x-0.05"/>
                                          </p:val>
                                        </p:tav>
                                      </p:tavLst>
                                    </p:anim>
                                    <p:anim calcmode="lin" valueType="num">
                                      <p:cBhvr>
                                        <p:cTn id="17" dur="800" decel="100000" fill="hold"/>
                                        <p:tgtEl>
                                          <p:spTgt spid="83973"/>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83973"/>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83973"/>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800" decel="100000"/>
                                        <p:tgtEl>
                                          <p:spTgt spid="2"/>
                                        </p:tgtEl>
                                      </p:cBhvr>
                                    </p:animEffect>
                                    <p:anim calcmode="lin" valueType="num">
                                      <p:cBhvr>
                                        <p:cTn id="25" dur="800" decel="100000" fill="hold"/>
                                        <p:tgtEl>
                                          <p:spTgt spid="2"/>
                                        </p:tgtEl>
                                        <p:attrNameLst>
                                          <p:attrName>style.rotation</p:attrName>
                                        </p:attrNameLst>
                                      </p:cBhvr>
                                      <p:tavLst>
                                        <p:tav tm="0">
                                          <p:val>
                                            <p:fltVal val="-90.000000"/>
                                          </p:val>
                                        </p:tav>
                                        <p:tav tm="100000">
                                          <p:val>
                                            <p:fltVal val="0.000000"/>
                                          </p:val>
                                        </p:tav>
                                      </p:tavLst>
                                    </p:anim>
                                    <p:anim calcmode="lin" valueType="num">
                                      <p:cBhvr>
                                        <p:cTn id="26" dur="800" decel="100000" fill="hold"/>
                                        <p:tgtEl>
                                          <p:spTgt spid="2"/>
                                        </p:tgtEl>
                                        <p:attrNameLst>
                                          <p:attrName>ppt_x</p:attrName>
                                        </p:attrNameLst>
                                      </p:cBhvr>
                                      <p:tavLst>
                                        <p:tav tm="0">
                                          <p:val>
                                            <p:strVal val="#ppt_x+0.4"/>
                                          </p:val>
                                        </p:tav>
                                        <p:tav tm="100000">
                                          <p:val>
                                            <p:strVal val="#ppt_x-0.05"/>
                                          </p:val>
                                        </p:tav>
                                      </p:tavLst>
                                    </p:anim>
                                    <p:anim calcmode="lin" valueType="num">
                                      <p:cBhvr>
                                        <p:cTn id="27" dur="800" decel="100000" fill="hold"/>
                                        <p:tgtEl>
                                          <p:spTgt spid="2"/>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p:bldP spid="83973"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9394" name="Slide Number Placeholder 1"/>
          <p:cNvSpPr txBox="1">
            <a:spLocks noGrp="1"/>
          </p:cNvSpPr>
          <p:nvPr>
            <p:ph type="sldNum" idx="10"/>
          </p:nvPr>
        </p:nvSpPr>
        <p:spPr>
          <a:ln/>
        </p:spPr>
        <p:txBody>
          <a:bodyPr lIns="91425" tIns="91425" rIns="91425" bIns="91425" anchor="ctr" anchorCtr="0"/>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r" eaLnBrk="1" hangingPunct="1">
              <a:buNone/>
            </a:pPr>
            <a:fld id="{9A0DB2DC-4C9A-4742-B13C-FB6460FD3503}" type="slidenum">
              <a:rPr lang="" altLang="en-US" sz="1200">
                <a:solidFill>
                  <a:srgbClr val="666666"/>
                </a:solidFill>
                <a:latin typeface="Tinos" charset="0"/>
                <a:cs typeface="Tinos" charset="0"/>
                <a:sym typeface="Tinos" charset="0"/>
              </a:rPr>
            </a:fld>
            <a:endParaRPr lang="" altLang="en-US" sz="1200">
              <a:solidFill>
                <a:srgbClr val="666666"/>
              </a:solidFill>
              <a:latin typeface="Tinos" charset="0"/>
              <a:ea typeface="Tinos" charset="0"/>
              <a:cs typeface="Tinos" charset="0"/>
              <a:sym typeface="Tinos" charset="0"/>
            </a:endParaRPr>
          </a:p>
        </p:txBody>
      </p:sp>
      <p:pic>
        <p:nvPicPr>
          <p:cNvPr id="2050" name="Picture 2"/>
          <p:cNvPicPr>
            <a:picLocks noChangeAspect="1"/>
          </p:cNvPicPr>
          <p:nvPr/>
        </p:nvPicPr>
        <p:blipFill>
          <a:blip r:embed="rId1"/>
          <a:stretch>
            <a:fillRect/>
          </a:stretch>
        </p:blipFill>
        <p:spPr>
          <a:xfrm>
            <a:off x="0" y="0"/>
            <a:ext cx="3987800" cy="5143500"/>
          </a:xfrm>
          <a:prstGeom prst="rect">
            <a:avLst/>
          </a:prstGeom>
          <a:noFill/>
          <a:ln w="9525">
            <a:noFill/>
          </a:ln>
        </p:spPr>
      </p:pic>
      <p:grpSp>
        <p:nvGrpSpPr>
          <p:cNvPr id="4" name="Group 3"/>
          <p:cNvGrpSpPr/>
          <p:nvPr/>
        </p:nvGrpSpPr>
        <p:grpSpPr>
          <a:xfrm>
            <a:off x="3983038" y="0"/>
            <a:ext cx="5165725" cy="5143500"/>
            <a:chOff x="3983302" y="0"/>
            <a:chExt cx="5165197" cy="5143500"/>
          </a:xfrm>
        </p:grpSpPr>
        <p:pic>
          <p:nvPicPr>
            <p:cNvPr id="59401" name="Picture 4"/>
            <p:cNvPicPr>
              <a:picLocks noChangeAspect="1"/>
            </p:cNvPicPr>
            <p:nvPr/>
          </p:nvPicPr>
          <p:blipFill>
            <a:blip r:embed="rId2"/>
            <a:stretch>
              <a:fillRect/>
            </a:stretch>
          </p:blipFill>
          <p:spPr>
            <a:xfrm>
              <a:off x="3987801" y="0"/>
              <a:ext cx="5156198" cy="5143500"/>
            </a:xfrm>
            <a:prstGeom prst="rect">
              <a:avLst/>
            </a:prstGeom>
            <a:noFill/>
            <a:ln w="9525">
              <a:noFill/>
            </a:ln>
          </p:spPr>
        </p:pic>
        <p:sp>
          <p:nvSpPr>
            <p:cNvPr id="3" name="Rectangle 2"/>
            <p:cNvSpPr/>
            <p:nvPr/>
          </p:nvSpPr>
          <p:spPr>
            <a:xfrm>
              <a:off x="3983302" y="0"/>
              <a:ext cx="5165197" cy="400110"/>
            </a:xfrm>
            <a:prstGeom prst="rect">
              <a:avLst/>
            </a:prstGeom>
            <a:solidFill>
              <a:schemeClr val="accent2">
                <a:lumMod val="20000"/>
                <a:lumOff val="80000"/>
              </a:schemeClr>
            </a:solidFill>
          </p:spPr>
          <p:txBody>
            <a:bodyPr wrap="none">
              <a:spAutoFit/>
            </a:bodyPr>
            <a:p>
              <a:pPr eaLnBrk="1" hangingPunct="1">
                <a:buNone/>
              </a:pPr>
              <a:r>
                <a:rPr lang="vi-VN" altLang="en-US" sz="2000" b="1">
                  <a:solidFill>
                    <a:srgbClr val="0000FF"/>
                  </a:solidFill>
                  <a:latin typeface="Times New Roman" panose="02020603050405020304" pitchFamily="18" charset="0"/>
                  <a:cs typeface="Times New Roman" panose="02020603050405020304" pitchFamily="18" charset="0"/>
                </a:rPr>
                <a:t>Tranh vẽ cảnh ăn chơi trong phủ chúa Trịnh.</a:t>
              </a:r>
              <a:endParaRPr lang="" altLang="en-US" sz="2000" b="1">
                <a:latin typeface="Times New Roman" panose="02020603050405020304" pitchFamily="18" charset="0"/>
                <a:ea typeface="Times New Roman" panose="02020603050405020304" pitchFamily="18" charset="0"/>
              </a:endParaRPr>
            </a:p>
          </p:txBody>
        </p:sp>
      </p:grpSp>
      <p:grpSp>
        <p:nvGrpSpPr>
          <p:cNvPr id="6" name="Group 5"/>
          <p:cNvGrpSpPr/>
          <p:nvPr/>
        </p:nvGrpSpPr>
        <p:grpSpPr>
          <a:xfrm>
            <a:off x="-9525" y="0"/>
            <a:ext cx="9153525" cy="5143500"/>
            <a:chOff x="-8999" y="0"/>
            <a:chExt cx="9152998" cy="5143500"/>
          </a:xfrm>
        </p:grpSpPr>
        <p:pic>
          <p:nvPicPr>
            <p:cNvPr id="59399" name="Picture 6" descr="Chúa Trịnh bị quả báo vì quá dâm dục? | Giải mã | TriThucCuocSong.vn"/>
            <p:cNvPicPr>
              <a:picLocks noChangeAspect="1"/>
            </p:cNvPicPr>
            <p:nvPr/>
          </p:nvPicPr>
          <p:blipFill>
            <a:blip r:embed="rId3"/>
            <a:stretch>
              <a:fillRect/>
            </a:stretch>
          </p:blipFill>
          <p:spPr>
            <a:xfrm>
              <a:off x="-4499" y="0"/>
              <a:ext cx="9148498" cy="5143500"/>
            </a:xfrm>
            <a:prstGeom prst="rect">
              <a:avLst/>
            </a:prstGeom>
            <a:noFill/>
            <a:ln w="9525">
              <a:noFill/>
            </a:ln>
          </p:spPr>
        </p:pic>
        <p:sp>
          <p:nvSpPr>
            <p:cNvPr id="5" name="Rectangle 4"/>
            <p:cNvSpPr/>
            <p:nvPr/>
          </p:nvSpPr>
          <p:spPr>
            <a:xfrm>
              <a:off x="-8999" y="0"/>
              <a:ext cx="9148498" cy="1200329"/>
            </a:xfrm>
            <a:prstGeom prst="rect">
              <a:avLst/>
            </a:prstGeom>
            <a:solidFill>
              <a:schemeClr val="accent2">
                <a:lumMod val="20000"/>
                <a:lumOff val="80000"/>
              </a:schemeClr>
            </a:solidFill>
          </p:spPr>
          <p:txBody>
            <a:bodyPr wrap="square">
              <a:spAutoFit/>
            </a:bodyPr>
            <a:p>
              <a:pPr algn="ctr" eaLnBrk="1" hangingPunct="1">
                <a:buNone/>
              </a:pPr>
              <a:r>
                <a:rPr lang="vi-VN" altLang="en-US" sz="2400">
                  <a:latin typeface="Times New Roman" panose="02020603050405020304" pitchFamily="18" charset="0"/>
                  <a:cs typeface="Times New Roman" panose="02020603050405020304" pitchFamily="18" charset="0"/>
                </a:rPr>
                <a:t>Trong số các đời chúa Trịnh, </a:t>
              </a:r>
              <a:r>
                <a:rPr lang="vi-VN" altLang="en-US" sz="2400" b="1">
                  <a:latin typeface="Times New Roman" panose="02020603050405020304" pitchFamily="18" charset="0"/>
                  <a:cs typeface="Times New Roman" panose="02020603050405020304" pitchFamily="18" charset="0"/>
                </a:rPr>
                <a:t>Uy Nam vương Trịnh Giang</a:t>
              </a:r>
              <a:r>
                <a:rPr lang="vi-VN" altLang="en-US" sz="2400">
                  <a:latin typeface="Times New Roman" panose="02020603050405020304" pitchFamily="18" charset="0"/>
                  <a:cs typeface="Times New Roman" panose="02020603050405020304" pitchFamily="18" charset="0"/>
                </a:rPr>
                <a:t> l</a:t>
              </a:r>
              <a:r>
                <a:rPr lang="vi-VN" altLang="en-US" sz="2400">
                  <a:latin typeface="Times New Roman" panose="02020603050405020304" pitchFamily="18" charset="0"/>
                  <a:ea typeface="Times New Roman" panose="02020603050405020304" pitchFamily="18" charset="0"/>
                </a:rPr>
                <a:t>à</a:t>
              </a:r>
              <a:r>
                <a:rPr lang="vi-VN" altLang="en-US" sz="2400">
                  <a:latin typeface="Times New Roman" panose="02020603050405020304" pitchFamily="18" charset="0"/>
                  <a:cs typeface="Times New Roman" panose="02020603050405020304" pitchFamily="18" charset="0"/>
                </a:rPr>
                <a:t> người t</a:t>
              </a:r>
              <a:r>
                <a:rPr lang="vi-VN" altLang="en-US" sz="2400">
                  <a:latin typeface="Times New Roman" panose="02020603050405020304" pitchFamily="18" charset="0"/>
                  <a:ea typeface="Times New Roman" panose="02020603050405020304" pitchFamily="18" charset="0"/>
                </a:rPr>
                <a:t>à</a:t>
              </a:r>
              <a:r>
                <a:rPr lang="vi-VN" altLang="en-US" sz="2400">
                  <a:latin typeface="Times New Roman" panose="02020603050405020304" pitchFamily="18" charset="0"/>
                  <a:cs typeface="Times New Roman" panose="02020603050405020304" pitchFamily="18" charset="0"/>
                </a:rPr>
                <a:t>n ngược, hiếu sắc, l</a:t>
              </a:r>
              <a:r>
                <a:rPr lang="vi-VN" altLang="en-US" sz="2400">
                  <a:latin typeface="Times New Roman" panose="02020603050405020304" pitchFamily="18" charset="0"/>
                  <a:ea typeface="Times New Roman" panose="02020603050405020304" pitchFamily="18" charset="0"/>
                </a:rPr>
                <a:t>à</a:t>
              </a:r>
              <a:r>
                <a:rPr lang="vi-VN" altLang="en-US" sz="2400">
                  <a:latin typeface="Times New Roman" panose="02020603050405020304" pitchFamily="18" charset="0"/>
                  <a:cs typeface="Times New Roman" panose="02020603050405020304" pitchFamily="18" charset="0"/>
                </a:rPr>
                <a:t>m nhiều điều vô đạo, trong đó không thể không nhắc đến h</a:t>
              </a:r>
              <a:r>
                <a:rPr lang="vi-VN" altLang="en-US" sz="2400">
                  <a:latin typeface="Times New Roman" panose="02020603050405020304" pitchFamily="18" charset="0"/>
                  <a:ea typeface="Times New Roman" panose="02020603050405020304" pitchFamily="18" charset="0"/>
                </a:rPr>
                <a:t>à</a:t>
              </a:r>
              <a:r>
                <a:rPr lang="vi-VN" altLang="en-US" sz="2400">
                  <a:latin typeface="Times New Roman" panose="02020603050405020304" pitchFamily="18" charset="0"/>
                  <a:cs typeface="Times New Roman" panose="02020603050405020304" pitchFamily="18" charset="0"/>
                </a:rPr>
                <a:t>nh vi trái luân thường đạo lý, khi quân phạm thượng.</a:t>
              </a:r>
              <a:endParaRPr lang="" altLang="en-US" sz="2400">
                <a:latin typeface="Times New Roman" panose="02020603050405020304" pitchFamily="18" charset="0"/>
                <a:ea typeface="Times New Roman" panose="02020603050405020304" pitchFamily="18" charset="0"/>
              </a:endParaRPr>
            </a:p>
          </p:txBody>
        </p:sp>
      </p:grpSp>
      <p:sp>
        <p:nvSpPr>
          <p:cNvPr id="7" name="Rectangle 6"/>
          <p:cNvSpPr/>
          <p:nvPr/>
        </p:nvSpPr>
        <p:spPr>
          <a:xfrm>
            <a:off x="5484813" y="4835525"/>
            <a:ext cx="3743325" cy="307975"/>
          </a:xfrm>
          <a:prstGeom prst="rect">
            <a:avLst/>
          </a:prstGeom>
          <a:noFill/>
          <a:ln w="9525">
            <a:noFill/>
          </a:ln>
        </p:spPr>
        <p:txBody>
          <a:bodyPr wrap="none">
            <a:spAutoFit/>
          </a:bodyPr>
          <a:p>
            <a:pPr eaLnBrk="1" hangingPunct="1">
              <a:buNone/>
            </a:pPr>
            <a:r>
              <a:rPr lang="vi-VN" altLang="en-US">
                <a:solidFill>
                  <a:srgbClr val="FFFFFF"/>
                </a:solidFill>
                <a:latin typeface="Times New Roman" panose="02020603050405020304" pitchFamily="18" charset="0"/>
                <a:cs typeface="Times New Roman" panose="02020603050405020304" pitchFamily="18" charset="0"/>
              </a:rPr>
              <a:t>Hình minh họa chúa Trịnh Giang đam mê tửu sắc</a:t>
            </a:r>
            <a:endParaRPr lang="" altLang="en-US">
              <a:solidFill>
                <a:srgbClr val="FFFFFF"/>
              </a:solidFill>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2)">
                                      <p:cBhvr>
                                        <p:cTn id="7" dur="1250"/>
                                        <p:tgtEl>
                                          <p:spTgt spid="4"/>
                                        </p:tgtEl>
                                      </p:cBhvr>
                                    </p:animEffect>
                                  </p:childTnLst>
                                </p:cTn>
                              </p:par>
                              <p:par>
                                <p:cTn id="8" presetID="21" presetClass="entr" presetSubtype="2"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heel(2)">
                                      <p:cBhvr>
                                        <p:cTn id="10" dur="125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500"/>
                                        <p:tgtEl>
                                          <p:spTgt spid="6"/>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8" name="Slide Number Placeholder 1"/>
          <p:cNvSpPr txBox="1">
            <a:spLocks noGrp="1"/>
          </p:cNvSpPr>
          <p:nvPr>
            <p:ph type="sldNum" idx="10"/>
          </p:nvPr>
        </p:nvSpPr>
        <p:spPr>
          <a:ln/>
        </p:spPr>
        <p:txBody>
          <a:bodyPr lIns="91425" tIns="91425" rIns="91425" bIns="91425" anchor="ctr" anchorCtr="0"/>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r" eaLnBrk="1" hangingPunct="1">
              <a:buNone/>
            </a:pPr>
            <a:fld id="{9A0DB2DC-4C9A-4742-B13C-FB6460FD3503}" type="slidenum">
              <a:rPr lang="" altLang="en-US" sz="1200">
                <a:solidFill>
                  <a:srgbClr val="666666"/>
                </a:solidFill>
                <a:latin typeface="Tinos" charset="0"/>
                <a:cs typeface="Tinos" charset="0"/>
                <a:sym typeface="Tinos" charset="0"/>
              </a:rPr>
            </a:fld>
            <a:endParaRPr lang="" altLang="en-US" sz="1200">
              <a:solidFill>
                <a:srgbClr val="666666"/>
              </a:solidFill>
              <a:latin typeface="Tinos" charset="0"/>
              <a:ea typeface="Tinos" charset="0"/>
              <a:cs typeface="Tinos" charset="0"/>
              <a:sym typeface="Tinos" charset="0"/>
            </a:endParaRPr>
          </a:p>
        </p:txBody>
      </p:sp>
      <p:pic>
        <p:nvPicPr>
          <p:cNvPr id="3074" name="Picture 2"/>
          <p:cNvPicPr>
            <a:picLocks noChangeAspect="1"/>
          </p:cNvPicPr>
          <p:nvPr/>
        </p:nvPicPr>
        <p:blipFill>
          <a:blip r:embed="rId1"/>
          <a:stretch>
            <a:fillRect/>
          </a:stretch>
        </p:blipFill>
        <p:spPr>
          <a:xfrm>
            <a:off x="1308100" y="477838"/>
            <a:ext cx="3432175" cy="4014787"/>
          </a:xfrm>
          <a:prstGeom prst="rect">
            <a:avLst/>
          </a:prstGeom>
          <a:noFill/>
          <a:ln w="9525">
            <a:noFill/>
          </a:ln>
        </p:spPr>
      </p:pic>
      <p:sp>
        <p:nvSpPr>
          <p:cNvPr id="4" name="Rectangle 3"/>
          <p:cNvSpPr/>
          <p:nvPr/>
        </p:nvSpPr>
        <p:spPr>
          <a:xfrm>
            <a:off x="4740275" y="500063"/>
            <a:ext cx="3708400" cy="3970337"/>
          </a:xfrm>
          <a:prstGeom prst="rect">
            <a:avLst/>
          </a:prstGeom>
          <a:solidFill>
            <a:srgbClr val="F7ECD7"/>
          </a:solidFill>
          <a:ln w="9525">
            <a:noFill/>
          </a:ln>
        </p:spPr>
        <p:txBody>
          <a:bodyPr>
            <a:spAutoFit/>
          </a:bodyPr>
          <a:p>
            <a:pPr algn="just" eaLnBrk="1" hangingPunct="1">
              <a:buNone/>
            </a:pPr>
            <a:r>
              <a:rPr lang="en-US" altLang="x-none" sz="2800" b="1">
                <a:solidFill>
                  <a:srgbClr val="0070C0"/>
                </a:solidFill>
                <a:latin typeface="Times New Roman" panose="02020603050405020304" pitchFamily="18" charset="0"/>
                <a:cs typeface="Times New Roman" panose="02020603050405020304" pitchFamily="18" charset="0"/>
              </a:rPr>
              <a:t>Trịnh Sâm </a:t>
            </a:r>
            <a:r>
              <a:rPr lang="en-US" altLang="x-none" sz="2800">
                <a:latin typeface="Times New Roman" panose="02020603050405020304" pitchFamily="18" charset="0"/>
                <a:cs typeface="Times New Roman" panose="02020603050405020304" pitchFamily="18" charset="0"/>
              </a:rPr>
              <a:t>l</a:t>
            </a:r>
            <a:r>
              <a:rPr lang="en-US" altLang="x-none" sz="2800">
                <a:latin typeface="Times New Roman" panose="02020603050405020304" pitchFamily="18" charset="0"/>
                <a:ea typeface="Times New Roman" panose="02020603050405020304" pitchFamily="18" charset="0"/>
              </a:rPr>
              <a:t>à</a:t>
            </a:r>
            <a:r>
              <a:rPr lang="en-US" altLang="x-none" sz="2800">
                <a:latin typeface="Times New Roman" panose="02020603050405020304" pitchFamily="18" charset="0"/>
                <a:cs typeface="Times New Roman" panose="02020603050405020304" pitchFamily="18" charset="0"/>
              </a:rPr>
              <a:t> một vị chúa có nhiều cung tần v</a:t>
            </a:r>
            <a:r>
              <a:rPr lang="en-US" altLang="x-none" sz="2800">
                <a:latin typeface="Times New Roman" panose="02020603050405020304" pitchFamily="18" charset="0"/>
                <a:ea typeface="Times New Roman" panose="02020603050405020304" pitchFamily="18" charset="0"/>
              </a:rPr>
              <a:t>à</a:t>
            </a:r>
            <a:r>
              <a:rPr lang="en-US" altLang="x-none" sz="2800">
                <a:latin typeface="Times New Roman" panose="02020603050405020304" pitchFamily="18" charset="0"/>
                <a:cs typeface="Times New Roman" panose="02020603050405020304" pitchFamily="18" charset="0"/>
              </a:rPr>
              <a:t>o loại nhất trong các chúa Trịnh. Theo cuốn Chuyện tình vua chúa ho</a:t>
            </a:r>
            <a:r>
              <a:rPr lang="en-US" altLang="x-none" sz="2800">
                <a:latin typeface="Times New Roman" panose="02020603050405020304" pitchFamily="18" charset="0"/>
                <a:ea typeface="Times New Roman" panose="02020603050405020304" pitchFamily="18" charset="0"/>
              </a:rPr>
              <a:t>à</a:t>
            </a:r>
            <a:r>
              <a:rPr lang="en-US" altLang="x-none" sz="2800">
                <a:latin typeface="Times New Roman" panose="02020603050405020304" pitchFamily="18" charset="0"/>
                <a:cs typeface="Times New Roman" panose="02020603050405020304" pitchFamily="18" charset="0"/>
              </a:rPr>
              <a:t>ng tộc Việt Nam thống kê thì ông n</a:t>
            </a:r>
            <a:r>
              <a:rPr lang="en-US" altLang="x-none" sz="2800">
                <a:latin typeface="Times New Roman" panose="02020603050405020304" pitchFamily="18" charset="0"/>
                <a:ea typeface="Times New Roman" panose="02020603050405020304" pitchFamily="18" charset="0"/>
              </a:rPr>
              <a:t>à</a:t>
            </a:r>
            <a:r>
              <a:rPr lang="en-US" altLang="x-none" sz="2800">
                <a:latin typeface="Times New Roman" panose="02020603050405020304" pitchFamily="18" charset="0"/>
                <a:cs typeface="Times New Roman" panose="02020603050405020304" pitchFamily="18" charset="0"/>
              </a:rPr>
              <a:t>y có tới 400 cung tần, mỹ nữ chuyên lo việc hầu hạ.</a:t>
            </a:r>
            <a:endParaRPr lang="" altLang="en-US" sz="2800">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par>
                                <p:cTn id="8" presetID="16" presetClass="entr" presetSubtype="37"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barn(outVertical)">
                                      <p:cBhvr>
                                        <p:cTn id="10"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p:sp>
        <p:nvSpPr>
          <p:cNvPr id="4" name="Rectangle 3"/>
          <p:cNvSpPr/>
          <p:nvPr/>
        </p:nvSpPr>
        <p:spPr>
          <a:xfrm>
            <a:off x="0" y="-38100"/>
            <a:ext cx="5435600" cy="5262563"/>
          </a:xfrm>
          <a:prstGeom prst="rect">
            <a:avLst/>
          </a:prstGeom>
          <a:solidFill>
            <a:srgbClr val="F7ECD7"/>
          </a:solidFill>
          <a:ln w="9525">
            <a:noFill/>
          </a:ln>
        </p:spPr>
        <p:txBody>
          <a:bodyPr>
            <a:spAutoFit/>
          </a:bodyPr>
          <a:p>
            <a:pPr algn="just" eaLnBrk="1" hangingPunct="1">
              <a:buNone/>
            </a:pPr>
            <a:r>
              <a:rPr lang="vi-VN" altLang="en-US" sz="2400" i="1">
                <a:latin typeface="Times New Roman" panose="02020603050405020304" pitchFamily="18" charset="0"/>
                <a:cs typeface="Times New Roman" panose="02020603050405020304" pitchFamily="18" charset="0"/>
              </a:rPr>
              <a:t>“Tôi đi v</a:t>
            </a:r>
            <a:r>
              <a:rPr lang="vi-VN" altLang="en-US" sz="2400" i="1">
                <a:latin typeface="Times New Roman" panose="02020603050405020304" pitchFamily="18" charset="0"/>
                <a:ea typeface="Times New Roman" panose="02020603050405020304" pitchFamily="18" charset="0"/>
              </a:rPr>
              <a:t>à</a:t>
            </a:r>
            <a:r>
              <a:rPr lang="vi-VN" altLang="en-US" sz="2400" i="1">
                <a:latin typeface="Times New Roman" panose="02020603050405020304" pitchFamily="18" charset="0"/>
                <a:cs typeface="Times New Roman" panose="02020603050405020304" pitchFamily="18" charset="0"/>
              </a:rPr>
              <a:t>o từ cửa sau, nhìn quanh tôi thấy cây cối um tùm, chim hót líu lo, muôn hoa đua thắm. </a:t>
            </a:r>
            <a:r>
              <a:rPr lang="vi-VN" altLang="en-US" sz="2400" b="1" i="1">
                <a:solidFill>
                  <a:srgbClr val="0070C0"/>
                </a:solidFill>
                <a:latin typeface="Times New Roman" panose="02020603050405020304" pitchFamily="18" charset="0"/>
                <a:cs typeface="Times New Roman" panose="02020603050405020304" pitchFamily="18" charset="0"/>
              </a:rPr>
              <a:t>Qua mấy lần cửa, các h</a:t>
            </a:r>
            <a:r>
              <a:rPr lang="vi-VN" altLang="en-US" sz="2400" b="1" i="1">
                <a:solidFill>
                  <a:srgbClr val="0070C0"/>
                </a:solidFill>
                <a:latin typeface="Times New Roman" panose="02020603050405020304" pitchFamily="18" charset="0"/>
                <a:ea typeface="Times New Roman" panose="02020603050405020304" pitchFamily="18" charset="0"/>
              </a:rPr>
              <a:t>à</a:t>
            </a:r>
            <a:r>
              <a:rPr lang="vi-VN" altLang="en-US" sz="2400" b="1" i="1">
                <a:solidFill>
                  <a:srgbClr val="0070C0"/>
                </a:solidFill>
                <a:latin typeface="Times New Roman" panose="02020603050405020304" pitchFamily="18" charset="0"/>
                <a:cs typeface="Times New Roman" panose="02020603050405020304" pitchFamily="18" charset="0"/>
              </a:rPr>
              <a:t>nh lang d</a:t>
            </a:r>
            <a:r>
              <a:rPr lang="vi-VN" altLang="en-US" sz="2400" b="1" i="1">
                <a:solidFill>
                  <a:srgbClr val="0070C0"/>
                </a:solidFill>
                <a:latin typeface="Times New Roman" panose="02020603050405020304" pitchFamily="18" charset="0"/>
                <a:ea typeface="Times New Roman" panose="02020603050405020304" pitchFamily="18" charset="0"/>
              </a:rPr>
              <a:t>à</a:t>
            </a:r>
            <a:r>
              <a:rPr lang="vi-VN" altLang="en-US" sz="2400" b="1" i="1">
                <a:solidFill>
                  <a:srgbClr val="0070C0"/>
                </a:solidFill>
                <a:latin typeface="Times New Roman" panose="02020603050405020304" pitchFamily="18" charset="0"/>
                <a:cs typeface="Times New Roman" panose="02020603050405020304" pitchFamily="18" charset="0"/>
              </a:rPr>
              <a:t>i quanh co tôi được đưa tới một ngôi nh</a:t>
            </a:r>
            <a:r>
              <a:rPr lang="vi-VN" altLang="en-US" sz="2400" b="1" i="1">
                <a:solidFill>
                  <a:srgbClr val="0070C0"/>
                </a:solidFill>
                <a:latin typeface="Times New Roman" panose="02020603050405020304" pitchFamily="18" charset="0"/>
                <a:ea typeface="Times New Roman" panose="02020603050405020304" pitchFamily="18" charset="0"/>
              </a:rPr>
              <a:t>à</a:t>
            </a:r>
            <a:r>
              <a:rPr lang="vi-VN" altLang="en-US" sz="2400" b="1" i="1">
                <a:solidFill>
                  <a:srgbClr val="0070C0"/>
                </a:solidFill>
                <a:latin typeface="Times New Roman" panose="02020603050405020304" pitchFamily="18" charset="0"/>
                <a:cs typeface="Times New Roman" panose="02020603050405020304" pitchFamily="18" charset="0"/>
              </a:rPr>
              <a:t> thật lớn gọi l</a:t>
            </a:r>
            <a:r>
              <a:rPr lang="vi-VN" altLang="en-US" sz="2400" b="1" i="1">
                <a:solidFill>
                  <a:srgbClr val="0070C0"/>
                </a:solidFill>
                <a:latin typeface="Times New Roman" panose="02020603050405020304" pitchFamily="18" charset="0"/>
                <a:ea typeface="Times New Roman" panose="02020603050405020304" pitchFamily="18" charset="0"/>
              </a:rPr>
              <a:t>à</a:t>
            </a:r>
            <a:r>
              <a:rPr lang="vi-VN" altLang="en-US" sz="2400" b="1" i="1">
                <a:solidFill>
                  <a:srgbClr val="0070C0"/>
                </a:solidFill>
                <a:latin typeface="Times New Roman" panose="02020603050405020304" pitchFamily="18" charset="0"/>
                <a:cs typeface="Times New Roman" panose="02020603050405020304" pitchFamily="18" charset="0"/>
              </a:rPr>
              <a:t> phòng tr</a:t>
            </a:r>
            <a:r>
              <a:rPr lang="vi-VN" altLang="en-US" sz="2400" b="1" i="1">
                <a:solidFill>
                  <a:srgbClr val="0070C0"/>
                </a:solidFill>
                <a:latin typeface="Times New Roman" panose="02020603050405020304" pitchFamily="18" charset="0"/>
                <a:ea typeface="Times New Roman" panose="02020603050405020304" pitchFamily="18" charset="0"/>
              </a:rPr>
              <a:t>à</a:t>
            </a:r>
            <a:r>
              <a:rPr lang="vi-VN" altLang="en-US" sz="2400" b="1" i="1">
                <a:solidFill>
                  <a:srgbClr val="0070C0"/>
                </a:solidFill>
                <a:latin typeface="Times New Roman" panose="02020603050405020304" pitchFamily="18" charset="0"/>
                <a:cs typeface="Times New Roman" panose="02020603050405020304" pitchFamily="18" charset="0"/>
              </a:rPr>
              <a:t>. </a:t>
            </a:r>
            <a:r>
              <a:rPr lang="vi-VN" altLang="en-US" sz="2400" i="1">
                <a:latin typeface="Times New Roman" panose="02020603050405020304" pitchFamily="18" charset="0"/>
                <a:cs typeface="Times New Roman" panose="02020603050405020304" pitchFamily="18" charset="0"/>
              </a:rPr>
              <a:t>Đồ đạc trong phòng đều được sơn son thếp v</a:t>
            </a:r>
            <a:r>
              <a:rPr lang="vi-VN" altLang="en-US" sz="2400" i="1">
                <a:latin typeface="Times New Roman" panose="02020603050405020304" pitchFamily="18" charset="0"/>
                <a:ea typeface="Times New Roman" panose="02020603050405020304" pitchFamily="18" charset="0"/>
              </a:rPr>
              <a:t>à</a:t>
            </a:r>
            <a:r>
              <a:rPr lang="vi-VN" altLang="en-US" sz="2400" i="1">
                <a:latin typeface="Times New Roman" panose="02020603050405020304" pitchFamily="18" charset="0"/>
                <a:cs typeface="Times New Roman" panose="02020603050405020304" pitchFamily="18" charset="0"/>
              </a:rPr>
              <a:t>ng. Lúc đó thánh thượng đang ngự phòng thuốc cùng các phi tần nên tôi không thể yết kiến. </a:t>
            </a:r>
            <a:r>
              <a:rPr lang="vi-VN" altLang="en-US" sz="2400" b="1" i="1">
                <a:solidFill>
                  <a:srgbClr val="0070C0"/>
                </a:solidFill>
                <a:latin typeface="Times New Roman" panose="02020603050405020304" pitchFamily="18" charset="0"/>
                <a:cs typeface="Times New Roman" panose="02020603050405020304" pitchFamily="18" charset="0"/>
              </a:rPr>
              <a:t>Tôi được thiết đãi bữa sáng mĩ vị với đồ dùng to</a:t>
            </a:r>
            <a:r>
              <a:rPr lang="vi-VN" altLang="en-US" sz="2400" b="1" i="1">
                <a:solidFill>
                  <a:srgbClr val="0070C0"/>
                </a:solidFill>
                <a:latin typeface="Times New Roman" panose="02020603050405020304" pitchFamily="18" charset="0"/>
                <a:ea typeface="Times New Roman" panose="02020603050405020304" pitchFamily="18" charset="0"/>
              </a:rPr>
              <a:t>à</a:t>
            </a:r>
            <a:r>
              <a:rPr lang="vi-VN" altLang="en-US" sz="2400" b="1" i="1">
                <a:solidFill>
                  <a:srgbClr val="0070C0"/>
                </a:solidFill>
                <a:latin typeface="Times New Roman" panose="02020603050405020304" pitchFamily="18" charset="0"/>
                <a:cs typeface="Times New Roman" panose="02020603050405020304" pitchFamily="18" charset="0"/>
              </a:rPr>
              <a:t>n bằng v</a:t>
            </a:r>
            <a:r>
              <a:rPr lang="vi-VN" altLang="en-US" sz="2400" b="1" i="1">
                <a:solidFill>
                  <a:srgbClr val="0070C0"/>
                </a:solidFill>
                <a:latin typeface="Times New Roman" panose="02020603050405020304" pitchFamily="18" charset="0"/>
                <a:ea typeface="Times New Roman" panose="02020603050405020304" pitchFamily="18" charset="0"/>
              </a:rPr>
              <a:t>à</a:t>
            </a:r>
            <a:r>
              <a:rPr lang="vi-VN" altLang="en-US" sz="2400" b="1" i="1">
                <a:solidFill>
                  <a:srgbClr val="0070C0"/>
                </a:solidFill>
                <a:latin typeface="Times New Roman" panose="02020603050405020304" pitchFamily="18" charset="0"/>
                <a:cs typeface="Times New Roman" panose="02020603050405020304" pitchFamily="18" charset="0"/>
              </a:rPr>
              <a:t>ng, bạc</a:t>
            </a:r>
            <a:r>
              <a:rPr lang="vi-VN" altLang="en-US" sz="2400" i="1">
                <a:solidFill>
                  <a:srgbClr val="0070C0"/>
                </a:solidFill>
                <a:latin typeface="Times New Roman" panose="02020603050405020304" pitchFamily="18" charset="0"/>
                <a:cs typeface="Times New Roman" panose="02020603050405020304" pitchFamily="18" charset="0"/>
              </a:rPr>
              <a:t>. </a:t>
            </a:r>
            <a:r>
              <a:rPr lang="vi-VN" altLang="en-US" sz="2400" i="1">
                <a:latin typeface="Times New Roman" panose="02020603050405020304" pitchFamily="18" charset="0"/>
                <a:cs typeface="Times New Roman" panose="02020603050405020304" pitchFamily="18" charset="0"/>
              </a:rPr>
              <a:t>Ăn xong tôi được đưa đến yết kiến ở Đông Cung v</a:t>
            </a:r>
            <a:r>
              <a:rPr lang="vi-VN" altLang="en-US" sz="2400" i="1">
                <a:latin typeface="Times New Roman" panose="02020603050405020304" pitchFamily="18" charset="0"/>
                <a:ea typeface="Times New Roman" panose="02020603050405020304" pitchFamily="18" charset="0"/>
              </a:rPr>
              <a:t>à</a:t>
            </a:r>
            <a:r>
              <a:rPr lang="vi-VN" altLang="en-US" sz="2400" i="1">
                <a:latin typeface="Times New Roman" panose="02020603050405020304" pitchFamily="18" charset="0"/>
                <a:cs typeface="Times New Roman" panose="02020603050405020304" pitchFamily="18" charset="0"/>
              </a:rPr>
              <a:t> khám bệnh cho thế tử Trịnh Cán. Thế tử vì “ăn quá no, mặc quá ấm” m</a:t>
            </a:r>
            <a:r>
              <a:rPr lang="vi-VN" altLang="en-US" sz="2400" i="1">
                <a:latin typeface="Times New Roman" panose="02020603050405020304" pitchFamily="18" charset="0"/>
                <a:ea typeface="Times New Roman" panose="02020603050405020304" pitchFamily="18" charset="0"/>
              </a:rPr>
              <a:t>à</a:t>
            </a:r>
            <a:r>
              <a:rPr lang="vi-VN" altLang="en-US" sz="2400" i="1">
                <a:latin typeface="Times New Roman" panose="02020603050405020304" pitchFamily="18" charset="0"/>
                <a:cs typeface="Times New Roman" panose="02020603050405020304" pitchFamily="18" charset="0"/>
              </a:rPr>
              <a:t> sinh bệnh”.</a:t>
            </a:r>
            <a:endParaRPr lang="" altLang="en-US" sz="2400" i="1">
              <a:latin typeface="Times New Roman" panose="02020603050405020304" pitchFamily="18" charset="0"/>
              <a:ea typeface="Times New Roman" panose="02020603050405020304" pitchFamily="18" charset="0"/>
            </a:endParaRPr>
          </a:p>
        </p:txBody>
      </p:sp>
      <p:sp>
        <p:nvSpPr>
          <p:cNvPr id="5" name="Rectangle 4"/>
          <p:cNvSpPr/>
          <p:nvPr/>
        </p:nvSpPr>
        <p:spPr>
          <a:xfrm>
            <a:off x="5435600" y="0"/>
            <a:ext cx="3708400" cy="584775"/>
          </a:xfrm>
          <a:prstGeom prst="rect">
            <a:avLst/>
          </a:prstGeom>
          <a:solidFill>
            <a:schemeClr val="bg1"/>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Vào</a:t>
            </a:r>
            <a:r>
              <a:rPr kumimoji="0" lang="en-US" sz="32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en-US" sz="32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phủ</a:t>
            </a:r>
            <a:r>
              <a:rPr kumimoji="0" lang="en-US" sz="32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en-US" sz="32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chúa</a:t>
            </a:r>
            <a:r>
              <a:rPr kumimoji="0" lang="en-US" sz="32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en-US" sz="32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Trịnh</a:t>
            </a:r>
            <a:endParaRPr kumimoji="0" lang="en-US" sz="32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p:txBody>
      </p:sp>
      <p:pic>
        <p:nvPicPr>
          <p:cNvPr id="61444" name="Picture 2"/>
          <p:cNvPicPr>
            <a:picLocks noChangeAspect="1"/>
          </p:cNvPicPr>
          <p:nvPr/>
        </p:nvPicPr>
        <p:blipFill>
          <a:blip r:embed="rId1"/>
          <a:stretch>
            <a:fillRect/>
          </a:stretch>
        </p:blipFill>
        <p:spPr>
          <a:xfrm>
            <a:off x="5435600" y="476250"/>
            <a:ext cx="3563938" cy="4191000"/>
          </a:xfrm>
          <a:prstGeom prst="rect">
            <a:avLst/>
          </a:prstGeom>
          <a:noFill/>
          <a:ln w="9525">
            <a:noFill/>
          </a:ln>
        </p:spPr>
      </p:pic>
      <p:sp>
        <p:nvSpPr>
          <p:cNvPr id="6" name="Rectangle 5"/>
          <p:cNvSpPr/>
          <p:nvPr/>
        </p:nvSpPr>
        <p:spPr>
          <a:xfrm>
            <a:off x="5435600" y="4760913"/>
            <a:ext cx="3708400" cy="369887"/>
          </a:xfrm>
          <a:prstGeom prst="rect">
            <a:avLst/>
          </a:prstGeom>
          <a:noFill/>
          <a:ln w="9525">
            <a:noFill/>
          </a:ln>
        </p:spPr>
        <p:txBody>
          <a:bodyPr>
            <a:spAutoFit/>
          </a:bodyPr>
          <a:p>
            <a:pPr algn="ctr" eaLnBrk="1" hangingPunct="1">
              <a:buNone/>
            </a:pPr>
            <a:r>
              <a:rPr lang="vi-VN" altLang="en-US" sz="1800" b="1">
                <a:solidFill>
                  <a:srgbClr val="0070C0"/>
                </a:solidFill>
                <a:latin typeface="Times New Roman" panose="02020603050405020304" pitchFamily="18" charset="0"/>
                <a:cs typeface="Times New Roman" panose="02020603050405020304" pitchFamily="18" charset="0"/>
              </a:rPr>
              <a:t>Hải Thượng Lãn Ông Lê Hữu Trác</a:t>
            </a:r>
            <a:endParaRPr lang="" altLang="en-US" sz="1800" b="1">
              <a:solidFill>
                <a:srgbClr val="0070C0"/>
              </a:solidFill>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1444"/>
                                        </p:tgtEl>
                                        <p:attrNameLst>
                                          <p:attrName>style.visibility</p:attrName>
                                        </p:attrNameLst>
                                      </p:cBhvr>
                                      <p:to>
                                        <p:strVal val="visible"/>
                                      </p:to>
                                    </p:set>
                                    <p:animEffect transition="in" filter="fade">
                                      <p:cBhvr>
                                        <p:cTn id="12" dur="1000"/>
                                        <p:tgtEl>
                                          <p:spTgt spid="61444"/>
                                        </p:tgtEl>
                                      </p:cBhvr>
                                    </p:animEffect>
                                    <p:anim calcmode="lin" valueType="num">
                                      <p:cBhvr>
                                        <p:cTn id="13" dur="1000" fill="hold"/>
                                        <p:tgtEl>
                                          <p:spTgt spid="61444"/>
                                        </p:tgtEl>
                                        <p:attrNameLst>
                                          <p:attrName>ppt_x</p:attrName>
                                        </p:attrNameLst>
                                      </p:cBhvr>
                                      <p:tavLst>
                                        <p:tav tm="0">
                                          <p:val>
                                            <p:strVal val="#ppt_x"/>
                                          </p:val>
                                        </p:tav>
                                        <p:tav tm="100000">
                                          <p:val>
                                            <p:strVal val="#ppt_x"/>
                                          </p:val>
                                        </p:tav>
                                      </p:tavLst>
                                    </p:anim>
                                    <p:anim calcmode="lin" valueType="num">
                                      <p:cBhvr>
                                        <p:cTn id="14" dur="1000" fill="hold"/>
                                        <p:tgtEl>
                                          <p:spTgt spid="61444"/>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62466" name="Table 62465"/>
          <p:cNvGraphicFramePr/>
          <p:nvPr/>
        </p:nvGraphicFramePr>
        <p:xfrm>
          <a:off x="85725" y="425450"/>
          <a:ext cx="8972550" cy="4452938"/>
        </p:xfrm>
        <a:graphic>
          <a:graphicData uri="http://schemas.openxmlformats.org/drawingml/2006/table">
            <a:tbl>
              <a:tblPr/>
              <a:tblGrid>
                <a:gridCol w="1073150"/>
                <a:gridCol w="1074738"/>
                <a:gridCol w="6824662"/>
              </a:tblGrid>
              <a:tr h="365125">
                <a:tc gridSpan="3">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buClrTx/>
                        <a:buFontTx/>
                        <a:buNone/>
                      </a:pPr>
                      <a:r>
                        <a:rPr lang="en-US" altLang="x-none" sz="2400">
                          <a:latin typeface="Times New Roman" panose="02020603050405020304" pitchFamily="18" charset="0"/>
                          <a:cs typeface="Times New Roman" panose="02020603050405020304" pitchFamily="18" charset="0"/>
                        </a:rPr>
                        <a:t>PHIẾU HỌC TẬP</a:t>
                      </a:r>
                      <a:endParaRPr lang="vi-VN" altLang="en-US" sz="2400">
                        <a:latin typeface="Times New Roman" panose="02020603050405020304" pitchFamily="18" charset="0"/>
                        <a:ea typeface="Calibri" panose="020F0502020204030204"/>
                      </a:endParaRPr>
                    </a:p>
                  </a:txBody>
                  <a:tcPr marL="62702" marR="62702"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r>
              <a:tr h="1463675">
                <a:tc rowSpan="3">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buClrTx/>
                        <a:buFontTx/>
                        <a:buNone/>
                      </a:pPr>
                      <a:r>
                        <a:rPr lang="en-US" altLang="x-none" sz="2400">
                          <a:latin typeface="Times New Roman" panose="02020603050405020304" pitchFamily="18" charset="0"/>
                          <a:cs typeface="Times New Roman" panose="02020603050405020304" pitchFamily="18" charset="0"/>
                        </a:rPr>
                        <a:t>BỐI CẢNH LỊCH SỬ</a:t>
                      </a:r>
                      <a:endParaRPr lang="vi-VN" altLang="en-US" sz="2400">
                        <a:latin typeface="Times New Roman" panose="02020603050405020304" pitchFamily="18" charset="0"/>
                        <a:ea typeface="Calibri" panose="020F0502020204030204"/>
                      </a:endParaRPr>
                    </a:p>
                  </a:txBody>
                  <a:tcPr marL="62702" marR="62702"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buClrTx/>
                        <a:buFontTx/>
                        <a:buNone/>
                      </a:pPr>
                      <a:r>
                        <a:rPr lang="en-US" altLang="x-none" sz="2400">
                          <a:latin typeface="Times New Roman" panose="02020603050405020304" pitchFamily="18" charset="0"/>
                          <a:cs typeface="Times New Roman" panose="02020603050405020304" pitchFamily="18" charset="0"/>
                        </a:rPr>
                        <a:t>Chính trị</a:t>
                      </a:r>
                      <a:endParaRPr lang="vi-VN" altLang="en-US" sz="2400">
                        <a:latin typeface="Times New Roman" panose="02020603050405020304" pitchFamily="18" charset="0"/>
                        <a:ea typeface="Calibri" panose="020F0502020204030204"/>
                      </a:endParaRPr>
                    </a:p>
                  </a:txBody>
                  <a:tcPr marL="62702" marR="62702"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buClrTx/>
                        <a:buFontTx/>
                        <a:buNone/>
                      </a:pPr>
                      <a:r>
                        <a:rPr lang="en-US" altLang="x-none" sz="2400">
                          <a:latin typeface="Times New Roman" panose="02020603050405020304" pitchFamily="18" charset="0"/>
                          <a:cs typeface="Times New Roman" panose="02020603050405020304" pitchFamily="18" charset="0"/>
                        </a:rPr>
                        <a:t>- Chính quyền Đ</a:t>
                      </a:r>
                      <a:r>
                        <a:rPr lang="en-US" altLang="x-none" sz="2400">
                          <a:latin typeface="Times New Roman" panose="02020603050405020304" pitchFamily="18" charset="0"/>
                          <a:ea typeface="Times New Roman" panose="02020603050405020304" pitchFamily="18" charset="0"/>
                        </a:rPr>
                        <a:t>à</a:t>
                      </a:r>
                      <a:r>
                        <a:rPr lang="en-US" altLang="x-none" sz="2400">
                          <a:latin typeface="Times New Roman" panose="02020603050405020304" pitchFamily="18" charset="0"/>
                          <a:cs typeface="Times New Roman" panose="02020603050405020304" pitchFamily="18" charset="0"/>
                        </a:rPr>
                        <a:t>ng Ngo</a:t>
                      </a:r>
                      <a:r>
                        <a:rPr lang="en-US" altLang="x-none" sz="2400">
                          <a:latin typeface="Times New Roman" panose="02020603050405020304" pitchFamily="18" charset="0"/>
                          <a:ea typeface="Times New Roman" panose="02020603050405020304" pitchFamily="18" charset="0"/>
                        </a:rPr>
                        <a:t>à</a:t>
                      </a:r>
                      <a:r>
                        <a:rPr lang="en-US" altLang="x-none" sz="2400">
                          <a:latin typeface="Times New Roman" panose="02020603050405020304" pitchFamily="18" charset="0"/>
                          <a:cs typeface="Times New Roman" panose="02020603050405020304" pitchFamily="18" charset="0"/>
                        </a:rPr>
                        <a:t>i khủng hoảng sâu sắc:</a:t>
                      </a:r>
                      <a:endParaRPr lang="vi-VN" altLang="en-US" sz="2400">
                        <a:latin typeface="Times New Roman" panose="02020603050405020304" pitchFamily="18" charset="0"/>
                        <a:ea typeface="Calibri" panose="020F0502020204030204"/>
                      </a:endParaRPr>
                    </a:p>
                    <a:p>
                      <a:pPr lvl="0" algn="just" defTabSz="685800" eaLnBrk="1" hangingPunct="1">
                        <a:buClrTx/>
                        <a:buFontTx/>
                        <a:buNone/>
                      </a:pPr>
                      <a:r>
                        <a:rPr lang="en-US" altLang="x-none" sz="2400">
                          <a:latin typeface="Times New Roman" panose="02020603050405020304" pitchFamily="18" charset="0"/>
                          <a:cs typeface="Times New Roman" panose="02020603050405020304" pitchFamily="18" charset="0"/>
                        </a:rPr>
                        <a:t>+ Vua Lê không có thực quyền</a:t>
                      </a:r>
                      <a:endParaRPr lang="vi-VN" altLang="en-US" sz="2400">
                        <a:latin typeface="Times New Roman" panose="02020603050405020304" pitchFamily="18" charset="0"/>
                        <a:ea typeface="Calibri" panose="020F0502020204030204"/>
                      </a:endParaRPr>
                    </a:p>
                    <a:p>
                      <a:pPr lvl="0" algn="just" defTabSz="685800" eaLnBrk="1" hangingPunct="1">
                        <a:buClrTx/>
                        <a:buFontTx/>
                        <a:buNone/>
                      </a:pPr>
                      <a:r>
                        <a:rPr lang="en-US" altLang="x-none" sz="2400">
                          <a:latin typeface="Times New Roman" panose="02020603050405020304" pitchFamily="18" charset="0"/>
                          <a:cs typeface="Times New Roman" panose="02020603050405020304" pitchFamily="18" charset="0"/>
                        </a:rPr>
                        <a:t>+ Chúa Trịnh giữ mọi quyền h</a:t>
                      </a:r>
                      <a:r>
                        <a:rPr lang="en-US" altLang="x-none" sz="2400">
                          <a:latin typeface="Times New Roman" panose="02020603050405020304" pitchFamily="18" charset="0"/>
                          <a:ea typeface="Times New Roman" panose="02020603050405020304" pitchFamily="18" charset="0"/>
                        </a:rPr>
                        <a:t>à</a:t>
                      </a:r>
                      <a:r>
                        <a:rPr lang="en-US" altLang="x-none" sz="2400">
                          <a:latin typeface="Times New Roman" panose="02020603050405020304" pitchFamily="18" charset="0"/>
                          <a:cs typeface="Times New Roman" panose="02020603050405020304" pitchFamily="18" charset="0"/>
                        </a:rPr>
                        <a:t>nh, ăn chơi phung phí</a:t>
                      </a:r>
                      <a:endParaRPr lang="vi-VN" altLang="en-US" sz="2400">
                        <a:latin typeface="Times New Roman" panose="02020603050405020304" pitchFamily="18" charset="0"/>
                        <a:ea typeface="Calibri" panose="020F0502020204030204"/>
                      </a:endParaRPr>
                    </a:p>
                    <a:p>
                      <a:pPr lvl="0" algn="just" defTabSz="685800" eaLnBrk="1" hangingPunct="1">
                        <a:buClrTx/>
                        <a:buFontTx/>
                        <a:buNone/>
                      </a:pPr>
                      <a:r>
                        <a:rPr lang="en-US" altLang="x-none" sz="2400">
                          <a:latin typeface="Times New Roman" panose="02020603050405020304" pitchFamily="18" charset="0"/>
                          <a:cs typeface="Times New Roman" panose="02020603050405020304" pitchFamily="18" charset="0"/>
                        </a:rPr>
                        <a:t>+ Quan lại ho</a:t>
                      </a:r>
                      <a:r>
                        <a:rPr lang="en-US" altLang="x-none" sz="2400">
                          <a:latin typeface="Times New Roman" panose="02020603050405020304" pitchFamily="18" charset="0"/>
                          <a:ea typeface="Times New Roman" panose="02020603050405020304" pitchFamily="18" charset="0"/>
                        </a:rPr>
                        <a:t>à</a:t>
                      </a:r>
                      <a:r>
                        <a:rPr lang="en-US" altLang="x-none" sz="2400">
                          <a:latin typeface="Times New Roman" panose="02020603050405020304" pitchFamily="18" charset="0"/>
                          <a:cs typeface="Times New Roman" panose="02020603050405020304" pitchFamily="18" charset="0"/>
                        </a:rPr>
                        <a:t>nh h</a:t>
                      </a:r>
                      <a:r>
                        <a:rPr lang="en-US" altLang="x-none" sz="2400">
                          <a:latin typeface="Times New Roman" panose="02020603050405020304" pitchFamily="18" charset="0"/>
                          <a:ea typeface="Times New Roman" panose="02020603050405020304" pitchFamily="18" charset="0"/>
                        </a:rPr>
                        <a:t>à</a:t>
                      </a:r>
                      <a:r>
                        <a:rPr lang="en-US" altLang="x-none" sz="2400">
                          <a:latin typeface="Times New Roman" panose="02020603050405020304" pitchFamily="18" charset="0"/>
                          <a:cs typeface="Times New Roman" panose="02020603050405020304" pitchFamily="18" charset="0"/>
                        </a:rPr>
                        <a:t>nh, đục khoét nhân dân</a:t>
                      </a:r>
                      <a:endParaRPr lang="vi-VN" altLang="en-US" sz="2400">
                        <a:latin typeface="Times New Roman" panose="02020603050405020304" pitchFamily="18" charset="0"/>
                        <a:ea typeface="Calibri" panose="020F0502020204030204"/>
                      </a:endParaRPr>
                    </a:p>
                  </a:txBody>
                  <a:tcPr marL="62702" marR="62702"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096963">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buClrTx/>
                        <a:buFontTx/>
                        <a:buNone/>
                      </a:pPr>
                      <a:r>
                        <a:rPr lang="en-US" altLang="x-none" sz="2400">
                          <a:latin typeface="Times New Roman" panose="02020603050405020304" pitchFamily="18" charset="0"/>
                          <a:cs typeface="Times New Roman" panose="02020603050405020304" pitchFamily="18" charset="0"/>
                        </a:rPr>
                        <a:t>Kinh tế</a:t>
                      </a:r>
                      <a:endParaRPr lang="vi-VN" altLang="en-US" sz="2400">
                        <a:latin typeface="Times New Roman" panose="02020603050405020304" pitchFamily="18" charset="0"/>
                        <a:ea typeface="Calibri" panose="020F0502020204030204"/>
                      </a:endParaRPr>
                    </a:p>
                  </a:txBody>
                  <a:tcPr marL="62702" marR="62702"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buClrTx/>
                        <a:buFontTx/>
                        <a:buNone/>
                      </a:pPr>
                      <a:r>
                        <a:rPr lang="en-US" altLang="x-none" sz="2400">
                          <a:latin typeface="Times New Roman" panose="02020603050405020304" pitchFamily="18" charset="0"/>
                          <a:cs typeface="Times New Roman" panose="02020603050405020304" pitchFamily="18" charset="0"/>
                        </a:rPr>
                        <a:t>- Nông nghiệp đình đốn</a:t>
                      </a:r>
                      <a:endParaRPr lang="vi-VN" altLang="en-US" sz="2400">
                        <a:latin typeface="Times New Roman" panose="02020603050405020304" pitchFamily="18" charset="0"/>
                        <a:ea typeface="Calibri" panose="020F0502020204030204"/>
                      </a:endParaRPr>
                    </a:p>
                    <a:p>
                      <a:pPr lvl="0" algn="just" defTabSz="685800" eaLnBrk="1" hangingPunct="1">
                        <a:buClrTx/>
                        <a:buFontTx/>
                        <a:buNone/>
                      </a:pPr>
                      <a:r>
                        <a:rPr lang="en-US" altLang="x-none" sz="2400">
                          <a:latin typeface="Times New Roman" panose="02020603050405020304" pitchFamily="18" charset="0"/>
                          <a:cs typeface="Times New Roman" panose="02020603050405020304" pitchFamily="18" charset="0"/>
                        </a:rPr>
                        <a:t>- Thủ công nghiệp, thương nghiệp ng</a:t>
                      </a:r>
                      <a:r>
                        <a:rPr lang="en-US" altLang="x-none" sz="2400">
                          <a:latin typeface="Times New Roman" panose="02020603050405020304" pitchFamily="18" charset="0"/>
                          <a:ea typeface="Times New Roman" panose="02020603050405020304" pitchFamily="18" charset="0"/>
                        </a:rPr>
                        <a:t>à</a:t>
                      </a:r>
                      <a:r>
                        <a:rPr lang="en-US" altLang="x-none" sz="2400">
                          <a:latin typeface="Times New Roman" panose="02020603050405020304" pitchFamily="18" charset="0"/>
                          <a:cs typeface="Times New Roman" panose="02020603050405020304" pitchFamily="18" charset="0"/>
                        </a:rPr>
                        <a:t>y c</a:t>
                      </a:r>
                      <a:r>
                        <a:rPr lang="en-US" altLang="x-none" sz="2400">
                          <a:latin typeface="Times New Roman" panose="02020603050405020304" pitchFamily="18" charset="0"/>
                          <a:ea typeface="Times New Roman" panose="02020603050405020304" pitchFamily="18" charset="0"/>
                        </a:rPr>
                        <a:t>à</a:t>
                      </a:r>
                      <a:r>
                        <a:rPr lang="en-US" altLang="x-none" sz="2400">
                          <a:latin typeface="Times New Roman" panose="02020603050405020304" pitchFamily="18" charset="0"/>
                          <a:cs typeface="Times New Roman" panose="02020603050405020304" pitchFamily="18" charset="0"/>
                        </a:rPr>
                        <a:t>ng sa sút, các đô thị suy t</a:t>
                      </a:r>
                      <a:r>
                        <a:rPr lang="en-US" altLang="x-none" sz="2400">
                          <a:latin typeface="Times New Roman" panose="02020603050405020304" pitchFamily="18" charset="0"/>
                          <a:ea typeface="Times New Roman" panose="02020603050405020304" pitchFamily="18" charset="0"/>
                        </a:rPr>
                        <a:t>à</a:t>
                      </a:r>
                      <a:r>
                        <a:rPr lang="en-US" altLang="x-none" sz="2400">
                          <a:latin typeface="Times New Roman" panose="02020603050405020304" pitchFamily="18" charset="0"/>
                          <a:cs typeface="Times New Roman" panose="02020603050405020304" pitchFamily="18" charset="0"/>
                        </a:rPr>
                        <a:t>n</a:t>
                      </a:r>
                      <a:endParaRPr lang="vi-VN" altLang="en-US" sz="2400">
                        <a:latin typeface="Times New Roman" panose="02020603050405020304" pitchFamily="18" charset="0"/>
                        <a:ea typeface="Calibri" panose="020F0502020204030204"/>
                      </a:endParaRPr>
                    </a:p>
                  </a:txBody>
                  <a:tcPr marL="62702" marR="62702"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527175">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buClrTx/>
                        <a:buFontTx/>
                        <a:buNone/>
                      </a:pPr>
                      <a:r>
                        <a:rPr lang="en-US" altLang="x-none" sz="2400">
                          <a:latin typeface="Times New Roman" panose="02020603050405020304" pitchFamily="18" charset="0"/>
                          <a:cs typeface="Times New Roman" panose="02020603050405020304" pitchFamily="18" charset="0"/>
                        </a:rPr>
                        <a:t>Xã hội</a:t>
                      </a:r>
                      <a:endParaRPr lang="vi-VN" altLang="en-US" sz="2400">
                        <a:latin typeface="Times New Roman" panose="02020603050405020304" pitchFamily="18" charset="0"/>
                        <a:ea typeface="Calibri" panose="020F0502020204030204"/>
                      </a:endParaRPr>
                    </a:p>
                  </a:txBody>
                  <a:tcPr marL="62702" marR="62702"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buClrTx/>
                        <a:buFontTx/>
                        <a:buNone/>
                      </a:pPr>
                      <a:endParaRPr lang="vi-VN" altLang="x-none" sz="2400">
                        <a:latin typeface="Times New Roman" panose="02020603050405020304" pitchFamily="18" charset="0"/>
                        <a:ea typeface="Calibri" panose="020F0502020204030204"/>
                      </a:endParaRPr>
                    </a:p>
                  </a:txBody>
                  <a:tcPr marL="62702" marR="62702"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spd="slow">
    <p:wheel spokes="8"/>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3971" name="Text Box 3"/>
          <p:cNvSpPr txBox="1">
            <a:spLocks noChangeArrowheads="1"/>
          </p:cNvSpPr>
          <p:nvPr/>
        </p:nvSpPr>
        <p:spPr bwMode="auto">
          <a:xfrm>
            <a:off x="1314450" y="1028700"/>
            <a:ext cx="3543300"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685800" eaLnBrk="1" hangingPunct="1">
              <a:spcBef>
                <a:spcPct val="50000"/>
              </a:spcBef>
              <a:buClrTx/>
              <a:buSzTx/>
              <a:buFont typeface="Arial" panose="020B0604020202020204"/>
              <a:buNone/>
              <a:defRPr/>
            </a:pPr>
            <a:endParaRPr kumimoji="0" lang="vi-VN" altLang="vi-VN" sz="2100" u="sng" kern="1200" cap="none" spc="0" normalizeH="0" baseline="0" noProof="0">
              <a:solidFill>
                <a:srgbClr val="000000"/>
              </a:solidFill>
              <a:latin typeface="Times New Roman" panose="02020603050405020304" pitchFamily="18" charset="0"/>
              <a:ea typeface="+mn-ea"/>
              <a:cs typeface="Arial" panose="020B0604020202020204"/>
              <a:sym typeface="Arial" panose="020B0604020202020204"/>
            </a:endParaRPr>
          </a:p>
        </p:txBody>
      </p:sp>
      <p:sp>
        <p:nvSpPr>
          <p:cNvPr id="83973" name="Text Box 5"/>
          <p:cNvSpPr txBox="1">
            <a:spLocks noChangeArrowheads="1"/>
          </p:cNvSpPr>
          <p:nvPr/>
        </p:nvSpPr>
        <p:spPr bwMode="auto">
          <a:xfrm>
            <a:off x="192088" y="620713"/>
            <a:ext cx="8802688"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just" defTabSz="685800" eaLnBrk="1" hangingPunct="1">
              <a:buClrTx/>
              <a:buNone/>
            </a:pPr>
            <a:r>
              <a:rPr lang="en-US" altLang="vi-VN" sz="2400" b="1">
                <a:solidFill>
                  <a:srgbClr val="0033CC"/>
                </a:solidFill>
                <a:latin typeface="Times New Roman" panose="02020603050405020304" pitchFamily="18" charset="0"/>
                <a:cs typeface="Times New Roman" panose="02020603050405020304" pitchFamily="18" charset="0"/>
              </a:rPr>
              <a:t>- Năm 1710, chúa Trịnh Doanh tăng thuế ruộng tư, đánh thuế cả v</a:t>
            </a:r>
            <a:r>
              <a:rPr lang="en-US" altLang="vi-VN" sz="2400" b="1">
                <a:solidFill>
                  <a:srgbClr val="0033CC"/>
                </a:solidFill>
                <a:latin typeface="Times New Roman" panose="02020603050405020304" pitchFamily="18" charset="0"/>
                <a:ea typeface="Times New Roman" panose="02020603050405020304" pitchFamily="18" charset="0"/>
              </a:rPr>
              <a:t>à</a:t>
            </a:r>
            <a:r>
              <a:rPr lang="en-US" altLang="vi-VN" sz="2400" b="1">
                <a:solidFill>
                  <a:srgbClr val="0033CC"/>
                </a:solidFill>
                <a:latin typeface="Times New Roman" panose="02020603050405020304" pitchFamily="18" charset="0"/>
                <a:cs typeface="Times New Roman" panose="02020603050405020304" pitchFamily="18" charset="0"/>
              </a:rPr>
              <a:t>o diện tích đất không sản xuất được như “đồng chua nước mặn”, “đất sồi, rừng khô cằn”, “bãi cát trắng”.</a:t>
            </a:r>
            <a:endParaRPr lang="en-US" altLang="vi-VN" sz="2400" b="1">
              <a:solidFill>
                <a:srgbClr val="0033CC"/>
              </a:solidFill>
              <a:latin typeface="Times New Roman" panose="02020603050405020304" pitchFamily="18" charset="0"/>
              <a:cs typeface="Times New Roman" panose="02020603050405020304" pitchFamily="18" charset="0"/>
            </a:endParaRPr>
          </a:p>
          <a:p>
            <a:pPr algn="just" defTabSz="685800" eaLnBrk="1" hangingPunct="1">
              <a:buClrTx/>
              <a:buNone/>
            </a:pPr>
            <a:r>
              <a:rPr lang="en-US" altLang="vi-VN" sz="2400" b="1">
                <a:solidFill>
                  <a:srgbClr val="0033CC"/>
                </a:solidFill>
                <a:latin typeface="Times New Roman" panose="02020603050405020304" pitchFamily="18" charset="0"/>
                <a:cs typeface="Times New Roman" panose="02020603050405020304" pitchFamily="18" charset="0"/>
              </a:rPr>
              <a:t>- Phan Huy Chú trong “Lịch triều hiến chương loại chí” đã nhận xét: “...Một tấc đất, không bỏ sót, không chỗ n</a:t>
            </a:r>
            <a:r>
              <a:rPr lang="en-US" altLang="vi-VN" sz="2400" b="1">
                <a:solidFill>
                  <a:srgbClr val="0033CC"/>
                </a:solidFill>
                <a:latin typeface="Times New Roman" panose="02020603050405020304" pitchFamily="18" charset="0"/>
                <a:ea typeface="Times New Roman" panose="02020603050405020304" pitchFamily="18" charset="0"/>
              </a:rPr>
              <a:t>à</a:t>
            </a:r>
            <a:r>
              <a:rPr lang="en-US" altLang="vi-VN" sz="2400" b="1">
                <a:solidFill>
                  <a:srgbClr val="0033CC"/>
                </a:solidFill>
                <a:latin typeface="Times New Roman" panose="02020603050405020304" pitchFamily="18" charset="0"/>
                <a:cs typeface="Times New Roman" panose="02020603050405020304" pitchFamily="18" charset="0"/>
              </a:rPr>
              <a:t>o l</a:t>
            </a:r>
            <a:r>
              <a:rPr lang="en-US" altLang="vi-VN" sz="2400" b="1">
                <a:solidFill>
                  <a:srgbClr val="0033CC"/>
                </a:solidFill>
                <a:latin typeface="Times New Roman" panose="02020603050405020304" pitchFamily="18" charset="0"/>
                <a:ea typeface="Times New Roman" panose="02020603050405020304" pitchFamily="18" charset="0"/>
              </a:rPr>
              <a:t>à</a:t>
            </a:r>
            <a:r>
              <a:rPr lang="en-US" altLang="vi-VN" sz="2400" b="1">
                <a:solidFill>
                  <a:srgbClr val="0033CC"/>
                </a:solidFill>
                <a:latin typeface="Times New Roman" panose="02020603050405020304" pitchFamily="18" charset="0"/>
                <a:cs typeface="Times New Roman" panose="02020603050405020304" pitchFamily="18" charset="0"/>
              </a:rPr>
              <a:t> không đánh thuế, cái chính sách vét hết lợi hình như quá cay nghiệt”.</a:t>
            </a:r>
            <a:endParaRPr lang="en-US" altLang="vi-VN" sz="2400" b="1">
              <a:solidFill>
                <a:srgbClr val="0033CC"/>
              </a:solidFill>
              <a:latin typeface="Times New Roman" panose="02020603050405020304" pitchFamily="18" charset="0"/>
              <a:ea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nodePh="1">
                                  <p:stCondLst>
                                    <p:cond delay="0"/>
                                  </p:stCondLst>
                                  <p:endCondLst>
                                    <p:cond evt="begin" delay="0">
                                      <p:tn val="5"/>
                                    </p:cond>
                                  </p:endCondLst>
                                  <p:childTnLst>
                                    <p:set>
                                      <p:cBhvr>
                                        <p:cTn id="6" dur="1" fill="hold">
                                          <p:stCondLst>
                                            <p:cond delay="0"/>
                                          </p:stCondLst>
                                        </p:cTn>
                                        <p:tgtEl>
                                          <p:spTgt spid="83971"/>
                                        </p:tgtEl>
                                        <p:attrNameLst>
                                          <p:attrName>style.visibility</p:attrName>
                                        </p:attrNameLst>
                                      </p:cBhvr>
                                      <p:to>
                                        <p:strVal val="visible"/>
                                      </p:to>
                                    </p:set>
                                    <p:anim calcmode="lin" valueType="num">
                                      <p:cBhvr>
                                        <p:cTn id="7" dur="500" fill="hold"/>
                                        <p:tgtEl>
                                          <p:spTgt spid="83971"/>
                                        </p:tgtEl>
                                        <p:attrNameLst>
                                          <p:attrName>ppt_w</p:attrName>
                                        </p:attrNameLst>
                                      </p:cBhvr>
                                      <p:tavLst>
                                        <p:tav tm="0">
                                          <p:val>
                                            <p:fltVal val="0.000000"/>
                                          </p:val>
                                        </p:tav>
                                        <p:tav tm="100000">
                                          <p:val>
                                            <p:strVal val="#ppt_w"/>
                                          </p:val>
                                        </p:tav>
                                      </p:tavLst>
                                    </p:anim>
                                    <p:anim calcmode="lin" valueType="num">
                                      <p:cBhvr>
                                        <p:cTn id="8" dur="500" fill="hold"/>
                                        <p:tgtEl>
                                          <p:spTgt spid="83971"/>
                                        </p:tgtEl>
                                        <p:attrNameLst>
                                          <p:attrName>ppt_h</p:attrName>
                                        </p:attrNameLst>
                                      </p:cBhvr>
                                      <p:tavLst>
                                        <p:tav tm="0">
                                          <p:val>
                                            <p:fltVal val="0.000000"/>
                                          </p:val>
                                        </p:tav>
                                        <p:tav tm="100000">
                                          <p:val>
                                            <p:strVal val="#ppt_h"/>
                                          </p:val>
                                        </p:tav>
                                      </p:tavLst>
                                    </p:anim>
                                    <p:animEffect transition="in" filter="fade">
                                      <p:cBhvr>
                                        <p:cTn id="9" dur="500"/>
                                        <p:tgtEl>
                                          <p:spTgt spid="83971"/>
                                        </p:tgtEl>
                                      </p:cBhvr>
                                    </p:animEffect>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grpId="0" nodeType="clickEffect">
                                  <p:stCondLst>
                                    <p:cond delay="0"/>
                                  </p:stCondLst>
                                  <p:childTnLst>
                                    <p:set>
                                      <p:cBhvr>
                                        <p:cTn id="13" dur="1" fill="hold">
                                          <p:stCondLst>
                                            <p:cond delay="0"/>
                                          </p:stCondLst>
                                        </p:cTn>
                                        <p:tgtEl>
                                          <p:spTgt spid="83973"/>
                                        </p:tgtEl>
                                        <p:attrNameLst>
                                          <p:attrName>style.visibility</p:attrName>
                                        </p:attrNameLst>
                                      </p:cBhvr>
                                      <p:to>
                                        <p:strVal val="visible"/>
                                      </p:to>
                                    </p:set>
                                    <p:animEffect transition="in" filter="fade">
                                      <p:cBhvr>
                                        <p:cTn id="14" dur="800" decel="100000"/>
                                        <p:tgtEl>
                                          <p:spTgt spid="83973"/>
                                        </p:tgtEl>
                                      </p:cBhvr>
                                    </p:animEffect>
                                    <p:anim calcmode="lin" valueType="num">
                                      <p:cBhvr>
                                        <p:cTn id="15" dur="800" decel="100000" fill="hold"/>
                                        <p:tgtEl>
                                          <p:spTgt spid="83973"/>
                                        </p:tgtEl>
                                        <p:attrNameLst>
                                          <p:attrName>style.rotation</p:attrName>
                                        </p:attrNameLst>
                                      </p:cBhvr>
                                      <p:tavLst>
                                        <p:tav tm="0">
                                          <p:val>
                                            <p:fltVal val="-90.000000"/>
                                          </p:val>
                                        </p:tav>
                                        <p:tav tm="100000">
                                          <p:val>
                                            <p:fltVal val="0.000000"/>
                                          </p:val>
                                        </p:tav>
                                      </p:tavLst>
                                    </p:anim>
                                    <p:anim calcmode="lin" valueType="num">
                                      <p:cBhvr>
                                        <p:cTn id="16" dur="800" decel="100000" fill="hold"/>
                                        <p:tgtEl>
                                          <p:spTgt spid="83973"/>
                                        </p:tgtEl>
                                        <p:attrNameLst>
                                          <p:attrName>ppt_x</p:attrName>
                                        </p:attrNameLst>
                                      </p:cBhvr>
                                      <p:tavLst>
                                        <p:tav tm="0">
                                          <p:val>
                                            <p:strVal val="#ppt_x+0.4"/>
                                          </p:val>
                                        </p:tav>
                                        <p:tav tm="100000">
                                          <p:val>
                                            <p:strVal val="#ppt_x-0.05"/>
                                          </p:val>
                                        </p:tav>
                                      </p:tavLst>
                                    </p:anim>
                                    <p:anim calcmode="lin" valueType="num">
                                      <p:cBhvr>
                                        <p:cTn id="17" dur="800" decel="100000" fill="hold"/>
                                        <p:tgtEl>
                                          <p:spTgt spid="83973"/>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83973"/>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8397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p:bldP spid="8397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64514" name="Table 64513"/>
          <p:cNvGraphicFramePr/>
          <p:nvPr/>
        </p:nvGraphicFramePr>
        <p:xfrm>
          <a:off x="85725" y="425450"/>
          <a:ext cx="8972550" cy="4452938"/>
        </p:xfrm>
        <a:graphic>
          <a:graphicData uri="http://schemas.openxmlformats.org/drawingml/2006/table">
            <a:tbl>
              <a:tblPr/>
              <a:tblGrid>
                <a:gridCol w="1073150"/>
                <a:gridCol w="1074738"/>
                <a:gridCol w="6824662"/>
              </a:tblGrid>
              <a:tr h="365125">
                <a:tc gridSpan="3">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buClrTx/>
                        <a:buFontTx/>
                        <a:buNone/>
                      </a:pPr>
                      <a:r>
                        <a:rPr lang="en-US" altLang="x-none" sz="2400">
                          <a:latin typeface="Times New Roman" panose="02020603050405020304" pitchFamily="18" charset="0"/>
                          <a:cs typeface="Times New Roman" panose="02020603050405020304" pitchFamily="18" charset="0"/>
                        </a:rPr>
                        <a:t>PHIẾU HỌC TẬP</a:t>
                      </a:r>
                      <a:endParaRPr lang="vi-VN" altLang="en-US" sz="2400">
                        <a:latin typeface="Times New Roman" panose="02020603050405020304" pitchFamily="18" charset="0"/>
                        <a:ea typeface="Calibri" panose="020F0502020204030204"/>
                      </a:endParaRPr>
                    </a:p>
                  </a:txBody>
                  <a:tcPr marL="62702" marR="62702"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r>
              <a:tr h="1463675">
                <a:tc rowSpan="3">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buClrTx/>
                        <a:buFontTx/>
                        <a:buNone/>
                      </a:pPr>
                      <a:r>
                        <a:rPr lang="en-US" altLang="x-none" sz="2400">
                          <a:latin typeface="Times New Roman" panose="02020603050405020304" pitchFamily="18" charset="0"/>
                          <a:cs typeface="Times New Roman" panose="02020603050405020304" pitchFamily="18" charset="0"/>
                        </a:rPr>
                        <a:t>BỐI CẢNH LỊCH SỬ</a:t>
                      </a:r>
                      <a:endParaRPr lang="vi-VN" altLang="en-US" sz="2400">
                        <a:latin typeface="Times New Roman" panose="02020603050405020304" pitchFamily="18" charset="0"/>
                        <a:ea typeface="Calibri" panose="020F0502020204030204"/>
                      </a:endParaRPr>
                    </a:p>
                  </a:txBody>
                  <a:tcPr marL="62702" marR="62702"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buClrTx/>
                        <a:buFontTx/>
                        <a:buNone/>
                      </a:pPr>
                      <a:r>
                        <a:rPr lang="en-US" altLang="x-none" sz="2400">
                          <a:latin typeface="Times New Roman" panose="02020603050405020304" pitchFamily="18" charset="0"/>
                          <a:cs typeface="Times New Roman" panose="02020603050405020304" pitchFamily="18" charset="0"/>
                        </a:rPr>
                        <a:t>Chính trị</a:t>
                      </a:r>
                      <a:endParaRPr lang="vi-VN" altLang="en-US" sz="2400">
                        <a:latin typeface="Times New Roman" panose="02020603050405020304" pitchFamily="18" charset="0"/>
                        <a:ea typeface="Calibri" panose="020F0502020204030204"/>
                      </a:endParaRPr>
                    </a:p>
                  </a:txBody>
                  <a:tcPr marL="62702" marR="62702"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buClrTx/>
                        <a:buFontTx/>
                        <a:buNone/>
                      </a:pPr>
                      <a:r>
                        <a:rPr lang="en-US" altLang="x-none" sz="2400">
                          <a:latin typeface="Times New Roman" panose="02020603050405020304" pitchFamily="18" charset="0"/>
                          <a:cs typeface="Times New Roman" panose="02020603050405020304" pitchFamily="18" charset="0"/>
                        </a:rPr>
                        <a:t>- Chính quyền Đ</a:t>
                      </a:r>
                      <a:r>
                        <a:rPr lang="en-US" altLang="x-none" sz="2400">
                          <a:latin typeface="Times New Roman" panose="02020603050405020304" pitchFamily="18" charset="0"/>
                          <a:ea typeface="Times New Roman" panose="02020603050405020304" pitchFamily="18" charset="0"/>
                        </a:rPr>
                        <a:t>à</a:t>
                      </a:r>
                      <a:r>
                        <a:rPr lang="en-US" altLang="x-none" sz="2400">
                          <a:latin typeface="Times New Roman" panose="02020603050405020304" pitchFamily="18" charset="0"/>
                          <a:cs typeface="Times New Roman" panose="02020603050405020304" pitchFamily="18" charset="0"/>
                        </a:rPr>
                        <a:t>ng Ngo</a:t>
                      </a:r>
                      <a:r>
                        <a:rPr lang="en-US" altLang="x-none" sz="2400">
                          <a:latin typeface="Times New Roman" panose="02020603050405020304" pitchFamily="18" charset="0"/>
                          <a:ea typeface="Times New Roman" panose="02020603050405020304" pitchFamily="18" charset="0"/>
                        </a:rPr>
                        <a:t>à</a:t>
                      </a:r>
                      <a:r>
                        <a:rPr lang="en-US" altLang="x-none" sz="2400">
                          <a:latin typeface="Times New Roman" panose="02020603050405020304" pitchFamily="18" charset="0"/>
                          <a:cs typeface="Times New Roman" panose="02020603050405020304" pitchFamily="18" charset="0"/>
                        </a:rPr>
                        <a:t>i khủng hoảng sâu sắc:</a:t>
                      </a:r>
                      <a:endParaRPr lang="vi-VN" altLang="en-US" sz="2400">
                        <a:latin typeface="Times New Roman" panose="02020603050405020304" pitchFamily="18" charset="0"/>
                        <a:ea typeface="Calibri" panose="020F0502020204030204"/>
                      </a:endParaRPr>
                    </a:p>
                    <a:p>
                      <a:pPr lvl="0" algn="just" defTabSz="685800" eaLnBrk="1" hangingPunct="1">
                        <a:buClrTx/>
                        <a:buFontTx/>
                        <a:buNone/>
                      </a:pPr>
                      <a:r>
                        <a:rPr lang="en-US" altLang="x-none" sz="2400">
                          <a:latin typeface="Times New Roman" panose="02020603050405020304" pitchFamily="18" charset="0"/>
                          <a:cs typeface="Times New Roman" panose="02020603050405020304" pitchFamily="18" charset="0"/>
                        </a:rPr>
                        <a:t>+ Vua Lê không có thực quyền</a:t>
                      </a:r>
                      <a:endParaRPr lang="vi-VN" altLang="en-US" sz="2400">
                        <a:latin typeface="Times New Roman" panose="02020603050405020304" pitchFamily="18" charset="0"/>
                        <a:ea typeface="Calibri" panose="020F0502020204030204"/>
                      </a:endParaRPr>
                    </a:p>
                    <a:p>
                      <a:pPr lvl="0" algn="just" defTabSz="685800" eaLnBrk="1" hangingPunct="1">
                        <a:buClrTx/>
                        <a:buFontTx/>
                        <a:buNone/>
                      </a:pPr>
                      <a:r>
                        <a:rPr lang="en-US" altLang="x-none" sz="2400">
                          <a:latin typeface="Times New Roman" panose="02020603050405020304" pitchFamily="18" charset="0"/>
                          <a:cs typeface="Times New Roman" panose="02020603050405020304" pitchFamily="18" charset="0"/>
                        </a:rPr>
                        <a:t>+ Chúa Trịnh giữ mọi quyền h</a:t>
                      </a:r>
                      <a:r>
                        <a:rPr lang="en-US" altLang="x-none" sz="2400">
                          <a:latin typeface="Times New Roman" panose="02020603050405020304" pitchFamily="18" charset="0"/>
                          <a:ea typeface="Times New Roman" panose="02020603050405020304" pitchFamily="18" charset="0"/>
                        </a:rPr>
                        <a:t>à</a:t>
                      </a:r>
                      <a:r>
                        <a:rPr lang="en-US" altLang="x-none" sz="2400">
                          <a:latin typeface="Times New Roman" panose="02020603050405020304" pitchFamily="18" charset="0"/>
                          <a:cs typeface="Times New Roman" panose="02020603050405020304" pitchFamily="18" charset="0"/>
                        </a:rPr>
                        <a:t>nh, ăn chơi phung phí</a:t>
                      </a:r>
                      <a:endParaRPr lang="vi-VN" altLang="en-US" sz="2400">
                        <a:latin typeface="Times New Roman" panose="02020603050405020304" pitchFamily="18" charset="0"/>
                        <a:ea typeface="Calibri" panose="020F0502020204030204"/>
                      </a:endParaRPr>
                    </a:p>
                    <a:p>
                      <a:pPr lvl="0" algn="just" defTabSz="685800" eaLnBrk="1" hangingPunct="1">
                        <a:buClrTx/>
                        <a:buFontTx/>
                        <a:buNone/>
                      </a:pPr>
                      <a:r>
                        <a:rPr lang="en-US" altLang="x-none" sz="2400">
                          <a:latin typeface="Times New Roman" panose="02020603050405020304" pitchFamily="18" charset="0"/>
                          <a:cs typeface="Times New Roman" panose="02020603050405020304" pitchFamily="18" charset="0"/>
                        </a:rPr>
                        <a:t>+ Quan lại ho</a:t>
                      </a:r>
                      <a:r>
                        <a:rPr lang="en-US" altLang="x-none" sz="2400">
                          <a:latin typeface="Times New Roman" panose="02020603050405020304" pitchFamily="18" charset="0"/>
                          <a:ea typeface="Times New Roman" panose="02020603050405020304" pitchFamily="18" charset="0"/>
                        </a:rPr>
                        <a:t>à</a:t>
                      </a:r>
                      <a:r>
                        <a:rPr lang="en-US" altLang="x-none" sz="2400">
                          <a:latin typeface="Times New Roman" panose="02020603050405020304" pitchFamily="18" charset="0"/>
                          <a:cs typeface="Times New Roman" panose="02020603050405020304" pitchFamily="18" charset="0"/>
                        </a:rPr>
                        <a:t>nh h</a:t>
                      </a:r>
                      <a:r>
                        <a:rPr lang="en-US" altLang="x-none" sz="2400">
                          <a:latin typeface="Times New Roman" panose="02020603050405020304" pitchFamily="18" charset="0"/>
                          <a:ea typeface="Times New Roman" panose="02020603050405020304" pitchFamily="18" charset="0"/>
                        </a:rPr>
                        <a:t>à</a:t>
                      </a:r>
                      <a:r>
                        <a:rPr lang="en-US" altLang="x-none" sz="2400">
                          <a:latin typeface="Times New Roman" panose="02020603050405020304" pitchFamily="18" charset="0"/>
                          <a:cs typeface="Times New Roman" panose="02020603050405020304" pitchFamily="18" charset="0"/>
                        </a:rPr>
                        <a:t>nh, đục khoét nhân dân</a:t>
                      </a:r>
                      <a:endParaRPr lang="vi-VN" altLang="en-US" sz="2400">
                        <a:latin typeface="Times New Roman" panose="02020603050405020304" pitchFamily="18" charset="0"/>
                        <a:ea typeface="Calibri" panose="020F0502020204030204"/>
                      </a:endParaRPr>
                    </a:p>
                  </a:txBody>
                  <a:tcPr marL="62702" marR="62702"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096963">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buClrTx/>
                        <a:buFontTx/>
                        <a:buNone/>
                      </a:pPr>
                      <a:r>
                        <a:rPr lang="en-US" altLang="x-none" sz="2400">
                          <a:latin typeface="Times New Roman" panose="02020603050405020304" pitchFamily="18" charset="0"/>
                          <a:cs typeface="Times New Roman" panose="02020603050405020304" pitchFamily="18" charset="0"/>
                        </a:rPr>
                        <a:t>Kinh tế</a:t>
                      </a:r>
                      <a:endParaRPr lang="vi-VN" altLang="en-US" sz="2400">
                        <a:latin typeface="Times New Roman" panose="02020603050405020304" pitchFamily="18" charset="0"/>
                        <a:ea typeface="Calibri" panose="020F0502020204030204"/>
                      </a:endParaRPr>
                    </a:p>
                  </a:txBody>
                  <a:tcPr marL="62702" marR="62702"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buClrTx/>
                        <a:buFontTx/>
                        <a:buNone/>
                      </a:pPr>
                      <a:r>
                        <a:rPr lang="en-US" altLang="x-none" sz="2400">
                          <a:latin typeface="Times New Roman" panose="02020603050405020304" pitchFamily="18" charset="0"/>
                          <a:cs typeface="Times New Roman" panose="02020603050405020304" pitchFamily="18" charset="0"/>
                        </a:rPr>
                        <a:t>- Nông nghiệp đình đốn</a:t>
                      </a:r>
                      <a:endParaRPr lang="vi-VN" altLang="en-US" sz="2400">
                        <a:latin typeface="Times New Roman" panose="02020603050405020304" pitchFamily="18" charset="0"/>
                        <a:ea typeface="Calibri" panose="020F0502020204030204"/>
                      </a:endParaRPr>
                    </a:p>
                    <a:p>
                      <a:pPr lvl="0" algn="just" defTabSz="685800" eaLnBrk="1" hangingPunct="1">
                        <a:buClrTx/>
                        <a:buFontTx/>
                        <a:buNone/>
                      </a:pPr>
                      <a:r>
                        <a:rPr lang="en-US" altLang="x-none" sz="2400">
                          <a:latin typeface="Times New Roman" panose="02020603050405020304" pitchFamily="18" charset="0"/>
                          <a:cs typeface="Times New Roman" panose="02020603050405020304" pitchFamily="18" charset="0"/>
                        </a:rPr>
                        <a:t>- Thủ công nghiệp, thương nghiệp ng</a:t>
                      </a:r>
                      <a:r>
                        <a:rPr lang="en-US" altLang="x-none" sz="2400">
                          <a:latin typeface="Times New Roman" panose="02020603050405020304" pitchFamily="18" charset="0"/>
                          <a:ea typeface="Times New Roman" panose="02020603050405020304" pitchFamily="18" charset="0"/>
                        </a:rPr>
                        <a:t>à</a:t>
                      </a:r>
                      <a:r>
                        <a:rPr lang="en-US" altLang="x-none" sz="2400">
                          <a:latin typeface="Times New Roman" panose="02020603050405020304" pitchFamily="18" charset="0"/>
                          <a:cs typeface="Times New Roman" panose="02020603050405020304" pitchFamily="18" charset="0"/>
                        </a:rPr>
                        <a:t>y c</a:t>
                      </a:r>
                      <a:r>
                        <a:rPr lang="en-US" altLang="x-none" sz="2400">
                          <a:latin typeface="Times New Roman" panose="02020603050405020304" pitchFamily="18" charset="0"/>
                          <a:ea typeface="Times New Roman" panose="02020603050405020304" pitchFamily="18" charset="0"/>
                        </a:rPr>
                        <a:t>à</a:t>
                      </a:r>
                      <a:r>
                        <a:rPr lang="en-US" altLang="x-none" sz="2400">
                          <a:latin typeface="Times New Roman" panose="02020603050405020304" pitchFamily="18" charset="0"/>
                          <a:cs typeface="Times New Roman" panose="02020603050405020304" pitchFamily="18" charset="0"/>
                        </a:rPr>
                        <a:t>ng sa sút, các đô thị suy t</a:t>
                      </a:r>
                      <a:r>
                        <a:rPr lang="en-US" altLang="x-none" sz="2400">
                          <a:latin typeface="Times New Roman" panose="02020603050405020304" pitchFamily="18" charset="0"/>
                          <a:ea typeface="Times New Roman" panose="02020603050405020304" pitchFamily="18" charset="0"/>
                        </a:rPr>
                        <a:t>à</a:t>
                      </a:r>
                      <a:r>
                        <a:rPr lang="en-US" altLang="x-none" sz="2400">
                          <a:latin typeface="Times New Roman" panose="02020603050405020304" pitchFamily="18" charset="0"/>
                          <a:cs typeface="Times New Roman" panose="02020603050405020304" pitchFamily="18" charset="0"/>
                        </a:rPr>
                        <a:t>n</a:t>
                      </a:r>
                      <a:endParaRPr lang="vi-VN" altLang="en-US" sz="2400">
                        <a:latin typeface="Times New Roman" panose="02020603050405020304" pitchFamily="18" charset="0"/>
                        <a:ea typeface="Calibri" panose="020F0502020204030204"/>
                      </a:endParaRPr>
                    </a:p>
                  </a:txBody>
                  <a:tcPr marL="62702" marR="62702"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527175">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buClrTx/>
                        <a:buFontTx/>
                        <a:buNone/>
                      </a:pPr>
                      <a:r>
                        <a:rPr lang="en-US" altLang="x-none" sz="2400">
                          <a:latin typeface="Times New Roman" panose="02020603050405020304" pitchFamily="18" charset="0"/>
                          <a:cs typeface="Times New Roman" panose="02020603050405020304" pitchFamily="18" charset="0"/>
                        </a:rPr>
                        <a:t>Xã hội</a:t>
                      </a:r>
                      <a:endParaRPr lang="vi-VN" altLang="en-US" sz="2400">
                        <a:latin typeface="Times New Roman" panose="02020603050405020304" pitchFamily="18" charset="0"/>
                        <a:ea typeface="Calibri" panose="020F0502020204030204"/>
                      </a:endParaRPr>
                    </a:p>
                  </a:txBody>
                  <a:tcPr marL="62702" marR="62702"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buClrTx/>
                        <a:buFontTx/>
                        <a:buNone/>
                      </a:pPr>
                      <a:r>
                        <a:rPr lang="en-US" altLang="x-none" sz="2400">
                          <a:latin typeface="Times New Roman" panose="02020603050405020304" pitchFamily="18" charset="0"/>
                          <a:cs typeface="Times New Roman" panose="02020603050405020304" pitchFamily="18" charset="0"/>
                        </a:rPr>
                        <a:t>- Nạn đói diễn ra khắp nơi</a:t>
                      </a:r>
                      <a:endParaRPr lang="vi-VN" altLang="en-US" sz="2400">
                        <a:latin typeface="Times New Roman" panose="02020603050405020304" pitchFamily="18" charset="0"/>
                        <a:ea typeface="Calibri" panose="020F0502020204030204"/>
                      </a:endParaRPr>
                    </a:p>
                    <a:p>
                      <a:pPr lvl="0" algn="just" defTabSz="685800" eaLnBrk="1" hangingPunct="1">
                        <a:buClrTx/>
                        <a:buFontTx/>
                        <a:buNone/>
                      </a:pPr>
                      <a:r>
                        <a:rPr lang="en-US" altLang="x-none" sz="2400">
                          <a:latin typeface="Times New Roman" panose="02020603050405020304" pitchFamily="18" charset="0"/>
                          <a:cs typeface="Times New Roman" panose="02020603050405020304" pitchFamily="18" charset="0"/>
                        </a:rPr>
                        <a:t>- Nhân dân bỏ l</a:t>
                      </a:r>
                      <a:r>
                        <a:rPr lang="en-US" altLang="x-none" sz="2400">
                          <a:latin typeface="Times New Roman" panose="02020603050405020304" pitchFamily="18" charset="0"/>
                          <a:ea typeface="Times New Roman" panose="02020603050405020304" pitchFamily="18" charset="0"/>
                        </a:rPr>
                        <a:t>à</a:t>
                      </a:r>
                      <a:r>
                        <a:rPr lang="en-US" altLang="x-none" sz="2400">
                          <a:latin typeface="Times New Roman" panose="02020603050405020304" pitchFamily="18" charset="0"/>
                          <a:cs typeface="Times New Roman" panose="02020603050405020304" pitchFamily="18" charset="0"/>
                        </a:rPr>
                        <a:t>ng đi phiêu tán</a:t>
                      </a:r>
                      <a:endParaRPr lang="vi-VN" altLang="en-US" sz="2400">
                        <a:latin typeface="Times New Roman" panose="02020603050405020304" pitchFamily="18" charset="0"/>
                        <a:ea typeface="Calibri" panose="020F0502020204030204"/>
                      </a:endParaRPr>
                    </a:p>
                    <a:p>
                      <a:pPr lvl="0" algn="just" defTabSz="685800" eaLnBrk="1" hangingPunct="1">
                        <a:buClrTx/>
                        <a:buFontTx/>
                        <a:buNone/>
                      </a:pPr>
                      <a:r>
                        <a:rPr lang="en-US" altLang="x-none" sz="2400">
                          <a:latin typeface="Times New Roman" panose="02020603050405020304" pitchFamily="18" charset="0"/>
                          <a:cs typeface="Times New Roman" panose="02020603050405020304" pitchFamily="18" charset="0"/>
                        </a:rPr>
                        <a:t>-&gt; Cuộc sống khó khăn thúc đẩy nông dân vùng lên khởi nghĩa chống lại chính quyền phong kiến </a:t>
                      </a:r>
                      <a:endParaRPr lang="vi-VN" altLang="en-US" sz="2400">
                        <a:latin typeface="Times New Roman" panose="02020603050405020304" pitchFamily="18" charset="0"/>
                        <a:ea typeface="Calibri" panose="020F0502020204030204"/>
                      </a:endParaRPr>
                    </a:p>
                  </a:txBody>
                  <a:tcPr marL="62702" marR="62702"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spd="slow">
    <p:wheel spokes="8"/>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5538" name="Slide Number Placeholder 1"/>
          <p:cNvSpPr txBox="1">
            <a:spLocks noGrp="1"/>
          </p:cNvSpPr>
          <p:nvPr>
            <p:ph type="sldNum" idx="10"/>
          </p:nvPr>
        </p:nvSpPr>
        <p:spPr>
          <a:ln/>
        </p:spPr>
        <p:txBody>
          <a:bodyPr lIns="91425" tIns="91425" rIns="91425" bIns="91425" anchor="ctr" anchorCtr="0"/>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r" eaLnBrk="1" hangingPunct="1">
              <a:buNone/>
            </a:pPr>
            <a:fld id="{9A0DB2DC-4C9A-4742-B13C-FB6460FD3503}" type="slidenum">
              <a:rPr lang="" altLang="en-US" sz="1200">
                <a:solidFill>
                  <a:srgbClr val="666666"/>
                </a:solidFill>
                <a:latin typeface="Tinos" charset="0"/>
                <a:cs typeface="Tinos" charset="0"/>
                <a:sym typeface="Tinos" charset="0"/>
              </a:rPr>
            </a:fld>
            <a:endParaRPr lang="" altLang="en-US" sz="1200">
              <a:solidFill>
                <a:srgbClr val="666666"/>
              </a:solidFill>
              <a:latin typeface="Tinos" charset="0"/>
              <a:ea typeface="Tinos" charset="0"/>
              <a:cs typeface="Tinos" charset="0"/>
              <a:sym typeface="Tinos" charset="0"/>
            </a:endParaRPr>
          </a:p>
        </p:txBody>
      </p:sp>
      <p:sp>
        <p:nvSpPr>
          <p:cNvPr id="7" name="Rectangle 7"/>
          <p:cNvSpPr/>
          <p:nvPr/>
        </p:nvSpPr>
        <p:spPr>
          <a:xfrm>
            <a:off x="4279900" y="490538"/>
            <a:ext cx="4257675" cy="4002087"/>
          </a:xfrm>
          <a:prstGeom prst="rect">
            <a:avLst/>
          </a:prstGeom>
          <a:solidFill>
            <a:srgbClr val="F7ECD7"/>
          </a:solidFill>
          <a:ln w="9525">
            <a:noFill/>
          </a:ln>
        </p:spPr>
        <p:txBody>
          <a:bodyPr>
            <a:spAutoFit/>
          </a:bodyPr>
          <a:p>
            <a:pPr algn="just" eaLnBrk="1" hangingPunct="1">
              <a:buFontTx/>
              <a:buNone/>
            </a:pPr>
            <a:r>
              <a:rPr lang="en-US" altLang="en-US" sz="2400">
                <a:latin typeface="Times New Roman" panose="02020603050405020304" pitchFamily="18" charset="0"/>
                <a:ea typeface="SimSun" panose="02010600030101010101" pitchFamily="2" charset="-122"/>
                <a:sym typeface="Times New Roman" panose="02020603050405020304" pitchFamily="18" charset="0"/>
              </a:rPr>
              <a:t>Nạn đói khủng khiếp năm 1740 – 1741 ở Đàng Ngoài, </a:t>
            </a:r>
            <a:r>
              <a:rPr lang="en-US" altLang="en-US" sz="2400" b="1" i="1">
                <a:latin typeface="Times New Roman" panose="02020603050405020304" pitchFamily="18" charset="0"/>
                <a:ea typeface="SimSun" panose="02010600030101010101" pitchFamily="2" charset="-122"/>
                <a:sym typeface="Times New Roman" panose="02020603050405020304" pitchFamily="18" charset="0"/>
              </a:rPr>
              <a:t>“Dân lưu vong bồng bế, dắt díu nhau di kiếm ăn đầy đường… Dân phần nhiều sống nhờ rau cỏ, ăn cả chuột, rắn. </a:t>
            </a:r>
            <a:r>
              <a:rPr lang="en-US" altLang="en-US" sz="2400" b="1" i="1" u="sng">
                <a:solidFill>
                  <a:srgbClr val="FF0000"/>
                </a:solidFill>
                <a:latin typeface="Times New Roman" panose="02020603050405020304" pitchFamily="18" charset="0"/>
                <a:ea typeface="SimSun" panose="02010600030101010101" pitchFamily="2" charset="-122"/>
                <a:sym typeface="Times New Roman" panose="02020603050405020304" pitchFamily="18" charset="0"/>
              </a:rPr>
              <a:t>Người chết đói ngổn ngang</a:t>
            </a:r>
            <a:r>
              <a:rPr lang="en-US" altLang="en-US" sz="2400" b="1" i="1">
                <a:latin typeface="Times New Roman" panose="02020603050405020304" pitchFamily="18" charset="0"/>
                <a:ea typeface="SimSun" panose="02010600030101010101" pitchFamily="2" charset="-122"/>
                <a:sym typeface="Times New Roman" panose="02020603050405020304" pitchFamily="18" charset="0"/>
              </a:rPr>
              <a:t>, người sống sót không còn một phần mười. Làng nào có tiếng trù mật cũng chỉ còn năm, ba hộ mà thôi”.</a:t>
            </a:r>
            <a:r>
              <a:rPr lang="en-US" altLang="en-US" sz="2400" i="1">
                <a:solidFill>
                  <a:srgbClr val="FF0000"/>
                </a:solidFill>
                <a:latin typeface="Times New Roman" panose="02020603050405020304" pitchFamily="18" charset="0"/>
                <a:ea typeface="SimSun" panose="02010600030101010101" pitchFamily="2" charset="-122"/>
                <a:sym typeface="Times New Roman" panose="02020603050405020304" pitchFamily="18" charset="0"/>
              </a:rPr>
              <a:t> </a:t>
            </a:r>
            <a:endParaRPr lang="en-US" altLang="en-US" sz="2400" i="1">
              <a:solidFill>
                <a:srgbClr val="FF0000"/>
              </a:solidFill>
              <a:latin typeface="Times New Roman" panose="02020603050405020304" pitchFamily="18" charset="0"/>
              <a:ea typeface="SimSun" panose="02010600030101010101" pitchFamily="2" charset="-122"/>
              <a:sym typeface="Times New Roman" panose="02020603050405020304" pitchFamily="18" charset="0"/>
            </a:endParaRPr>
          </a:p>
          <a:p>
            <a:pPr algn="ctr" eaLnBrk="1" hangingPunct="1">
              <a:buFontTx/>
              <a:buNone/>
            </a:pPr>
            <a:r>
              <a:rPr lang="en-US" altLang="en-US" b="1">
                <a:solidFill>
                  <a:srgbClr val="FF0000"/>
                </a:solidFill>
                <a:latin typeface="Times New Roman" panose="02020603050405020304" pitchFamily="18" charset="0"/>
                <a:ea typeface="SimSun" panose="02010600030101010101" pitchFamily="2" charset="-122"/>
                <a:sym typeface="Times New Roman" panose="02020603050405020304" pitchFamily="18" charset="0"/>
              </a:rPr>
              <a:t>(Khâm định việt sử thông giám cương mục)</a:t>
            </a:r>
            <a:endParaRPr lang="en-US" altLang="en-US">
              <a:latin typeface="Arial" panose="020B0604020202020204" pitchFamily="34" charset="0"/>
              <a:ea typeface="SimSun" panose="02010600030101010101" pitchFamily="2" charset="-122"/>
              <a:sym typeface="Calibri" panose="020F0502020204030204"/>
            </a:endParaRPr>
          </a:p>
        </p:txBody>
      </p:sp>
      <p:pic>
        <p:nvPicPr>
          <p:cNvPr id="8" name="Picture 8"/>
          <p:cNvPicPr>
            <a:picLocks noChangeAspect="1"/>
          </p:cNvPicPr>
          <p:nvPr/>
        </p:nvPicPr>
        <p:blipFill>
          <a:blip r:embed="rId1"/>
          <a:stretch>
            <a:fillRect/>
          </a:stretch>
        </p:blipFill>
        <p:spPr>
          <a:xfrm>
            <a:off x="1246188" y="490538"/>
            <a:ext cx="3033712" cy="4002087"/>
          </a:xfrm>
          <a:prstGeom prst="rect">
            <a:avLst/>
          </a:prstGeom>
          <a:noFill/>
          <a:ln w="12700" cap="flat" cmpd="sng">
            <a:solidFill>
              <a:schemeClr val="tx1"/>
            </a:solidFill>
            <a:prstDash val="solid"/>
            <a:miter/>
            <a:headEnd type="none" w="med" len="med"/>
            <a:tailEnd type="none" w="med" len="me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par>
                                <p:cTn id="8" presetID="16" presetClass="entr" presetSubtype="37"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3971" name="Text Box 3"/>
          <p:cNvSpPr txBox="1">
            <a:spLocks noChangeArrowheads="1"/>
          </p:cNvSpPr>
          <p:nvPr/>
        </p:nvSpPr>
        <p:spPr bwMode="auto">
          <a:xfrm>
            <a:off x="1314450" y="1028700"/>
            <a:ext cx="3543300"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685800" eaLnBrk="1" hangingPunct="1">
              <a:spcBef>
                <a:spcPct val="50000"/>
              </a:spcBef>
              <a:buClrTx/>
              <a:buSzTx/>
              <a:buFont typeface="Arial" panose="020B0604020202020204"/>
              <a:buNone/>
              <a:defRPr/>
            </a:pPr>
            <a:endParaRPr kumimoji="0" lang="vi-VN" altLang="vi-VN" sz="2100" u="sng" kern="1200" cap="none" spc="0" normalizeH="0" baseline="0" noProof="0">
              <a:solidFill>
                <a:srgbClr val="000000"/>
              </a:solidFill>
              <a:latin typeface="Times New Roman" panose="02020603050405020304" pitchFamily="18" charset="0"/>
              <a:ea typeface="+mn-ea"/>
              <a:cs typeface="Arial" panose="020B0604020202020204"/>
              <a:sym typeface="Arial" panose="020B0604020202020204"/>
            </a:endParaRPr>
          </a:p>
        </p:txBody>
      </p:sp>
      <p:sp>
        <p:nvSpPr>
          <p:cNvPr id="83973" name="Text Box 5"/>
          <p:cNvSpPr txBox="1">
            <a:spLocks noChangeArrowheads="1"/>
          </p:cNvSpPr>
          <p:nvPr/>
        </p:nvSpPr>
        <p:spPr bwMode="auto">
          <a:xfrm>
            <a:off x="192088" y="620713"/>
            <a:ext cx="8802688"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just" defTabSz="685800" eaLnBrk="1" hangingPunct="1">
              <a:buClrTx/>
              <a:buNone/>
            </a:pPr>
            <a:r>
              <a:rPr lang="en-US" altLang="vi-VN" sz="2400" b="1">
                <a:latin typeface="Times New Roman" panose="02020603050405020304" pitchFamily="18" charset="0"/>
                <a:cs typeface="Times New Roman" panose="02020603050405020304" pitchFamily="18" charset="0"/>
              </a:rPr>
              <a:t>- Người dân phải ăn vỏ cây, rau cỏ, thây chết đói đầy đường, thôn xóm tiêu điều. Những người sống sót thì phiêu tán khắp nơi. </a:t>
            </a:r>
            <a:endParaRPr lang="en-US" altLang="vi-VN" sz="2400" b="1">
              <a:latin typeface="Times New Roman" panose="02020603050405020304" pitchFamily="18" charset="0"/>
              <a:cs typeface="Times New Roman" panose="02020603050405020304" pitchFamily="18" charset="0"/>
            </a:endParaRPr>
          </a:p>
          <a:p>
            <a:pPr algn="just" defTabSz="685800" eaLnBrk="1" hangingPunct="1">
              <a:buClrTx/>
              <a:buNone/>
            </a:pPr>
            <a:r>
              <a:rPr lang="en-US" altLang="vi-VN" sz="2400" b="1">
                <a:latin typeface="Times New Roman" panose="02020603050405020304" pitchFamily="18" charset="0"/>
                <a:cs typeface="Times New Roman" panose="02020603050405020304" pitchFamily="18" charset="0"/>
              </a:rPr>
              <a:t>- Theo bản điều trần Ngô Thì Sĩ gửi chúa Trịnh thì 4 trấn đồng bằng (thuộc Bắc Bộ ng</a:t>
            </a:r>
            <a:r>
              <a:rPr lang="en-US" altLang="vi-VN" sz="2400" b="1">
                <a:latin typeface="Times New Roman" panose="02020603050405020304" pitchFamily="18" charset="0"/>
                <a:ea typeface="Times New Roman" panose="02020603050405020304" pitchFamily="18" charset="0"/>
              </a:rPr>
              <a:t>à</a:t>
            </a:r>
            <a:r>
              <a:rPr lang="en-US" altLang="vi-VN" sz="2400" b="1">
                <a:latin typeface="Times New Roman" panose="02020603050405020304" pitchFamily="18" charset="0"/>
                <a:cs typeface="Times New Roman" panose="02020603050405020304" pitchFamily="18" charset="0"/>
              </a:rPr>
              <a:t>y nay) có 1076 xã, dân đi phiêu tán hết.</a:t>
            </a:r>
            <a:endParaRPr lang="en-US" altLang="vi-VN" sz="2400" b="1">
              <a:latin typeface="Times New Roman" panose="02020603050405020304" pitchFamily="18" charset="0"/>
              <a:cs typeface="Times New Roman" panose="02020603050405020304" pitchFamily="18" charset="0"/>
            </a:endParaRPr>
          </a:p>
          <a:p>
            <a:pPr algn="just" defTabSz="685800" eaLnBrk="1" hangingPunct="1">
              <a:buClrTx/>
              <a:buNone/>
            </a:pPr>
            <a:r>
              <a:rPr lang="en-US" altLang="vi-VN" sz="2400" b="1">
                <a:latin typeface="Times New Roman" panose="02020603050405020304" pitchFamily="18" charset="0"/>
                <a:cs typeface="Times New Roman" panose="02020603050405020304" pitchFamily="18" charset="0"/>
              </a:rPr>
              <a:t>- Năm 1741, số l</a:t>
            </a:r>
            <a:r>
              <a:rPr lang="en-US" altLang="vi-VN" sz="2400" b="1">
                <a:latin typeface="Times New Roman" panose="02020603050405020304" pitchFamily="18" charset="0"/>
                <a:ea typeface="Times New Roman" panose="02020603050405020304" pitchFamily="18" charset="0"/>
              </a:rPr>
              <a:t>à</a:t>
            </a:r>
            <a:r>
              <a:rPr lang="en-US" altLang="vi-VN" sz="2400" b="1">
                <a:latin typeface="Times New Roman" panose="02020603050405020304" pitchFamily="18" charset="0"/>
                <a:cs typeface="Times New Roman" panose="02020603050405020304" pitchFamily="18" charset="0"/>
              </a:rPr>
              <a:t>ng phiêu tán gần hết lên đến 1730 l</a:t>
            </a:r>
            <a:r>
              <a:rPr lang="en-US" altLang="vi-VN" sz="2400" b="1">
                <a:latin typeface="Times New Roman" panose="02020603050405020304" pitchFamily="18" charset="0"/>
                <a:ea typeface="Times New Roman" panose="02020603050405020304" pitchFamily="18" charset="0"/>
              </a:rPr>
              <a:t>à</a:t>
            </a:r>
            <a:r>
              <a:rPr lang="en-US" altLang="vi-VN" sz="2400" b="1">
                <a:latin typeface="Times New Roman" panose="02020603050405020304" pitchFamily="18" charset="0"/>
                <a:cs typeface="Times New Roman" panose="02020603050405020304" pitchFamily="18" charset="0"/>
              </a:rPr>
              <a:t>ng, số l</a:t>
            </a:r>
            <a:r>
              <a:rPr lang="en-US" altLang="vi-VN" sz="2400" b="1">
                <a:latin typeface="Times New Roman" panose="02020603050405020304" pitchFamily="18" charset="0"/>
                <a:ea typeface="Times New Roman" panose="02020603050405020304" pitchFamily="18" charset="0"/>
              </a:rPr>
              <a:t>à</a:t>
            </a:r>
            <a:r>
              <a:rPr lang="en-US" altLang="vi-VN" sz="2400" b="1">
                <a:latin typeface="Times New Roman" panose="02020603050405020304" pitchFamily="18" charset="0"/>
                <a:cs typeface="Times New Roman" panose="02020603050405020304" pitchFamily="18" charset="0"/>
              </a:rPr>
              <a:t>ng phiêu tán vừa l</a:t>
            </a:r>
            <a:r>
              <a:rPr lang="en-US" altLang="vi-VN" sz="2400" b="1">
                <a:latin typeface="Times New Roman" panose="02020603050405020304" pitchFamily="18" charset="0"/>
                <a:ea typeface="Times New Roman" panose="02020603050405020304" pitchFamily="18" charset="0"/>
              </a:rPr>
              <a:t>à</a:t>
            </a:r>
            <a:r>
              <a:rPr lang="en-US" altLang="vi-VN" sz="2400" b="1">
                <a:latin typeface="Times New Roman" panose="02020603050405020304" pitchFamily="18" charset="0"/>
                <a:cs typeface="Times New Roman" panose="02020603050405020304" pitchFamily="18" charset="0"/>
              </a:rPr>
              <a:t> 1961 l</a:t>
            </a:r>
            <a:r>
              <a:rPr lang="en-US" altLang="vi-VN" sz="2400" b="1">
                <a:latin typeface="Times New Roman" panose="02020603050405020304" pitchFamily="18" charset="0"/>
                <a:ea typeface="Times New Roman" panose="02020603050405020304" pitchFamily="18" charset="0"/>
              </a:rPr>
              <a:t>à</a:t>
            </a:r>
            <a:r>
              <a:rPr lang="en-US" altLang="vi-VN" sz="2400" b="1">
                <a:latin typeface="Times New Roman" panose="02020603050405020304" pitchFamily="18" charset="0"/>
                <a:cs typeface="Times New Roman" panose="02020603050405020304" pitchFamily="18" charset="0"/>
              </a:rPr>
              <a:t>ng, nghĩa l</a:t>
            </a:r>
            <a:r>
              <a:rPr lang="en-US" altLang="vi-VN" sz="2400" b="1">
                <a:latin typeface="Times New Roman" panose="02020603050405020304" pitchFamily="18" charset="0"/>
                <a:ea typeface="Times New Roman" panose="02020603050405020304" pitchFamily="18" charset="0"/>
              </a:rPr>
              <a:t>à</a:t>
            </a:r>
            <a:r>
              <a:rPr lang="en-US" altLang="vi-VN" sz="2400" b="1">
                <a:latin typeface="Times New Roman" panose="02020603050405020304" pitchFamily="18" charset="0"/>
                <a:cs typeface="Times New Roman" panose="02020603050405020304" pitchFamily="18" charset="0"/>
              </a:rPr>
              <a:t> hơn 1/4 tổng số l</a:t>
            </a:r>
            <a:r>
              <a:rPr lang="en-US" altLang="vi-VN" sz="2400" b="1">
                <a:latin typeface="Times New Roman" panose="02020603050405020304" pitchFamily="18" charset="0"/>
                <a:ea typeface="Times New Roman" panose="02020603050405020304" pitchFamily="18" charset="0"/>
              </a:rPr>
              <a:t>à</a:t>
            </a:r>
            <a:r>
              <a:rPr lang="en-US" altLang="vi-VN" sz="2400" b="1">
                <a:latin typeface="Times New Roman" panose="02020603050405020304" pitchFamily="18" charset="0"/>
                <a:cs typeface="Times New Roman" panose="02020603050405020304" pitchFamily="18" charset="0"/>
              </a:rPr>
              <a:t>ng xã của Đ</a:t>
            </a:r>
            <a:r>
              <a:rPr lang="en-US" altLang="vi-VN" sz="2400" b="1">
                <a:latin typeface="Times New Roman" panose="02020603050405020304" pitchFamily="18" charset="0"/>
                <a:ea typeface="Times New Roman" panose="02020603050405020304" pitchFamily="18" charset="0"/>
              </a:rPr>
              <a:t>à</a:t>
            </a:r>
            <a:r>
              <a:rPr lang="en-US" altLang="vi-VN" sz="2400" b="1">
                <a:latin typeface="Times New Roman" panose="02020603050405020304" pitchFamily="18" charset="0"/>
                <a:cs typeface="Times New Roman" panose="02020603050405020304" pitchFamily="18" charset="0"/>
              </a:rPr>
              <a:t>ng Ngo</a:t>
            </a:r>
            <a:r>
              <a:rPr lang="en-US" altLang="vi-VN" sz="2400" b="1">
                <a:latin typeface="Times New Roman" panose="02020603050405020304" pitchFamily="18" charset="0"/>
                <a:ea typeface="Times New Roman" panose="02020603050405020304" pitchFamily="18" charset="0"/>
              </a:rPr>
              <a:t>à</a:t>
            </a:r>
            <a:r>
              <a:rPr lang="en-US" altLang="vi-VN" sz="2400" b="1">
                <a:latin typeface="Times New Roman" panose="02020603050405020304" pitchFamily="18" charset="0"/>
                <a:cs typeface="Times New Roman" panose="02020603050405020304" pitchFamily="18" charset="0"/>
              </a:rPr>
              <a:t>i.</a:t>
            </a:r>
            <a:r>
              <a:rPr lang="en-US" altLang="vi-VN" sz="2400">
                <a:latin typeface="Times New Roman" panose="02020603050405020304" pitchFamily="18" charset="0"/>
                <a:cs typeface="Times New Roman" panose="02020603050405020304" pitchFamily="18" charset="0"/>
              </a:rPr>
              <a:t> </a:t>
            </a:r>
            <a:endParaRPr lang="en-US" altLang="vi-VN" sz="2400" b="1">
              <a:solidFill>
                <a:srgbClr val="0033CC"/>
              </a:solidFill>
              <a:latin typeface="Times New Roman" panose="02020603050405020304" pitchFamily="18" charset="0"/>
              <a:ea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nodePh="1">
                                  <p:stCondLst>
                                    <p:cond delay="0"/>
                                  </p:stCondLst>
                                  <p:endCondLst>
                                    <p:cond evt="begin" delay="0">
                                      <p:tn val="5"/>
                                    </p:cond>
                                  </p:endCondLst>
                                  <p:childTnLst>
                                    <p:set>
                                      <p:cBhvr>
                                        <p:cTn id="6" dur="1" fill="hold">
                                          <p:stCondLst>
                                            <p:cond delay="0"/>
                                          </p:stCondLst>
                                        </p:cTn>
                                        <p:tgtEl>
                                          <p:spTgt spid="83971"/>
                                        </p:tgtEl>
                                        <p:attrNameLst>
                                          <p:attrName>style.visibility</p:attrName>
                                        </p:attrNameLst>
                                      </p:cBhvr>
                                      <p:to>
                                        <p:strVal val="visible"/>
                                      </p:to>
                                    </p:set>
                                    <p:anim calcmode="lin" valueType="num">
                                      <p:cBhvr>
                                        <p:cTn id="7" dur="500" fill="hold"/>
                                        <p:tgtEl>
                                          <p:spTgt spid="83971"/>
                                        </p:tgtEl>
                                        <p:attrNameLst>
                                          <p:attrName>ppt_w</p:attrName>
                                        </p:attrNameLst>
                                      </p:cBhvr>
                                      <p:tavLst>
                                        <p:tav tm="0">
                                          <p:val>
                                            <p:fltVal val="0.000000"/>
                                          </p:val>
                                        </p:tav>
                                        <p:tav tm="100000">
                                          <p:val>
                                            <p:strVal val="#ppt_w"/>
                                          </p:val>
                                        </p:tav>
                                      </p:tavLst>
                                    </p:anim>
                                    <p:anim calcmode="lin" valueType="num">
                                      <p:cBhvr>
                                        <p:cTn id="8" dur="500" fill="hold"/>
                                        <p:tgtEl>
                                          <p:spTgt spid="83971"/>
                                        </p:tgtEl>
                                        <p:attrNameLst>
                                          <p:attrName>ppt_h</p:attrName>
                                        </p:attrNameLst>
                                      </p:cBhvr>
                                      <p:tavLst>
                                        <p:tav tm="0">
                                          <p:val>
                                            <p:fltVal val="0.000000"/>
                                          </p:val>
                                        </p:tav>
                                        <p:tav tm="100000">
                                          <p:val>
                                            <p:strVal val="#ppt_h"/>
                                          </p:val>
                                        </p:tav>
                                      </p:tavLst>
                                    </p:anim>
                                    <p:animEffect transition="in" filter="fade">
                                      <p:cBhvr>
                                        <p:cTn id="9" dur="500"/>
                                        <p:tgtEl>
                                          <p:spTgt spid="83971"/>
                                        </p:tgtEl>
                                      </p:cBhvr>
                                    </p:animEffect>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grpId="0" nodeType="clickEffect">
                                  <p:stCondLst>
                                    <p:cond delay="0"/>
                                  </p:stCondLst>
                                  <p:childTnLst>
                                    <p:set>
                                      <p:cBhvr>
                                        <p:cTn id="13" dur="1" fill="hold">
                                          <p:stCondLst>
                                            <p:cond delay="0"/>
                                          </p:stCondLst>
                                        </p:cTn>
                                        <p:tgtEl>
                                          <p:spTgt spid="83973"/>
                                        </p:tgtEl>
                                        <p:attrNameLst>
                                          <p:attrName>style.visibility</p:attrName>
                                        </p:attrNameLst>
                                      </p:cBhvr>
                                      <p:to>
                                        <p:strVal val="visible"/>
                                      </p:to>
                                    </p:set>
                                    <p:animEffect transition="in" filter="fade">
                                      <p:cBhvr>
                                        <p:cTn id="14" dur="800" decel="100000"/>
                                        <p:tgtEl>
                                          <p:spTgt spid="83973"/>
                                        </p:tgtEl>
                                      </p:cBhvr>
                                    </p:animEffect>
                                    <p:anim calcmode="lin" valueType="num">
                                      <p:cBhvr>
                                        <p:cTn id="15" dur="800" decel="100000" fill="hold"/>
                                        <p:tgtEl>
                                          <p:spTgt spid="83973"/>
                                        </p:tgtEl>
                                        <p:attrNameLst>
                                          <p:attrName>style.rotation</p:attrName>
                                        </p:attrNameLst>
                                      </p:cBhvr>
                                      <p:tavLst>
                                        <p:tav tm="0">
                                          <p:val>
                                            <p:fltVal val="-90.000000"/>
                                          </p:val>
                                        </p:tav>
                                        <p:tav tm="100000">
                                          <p:val>
                                            <p:fltVal val="0.000000"/>
                                          </p:val>
                                        </p:tav>
                                      </p:tavLst>
                                    </p:anim>
                                    <p:anim calcmode="lin" valueType="num">
                                      <p:cBhvr>
                                        <p:cTn id="16" dur="800" decel="100000" fill="hold"/>
                                        <p:tgtEl>
                                          <p:spTgt spid="83973"/>
                                        </p:tgtEl>
                                        <p:attrNameLst>
                                          <p:attrName>ppt_x</p:attrName>
                                        </p:attrNameLst>
                                      </p:cBhvr>
                                      <p:tavLst>
                                        <p:tav tm="0">
                                          <p:val>
                                            <p:strVal val="#ppt_x+0.4"/>
                                          </p:val>
                                        </p:tav>
                                        <p:tav tm="100000">
                                          <p:val>
                                            <p:strVal val="#ppt_x-0.05"/>
                                          </p:val>
                                        </p:tav>
                                      </p:tavLst>
                                    </p:anim>
                                    <p:anim calcmode="lin" valueType="num">
                                      <p:cBhvr>
                                        <p:cTn id="17" dur="800" decel="100000" fill="hold"/>
                                        <p:tgtEl>
                                          <p:spTgt spid="83973"/>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83973"/>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8397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p:bldP spid="8397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p:grpSp>
        <p:nvGrpSpPr>
          <p:cNvPr id="46082" name="Group 2"/>
          <p:cNvGrpSpPr/>
          <p:nvPr/>
        </p:nvGrpSpPr>
        <p:grpSpPr>
          <a:xfrm>
            <a:off x="2892425" y="0"/>
            <a:ext cx="6251575" cy="5143500"/>
            <a:chOff x="0" y="0"/>
            <a:chExt cx="1821768" cy="3479800"/>
          </a:xfrm>
        </p:grpSpPr>
        <p:sp>
          <p:nvSpPr>
            <p:cNvPr id="46086" name="Freeform 3"/>
            <p:cNvSpPr/>
            <p:nvPr/>
          </p:nvSpPr>
          <p:spPr>
            <a:xfrm>
              <a:off x="0" y="0"/>
              <a:ext cx="1821768" cy="3479800"/>
            </a:xfrm>
            <a:custGeom>
              <a:avLst/>
              <a:gdLst/>
              <a:ahLst/>
              <a:cxnLst/>
              <a:pathLst>
                <a:path w="1821768" h="3479800">
                  <a:moveTo>
                    <a:pt x="1697308" y="3479800"/>
                  </a:moveTo>
                  <a:lnTo>
                    <a:pt x="124460" y="3479800"/>
                  </a:lnTo>
                  <a:cubicBezTo>
                    <a:pt x="55880" y="3479800"/>
                    <a:pt x="0" y="3423920"/>
                    <a:pt x="0" y="3355340"/>
                  </a:cubicBezTo>
                  <a:lnTo>
                    <a:pt x="0" y="124460"/>
                  </a:lnTo>
                  <a:cubicBezTo>
                    <a:pt x="0" y="55880"/>
                    <a:pt x="55880" y="0"/>
                    <a:pt x="124460" y="0"/>
                  </a:cubicBezTo>
                  <a:lnTo>
                    <a:pt x="1697308" y="0"/>
                  </a:lnTo>
                  <a:cubicBezTo>
                    <a:pt x="1765888" y="0"/>
                    <a:pt x="1821768" y="55880"/>
                    <a:pt x="1821768" y="124460"/>
                  </a:cubicBezTo>
                  <a:lnTo>
                    <a:pt x="1821768" y="3355340"/>
                  </a:lnTo>
                  <a:cubicBezTo>
                    <a:pt x="1821768" y="3423920"/>
                    <a:pt x="1765888" y="3479800"/>
                    <a:pt x="1697308" y="3479800"/>
                  </a:cubicBezTo>
                  <a:close/>
                </a:path>
              </a:pathLst>
            </a:custGeom>
            <a:solidFill>
              <a:srgbClr val="F6D8B6">
                <a:alpha val="100000"/>
              </a:srgbClr>
            </a:solidFill>
            <a:ln w="9525">
              <a:noFill/>
            </a:ln>
          </p:spPr>
          <p:txBody>
            <a:bodyPr/>
            <a:p>
              <a:endParaRPr lang="en-US"/>
            </a:p>
          </p:txBody>
        </p:sp>
      </p:grpSp>
      <p:sp>
        <p:nvSpPr>
          <p:cNvPr id="5" name="TextBox 4"/>
          <p:cNvSpPr txBox="1"/>
          <p:nvPr/>
        </p:nvSpPr>
        <p:spPr>
          <a:xfrm>
            <a:off x="3540125" y="4537075"/>
            <a:ext cx="5083175" cy="368300"/>
          </a:xfrm>
          <a:prstGeom prst="rect">
            <a:avLst/>
          </a:prstGeom>
          <a:noFill/>
        </p:spPr>
        <p:txBody>
          <a:bodyPr wrap="square">
            <a:spAutoFit/>
          </a:bodyPr>
          <a:lstStyle/>
          <a:p>
            <a:pPr marR="0" algn="ctr" defTabSz="914400" eaLnBrk="1" fontAlgn="auto" hangingPunct="1">
              <a:spcBef>
                <a:spcPts val="0"/>
              </a:spcBef>
              <a:spcAft>
                <a:spcPts val="0"/>
              </a:spcAft>
              <a:buClr>
                <a:srgbClr val="000000"/>
              </a:buClr>
              <a:buSzTx/>
              <a:buFont typeface="Arial" panose="020B0604020202020204"/>
              <a:buNone/>
              <a:defRPr/>
            </a:pPr>
            <a:r>
              <a:rPr kumimoji="0" lang="en-US" sz="1800" kern="0" cap="none" spc="0" normalizeH="0" baseline="0" noProof="0">
                <a:solidFill>
                  <a:schemeClr val="accent2">
                    <a:lumMod val="75000"/>
                  </a:schemeClr>
                </a:solidFill>
                <a:latin typeface="#9Slide03 AllRoundGothic" charset="0"/>
                <a:ea typeface="Arial" panose="020B0604020202020204"/>
                <a:cs typeface="Arial" panose="020B0604020202020204"/>
                <a:sym typeface="Arial" panose="020B0604020202020204"/>
              </a:rPr>
              <a:t>Luỹ Thầy – Luỹ Đào Duy Từ (Quảng Bình)</a:t>
            </a:r>
            <a:endParaRPr kumimoji="0" lang="vi-VN" sz="1800" kern="0" cap="none" spc="0" normalizeH="0" baseline="0" noProof="0">
              <a:solidFill>
                <a:schemeClr val="accent2">
                  <a:lumMod val="75000"/>
                </a:schemeClr>
              </a:solidFill>
              <a:latin typeface="#9Slide03 AllRoundGothic" charset="0"/>
              <a:ea typeface="Arial" panose="020B0604020202020204"/>
              <a:cs typeface="Arial" panose="020B0604020202020204"/>
              <a:sym typeface="Arial" panose="020B0604020202020204"/>
            </a:endParaRPr>
          </a:p>
        </p:txBody>
      </p:sp>
      <p:pic>
        <p:nvPicPr>
          <p:cNvPr id="46084" name="Picture 2" descr="Tìm hiểu về Lũy Thầy - Lũy Đào Duy Từ Quảng Bình"/>
          <p:cNvPicPr>
            <a:picLocks noChangeAspect="1"/>
          </p:cNvPicPr>
          <p:nvPr/>
        </p:nvPicPr>
        <p:blipFill>
          <a:blip r:embed="rId1"/>
          <a:stretch>
            <a:fillRect/>
          </a:stretch>
        </p:blipFill>
        <p:spPr>
          <a:xfrm>
            <a:off x="3095625" y="198438"/>
            <a:ext cx="5843588" cy="4135437"/>
          </a:xfrm>
          <a:prstGeom prst="rect">
            <a:avLst/>
          </a:prstGeom>
          <a:noFill/>
          <a:ln w="9525">
            <a:noFill/>
          </a:ln>
        </p:spPr>
      </p:pic>
      <p:sp>
        <p:nvSpPr>
          <p:cNvPr id="7" name="Speech Bubble: Oval 3"/>
          <p:cNvSpPr/>
          <p:nvPr/>
        </p:nvSpPr>
        <p:spPr>
          <a:xfrm>
            <a:off x="0" y="231775"/>
            <a:ext cx="2892425" cy="1322388"/>
          </a:xfrm>
          <a:prstGeom prst="wedgeEllipseCallout">
            <a:avLst>
              <a:gd name="adj1" fmla="val 64842"/>
              <a:gd name="adj2" fmla="val 50658"/>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buClrTx/>
              <a:buNone/>
            </a:pPr>
            <a:r>
              <a:rPr lang="en-US" altLang="x-none" sz="2400" b="1" i="1">
                <a:latin typeface="Times New Roman" panose="02020603050405020304" pitchFamily="18" charset="0"/>
                <a:cs typeface="Times New Roman" panose="02020603050405020304" pitchFamily="18" charset="0"/>
              </a:rPr>
              <a:t>Đây l</a:t>
            </a:r>
            <a:r>
              <a:rPr lang="en-US" altLang="x-none" sz="2400" b="1" i="1">
                <a:latin typeface="Times New Roman" panose="02020603050405020304" pitchFamily="18" charset="0"/>
                <a:ea typeface="Times New Roman" panose="02020603050405020304" pitchFamily="18" charset="0"/>
              </a:rPr>
              <a:t>à</a:t>
            </a:r>
            <a:r>
              <a:rPr lang="en-US" altLang="x-none" sz="2400" b="1" i="1">
                <a:latin typeface="Times New Roman" panose="02020603050405020304" pitchFamily="18" charset="0"/>
                <a:cs typeface="Times New Roman" panose="02020603050405020304" pitchFamily="18" charset="0"/>
              </a:rPr>
              <a:t> </a:t>
            </a:r>
            <a:endParaRPr lang="en-US" altLang="x-none" sz="2400" b="1" i="1">
              <a:latin typeface="Times New Roman" panose="02020603050405020304" pitchFamily="18" charset="0"/>
              <a:cs typeface="Times New Roman" panose="02020603050405020304" pitchFamily="18" charset="0"/>
            </a:endParaRPr>
          </a:p>
          <a:p>
            <a:pPr lvl="0" algn="ctr" defTabSz="685800" eaLnBrk="1" hangingPunct="1">
              <a:buClrTx/>
              <a:buNone/>
            </a:pPr>
            <a:r>
              <a:rPr lang="en-US" altLang="x-none" sz="2400" b="1" i="1">
                <a:latin typeface="Times New Roman" panose="02020603050405020304" pitchFamily="18" charset="0"/>
                <a:cs typeface="Times New Roman" panose="02020603050405020304" pitchFamily="18" charset="0"/>
              </a:rPr>
              <a:t>địa danh n</a:t>
            </a:r>
            <a:r>
              <a:rPr lang="en-US" altLang="x-none" sz="2400" b="1" i="1">
                <a:latin typeface="Times New Roman" panose="02020603050405020304" pitchFamily="18" charset="0"/>
                <a:ea typeface="Times New Roman" panose="02020603050405020304" pitchFamily="18" charset="0"/>
              </a:rPr>
              <a:t>à</a:t>
            </a:r>
            <a:r>
              <a:rPr lang="en-US" altLang="x-none" sz="2400" b="1" i="1">
                <a:latin typeface="Times New Roman" panose="02020603050405020304" pitchFamily="18" charset="0"/>
                <a:cs typeface="Times New Roman" panose="02020603050405020304" pitchFamily="18" charset="0"/>
              </a:rPr>
              <a:t>o?</a:t>
            </a:r>
            <a:endParaRPr lang="en-US" altLang="x-none" sz="2400" b="1" i="1">
              <a:latin typeface="Times New Roman" panose="02020603050405020304" pitchFamily="18" charset="0"/>
              <a:ea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586" name="Right Arrow Callout 18"/>
          <p:cNvSpPr/>
          <p:nvPr/>
        </p:nvSpPr>
        <p:spPr>
          <a:xfrm>
            <a:off x="1282700" y="609600"/>
            <a:ext cx="1811338" cy="3721100"/>
          </a:xfrm>
          <a:prstGeom prst="rightArrowCallout">
            <a:avLst>
              <a:gd name="adj1" fmla="val 25011"/>
              <a:gd name="adj2" fmla="val 25013"/>
              <a:gd name="adj3" fmla="val 25000"/>
              <a:gd name="adj4" fmla="val 64972"/>
            </a:avLst>
          </a:prstGeom>
          <a:solidFill>
            <a:srgbClr val="CCFF99"/>
          </a:solidFill>
          <a:ln w="25400" cap="flat" cmpd="sng">
            <a:solidFill>
              <a:srgbClr val="0000FF"/>
            </a:solidFill>
            <a:prstDash val="solid"/>
            <a:miter/>
            <a:headEnd type="none" w="med" len="med"/>
            <a:tailEnd type="none" w="med" len="med"/>
          </a:ln>
        </p:spPr>
        <p:txBody>
          <a:bodyPr anchor="ctr" anchorCtr="0"/>
          <a:p>
            <a:pPr algn="ctr" eaLnBrk="1" hangingPunct="1">
              <a:buFontTx/>
              <a:buNone/>
            </a:pPr>
            <a:r>
              <a:rPr lang="en-US" altLang="en-US" sz="2400">
                <a:solidFill>
                  <a:schemeClr val="tx1"/>
                </a:solidFill>
                <a:latin typeface="Times New Roman" panose="02020603050405020304" pitchFamily="18" charset="0"/>
                <a:ea typeface="SimSun" panose="02010600030101010101" pitchFamily="2" charset="-122"/>
                <a:sym typeface="Times New Roman" panose="02020603050405020304" pitchFamily="18" charset="0"/>
              </a:rPr>
              <a:t>Chính quyền phong kiến khủng hoảng, suy sụp</a:t>
            </a:r>
            <a:endParaRPr lang="en-US" altLang="en-US" sz="1600">
              <a:solidFill>
                <a:schemeClr val="tx1"/>
              </a:solidFill>
              <a:latin typeface="Arial" panose="020B0604020202020204" pitchFamily="34" charset="0"/>
              <a:ea typeface="SimSun" panose="02010600030101010101" pitchFamily="2" charset="-122"/>
              <a:sym typeface="Calibri" panose="020F0502020204030204"/>
            </a:endParaRPr>
          </a:p>
        </p:txBody>
      </p:sp>
      <p:sp>
        <p:nvSpPr>
          <p:cNvPr id="4" name="Rounded Rectangle 17"/>
          <p:cNvSpPr/>
          <p:nvPr/>
        </p:nvSpPr>
        <p:spPr>
          <a:xfrm>
            <a:off x="3094038" y="609600"/>
            <a:ext cx="1346200" cy="3721100"/>
          </a:xfrm>
          <a:prstGeom prst="roundRect">
            <a:avLst>
              <a:gd name="adj" fmla="val 16667"/>
            </a:avLst>
          </a:prstGeom>
          <a:solidFill>
            <a:srgbClr val="CCFF99"/>
          </a:solidFill>
          <a:ln w="25400" cap="flat" cmpd="sng">
            <a:solidFill>
              <a:srgbClr val="0000FF"/>
            </a:solidFill>
            <a:prstDash val="solid"/>
            <a:headEnd type="none" w="med" len="med"/>
            <a:tailEnd type="none" w="med" len="med"/>
          </a:ln>
        </p:spPr>
        <p:txBody>
          <a:bodyPr anchor="ctr" anchorCtr="0"/>
          <a:p>
            <a:pPr algn="ctr" eaLnBrk="1" hangingPunct="1">
              <a:buFontTx/>
              <a:buNone/>
            </a:pPr>
            <a:r>
              <a:rPr lang="en-US" altLang="en-US" sz="2400">
                <a:solidFill>
                  <a:schemeClr val="tx1"/>
                </a:solidFill>
                <a:latin typeface="Times New Roman" panose="02020603050405020304" pitchFamily="18" charset="0"/>
                <a:ea typeface="SimSun" panose="02010600030101010101" pitchFamily="2" charset="-122"/>
                <a:sym typeface="Times New Roman" panose="02020603050405020304" pitchFamily="18" charset="0"/>
              </a:rPr>
              <a:t>Kinh tế:</a:t>
            </a:r>
            <a:endParaRPr lang="en-US" altLang="en-US" sz="2400">
              <a:solidFill>
                <a:schemeClr val="tx1"/>
              </a:solidFill>
              <a:latin typeface="Times New Roman" panose="02020603050405020304" pitchFamily="18" charset="0"/>
              <a:ea typeface="SimSun" panose="02010600030101010101" pitchFamily="2" charset="-122"/>
              <a:sym typeface="Times New Roman" panose="02020603050405020304" pitchFamily="18" charset="0"/>
            </a:endParaRPr>
          </a:p>
          <a:p>
            <a:pPr algn="ctr" eaLnBrk="1" hangingPunct="1">
              <a:buFontTx/>
              <a:buNone/>
            </a:pPr>
            <a:r>
              <a:rPr lang="en-US" altLang="en-US" sz="2400">
                <a:solidFill>
                  <a:schemeClr val="tx1"/>
                </a:solidFill>
                <a:latin typeface="Times New Roman" panose="02020603050405020304" pitchFamily="18" charset="0"/>
                <a:ea typeface="SimSun" panose="02010600030101010101" pitchFamily="2" charset="-122"/>
                <a:sym typeface="Times New Roman" panose="02020603050405020304" pitchFamily="18" charset="0"/>
              </a:rPr>
              <a:t> đình đốn, sa sút nghiêm trọng.</a:t>
            </a:r>
            <a:endParaRPr lang="en-US" altLang="en-US" sz="1600">
              <a:solidFill>
                <a:schemeClr val="tx1"/>
              </a:solidFill>
              <a:latin typeface="Arial" panose="020B0604020202020204" pitchFamily="34" charset="0"/>
              <a:ea typeface="SimSun" panose="02010600030101010101" pitchFamily="2" charset="-122"/>
              <a:sym typeface="Calibri" panose="020F0502020204030204"/>
            </a:endParaRPr>
          </a:p>
        </p:txBody>
      </p:sp>
      <p:sp>
        <p:nvSpPr>
          <p:cNvPr id="5" name="Rounded Rectangle 20"/>
          <p:cNvSpPr/>
          <p:nvPr/>
        </p:nvSpPr>
        <p:spPr>
          <a:xfrm>
            <a:off x="5041900" y="609600"/>
            <a:ext cx="1235075" cy="3721100"/>
          </a:xfrm>
          <a:prstGeom prst="roundRect">
            <a:avLst>
              <a:gd name="adj" fmla="val 16667"/>
            </a:avLst>
          </a:prstGeom>
          <a:solidFill>
            <a:srgbClr val="CCFF99"/>
          </a:solidFill>
          <a:ln w="25400" cap="flat" cmpd="sng">
            <a:solidFill>
              <a:srgbClr val="0000FF"/>
            </a:solidFill>
            <a:prstDash val="solid"/>
            <a:headEnd type="none" w="med" len="med"/>
            <a:tailEnd type="none" w="med" len="med"/>
          </a:ln>
        </p:spPr>
        <p:txBody>
          <a:bodyPr anchor="ctr" anchorCtr="0"/>
          <a:p>
            <a:pPr algn="ctr" eaLnBrk="1" hangingPunct="1">
              <a:buFontTx/>
              <a:buNone/>
            </a:pPr>
            <a:r>
              <a:rPr lang="en-US" altLang="en-US" sz="2400">
                <a:solidFill>
                  <a:schemeClr val="tx1"/>
                </a:solidFill>
                <a:latin typeface="Times New Roman" panose="02020603050405020304" pitchFamily="18" charset="0"/>
                <a:ea typeface="SimSun" panose="02010600030101010101" pitchFamily="2" charset="-122"/>
                <a:sym typeface="Times New Roman" panose="02020603050405020304" pitchFamily="18" charset="0"/>
              </a:rPr>
              <a:t>Đời sống nhân dân cơ cực: chết đói, phiêu tán…</a:t>
            </a:r>
            <a:endParaRPr lang="en-US" altLang="en-US" sz="1600">
              <a:solidFill>
                <a:schemeClr val="tx1"/>
              </a:solidFill>
              <a:latin typeface="Arial" panose="020B0604020202020204" pitchFamily="34" charset="0"/>
              <a:ea typeface="SimSun" panose="02010600030101010101" pitchFamily="2" charset="-122"/>
              <a:sym typeface="Calibri" panose="020F0502020204030204"/>
            </a:endParaRPr>
          </a:p>
        </p:txBody>
      </p:sp>
      <p:sp>
        <p:nvSpPr>
          <p:cNvPr id="6" name="Rounded Rectangle 22"/>
          <p:cNvSpPr/>
          <p:nvPr/>
        </p:nvSpPr>
        <p:spPr>
          <a:xfrm>
            <a:off x="6834188" y="650875"/>
            <a:ext cx="1476375" cy="3590925"/>
          </a:xfrm>
          <a:prstGeom prst="roundRect">
            <a:avLst>
              <a:gd name="adj" fmla="val 16667"/>
            </a:avLst>
          </a:prstGeom>
          <a:solidFill>
            <a:srgbClr val="CCFF99"/>
          </a:solidFill>
          <a:ln w="25400" cap="flat" cmpd="sng">
            <a:solidFill>
              <a:srgbClr val="0000FF"/>
            </a:solidFill>
            <a:prstDash val="solid"/>
            <a:headEnd type="none" w="med" len="med"/>
            <a:tailEnd type="none" w="med" len="med"/>
          </a:ln>
        </p:spPr>
        <p:txBody>
          <a:bodyPr anchor="ctr" anchorCtr="0"/>
          <a:p>
            <a:pPr algn="ctr" eaLnBrk="1" hangingPunct="1">
              <a:buFontTx/>
              <a:buNone/>
            </a:pPr>
            <a:r>
              <a:rPr lang="en-US" altLang="en-US" sz="2400">
                <a:solidFill>
                  <a:srgbClr val="FF0000"/>
                </a:solidFill>
                <a:latin typeface="Times New Roman" panose="02020603050405020304" pitchFamily="18" charset="0"/>
                <a:ea typeface="SimSun" panose="02010600030101010101" pitchFamily="2" charset="-122"/>
                <a:sym typeface="Times New Roman" panose="02020603050405020304" pitchFamily="18" charset="0"/>
              </a:rPr>
              <a:t> Nông dân vùng lên chống lại chính quyền phong kiến.</a:t>
            </a:r>
            <a:endParaRPr lang="en-US" altLang="en-US" sz="1600">
              <a:solidFill>
                <a:srgbClr val="FF0000"/>
              </a:solidFill>
              <a:latin typeface="Arial" panose="020B0604020202020204" pitchFamily="34" charset="0"/>
              <a:ea typeface="SimSun" panose="02010600030101010101" pitchFamily="2" charset="-122"/>
              <a:sym typeface="Calibri" panose="020F0502020204030204"/>
            </a:endParaRPr>
          </a:p>
        </p:txBody>
      </p:sp>
      <p:sp>
        <p:nvSpPr>
          <p:cNvPr id="7" name="Right Arrow 1"/>
          <p:cNvSpPr/>
          <p:nvPr/>
        </p:nvSpPr>
        <p:spPr>
          <a:xfrm>
            <a:off x="6400800" y="2152650"/>
            <a:ext cx="407988" cy="623888"/>
          </a:xfrm>
          <a:prstGeom prst="rightArrow">
            <a:avLst>
              <a:gd name="adj1" fmla="val 50000"/>
              <a:gd name="adj2" fmla="val 50000"/>
            </a:avLst>
          </a:prstGeom>
          <a:solidFill>
            <a:srgbClr val="92D050"/>
          </a:solidFill>
          <a:ln w="9525" cap="flat" cmpd="sng">
            <a:solidFill>
              <a:srgbClr val="0070C0"/>
            </a:solidFill>
            <a:prstDash val="solid"/>
            <a:round/>
            <a:headEnd type="none" w="med" len="med"/>
            <a:tailEnd type="none" w="med" len="med"/>
          </a:ln>
        </p:spPr>
        <p:txBody>
          <a:bodyPr/>
          <a:p>
            <a:pPr algn="ctr" eaLnBrk="1" hangingPunct="1">
              <a:buNone/>
            </a:pPr>
            <a:endParaRPr lang="en-US" altLang="">
              <a:solidFill>
                <a:schemeClr val="tx1"/>
              </a:solidFill>
              <a:latin typeface="Arial" panose="020B0604020202020204" pitchFamily="34" charset="0"/>
              <a:ea typeface="SimSun" panose="02010600030101010101" pitchFamily="2" charset="-122"/>
            </a:endParaRPr>
          </a:p>
        </p:txBody>
      </p:sp>
      <p:pic>
        <p:nvPicPr>
          <p:cNvPr id="8" name="Picture 2"/>
          <p:cNvPicPr>
            <a:picLocks noChangeAspect="1"/>
          </p:cNvPicPr>
          <p:nvPr/>
        </p:nvPicPr>
        <p:blipFill>
          <a:blip r:embed="rId1"/>
          <a:stretch>
            <a:fillRect/>
          </a:stretch>
        </p:blipFill>
        <p:spPr>
          <a:xfrm>
            <a:off x="4484688" y="2139950"/>
            <a:ext cx="557212" cy="635000"/>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Effect prLst="gradientSize: 0.1">
                                      <p:cBhvr>
                                        <p:cTn id="9" dur="500"/>
                                        <p:tgtEl>
                                          <p:spTgt spid="4"/>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ppt_x</p:attrName>
                                        </p:attrNameLst>
                                      </p:cBhvr>
                                      <p:tavLst>
                                        <p:tav tm="0">
                                          <p:val>
                                            <p:strVal val="#ppt_x-.2"/>
                                          </p:val>
                                        </p:tav>
                                        <p:tav tm="100000">
                                          <p:val>
                                            <p:strVal val="#ppt_x"/>
                                          </p:val>
                                        </p:tav>
                                      </p:tavLst>
                                    </p:anim>
                                    <p:anim calcmode="lin" valueType="num">
                                      <p:cBhvr>
                                        <p:cTn id="19" dur="500" fill="hold"/>
                                        <p:tgtEl>
                                          <p:spTgt spid="5"/>
                                        </p:tgtEl>
                                        <p:attrNameLst>
                                          <p:attrName>ppt_y</p:attrName>
                                        </p:attrNameLst>
                                      </p:cBhvr>
                                      <p:tavLst>
                                        <p:tav tm="0">
                                          <p:val>
                                            <p:strVal val="#ppt_y"/>
                                          </p:val>
                                        </p:tav>
                                        <p:tav tm="100000">
                                          <p:val>
                                            <p:strVal val="#ppt_y"/>
                                          </p:val>
                                        </p:tav>
                                      </p:tavLst>
                                    </p:anim>
                                    <p:animEffect prLst="gradientSize: 0.1">
                                      <p:cBhvr>
                                        <p:cTn id="20" dur="500"/>
                                        <p:tgtEl>
                                          <p:spTgt spid="5"/>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9"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ppt_x</p:attrName>
                                        </p:attrNameLst>
                                      </p:cBhvr>
                                      <p:tavLst>
                                        <p:tav tm="0">
                                          <p:val>
                                            <p:strVal val="#ppt_x-.2"/>
                                          </p:val>
                                        </p:tav>
                                        <p:tav tm="100000">
                                          <p:val>
                                            <p:strVal val="#ppt_x"/>
                                          </p:val>
                                        </p:tav>
                                      </p:tavLst>
                                    </p:anim>
                                    <p:anim calcmode="lin" valueType="num">
                                      <p:cBhvr>
                                        <p:cTn id="30" dur="500" fill="hold"/>
                                        <p:tgtEl>
                                          <p:spTgt spid="6"/>
                                        </p:tgtEl>
                                        <p:attrNameLst>
                                          <p:attrName>ppt_y</p:attrName>
                                        </p:attrNameLst>
                                      </p:cBhvr>
                                      <p:tavLst>
                                        <p:tav tm="0">
                                          <p:val>
                                            <p:strVal val="#ppt_y"/>
                                          </p:val>
                                        </p:tav>
                                        <p:tav tm="100000">
                                          <p:val>
                                            <p:strVal val="#ppt_y"/>
                                          </p:val>
                                        </p:tav>
                                      </p:tavLst>
                                    </p:anim>
                                    <p:animEffect prLst="gradientSize: 0.1">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 name="Google Shape;70;p14"/>
          <p:cNvSpPr/>
          <p:nvPr/>
        </p:nvSpPr>
        <p:spPr>
          <a:xfrm>
            <a:off x="5435600" y="1141413"/>
            <a:ext cx="2955925" cy="2957512"/>
          </a:xfrm>
          <a:prstGeom prst="rect">
            <a:avLst/>
          </a:prstGeom>
          <a:solidFill>
            <a:srgbClr val="000000">
              <a:alpha val="9804"/>
            </a:srgbClr>
          </a:solidFill>
          <a:ln w="9525">
            <a:noFill/>
          </a:ln>
        </p:spPr>
        <p:txBody>
          <a:bodyPr lIns="91425" tIns="91425" rIns="91425" bIns="91425" anchor="ctr" anchorCtr="0"/>
          <a:p>
            <a:pPr eaLnBrk="1" hangingPunct="1">
              <a:buNone/>
            </a:pPr>
            <a:endParaRPr>
              <a:latin typeface="Arial" panose="020B0604020202020204" pitchFamily="34" charset="0"/>
            </a:endParaRPr>
          </a:p>
        </p:txBody>
      </p:sp>
      <p:sp>
        <p:nvSpPr>
          <p:cNvPr id="72" name="Google Shape;72;p14"/>
          <p:cNvSpPr>
            <a:spLocks noGrp="1"/>
          </p:cNvSpPr>
          <p:nvPr>
            <p:ph type="ctrTitle" idx="4294967295"/>
          </p:nvPr>
        </p:nvSpPr>
        <p:spPr>
          <a:xfrm>
            <a:off x="1176338" y="1141413"/>
            <a:ext cx="4203700" cy="2122487"/>
          </a:xfrm>
          <a:ln/>
        </p:spPr>
        <p:txBody>
          <a:bodyPr vert="horz" wrap="square" lIns="91425" tIns="91425" rIns="91425" bIns="91425" anchor="b" anchorCtr="0"/>
          <a:lstStyle>
            <a:lvl1pPr lvl="0">
              <a:buClr>
                <a:srgbClr val="000000"/>
              </a:buClr>
              <a:buSzTx/>
              <a:buFont typeface="Arial" panose="020B0604020202020204" pitchFamily="34" charset="0"/>
              <a:defRPr/>
            </a:lvl1pPr>
          </a:lstStyle>
          <a:p>
            <a:pPr lvl="0" algn="ctr" eaLnBrk="1" hangingPunct="1">
              <a:buClr>
                <a:srgbClr val="25212A"/>
              </a:buClr>
              <a:buFont typeface="Oswald" charset="0"/>
              <a:buNone/>
            </a:pPr>
            <a:r>
              <a:rPr lang="" altLang="en-US" sz="2800" b="1">
                <a:solidFill>
                  <a:srgbClr val="25212A"/>
                </a:solidFill>
                <a:latin typeface="Times New Roman" panose="02020603050405020304" pitchFamily="18" charset="0"/>
                <a:cs typeface="Oswald" charset="0"/>
                <a:sym typeface="Oswald" charset="0"/>
              </a:rPr>
              <a:t>2. Một số cuộc khởi nghĩa lớn của phong tr</a:t>
            </a:r>
            <a:r>
              <a:rPr lang="" altLang="en-US" sz="2800" b="1">
                <a:solidFill>
                  <a:srgbClr val="25212A"/>
                </a:solidFill>
                <a:latin typeface="Times New Roman" panose="02020603050405020304" pitchFamily="18" charset="0"/>
                <a:ea typeface="Oswald" charset="0"/>
                <a:sym typeface="Oswald" charset="0"/>
              </a:rPr>
              <a:t>à</a:t>
            </a:r>
            <a:r>
              <a:rPr lang="" altLang="en-US" sz="2800" b="1">
                <a:solidFill>
                  <a:srgbClr val="25212A"/>
                </a:solidFill>
                <a:latin typeface="Times New Roman" panose="02020603050405020304" pitchFamily="18" charset="0"/>
                <a:cs typeface="Oswald" charset="0"/>
                <a:sym typeface="Oswald" charset="0"/>
              </a:rPr>
              <a:t>o nông dân Đ</a:t>
            </a:r>
            <a:r>
              <a:rPr lang="" altLang="en-US" sz="2800" b="1">
                <a:solidFill>
                  <a:srgbClr val="25212A"/>
                </a:solidFill>
                <a:latin typeface="Times New Roman" panose="02020603050405020304" pitchFamily="18" charset="0"/>
                <a:ea typeface="Oswald" charset="0"/>
                <a:sym typeface="Oswald" charset="0"/>
              </a:rPr>
              <a:t>à</a:t>
            </a:r>
            <a:r>
              <a:rPr lang="" altLang="en-US" sz="2800" b="1">
                <a:solidFill>
                  <a:srgbClr val="25212A"/>
                </a:solidFill>
                <a:latin typeface="Times New Roman" panose="02020603050405020304" pitchFamily="18" charset="0"/>
                <a:cs typeface="Oswald" charset="0"/>
                <a:sym typeface="Oswald" charset="0"/>
              </a:rPr>
              <a:t>ng Ngo</a:t>
            </a:r>
            <a:r>
              <a:rPr lang="" altLang="en-US" sz="2800" b="1">
                <a:solidFill>
                  <a:srgbClr val="25212A"/>
                </a:solidFill>
                <a:latin typeface="Times New Roman" panose="02020603050405020304" pitchFamily="18" charset="0"/>
                <a:ea typeface="Oswald" charset="0"/>
                <a:sym typeface="Oswald" charset="0"/>
              </a:rPr>
              <a:t>à</a:t>
            </a:r>
            <a:r>
              <a:rPr lang="" altLang="en-US" sz="2800" b="1">
                <a:solidFill>
                  <a:srgbClr val="25212A"/>
                </a:solidFill>
                <a:latin typeface="Times New Roman" panose="02020603050405020304" pitchFamily="18" charset="0"/>
                <a:cs typeface="Oswald" charset="0"/>
                <a:sym typeface="Oswald" charset="0"/>
              </a:rPr>
              <a:t>i.</a:t>
            </a:r>
            <a:endParaRPr lang="en-US" altLang="zh-CN" sz="2800" b="1">
              <a:solidFill>
                <a:srgbClr val="25212A"/>
              </a:solidFill>
              <a:latin typeface="Times New Roman" panose="02020603050405020304" pitchFamily="18" charset="0"/>
              <a:ea typeface="Oswald" charset="0"/>
              <a:sym typeface="Oswald" charset="0"/>
            </a:endParaRPr>
          </a:p>
        </p:txBody>
      </p:sp>
      <p:sp>
        <p:nvSpPr>
          <p:cNvPr id="74" name="Google Shape;74;p14"/>
          <p:cNvSpPr txBox="1">
            <a:spLocks noGrp="1"/>
          </p:cNvSpPr>
          <p:nvPr>
            <p:ph type="sldNum" idx="10"/>
          </p:nvPr>
        </p:nvSpPr>
        <p:spPr>
          <a:ln/>
        </p:spPr>
        <p:txBody>
          <a:bodyPr lIns="91425" tIns="91425" rIns="91425" bIns="91425" anchor="ctr" anchorCtr="0"/>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r" eaLnBrk="1" hangingPunct="1">
              <a:buNone/>
            </a:pPr>
            <a:fld id="{9A0DB2DC-4C9A-4742-B13C-FB6460FD3503}" type="slidenum">
              <a:rPr lang="" altLang="en-US" sz="1200">
                <a:solidFill>
                  <a:srgbClr val="666666"/>
                </a:solidFill>
                <a:latin typeface="Tinos" charset="0"/>
                <a:cs typeface="Tinos" charset="0"/>
                <a:sym typeface="Tinos" charset="0"/>
              </a:rPr>
            </a:fld>
            <a:endParaRPr lang="" altLang="en-US" sz="1200">
              <a:solidFill>
                <a:srgbClr val="666666"/>
              </a:solidFill>
              <a:latin typeface="Tinos" charset="0"/>
              <a:ea typeface="Tinos" charset="0"/>
              <a:cs typeface="Tinos" charset="0"/>
              <a:sym typeface="Tinos" charset="0"/>
            </a:endParaRPr>
          </a:p>
        </p:txBody>
      </p:sp>
      <p:pic>
        <p:nvPicPr>
          <p:cNvPr id="9220" name="Picture 4" descr="Vị tướng quân tài giỏi nhiều lần chặn đứng quân chúa Trịnh"/>
          <p:cNvPicPr>
            <a:picLocks noChangeAspect="1"/>
          </p:cNvPicPr>
          <p:nvPr/>
        </p:nvPicPr>
        <p:blipFill>
          <a:blip r:embed="rId1"/>
          <a:stretch>
            <a:fillRect/>
          </a:stretch>
        </p:blipFill>
        <p:spPr>
          <a:xfrm>
            <a:off x="5586413" y="1303338"/>
            <a:ext cx="2654300" cy="2633662"/>
          </a:xfrm>
          <a:prstGeom prst="rect">
            <a:avLst/>
          </a:prstGeom>
          <a:noFill/>
          <a:ln w="9525">
            <a:noFill/>
          </a:ln>
        </p:spPr>
      </p:pic>
      <p:sp>
        <p:nvSpPr>
          <p:cNvPr id="2" name="Google Shape;79;p15"/>
          <p:cNvSpPr txBox="1"/>
          <p:nvPr/>
        </p:nvSpPr>
        <p:spPr>
          <a:xfrm>
            <a:off x="1243013" y="487363"/>
            <a:ext cx="7392987" cy="523875"/>
          </a:xfrm>
          <a:prstGeom prst="rect">
            <a:avLst/>
          </a:prstGeom>
          <a:noFill/>
          <a:ln w="9525">
            <a:noFill/>
          </a:ln>
        </p:spPr>
        <p:txBody>
          <a:bodyPr lIns="91425" tIns="91425" rIns="91425" bIns="91425" anchor="b" anchorCtr="0"/>
          <a:lstStyle>
            <a:lvl1pPr marR="0" lvl="0" algn="l" rtl="0">
              <a:lnSpc>
                <a:spcPct val="100000"/>
              </a:lnSpc>
              <a:spcBef>
                <a:spcPts val="0"/>
              </a:spcBef>
              <a:spcAft>
                <a:spcPts val="0"/>
              </a:spcAft>
              <a:buClr>
                <a:srgbClr val="000000"/>
              </a:buClr>
              <a:buFont typeface="Arial" panose="020B0604020202020204"/>
              <a:defRPr sz="140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stStyle>
          <a:p>
            <a:pPr lvl="0" algn="ctr" eaLnBrk="1" hangingPunct="1">
              <a:buNone/>
            </a:pPr>
            <a:r>
              <a:rPr lang="en-US" altLang="x-none" sz="2400">
                <a:solidFill>
                  <a:srgbClr val="C00000"/>
                </a:solidFill>
                <a:latin typeface="Times New Roman" panose="02020603050405020304" pitchFamily="18" charset="0"/>
                <a:cs typeface="Times New Roman" panose="02020603050405020304" pitchFamily="18" charset="0"/>
              </a:rPr>
              <a:t>B</a:t>
            </a:r>
            <a:r>
              <a:rPr lang="en-US" altLang="x-none" sz="2400">
                <a:solidFill>
                  <a:srgbClr val="C00000"/>
                </a:solidFill>
                <a:latin typeface="Times New Roman" panose="02020603050405020304" pitchFamily="18" charset="0"/>
                <a:ea typeface="Times New Roman" panose="02020603050405020304" pitchFamily="18" charset="0"/>
              </a:rPr>
              <a:t>à</a:t>
            </a:r>
            <a:r>
              <a:rPr lang="en-US" altLang="x-none" sz="2400">
                <a:solidFill>
                  <a:srgbClr val="C00000"/>
                </a:solidFill>
                <a:latin typeface="Times New Roman" panose="02020603050405020304" pitchFamily="18" charset="0"/>
                <a:cs typeface="Times New Roman" panose="02020603050405020304" pitchFamily="18" charset="0"/>
              </a:rPr>
              <a:t>i 7. Khởi nghĩa nông dân ở Đ</a:t>
            </a:r>
            <a:r>
              <a:rPr lang="en-US" altLang="x-none" sz="2400">
                <a:solidFill>
                  <a:srgbClr val="C00000"/>
                </a:solidFill>
                <a:latin typeface="Times New Roman" panose="02020603050405020304" pitchFamily="18" charset="0"/>
                <a:ea typeface="Times New Roman" panose="02020603050405020304" pitchFamily="18" charset="0"/>
              </a:rPr>
              <a:t>à</a:t>
            </a:r>
            <a:r>
              <a:rPr lang="en-US" altLang="x-none" sz="2400">
                <a:solidFill>
                  <a:srgbClr val="C00000"/>
                </a:solidFill>
                <a:latin typeface="Times New Roman" panose="02020603050405020304" pitchFamily="18" charset="0"/>
                <a:cs typeface="Times New Roman" panose="02020603050405020304" pitchFamily="18" charset="0"/>
              </a:rPr>
              <a:t>ng Ngo</a:t>
            </a:r>
            <a:r>
              <a:rPr lang="en-US" altLang="x-none" sz="2400">
                <a:solidFill>
                  <a:srgbClr val="C00000"/>
                </a:solidFill>
                <a:latin typeface="Times New Roman" panose="02020603050405020304" pitchFamily="18" charset="0"/>
                <a:ea typeface="Times New Roman" panose="02020603050405020304" pitchFamily="18" charset="0"/>
              </a:rPr>
              <a:t>à</a:t>
            </a:r>
            <a:r>
              <a:rPr lang="en-US" altLang="x-none" sz="2400">
                <a:solidFill>
                  <a:srgbClr val="C00000"/>
                </a:solidFill>
                <a:latin typeface="Times New Roman" panose="02020603050405020304" pitchFamily="18" charset="0"/>
                <a:cs typeface="Times New Roman" panose="02020603050405020304" pitchFamily="18" charset="0"/>
              </a:rPr>
              <a:t>i thế kỉ XVIII</a:t>
            </a:r>
            <a:endParaRPr lang="vi-VN" altLang="en-US" sz="2400">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500" decel="50000" fill="hold">
                                          <p:stCondLst>
                                            <p:cond delay="0"/>
                                          </p:stCondLst>
                                        </p:cTn>
                                        <p:tgtEl>
                                          <p:spTgt spid="70"/>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7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0"/>
                                        </p:tgtEl>
                                        <p:attrNameLst>
                                          <p:attrName>ppt_w</p:attrName>
                                        </p:attrNameLst>
                                      </p:cBhvr>
                                      <p:tavLst>
                                        <p:tav tm="0">
                                          <p:val>
                                            <p:strVal val="#ppt_w*.05"/>
                                          </p:val>
                                        </p:tav>
                                        <p:tav tm="100000">
                                          <p:val>
                                            <p:strVal val="#ppt_w"/>
                                          </p:val>
                                        </p:tav>
                                      </p:tavLst>
                                    </p:anim>
                                    <p:anim calcmode="lin" valueType="num">
                                      <p:cBhvr>
                                        <p:cTn id="10" dur="1000" fill="hold"/>
                                        <p:tgtEl>
                                          <p:spTgt spid="7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0"/>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72"/>
                                        </p:tgtEl>
                                        <p:attrNameLst>
                                          <p:attrName>style.visibility</p:attrName>
                                        </p:attrNameLst>
                                      </p:cBhvr>
                                      <p:to>
                                        <p:strVal val="visible"/>
                                      </p:to>
                                    </p:set>
                                    <p:anim calcmode="lin" valueType="num">
                                      <p:cBhvr>
                                        <p:cTn id="17" dur="500" decel="50000" fill="hold">
                                          <p:stCondLst>
                                            <p:cond delay="0"/>
                                          </p:stCondLst>
                                        </p:cTn>
                                        <p:tgtEl>
                                          <p:spTgt spid="72"/>
                                        </p:tgtEl>
                                        <p:attrNameLst>
                                          <p:attrName>style.rotation</p:attrName>
                                        </p:attrNameLst>
                                      </p:cBhvr>
                                      <p:tavLst>
                                        <p:tav tm="0">
                                          <p:val>
                                            <p:fltVal val="-90.000000"/>
                                          </p:val>
                                        </p:tav>
                                        <p:tav tm="100000">
                                          <p:val>
                                            <p:fltVal val="0.000000"/>
                                          </p:val>
                                        </p:tav>
                                      </p:tavLst>
                                    </p:anim>
                                    <p:anim calcmode="lin" valueType="num">
                                      <p:cBhvr>
                                        <p:cTn id="18" dur="500" decel="50000" fill="hold">
                                          <p:stCondLst>
                                            <p:cond delay="0"/>
                                          </p:stCondLst>
                                        </p:cTn>
                                        <p:tgtEl>
                                          <p:spTgt spid="7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72"/>
                                        </p:tgtEl>
                                        <p:attrNameLst>
                                          <p:attrName>ppt_w</p:attrName>
                                        </p:attrNameLst>
                                      </p:cBhvr>
                                      <p:tavLst>
                                        <p:tav tm="0">
                                          <p:val>
                                            <p:strVal val="#ppt_w*.05"/>
                                          </p:val>
                                        </p:tav>
                                        <p:tav tm="100000">
                                          <p:val>
                                            <p:strVal val="#ppt_w"/>
                                          </p:val>
                                        </p:tav>
                                      </p:tavLst>
                                    </p:anim>
                                    <p:anim calcmode="lin" valueType="num">
                                      <p:cBhvr>
                                        <p:cTn id="20" dur="1000" fill="hold"/>
                                        <p:tgtEl>
                                          <p:spTgt spid="7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7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7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7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72"/>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74"/>
                                        </p:tgtEl>
                                        <p:attrNameLst>
                                          <p:attrName>style.visibility</p:attrName>
                                        </p:attrNameLst>
                                      </p:cBhvr>
                                      <p:to>
                                        <p:strVal val="visible"/>
                                      </p:to>
                                    </p:set>
                                    <p:anim calcmode="lin" valueType="num">
                                      <p:cBhvr>
                                        <p:cTn id="27" dur="500" decel="50000" fill="hold">
                                          <p:stCondLst>
                                            <p:cond delay="0"/>
                                          </p:stCondLst>
                                        </p:cTn>
                                        <p:tgtEl>
                                          <p:spTgt spid="74"/>
                                        </p:tgtEl>
                                        <p:attrNameLst>
                                          <p:attrName>style.rotation</p:attrName>
                                        </p:attrNameLst>
                                      </p:cBhvr>
                                      <p:tavLst>
                                        <p:tav tm="0">
                                          <p:val>
                                            <p:fltVal val="-90.000000"/>
                                          </p:val>
                                        </p:tav>
                                        <p:tav tm="100000">
                                          <p:val>
                                            <p:fltVal val="0.000000"/>
                                          </p:val>
                                        </p:tav>
                                      </p:tavLst>
                                    </p:anim>
                                    <p:anim calcmode="lin" valueType="num">
                                      <p:cBhvr>
                                        <p:cTn id="28" dur="500" decel="50000" fill="hold">
                                          <p:stCondLst>
                                            <p:cond delay="0"/>
                                          </p:stCondLst>
                                        </p:cTn>
                                        <p:tgtEl>
                                          <p:spTgt spid="74"/>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74"/>
                                        </p:tgtEl>
                                        <p:attrNameLst>
                                          <p:attrName>ppt_w</p:attrName>
                                        </p:attrNameLst>
                                      </p:cBhvr>
                                      <p:tavLst>
                                        <p:tav tm="0">
                                          <p:val>
                                            <p:strVal val="#ppt_w*.05"/>
                                          </p:val>
                                        </p:tav>
                                        <p:tav tm="100000">
                                          <p:val>
                                            <p:strVal val="#ppt_w"/>
                                          </p:val>
                                        </p:tav>
                                      </p:tavLst>
                                    </p:anim>
                                    <p:anim calcmode="lin" valueType="num">
                                      <p:cBhvr>
                                        <p:cTn id="30" dur="1000" fill="hold"/>
                                        <p:tgtEl>
                                          <p:spTgt spid="74"/>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74"/>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74"/>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74"/>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74"/>
                                        </p:tgtEl>
                                      </p:cBhvr>
                                    </p:animEffect>
                                  </p:childTnLst>
                                </p:cTn>
                              </p:par>
                              <p:par>
                                <p:cTn id="35" presetID="25" presetClass="entr" presetSubtype="0" fill="hold" nodeType="withEffect">
                                  <p:stCondLst>
                                    <p:cond delay="0"/>
                                  </p:stCondLst>
                                  <p:childTnLst>
                                    <p:set>
                                      <p:cBhvr>
                                        <p:cTn id="36" dur="1" fill="hold">
                                          <p:stCondLst>
                                            <p:cond delay="0"/>
                                          </p:stCondLst>
                                        </p:cTn>
                                        <p:tgtEl>
                                          <p:spTgt spid="9220"/>
                                        </p:tgtEl>
                                        <p:attrNameLst>
                                          <p:attrName>style.visibility</p:attrName>
                                        </p:attrNameLst>
                                      </p:cBhvr>
                                      <p:to>
                                        <p:strVal val="visible"/>
                                      </p:to>
                                    </p:set>
                                    <p:anim calcmode="lin" valueType="num">
                                      <p:cBhvr>
                                        <p:cTn id="37" dur="500" decel="50000" fill="hold">
                                          <p:stCondLst>
                                            <p:cond delay="0"/>
                                          </p:stCondLst>
                                        </p:cTn>
                                        <p:tgtEl>
                                          <p:spTgt spid="9220"/>
                                        </p:tgtEl>
                                        <p:attrNameLst>
                                          <p:attrName>style.rotation</p:attrName>
                                        </p:attrNameLst>
                                      </p:cBhvr>
                                      <p:tavLst>
                                        <p:tav tm="0">
                                          <p:val>
                                            <p:fltVal val="-90.000000"/>
                                          </p:val>
                                        </p:tav>
                                        <p:tav tm="100000">
                                          <p:val>
                                            <p:fltVal val="0.000000"/>
                                          </p:val>
                                        </p:tav>
                                      </p:tavLst>
                                    </p:anim>
                                    <p:anim calcmode="lin" valueType="num">
                                      <p:cBhvr>
                                        <p:cTn id="38" dur="500" decel="50000" fill="hold">
                                          <p:stCondLst>
                                            <p:cond delay="0"/>
                                          </p:stCondLst>
                                        </p:cTn>
                                        <p:tgtEl>
                                          <p:spTgt spid="9220"/>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9220"/>
                                        </p:tgtEl>
                                        <p:attrNameLst>
                                          <p:attrName>ppt_w</p:attrName>
                                        </p:attrNameLst>
                                      </p:cBhvr>
                                      <p:tavLst>
                                        <p:tav tm="0">
                                          <p:val>
                                            <p:strVal val="#ppt_w*.05"/>
                                          </p:val>
                                        </p:tav>
                                        <p:tav tm="100000">
                                          <p:val>
                                            <p:strVal val="#ppt_w"/>
                                          </p:val>
                                        </p:tav>
                                      </p:tavLst>
                                    </p:anim>
                                    <p:anim calcmode="lin" valueType="num">
                                      <p:cBhvr>
                                        <p:cTn id="40" dur="1000" fill="hold"/>
                                        <p:tgtEl>
                                          <p:spTgt spid="9220"/>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9220"/>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9220"/>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9220"/>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9220"/>
                                        </p:tgtEl>
                                      </p:cBhvr>
                                    </p:animEffect>
                                  </p:childTnLst>
                                </p:cTn>
                              </p:par>
                              <p:par>
                                <p:cTn id="45" presetID="30"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800" decel="100000"/>
                                        <p:tgtEl>
                                          <p:spTgt spid="2"/>
                                        </p:tgtEl>
                                      </p:cBhvr>
                                    </p:animEffect>
                                    <p:anim calcmode="lin" valueType="num">
                                      <p:cBhvr>
                                        <p:cTn id="48" dur="800" decel="100000" fill="hold"/>
                                        <p:tgtEl>
                                          <p:spTgt spid="2"/>
                                        </p:tgtEl>
                                        <p:attrNameLst>
                                          <p:attrName>style.rotation</p:attrName>
                                        </p:attrNameLst>
                                      </p:cBhvr>
                                      <p:tavLst>
                                        <p:tav tm="0">
                                          <p:val>
                                            <p:fltVal val="-90.000000"/>
                                          </p:val>
                                        </p:tav>
                                        <p:tav tm="100000">
                                          <p:val>
                                            <p:fltVal val="0.000000"/>
                                          </p:val>
                                        </p:tav>
                                      </p:tavLst>
                                    </p:anim>
                                    <p:anim calcmode="lin" valueType="num">
                                      <p:cBhvr>
                                        <p:cTn id="49" dur="800" decel="100000" fill="hold"/>
                                        <p:tgtEl>
                                          <p:spTgt spid="2"/>
                                        </p:tgtEl>
                                        <p:attrNameLst>
                                          <p:attrName>ppt_x</p:attrName>
                                        </p:attrNameLst>
                                      </p:cBhvr>
                                      <p:tavLst>
                                        <p:tav tm="0">
                                          <p:val>
                                            <p:strVal val="#ppt_x+0.4"/>
                                          </p:val>
                                        </p:tav>
                                        <p:tav tm="100000">
                                          <p:val>
                                            <p:strVal val="#ppt_x-0.05"/>
                                          </p:val>
                                        </p:tav>
                                      </p:tavLst>
                                    </p:anim>
                                    <p:anim calcmode="lin" valueType="num">
                                      <p:cBhvr>
                                        <p:cTn id="50" dur="800" decel="100000" fill="hold"/>
                                        <p:tgtEl>
                                          <p:spTgt spid="2"/>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2" grpId="0"/>
      <p:bldP spid="74"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658" name="Hộp Văn bản 2"/>
          <p:cNvSpPr txBox="1"/>
          <p:nvPr/>
        </p:nvSpPr>
        <p:spPr>
          <a:xfrm>
            <a:off x="127000" y="22225"/>
            <a:ext cx="8867775" cy="1570038"/>
          </a:xfrm>
          <a:prstGeom prst="rect">
            <a:avLst/>
          </a:prstGeom>
          <a:noFill/>
          <a:ln w="9525">
            <a:noFill/>
          </a:ln>
        </p:spPr>
        <p:txBody>
          <a:bodyPr>
            <a:spAutoFit/>
          </a:bodyPr>
          <a:p>
            <a:pPr algn="just" eaLnBrk="1" hangingPunct="1">
              <a:spcBef>
                <a:spcPts val="600"/>
              </a:spcBef>
              <a:spcAft>
                <a:spcPts val="600"/>
              </a:spcAft>
              <a:buNone/>
            </a:pPr>
            <a:r>
              <a:rPr lang="en-US" altLang="x-none" sz="2400">
                <a:solidFill>
                  <a:srgbClr val="C00000"/>
                </a:solidFill>
                <a:latin typeface="Times New Roman" panose="02020603050405020304" pitchFamily="18" charset="0"/>
                <a:ea typeface="Calibri" panose="020F0502020204030204"/>
              </a:rPr>
              <a:t>HS hoạt động cặp đôi trong vòng 3 phút, khai thác kênh chữ, kênh hình SGK tr31.32, kết hợp quan sát Lược đồ một số cuộc k/n lớn trong phong trào nông dân ĐN TK XVIII tr31, hoàn thành bảng thống kê theo mẫu:</a:t>
            </a:r>
            <a:endParaRPr lang="vi-VN" altLang="en-US" sz="2400">
              <a:solidFill>
                <a:srgbClr val="C00000"/>
              </a:solidFill>
              <a:latin typeface="Times New Roman" panose="02020603050405020304" pitchFamily="18" charset="0"/>
              <a:ea typeface="Calibri" panose="020F0502020204030204"/>
            </a:endParaRPr>
          </a:p>
        </p:txBody>
      </p:sp>
      <p:graphicFrame>
        <p:nvGraphicFramePr>
          <p:cNvPr id="70659" name="Table 70658"/>
          <p:cNvGraphicFramePr/>
          <p:nvPr/>
        </p:nvGraphicFramePr>
        <p:xfrm>
          <a:off x="127000" y="1660525"/>
          <a:ext cx="8867775" cy="2925763"/>
        </p:xfrm>
        <a:graphic>
          <a:graphicData uri="http://schemas.openxmlformats.org/drawingml/2006/table">
            <a:tbl>
              <a:tblPr/>
              <a:tblGrid>
                <a:gridCol w="819150"/>
                <a:gridCol w="2797175"/>
                <a:gridCol w="1403350"/>
                <a:gridCol w="3848100"/>
              </a:tblGrid>
              <a:tr h="366713">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spcBef>
                          <a:spcPts val="600"/>
                        </a:spcBef>
                        <a:spcAft>
                          <a:spcPts val="600"/>
                        </a:spcAft>
                        <a:buClrTx/>
                        <a:buFontTx/>
                        <a:buNone/>
                      </a:pPr>
                      <a:r>
                        <a:rPr lang="en-US" altLang="x-none" sz="2400">
                          <a:latin typeface="Times New Roman" panose="02020603050405020304" pitchFamily="18" charset="0"/>
                          <a:ea typeface="Calibri" panose="020F0502020204030204"/>
                        </a:rPr>
                        <a:t>STT</a:t>
                      </a:r>
                      <a:endParaRPr lang="vi-VN" altLang="en-US" sz="24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spcBef>
                          <a:spcPts val="600"/>
                        </a:spcBef>
                        <a:spcAft>
                          <a:spcPts val="600"/>
                        </a:spcAft>
                        <a:buClrTx/>
                        <a:buFontTx/>
                        <a:buNone/>
                      </a:pPr>
                      <a:r>
                        <a:rPr lang="en-US" altLang="x-none" sz="2400">
                          <a:latin typeface="Times New Roman" panose="02020603050405020304" pitchFamily="18" charset="0"/>
                          <a:ea typeface="Calibri" panose="020F0502020204030204"/>
                        </a:rPr>
                        <a:t>Tên cuộc khởi nghĩa</a:t>
                      </a:r>
                      <a:endParaRPr lang="vi-VN" altLang="en-US" sz="24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spcBef>
                          <a:spcPts val="600"/>
                        </a:spcBef>
                        <a:spcAft>
                          <a:spcPts val="600"/>
                        </a:spcAft>
                        <a:buClrTx/>
                        <a:buFontTx/>
                        <a:buNone/>
                      </a:pPr>
                      <a:r>
                        <a:rPr lang="en-US" altLang="x-none" sz="2400">
                          <a:latin typeface="Times New Roman" panose="02020603050405020304" pitchFamily="18" charset="0"/>
                          <a:ea typeface="Calibri" panose="020F0502020204030204"/>
                        </a:rPr>
                        <a:t>Thời gian</a:t>
                      </a:r>
                      <a:endParaRPr lang="vi-VN" altLang="en-US" sz="24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spcBef>
                          <a:spcPts val="600"/>
                        </a:spcBef>
                        <a:spcAft>
                          <a:spcPts val="600"/>
                        </a:spcAft>
                        <a:buClrTx/>
                        <a:buFontTx/>
                        <a:buNone/>
                      </a:pPr>
                      <a:r>
                        <a:rPr lang="en-US" altLang="x-none" sz="2400">
                          <a:latin typeface="Times New Roman" panose="02020603050405020304" pitchFamily="18" charset="0"/>
                          <a:ea typeface="Calibri" panose="020F0502020204030204"/>
                        </a:rPr>
                        <a:t>Địa điểm</a:t>
                      </a:r>
                      <a:endParaRPr lang="vi-VN" altLang="en-US" sz="24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65125">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spcBef>
                          <a:spcPts val="600"/>
                        </a:spcBef>
                        <a:spcAft>
                          <a:spcPts val="600"/>
                        </a:spcAft>
                        <a:buClrTx/>
                        <a:buFontTx/>
                        <a:buNone/>
                      </a:pPr>
                      <a:r>
                        <a:rPr lang="en-US" altLang="x-none" sz="2400">
                          <a:latin typeface="Times New Roman" panose="02020603050405020304" pitchFamily="18" charset="0"/>
                          <a:ea typeface="Calibri" panose="020F0502020204030204"/>
                        </a:rPr>
                        <a:t>1</a:t>
                      </a:r>
                      <a:endParaRPr lang="vi-VN" altLang="en-US" sz="24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spcBef>
                          <a:spcPts val="600"/>
                        </a:spcBef>
                        <a:spcAft>
                          <a:spcPts val="600"/>
                        </a:spcAft>
                        <a:buClrTx/>
                        <a:buFontTx/>
                        <a:buNone/>
                      </a:pPr>
                      <a:r>
                        <a:rPr lang="en-US" altLang="x-none" sz="2400">
                          <a:latin typeface="Times New Roman" panose="02020603050405020304" pitchFamily="18" charset="0"/>
                          <a:ea typeface="Calibri" panose="020F0502020204030204"/>
                        </a:rPr>
                        <a:t> </a:t>
                      </a:r>
                      <a:endParaRPr lang="vi-VN" altLang="en-US" sz="24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spcBef>
                          <a:spcPts val="600"/>
                        </a:spcBef>
                        <a:spcAft>
                          <a:spcPts val="600"/>
                        </a:spcAft>
                        <a:buClrTx/>
                        <a:buFontTx/>
                        <a:buNone/>
                      </a:pPr>
                      <a:r>
                        <a:rPr lang="en-US" altLang="x-none" sz="2400">
                          <a:latin typeface="Times New Roman" panose="02020603050405020304" pitchFamily="18" charset="0"/>
                          <a:ea typeface="Calibri" panose="020F0502020204030204"/>
                        </a:rPr>
                        <a:t> </a:t>
                      </a:r>
                      <a:endParaRPr lang="vi-VN" altLang="en-US" sz="24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spcBef>
                          <a:spcPts val="600"/>
                        </a:spcBef>
                        <a:spcAft>
                          <a:spcPts val="600"/>
                        </a:spcAft>
                        <a:buClrTx/>
                        <a:buFontTx/>
                        <a:buNone/>
                      </a:pPr>
                      <a:r>
                        <a:rPr lang="en-US" altLang="x-none" sz="2400">
                          <a:latin typeface="Times New Roman" panose="02020603050405020304" pitchFamily="18" charset="0"/>
                          <a:ea typeface="Calibri" panose="020F0502020204030204"/>
                        </a:rPr>
                        <a:t> </a:t>
                      </a:r>
                      <a:endParaRPr lang="vi-VN" altLang="en-US" sz="24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65125">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spcBef>
                          <a:spcPts val="600"/>
                        </a:spcBef>
                        <a:spcAft>
                          <a:spcPts val="600"/>
                        </a:spcAft>
                        <a:buClrTx/>
                        <a:buFontTx/>
                        <a:buNone/>
                      </a:pPr>
                      <a:r>
                        <a:rPr lang="en-US" altLang="x-none" sz="2400">
                          <a:latin typeface="Times New Roman" panose="02020603050405020304" pitchFamily="18" charset="0"/>
                          <a:ea typeface="Calibri" panose="020F0502020204030204"/>
                        </a:rPr>
                        <a:t>2</a:t>
                      </a:r>
                      <a:endParaRPr lang="vi-VN" altLang="en-US" sz="24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spcBef>
                          <a:spcPts val="600"/>
                        </a:spcBef>
                        <a:spcAft>
                          <a:spcPts val="600"/>
                        </a:spcAft>
                        <a:buClrTx/>
                        <a:buFontTx/>
                        <a:buNone/>
                      </a:pPr>
                      <a:r>
                        <a:rPr lang="en-US" altLang="x-none" sz="2400">
                          <a:latin typeface="Times New Roman" panose="02020603050405020304" pitchFamily="18" charset="0"/>
                          <a:ea typeface="Calibri" panose="020F0502020204030204"/>
                        </a:rPr>
                        <a:t> </a:t>
                      </a:r>
                      <a:endParaRPr lang="vi-VN" altLang="en-US" sz="24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spcBef>
                          <a:spcPts val="600"/>
                        </a:spcBef>
                        <a:spcAft>
                          <a:spcPts val="600"/>
                        </a:spcAft>
                        <a:buClrTx/>
                        <a:buFontTx/>
                        <a:buNone/>
                      </a:pPr>
                      <a:r>
                        <a:rPr lang="en-US" altLang="x-none" sz="2400">
                          <a:latin typeface="Times New Roman" panose="02020603050405020304" pitchFamily="18" charset="0"/>
                          <a:ea typeface="Calibri" panose="020F0502020204030204"/>
                        </a:rPr>
                        <a:t> </a:t>
                      </a:r>
                      <a:endParaRPr lang="vi-VN" altLang="en-US" sz="24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spcBef>
                          <a:spcPts val="600"/>
                        </a:spcBef>
                        <a:spcAft>
                          <a:spcPts val="600"/>
                        </a:spcAft>
                        <a:buClrTx/>
                        <a:buFontTx/>
                        <a:buNone/>
                      </a:pPr>
                      <a:r>
                        <a:rPr lang="en-US" altLang="x-none" sz="2400">
                          <a:latin typeface="Times New Roman" panose="02020603050405020304" pitchFamily="18" charset="0"/>
                          <a:ea typeface="Calibri" panose="020F0502020204030204"/>
                        </a:rPr>
                        <a:t> </a:t>
                      </a:r>
                      <a:endParaRPr lang="vi-VN" altLang="en-US" sz="24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66712">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spcBef>
                          <a:spcPts val="600"/>
                        </a:spcBef>
                        <a:spcAft>
                          <a:spcPts val="600"/>
                        </a:spcAft>
                        <a:buClrTx/>
                        <a:buFontTx/>
                        <a:buNone/>
                      </a:pPr>
                      <a:r>
                        <a:rPr lang="en-US" altLang="x-none" sz="2400">
                          <a:latin typeface="Times New Roman" panose="02020603050405020304" pitchFamily="18" charset="0"/>
                          <a:ea typeface="Calibri" panose="020F0502020204030204"/>
                        </a:rPr>
                        <a:t>3</a:t>
                      </a:r>
                      <a:endParaRPr lang="vi-VN" altLang="en-US" sz="24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spcBef>
                          <a:spcPts val="600"/>
                        </a:spcBef>
                        <a:spcAft>
                          <a:spcPts val="600"/>
                        </a:spcAft>
                        <a:buClrTx/>
                        <a:buFontTx/>
                        <a:buNone/>
                      </a:pPr>
                      <a:r>
                        <a:rPr lang="en-US" altLang="x-none" sz="2400">
                          <a:latin typeface="Times New Roman" panose="02020603050405020304" pitchFamily="18" charset="0"/>
                          <a:ea typeface="Calibri" panose="020F0502020204030204"/>
                        </a:rPr>
                        <a:t> </a:t>
                      </a:r>
                      <a:endParaRPr lang="vi-VN" altLang="en-US" sz="24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spcBef>
                          <a:spcPts val="600"/>
                        </a:spcBef>
                        <a:spcAft>
                          <a:spcPts val="600"/>
                        </a:spcAft>
                        <a:buClrTx/>
                        <a:buFontTx/>
                        <a:buNone/>
                      </a:pPr>
                      <a:r>
                        <a:rPr lang="en-US" altLang="x-none" sz="2400">
                          <a:latin typeface="Times New Roman" panose="02020603050405020304" pitchFamily="18" charset="0"/>
                          <a:ea typeface="Calibri" panose="020F0502020204030204"/>
                        </a:rPr>
                        <a:t> </a:t>
                      </a:r>
                      <a:endParaRPr lang="vi-VN" altLang="en-US" sz="24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spcBef>
                          <a:spcPts val="600"/>
                        </a:spcBef>
                        <a:spcAft>
                          <a:spcPts val="600"/>
                        </a:spcAft>
                        <a:buClrTx/>
                        <a:buFontTx/>
                        <a:buNone/>
                      </a:pPr>
                      <a:r>
                        <a:rPr lang="en-US" altLang="x-none" sz="2400">
                          <a:latin typeface="Times New Roman" panose="02020603050405020304" pitchFamily="18" charset="0"/>
                          <a:ea typeface="Calibri" panose="020F0502020204030204"/>
                        </a:rPr>
                        <a:t> </a:t>
                      </a:r>
                      <a:endParaRPr lang="vi-VN" altLang="en-US" sz="24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65125">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spcBef>
                          <a:spcPts val="600"/>
                        </a:spcBef>
                        <a:spcAft>
                          <a:spcPts val="600"/>
                        </a:spcAft>
                        <a:buClrTx/>
                        <a:buFontTx/>
                        <a:buNone/>
                      </a:pPr>
                      <a:r>
                        <a:rPr lang="en-US" altLang="x-none" sz="2400">
                          <a:latin typeface="Times New Roman" panose="02020603050405020304" pitchFamily="18" charset="0"/>
                          <a:ea typeface="Calibri" panose="020F0502020204030204"/>
                        </a:rPr>
                        <a:t>4</a:t>
                      </a:r>
                      <a:endParaRPr lang="vi-VN" altLang="en-US" sz="24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spcBef>
                          <a:spcPts val="600"/>
                        </a:spcBef>
                        <a:spcAft>
                          <a:spcPts val="600"/>
                        </a:spcAft>
                        <a:buClrTx/>
                        <a:buFontTx/>
                        <a:buNone/>
                      </a:pPr>
                      <a:r>
                        <a:rPr lang="en-US" altLang="x-none" sz="2400">
                          <a:latin typeface="Times New Roman" panose="02020603050405020304" pitchFamily="18" charset="0"/>
                          <a:ea typeface="Calibri" panose="020F0502020204030204"/>
                        </a:rPr>
                        <a:t> </a:t>
                      </a:r>
                      <a:endParaRPr lang="vi-VN" altLang="en-US" sz="24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spcBef>
                          <a:spcPts val="600"/>
                        </a:spcBef>
                        <a:spcAft>
                          <a:spcPts val="600"/>
                        </a:spcAft>
                        <a:buClrTx/>
                        <a:buFontTx/>
                        <a:buNone/>
                      </a:pPr>
                      <a:r>
                        <a:rPr lang="en-US" altLang="x-none" sz="2400">
                          <a:latin typeface="Times New Roman" panose="02020603050405020304" pitchFamily="18" charset="0"/>
                          <a:ea typeface="Calibri" panose="020F0502020204030204"/>
                        </a:rPr>
                        <a:t> </a:t>
                      </a:r>
                      <a:endParaRPr lang="vi-VN" altLang="en-US" sz="24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spcBef>
                          <a:spcPts val="600"/>
                        </a:spcBef>
                        <a:spcAft>
                          <a:spcPts val="600"/>
                        </a:spcAft>
                        <a:buClrTx/>
                        <a:buFontTx/>
                        <a:buNone/>
                      </a:pPr>
                      <a:r>
                        <a:rPr lang="en-US" altLang="x-none" sz="2400">
                          <a:latin typeface="Times New Roman" panose="02020603050405020304" pitchFamily="18" charset="0"/>
                          <a:ea typeface="Calibri" panose="020F0502020204030204"/>
                        </a:rPr>
                        <a:t> </a:t>
                      </a:r>
                      <a:endParaRPr lang="vi-VN" altLang="en-US" sz="24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66713">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spcBef>
                          <a:spcPts val="600"/>
                        </a:spcBef>
                        <a:spcAft>
                          <a:spcPts val="600"/>
                        </a:spcAft>
                        <a:buClrTx/>
                        <a:buFontTx/>
                        <a:buNone/>
                      </a:pPr>
                      <a:r>
                        <a:rPr lang="en-US" altLang="x-none" sz="2400">
                          <a:latin typeface="Times New Roman" panose="02020603050405020304" pitchFamily="18" charset="0"/>
                          <a:ea typeface="Calibri" panose="020F0502020204030204"/>
                        </a:rPr>
                        <a:t>5</a:t>
                      </a:r>
                      <a:endParaRPr lang="vi-VN" altLang="en-US" sz="24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spcBef>
                          <a:spcPts val="600"/>
                        </a:spcBef>
                        <a:spcAft>
                          <a:spcPts val="600"/>
                        </a:spcAft>
                        <a:buClrTx/>
                        <a:buFontTx/>
                        <a:buNone/>
                      </a:pPr>
                      <a:r>
                        <a:rPr lang="en-US" altLang="x-none" sz="2400">
                          <a:latin typeface="Times New Roman" panose="02020603050405020304" pitchFamily="18" charset="0"/>
                          <a:ea typeface="Calibri" panose="020F0502020204030204"/>
                        </a:rPr>
                        <a:t> </a:t>
                      </a:r>
                      <a:endParaRPr lang="vi-VN" altLang="en-US" sz="24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spcBef>
                          <a:spcPts val="600"/>
                        </a:spcBef>
                        <a:spcAft>
                          <a:spcPts val="600"/>
                        </a:spcAft>
                        <a:buClrTx/>
                        <a:buFontTx/>
                        <a:buNone/>
                      </a:pPr>
                      <a:r>
                        <a:rPr lang="en-US" altLang="x-none" sz="2400">
                          <a:latin typeface="Times New Roman" panose="02020603050405020304" pitchFamily="18" charset="0"/>
                          <a:ea typeface="Calibri" panose="020F0502020204030204"/>
                        </a:rPr>
                        <a:t> </a:t>
                      </a:r>
                      <a:endParaRPr lang="vi-VN" altLang="en-US" sz="24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spcBef>
                          <a:spcPts val="600"/>
                        </a:spcBef>
                        <a:spcAft>
                          <a:spcPts val="600"/>
                        </a:spcAft>
                        <a:buClrTx/>
                        <a:buFontTx/>
                        <a:buNone/>
                      </a:pPr>
                      <a:r>
                        <a:rPr lang="en-US" altLang="x-none" sz="2400">
                          <a:latin typeface="Times New Roman" panose="02020603050405020304" pitchFamily="18" charset="0"/>
                          <a:ea typeface="Calibri" panose="020F0502020204030204"/>
                        </a:rPr>
                        <a:t> </a:t>
                      </a:r>
                      <a:endParaRPr lang="vi-VN" altLang="en-US" sz="24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65125">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spcBef>
                          <a:spcPts val="600"/>
                        </a:spcBef>
                        <a:spcAft>
                          <a:spcPts val="600"/>
                        </a:spcAft>
                        <a:buClrTx/>
                        <a:buFontTx/>
                        <a:buNone/>
                      </a:pPr>
                      <a:r>
                        <a:rPr lang="en-US" altLang="x-none" sz="2400">
                          <a:latin typeface="Times New Roman" panose="02020603050405020304" pitchFamily="18" charset="0"/>
                          <a:ea typeface="Calibri" panose="020F0502020204030204"/>
                        </a:rPr>
                        <a:t>6</a:t>
                      </a:r>
                      <a:endParaRPr lang="vi-VN" altLang="en-US" sz="24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spcBef>
                          <a:spcPts val="600"/>
                        </a:spcBef>
                        <a:spcAft>
                          <a:spcPts val="600"/>
                        </a:spcAft>
                        <a:buClrTx/>
                        <a:buFontTx/>
                        <a:buNone/>
                      </a:pPr>
                      <a:r>
                        <a:rPr lang="en-US" altLang="x-none" sz="2400">
                          <a:latin typeface="Times New Roman" panose="02020603050405020304" pitchFamily="18" charset="0"/>
                          <a:ea typeface="Calibri" panose="020F0502020204030204"/>
                        </a:rPr>
                        <a:t> </a:t>
                      </a:r>
                      <a:endParaRPr lang="vi-VN" altLang="en-US" sz="24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spcBef>
                          <a:spcPts val="600"/>
                        </a:spcBef>
                        <a:spcAft>
                          <a:spcPts val="600"/>
                        </a:spcAft>
                        <a:buClrTx/>
                        <a:buFontTx/>
                        <a:buNone/>
                      </a:pPr>
                      <a:r>
                        <a:rPr lang="en-US" altLang="x-none" sz="2400">
                          <a:latin typeface="Times New Roman" panose="02020603050405020304" pitchFamily="18" charset="0"/>
                          <a:ea typeface="Calibri" panose="020F0502020204030204"/>
                        </a:rPr>
                        <a:t> </a:t>
                      </a:r>
                      <a:endParaRPr lang="vi-VN" altLang="en-US" sz="24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spcBef>
                          <a:spcPts val="600"/>
                        </a:spcBef>
                        <a:spcAft>
                          <a:spcPts val="600"/>
                        </a:spcAft>
                        <a:buClrTx/>
                        <a:buFontTx/>
                        <a:buNone/>
                      </a:pPr>
                      <a:r>
                        <a:rPr lang="en-US" altLang="x-none" sz="2400">
                          <a:latin typeface="Times New Roman" panose="02020603050405020304" pitchFamily="18" charset="0"/>
                          <a:ea typeface="Calibri" panose="020F0502020204030204"/>
                        </a:rPr>
                        <a:t> </a:t>
                      </a:r>
                      <a:endParaRPr lang="vi-VN" altLang="en-US" sz="24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65125">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spcBef>
                          <a:spcPts val="600"/>
                        </a:spcBef>
                        <a:spcAft>
                          <a:spcPts val="600"/>
                        </a:spcAft>
                        <a:buClrTx/>
                        <a:buFontTx/>
                        <a:buNone/>
                      </a:pPr>
                      <a:r>
                        <a:rPr lang="en-US" altLang="x-none" sz="2400">
                          <a:latin typeface="Times New Roman" panose="02020603050405020304" pitchFamily="18" charset="0"/>
                          <a:ea typeface="Calibri" panose="020F0502020204030204"/>
                        </a:rPr>
                        <a:t>7</a:t>
                      </a:r>
                      <a:endParaRPr lang="vi-VN" altLang="en-US" sz="24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spcBef>
                          <a:spcPts val="600"/>
                        </a:spcBef>
                        <a:spcAft>
                          <a:spcPts val="600"/>
                        </a:spcAft>
                        <a:buClrTx/>
                        <a:buFontTx/>
                        <a:buNone/>
                      </a:pPr>
                      <a:r>
                        <a:rPr lang="en-US" altLang="x-none" sz="2400">
                          <a:latin typeface="Times New Roman" panose="02020603050405020304" pitchFamily="18" charset="0"/>
                          <a:ea typeface="Calibri" panose="020F0502020204030204"/>
                        </a:rPr>
                        <a:t> </a:t>
                      </a:r>
                      <a:endParaRPr lang="vi-VN" altLang="en-US" sz="24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spcBef>
                          <a:spcPts val="600"/>
                        </a:spcBef>
                        <a:spcAft>
                          <a:spcPts val="600"/>
                        </a:spcAft>
                        <a:buClrTx/>
                        <a:buFontTx/>
                        <a:buNone/>
                      </a:pPr>
                      <a:r>
                        <a:rPr lang="en-US" altLang="x-none" sz="2400">
                          <a:latin typeface="Times New Roman" panose="02020603050405020304" pitchFamily="18" charset="0"/>
                          <a:ea typeface="Calibri" panose="020F0502020204030204"/>
                        </a:rPr>
                        <a:t> </a:t>
                      </a:r>
                      <a:endParaRPr lang="vi-VN" altLang="en-US" sz="24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spcBef>
                          <a:spcPts val="600"/>
                        </a:spcBef>
                        <a:spcAft>
                          <a:spcPts val="600"/>
                        </a:spcAft>
                        <a:buClrTx/>
                        <a:buFontTx/>
                        <a:buNone/>
                      </a:pPr>
                      <a:r>
                        <a:rPr lang="en-US" altLang="x-none" sz="2400">
                          <a:latin typeface="Times New Roman" panose="02020603050405020304" pitchFamily="18" charset="0"/>
                          <a:ea typeface="Calibri" panose="020F0502020204030204"/>
                        </a:rPr>
                        <a:t> </a:t>
                      </a:r>
                      <a:endParaRPr lang="vi-VN" altLang="en-US" sz="24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spd="slow">
    <p:wheel spokes="8"/>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682" name="Picture 35"/>
          <p:cNvPicPr>
            <a:picLocks noChangeAspect="1"/>
          </p:cNvPicPr>
          <p:nvPr/>
        </p:nvPicPr>
        <p:blipFill>
          <a:blip r:embed="rId1"/>
          <a:stretch>
            <a:fillRect/>
          </a:stretch>
        </p:blipFill>
        <p:spPr>
          <a:xfrm>
            <a:off x="1876425" y="0"/>
            <a:ext cx="5543550" cy="5143500"/>
          </a:xfrm>
          <a:prstGeom prst="rect">
            <a:avLst/>
          </a:prstGeom>
          <a:noFill/>
          <a:ln w="9525">
            <a:noFill/>
          </a:ln>
        </p:spPr>
      </p:pic>
    </p:spTree>
  </p:cSld>
  <p:clrMapOvr>
    <a:masterClrMapping/>
  </p:clrMapOvr>
  <p:transition spd="slow">
    <p:wheel spokes="8"/>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2706" name="Hộp Văn bản 2"/>
          <p:cNvSpPr txBox="1"/>
          <p:nvPr/>
        </p:nvSpPr>
        <p:spPr>
          <a:xfrm>
            <a:off x="127000" y="22225"/>
            <a:ext cx="8867775" cy="1016000"/>
          </a:xfrm>
          <a:prstGeom prst="rect">
            <a:avLst/>
          </a:prstGeom>
          <a:noFill/>
          <a:ln w="9525">
            <a:noFill/>
          </a:ln>
        </p:spPr>
        <p:txBody>
          <a:bodyPr>
            <a:spAutoFit/>
          </a:bodyPr>
          <a:p>
            <a:pPr algn="just" eaLnBrk="1" hangingPunct="1">
              <a:spcBef>
                <a:spcPts val="600"/>
              </a:spcBef>
              <a:spcAft>
                <a:spcPts val="600"/>
              </a:spcAft>
              <a:buNone/>
            </a:pPr>
            <a:r>
              <a:rPr lang="en-US" altLang="x-none" sz="2000">
                <a:solidFill>
                  <a:srgbClr val="C00000"/>
                </a:solidFill>
                <a:latin typeface="Times New Roman" panose="02020603050405020304" pitchFamily="18" charset="0"/>
                <a:ea typeface="Calibri" panose="020F0502020204030204"/>
              </a:rPr>
              <a:t>HS hoạt động cặp đôi trong vòng 3 phút, khai thác kênh chữ, kênh hình SGK tr31.32, kết hợp quan sát Lược đồ một số cuộc k/n lớn trong phong trào nông dân ĐN TK XVIII tr31, hoàn thành bảng thống kê theo mẫu:</a:t>
            </a:r>
            <a:endParaRPr lang="vi-VN" altLang="en-US" sz="2000">
              <a:solidFill>
                <a:srgbClr val="C00000"/>
              </a:solidFill>
              <a:latin typeface="Times New Roman" panose="02020603050405020304" pitchFamily="18" charset="0"/>
              <a:ea typeface="Calibri" panose="020F0502020204030204"/>
            </a:endParaRPr>
          </a:p>
        </p:txBody>
      </p:sp>
      <p:graphicFrame>
        <p:nvGraphicFramePr>
          <p:cNvPr id="72707" name="Table 72706"/>
          <p:cNvGraphicFramePr/>
          <p:nvPr/>
        </p:nvGraphicFramePr>
        <p:xfrm>
          <a:off x="127000" y="1112838"/>
          <a:ext cx="8867775" cy="3473450"/>
        </p:xfrm>
        <a:graphic>
          <a:graphicData uri="http://schemas.openxmlformats.org/drawingml/2006/table">
            <a:tbl>
              <a:tblPr/>
              <a:tblGrid>
                <a:gridCol w="649288"/>
                <a:gridCol w="2487612"/>
                <a:gridCol w="1328738"/>
                <a:gridCol w="4402137"/>
              </a:tblGrid>
              <a:tr h="344488">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buClrTx/>
                        <a:buFontTx/>
                        <a:buNone/>
                      </a:pPr>
                      <a:r>
                        <a:rPr lang="en-US" altLang="x-none" sz="2000">
                          <a:latin typeface="Times New Roman" panose="02020603050405020304" pitchFamily="18" charset="0"/>
                          <a:ea typeface="Calibri" panose="020F0502020204030204"/>
                        </a:rPr>
                        <a:t>STT</a:t>
                      </a:r>
                      <a:endParaRPr lang="vi-VN" altLang="en-US" sz="20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buClrTx/>
                        <a:buFontTx/>
                        <a:buNone/>
                      </a:pPr>
                      <a:r>
                        <a:rPr lang="en-US" altLang="x-none" sz="2000">
                          <a:latin typeface="Times New Roman" panose="02020603050405020304" pitchFamily="18" charset="0"/>
                          <a:ea typeface="Calibri" panose="020F0502020204030204"/>
                        </a:rPr>
                        <a:t>Tên cuộc khởi nghĩa</a:t>
                      </a:r>
                      <a:endParaRPr lang="vi-VN" altLang="en-US" sz="20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buClrTx/>
                        <a:buFontTx/>
                        <a:buNone/>
                      </a:pPr>
                      <a:r>
                        <a:rPr lang="en-US" altLang="x-none" sz="2000">
                          <a:latin typeface="Times New Roman" panose="02020603050405020304" pitchFamily="18" charset="0"/>
                          <a:ea typeface="Calibri" panose="020F0502020204030204"/>
                        </a:rPr>
                        <a:t>Thời gian</a:t>
                      </a:r>
                      <a:endParaRPr lang="vi-VN" altLang="en-US" sz="20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buClrTx/>
                        <a:buFontTx/>
                        <a:buNone/>
                      </a:pPr>
                      <a:r>
                        <a:rPr lang="en-US" altLang="x-none" sz="2000">
                          <a:latin typeface="Times New Roman" panose="02020603050405020304" pitchFamily="18" charset="0"/>
                          <a:ea typeface="Calibri" panose="020F0502020204030204"/>
                        </a:rPr>
                        <a:t>Địa điểm</a:t>
                      </a:r>
                      <a:endParaRPr lang="vi-VN" altLang="en-US" sz="20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609600">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buClrTx/>
                        <a:buFontTx/>
                        <a:buNone/>
                      </a:pPr>
                      <a:r>
                        <a:rPr lang="en-US" altLang="x-none" sz="2000">
                          <a:latin typeface="Times New Roman" panose="02020603050405020304" pitchFamily="18" charset="0"/>
                          <a:ea typeface="Calibri" panose="020F0502020204030204"/>
                        </a:rPr>
                        <a:t>1</a:t>
                      </a:r>
                      <a:endParaRPr lang="vi-VN" altLang="en-US" sz="20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buClrTx/>
                        <a:buFontTx/>
                        <a:buNone/>
                      </a:pPr>
                      <a:r>
                        <a:rPr lang="en-US" altLang="x-none" sz="2000">
                          <a:latin typeface="Times New Roman" panose="02020603050405020304" pitchFamily="18" charset="0"/>
                          <a:ea typeface="Calibri" panose="020F0502020204030204"/>
                        </a:rPr>
                        <a:t>Nguyễn Tuyển </a:t>
                      </a:r>
                      <a:endParaRPr lang="vi-VN" altLang="en-US" sz="2000">
                        <a:latin typeface="Times New Roman" panose="02020603050405020304" pitchFamily="18" charset="0"/>
                        <a:ea typeface="Calibri" panose="020F0502020204030204"/>
                      </a:endParaRPr>
                    </a:p>
                    <a:p>
                      <a:pPr lvl="0" algn="just" defTabSz="685800" eaLnBrk="1" hangingPunct="1">
                        <a:buClrTx/>
                        <a:buFontTx/>
                        <a:buNone/>
                      </a:pPr>
                      <a:r>
                        <a:rPr lang="en-US" altLang="x-none" sz="2000">
                          <a:latin typeface="Times New Roman" panose="02020603050405020304" pitchFamily="18" charset="0"/>
                          <a:ea typeface="Calibri" panose="020F0502020204030204"/>
                        </a:rPr>
                        <a:t>– Nguyễn Cừ</a:t>
                      </a:r>
                      <a:endParaRPr lang="vi-VN" altLang="en-US" sz="20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buClrTx/>
                        <a:buFontTx/>
                        <a:buNone/>
                      </a:pPr>
                      <a:r>
                        <a:rPr lang="en-US" altLang="x-none" sz="2000">
                          <a:latin typeface="Times New Roman" panose="02020603050405020304" pitchFamily="18" charset="0"/>
                          <a:ea typeface="Calibri" panose="020F0502020204030204"/>
                        </a:rPr>
                        <a:t>1740-1741</a:t>
                      </a:r>
                      <a:endParaRPr lang="vi-VN" altLang="en-US" sz="20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buClrTx/>
                        <a:buFontTx/>
                        <a:buNone/>
                      </a:pPr>
                      <a:r>
                        <a:rPr lang="en-US" altLang="x-none" sz="2000">
                          <a:latin typeface="Times New Roman" panose="02020603050405020304" pitchFamily="18" charset="0"/>
                          <a:ea typeface="Calibri" panose="020F0502020204030204"/>
                        </a:rPr>
                        <a:t>Ninh Xá (Hải Dương)</a:t>
                      </a:r>
                      <a:endParaRPr lang="vi-VN" altLang="en-US" sz="20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04800">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buClrTx/>
                        <a:buFontTx/>
                        <a:buNone/>
                      </a:pPr>
                      <a:r>
                        <a:rPr lang="en-US" altLang="x-none" sz="2000">
                          <a:latin typeface="Times New Roman" panose="02020603050405020304" pitchFamily="18" charset="0"/>
                          <a:ea typeface="Calibri" panose="020F0502020204030204"/>
                        </a:rPr>
                        <a:t>2</a:t>
                      </a:r>
                      <a:endParaRPr lang="vi-VN" altLang="en-US" sz="20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buClrTx/>
                        <a:buFontTx/>
                        <a:buNone/>
                      </a:pPr>
                      <a:r>
                        <a:rPr lang="en-US" altLang="x-none" sz="2000">
                          <a:latin typeface="Times New Roman" panose="02020603050405020304" pitchFamily="18" charset="0"/>
                          <a:ea typeface="Calibri" panose="020F0502020204030204"/>
                        </a:rPr>
                        <a:t>Vũ Đình Dung</a:t>
                      </a:r>
                      <a:endParaRPr lang="vi-VN" altLang="en-US" sz="20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buClrTx/>
                        <a:buFontTx/>
                        <a:buNone/>
                      </a:pPr>
                      <a:r>
                        <a:rPr lang="en-US" altLang="x-none" sz="2000">
                          <a:latin typeface="Times New Roman" panose="02020603050405020304" pitchFamily="18" charset="0"/>
                          <a:ea typeface="Calibri" panose="020F0502020204030204"/>
                        </a:rPr>
                        <a:t>1740</a:t>
                      </a:r>
                      <a:endParaRPr lang="vi-VN" altLang="en-US" sz="20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buClrTx/>
                        <a:buFontTx/>
                        <a:buNone/>
                      </a:pPr>
                      <a:r>
                        <a:rPr lang="en-US" altLang="x-none" sz="2000">
                          <a:latin typeface="Times New Roman" panose="02020603050405020304" pitchFamily="18" charset="0"/>
                          <a:ea typeface="Calibri" panose="020F0502020204030204"/>
                        </a:rPr>
                        <a:t>Sơn Nam</a:t>
                      </a:r>
                      <a:endParaRPr lang="vi-VN" altLang="en-US" sz="20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609600">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buClrTx/>
                        <a:buFontTx/>
                        <a:buNone/>
                      </a:pPr>
                      <a:r>
                        <a:rPr lang="en-US" altLang="x-none" sz="2000">
                          <a:latin typeface="Times New Roman" panose="02020603050405020304" pitchFamily="18" charset="0"/>
                          <a:ea typeface="Calibri" panose="020F0502020204030204"/>
                        </a:rPr>
                        <a:t>3</a:t>
                      </a:r>
                      <a:endParaRPr lang="vi-VN" altLang="en-US" sz="20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buClrTx/>
                        <a:buFontTx/>
                        <a:buNone/>
                      </a:pPr>
                      <a:r>
                        <a:rPr lang="en-US" altLang="x-none" sz="2000">
                          <a:latin typeface="Times New Roman" panose="02020603050405020304" pitchFamily="18" charset="0"/>
                          <a:ea typeface="Calibri" panose="020F0502020204030204"/>
                        </a:rPr>
                        <a:t>Nguyễn Hữu Cầu</a:t>
                      </a:r>
                      <a:endParaRPr lang="vi-VN" altLang="en-US" sz="20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buClrTx/>
                        <a:buFontTx/>
                        <a:buNone/>
                      </a:pPr>
                      <a:r>
                        <a:rPr lang="en-US" altLang="x-none" sz="2000">
                          <a:latin typeface="Times New Roman" panose="02020603050405020304" pitchFamily="18" charset="0"/>
                          <a:ea typeface="Calibri" panose="020F0502020204030204"/>
                        </a:rPr>
                        <a:t>1741-1751</a:t>
                      </a:r>
                      <a:endParaRPr lang="vi-VN" altLang="en-US" sz="20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buClrTx/>
                        <a:buFontTx/>
                        <a:buNone/>
                      </a:pPr>
                      <a:r>
                        <a:rPr lang="en-US" altLang="x-none" sz="2000">
                          <a:latin typeface="Times New Roman" panose="02020603050405020304" pitchFamily="18" charset="0"/>
                          <a:ea typeface="Calibri" panose="020F0502020204030204"/>
                        </a:rPr>
                        <a:t>Đồ Sơn, Vân Đồn (Hải Phòng) -&gt; Kinh Bắc -&gt; Sơn Nam -&gt; Thanh Hóa, Nghệ An</a:t>
                      </a:r>
                      <a:endParaRPr lang="vi-VN" altLang="en-US" sz="20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04800">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buClrTx/>
                        <a:buFontTx/>
                        <a:buNone/>
                      </a:pPr>
                      <a:r>
                        <a:rPr lang="en-US" altLang="x-none" sz="2000">
                          <a:latin typeface="Times New Roman" panose="02020603050405020304" pitchFamily="18" charset="0"/>
                          <a:ea typeface="Calibri" panose="020F0502020204030204"/>
                        </a:rPr>
                        <a:t>4</a:t>
                      </a:r>
                      <a:endParaRPr lang="vi-VN" altLang="en-US" sz="20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buClrTx/>
                        <a:buFontTx/>
                        <a:buNone/>
                      </a:pPr>
                      <a:r>
                        <a:rPr lang="en-US" altLang="x-none" sz="2000">
                          <a:latin typeface="Times New Roman" panose="02020603050405020304" pitchFamily="18" charset="0"/>
                          <a:ea typeface="Calibri" panose="020F0502020204030204"/>
                        </a:rPr>
                        <a:t>Hoàng Công Chất</a:t>
                      </a:r>
                      <a:endParaRPr lang="vi-VN" altLang="en-US" sz="20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buClrTx/>
                        <a:buFontTx/>
                        <a:buNone/>
                      </a:pPr>
                      <a:r>
                        <a:rPr lang="en-US" altLang="x-none" sz="2000">
                          <a:latin typeface="Times New Roman" panose="02020603050405020304" pitchFamily="18" charset="0"/>
                          <a:ea typeface="Calibri" panose="020F0502020204030204"/>
                        </a:rPr>
                        <a:t>1739-1769</a:t>
                      </a:r>
                      <a:endParaRPr lang="vi-VN" altLang="en-US" sz="20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buClrTx/>
                        <a:buFontTx/>
                        <a:buNone/>
                      </a:pPr>
                      <a:r>
                        <a:rPr lang="en-US" altLang="x-none" sz="2000">
                          <a:latin typeface="Times New Roman" panose="02020603050405020304" pitchFamily="18" charset="0"/>
                          <a:ea typeface="Calibri" panose="020F0502020204030204"/>
                        </a:rPr>
                        <a:t>Sơn Nam -&gt; Tây Bắc</a:t>
                      </a:r>
                      <a:endParaRPr lang="vi-VN" altLang="en-US" sz="20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609600">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buClrTx/>
                        <a:buFontTx/>
                        <a:buNone/>
                      </a:pPr>
                      <a:r>
                        <a:rPr lang="en-US" altLang="x-none" sz="2000">
                          <a:latin typeface="Times New Roman" panose="02020603050405020304" pitchFamily="18" charset="0"/>
                          <a:ea typeface="Calibri" panose="020F0502020204030204"/>
                        </a:rPr>
                        <a:t>5</a:t>
                      </a:r>
                      <a:endParaRPr lang="vi-VN" altLang="en-US" sz="20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buClrTx/>
                        <a:buFontTx/>
                        <a:buNone/>
                      </a:pPr>
                      <a:r>
                        <a:rPr lang="en-US" altLang="x-none" sz="2000">
                          <a:latin typeface="Times New Roman" panose="02020603050405020304" pitchFamily="18" charset="0"/>
                          <a:ea typeface="Calibri" panose="020F0502020204030204"/>
                        </a:rPr>
                        <a:t>Nguyễn Danh Phương</a:t>
                      </a:r>
                      <a:endParaRPr lang="vi-VN" altLang="en-US" sz="20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buClrTx/>
                        <a:buFontTx/>
                        <a:buNone/>
                      </a:pPr>
                      <a:r>
                        <a:rPr lang="en-US" altLang="x-none" sz="2000">
                          <a:latin typeface="Times New Roman" panose="02020603050405020304" pitchFamily="18" charset="0"/>
                          <a:ea typeface="Calibri" panose="020F0502020204030204"/>
                        </a:rPr>
                        <a:t>1740-1751</a:t>
                      </a:r>
                      <a:endParaRPr lang="vi-VN" altLang="en-US" sz="20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buClrTx/>
                        <a:buFontTx/>
                        <a:buNone/>
                      </a:pPr>
                      <a:r>
                        <a:rPr lang="en-US" altLang="x-none" sz="2000">
                          <a:latin typeface="Times New Roman" panose="02020603050405020304" pitchFamily="18" charset="0"/>
                          <a:ea typeface="Calibri" panose="020F0502020204030204"/>
                        </a:rPr>
                        <a:t>Tam Đảo (Vĩnh Phúc) -&gt; Sơn Tây, Tuyên Quang</a:t>
                      </a:r>
                      <a:endParaRPr lang="vi-VN" altLang="en-US" sz="20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46075">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buClrTx/>
                        <a:buFontTx/>
                        <a:buNone/>
                      </a:pPr>
                      <a:r>
                        <a:rPr lang="en-US" altLang="x-none" sz="2000">
                          <a:latin typeface="Times New Roman" panose="02020603050405020304" pitchFamily="18" charset="0"/>
                          <a:ea typeface="Calibri" panose="020F0502020204030204"/>
                        </a:rPr>
                        <a:t>6</a:t>
                      </a:r>
                      <a:endParaRPr lang="vi-VN" altLang="en-US" sz="20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buClrTx/>
                        <a:buFontTx/>
                        <a:buNone/>
                      </a:pPr>
                      <a:r>
                        <a:rPr lang="en-US" altLang="x-none" sz="2000">
                          <a:latin typeface="Times New Roman" panose="02020603050405020304" pitchFamily="18" charset="0"/>
                          <a:ea typeface="Calibri" panose="020F0502020204030204"/>
                        </a:rPr>
                        <a:t>Lê Duy Mật</a:t>
                      </a:r>
                      <a:endParaRPr lang="vi-VN" altLang="en-US" sz="20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buClrTx/>
                        <a:buFontTx/>
                        <a:buNone/>
                      </a:pPr>
                      <a:r>
                        <a:rPr lang="en-US" altLang="x-none" sz="2000">
                          <a:latin typeface="Times New Roman" panose="02020603050405020304" pitchFamily="18" charset="0"/>
                          <a:ea typeface="Calibri" panose="020F0502020204030204"/>
                        </a:rPr>
                        <a:t>1738-1770</a:t>
                      </a:r>
                      <a:endParaRPr lang="vi-VN" altLang="en-US" sz="20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buClrTx/>
                        <a:buFontTx/>
                        <a:buNone/>
                      </a:pPr>
                      <a:r>
                        <a:rPr lang="en-US" altLang="x-none" sz="2000">
                          <a:latin typeface="Times New Roman" panose="02020603050405020304" pitchFamily="18" charset="0"/>
                          <a:ea typeface="Calibri" panose="020F0502020204030204"/>
                        </a:rPr>
                        <a:t>Thanh Hóa, Nghệ An</a:t>
                      </a:r>
                      <a:endParaRPr lang="vi-VN" altLang="en-US" sz="20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44487">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buClrTx/>
                        <a:buFontTx/>
                        <a:buNone/>
                      </a:pPr>
                      <a:r>
                        <a:rPr lang="en-US" altLang="x-none" sz="2000">
                          <a:latin typeface="Times New Roman" panose="02020603050405020304" pitchFamily="18" charset="0"/>
                          <a:ea typeface="Calibri" panose="020F0502020204030204"/>
                        </a:rPr>
                        <a:t>7</a:t>
                      </a:r>
                      <a:endParaRPr lang="vi-VN" altLang="en-US" sz="20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buClrTx/>
                        <a:buFontTx/>
                        <a:buNone/>
                      </a:pPr>
                      <a:r>
                        <a:rPr lang="en-US" altLang="x-none" sz="2000">
                          <a:latin typeface="Times New Roman" panose="02020603050405020304" pitchFamily="18" charset="0"/>
                          <a:ea typeface="Calibri" panose="020F0502020204030204"/>
                        </a:rPr>
                        <a:t>Nguyễn Dương Hưng</a:t>
                      </a:r>
                      <a:endParaRPr lang="vi-VN" altLang="en-US" sz="20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buClrTx/>
                        <a:buFontTx/>
                        <a:buNone/>
                      </a:pPr>
                      <a:r>
                        <a:rPr lang="en-US" altLang="x-none" sz="2000">
                          <a:latin typeface="Times New Roman" panose="02020603050405020304" pitchFamily="18" charset="0"/>
                          <a:ea typeface="Calibri" panose="020F0502020204030204"/>
                        </a:rPr>
                        <a:t>1737</a:t>
                      </a:r>
                      <a:endParaRPr lang="vi-VN" altLang="en-US" sz="20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buClrTx/>
                        <a:buFontTx/>
                        <a:buNone/>
                      </a:pPr>
                      <a:r>
                        <a:rPr lang="en-US" altLang="x-none" sz="2000">
                          <a:latin typeface="Times New Roman" panose="02020603050405020304" pitchFamily="18" charset="0"/>
                          <a:ea typeface="Calibri" panose="020F0502020204030204"/>
                        </a:rPr>
                        <a:t>Sơn Tây </a:t>
                      </a:r>
                      <a:endParaRPr lang="vi-VN" altLang="en-US" sz="2000">
                        <a:latin typeface="Times New Roman" panose="02020603050405020304" pitchFamily="18" charset="0"/>
                        <a:ea typeface="Calibri" panose="020F0502020204030204"/>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spd="slow">
    <p:wheel spokes="8"/>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3730" name="Picture 4" descr="PHƯƠNG PHÁP TƯ DUY 5W1H – Học viện Thành Công"/>
          <p:cNvPicPr>
            <a:picLocks noChangeAspect="1"/>
          </p:cNvPicPr>
          <p:nvPr/>
        </p:nvPicPr>
        <p:blipFill>
          <a:blip r:embed="rId1"/>
          <a:stretch>
            <a:fillRect/>
          </a:stretch>
        </p:blipFill>
        <p:spPr>
          <a:xfrm>
            <a:off x="1706563" y="0"/>
            <a:ext cx="5395912" cy="5143500"/>
          </a:xfrm>
          <a:prstGeom prst="rect">
            <a:avLst/>
          </a:prstGeom>
          <a:noFill/>
          <a:ln w="9525">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4754" name="Picture 2"/>
          <p:cNvPicPr>
            <a:picLocks noChangeAspect="1"/>
          </p:cNvPicPr>
          <p:nvPr/>
        </p:nvPicPr>
        <p:blipFill>
          <a:blip r:embed="rId1"/>
          <a:stretch>
            <a:fillRect/>
          </a:stretch>
        </p:blipFill>
        <p:spPr>
          <a:xfrm>
            <a:off x="4454525" y="0"/>
            <a:ext cx="4689475" cy="5172075"/>
          </a:xfrm>
          <a:prstGeom prst="rect">
            <a:avLst/>
          </a:prstGeom>
          <a:noFill/>
          <a:ln w="9525">
            <a:noFill/>
          </a:ln>
        </p:spPr>
      </p:pic>
      <p:sp>
        <p:nvSpPr>
          <p:cNvPr id="315409" name="AutoShape 17"/>
          <p:cNvSpPr>
            <a:spLocks noChangeArrowheads="1"/>
          </p:cNvSpPr>
          <p:nvPr/>
        </p:nvSpPr>
        <p:spPr bwMode="auto">
          <a:xfrm>
            <a:off x="0" y="57150"/>
            <a:ext cx="4114800" cy="2192338"/>
          </a:xfrm>
          <a:prstGeom prst="wedgeRoundRectCallout">
            <a:avLst>
              <a:gd name="adj1" fmla="val 119480"/>
              <a:gd name="adj2" fmla="val 26886"/>
              <a:gd name="adj3" fmla="val 16667"/>
            </a:avLst>
          </a:prstGeom>
          <a:gradFill rotWithShape="1">
            <a:gsLst>
              <a:gs pos="0">
                <a:srgbClr val="66FF33"/>
              </a:gs>
              <a:gs pos="50000">
                <a:schemeClr val="bg1"/>
              </a:gs>
              <a:gs pos="100000">
                <a:srgbClr val="66FF3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530" indent="-214630"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stStyle>
          <a:p>
            <a:pPr marL="0" lvl="0" indent="0" algn="just" defTabSz="685800" eaLnBrk="1" hangingPunct="1">
              <a:spcBef>
                <a:spcPct val="0"/>
              </a:spcBef>
              <a:buNone/>
            </a:pPr>
            <a:r>
              <a:rPr lang="en-US" altLang="vi-VN" sz="1600" b="1">
                <a:solidFill>
                  <a:srgbClr val="000000"/>
                </a:solidFill>
                <a:cs typeface="Arial" panose="020B0604020202020204" pitchFamily="34" charset="0"/>
                <a:sym typeface="Arial" panose="020B0604020202020204" pitchFamily="34" charset="0"/>
              </a:rPr>
              <a:t>- Anh em </a:t>
            </a:r>
            <a:r>
              <a:rPr lang="en-US" altLang="vi-VN" sz="1600" b="1">
                <a:solidFill>
                  <a:srgbClr val="FF0000"/>
                </a:solidFill>
                <a:cs typeface="Arial" panose="020B0604020202020204" pitchFamily="34" charset="0"/>
                <a:sym typeface="Arial" panose="020B0604020202020204" pitchFamily="34" charset="0"/>
              </a:rPr>
              <a:t>Nguyễn Tuyển, Nguyễn  Cừ</a:t>
            </a:r>
            <a:r>
              <a:rPr lang="en-US" altLang="vi-VN" sz="1600" b="1">
                <a:solidFill>
                  <a:srgbClr val="000000"/>
                </a:solidFill>
                <a:cs typeface="Arial" panose="020B0604020202020204" pitchFamily="34" charset="0"/>
                <a:sym typeface="Arial" panose="020B0604020202020204" pitchFamily="34" charset="0"/>
              </a:rPr>
              <a:t> nổi dậy ở Ninh Xá (Chí Linh- Hải Dương). Nghĩa quân giương cao lá cờ "Ninh dân“ tiến quân đánh các làng Thích Lý, My Thữ- quê hương họ ngoại chúa Trịnh- thu hết tiền của, thóc gạo, vải vóc đem phân phát hết cho dân nghèo. </a:t>
            </a:r>
            <a:endParaRPr lang="en-US" altLang="vi-VN" sz="1600" b="1">
              <a:solidFill>
                <a:srgbClr val="333300"/>
              </a:solidFill>
              <a:ea typeface="Arial" panose="020B0604020202020204" pitchFamily="34" charset="0"/>
              <a:sym typeface="Arial" panose="020B0604020202020204" pitchFamily="34" charset="0"/>
            </a:endParaRPr>
          </a:p>
        </p:txBody>
      </p:sp>
      <p:sp>
        <p:nvSpPr>
          <p:cNvPr id="2" name="AutoShape 17"/>
          <p:cNvSpPr>
            <a:spLocks noChangeArrowheads="1"/>
          </p:cNvSpPr>
          <p:nvPr/>
        </p:nvSpPr>
        <p:spPr bwMode="auto">
          <a:xfrm>
            <a:off x="0" y="2894013"/>
            <a:ext cx="3997325" cy="1625600"/>
          </a:xfrm>
          <a:prstGeom prst="wedgeRoundRectCallout">
            <a:avLst>
              <a:gd name="adj1" fmla="val 120836"/>
              <a:gd name="adj2" fmla="val -96219"/>
              <a:gd name="adj3" fmla="val 16667"/>
            </a:avLst>
          </a:prstGeom>
          <a:gradFill rotWithShape="1">
            <a:gsLst>
              <a:gs pos="0">
                <a:srgbClr val="66FF33"/>
              </a:gs>
              <a:gs pos="50000">
                <a:schemeClr val="bg1"/>
              </a:gs>
              <a:gs pos="100000">
                <a:srgbClr val="66FF3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530" indent="-214630"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stStyle>
          <a:p>
            <a:pPr marL="0" lvl="0" indent="0" algn="just" defTabSz="685800" eaLnBrk="1" hangingPunct="1">
              <a:spcBef>
                <a:spcPct val="0"/>
              </a:spcBef>
              <a:buNone/>
            </a:pPr>
            <a:r>
              <a:rPr lang="en-US" altLang="vi-VN" sz="1600" b="1">
                <a:solidFill>
                  <a:srgbClr val="000000"/>
                </a:solidFill>
                <a:cs typeface="Arial" panose="020B0604020202020204" pitchFamily="34" charset="0"/>
                <a:sym typeface="Arial" panose="020B0604020202020204" pitchFamily="34" charset="0"/>
              </a:rPr>
              <a:t>- Ở vùng Sơn Nam, </a:t>
            </a:r>
            <a:r>
              <a:rPr lang="en-US" altLang="vi-VN" sz="1600" b="1">
                <a:solidFill>
                  <a:srgbClr val="FF0000"/>
                </a:solidFill>
                <a:cs typeface="Arial" panose="020B0604020202020204" pitchFamily="34" charset="0"/>
                <a:sym typeface="Arial" panose="020B0604020202020204" pitchFamily="34" charset="0"/>
              </a:rPr>
              <a:t>Vũ Đình Dung</a:t>
            </a:r>
            <a:r>
              <a:rPr lang="en-US" altLang="vi-VN" sz="1600" b="1">
                <a:solidFill>
                  <a:srgbClr val="000000"/>
                </a:solidFill>
                <a:cs typeface="Arial" panose="020B0604020202020204" pitchFamily="34" charset="0"/>
                <a:sym typeface="Arial" panose="020B0604020202020204" pitchFamily="34" charset="0"/>
              </a:rPr>
              <a:t> tấn công Chân Định, đánh bại quân triều đình giết nhiều quân tướng. Nghĩa quân chiến đấu rất anh dũng "gặp quan quân là vác dao xông vào chém”.</a:t>
            </a:r>
            <a:endParaRPr lang="en-US" altLang="vi-VN" sz="1600" b="1">
              <a:solidFill>
                <a:srgbClr val="000000"/>
              </a:solidFill>
              <a:ea typeface="Arial" panose="020B0604020202020204" pitchFamily="34" charset="0"/>
              <a:sym typeface="Arial" panose="020B0604020202020204" pitchFamily="34" charset="0"/>
            </a:endParaRPr>
          </a:p>
        </p:txBody>
      </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15409"/>
                                        </p:tgtEl>
                                        <p:attrNameLst>
                                          <p:attrName>style.visibility</p:attrName>
                                        </p:attrNameLst>
                                      </p:cBhvr>
                                      <p:to>
                                        <p:strVal val="visible"/>
                                      </p:to>
                                    </p:set>
                                    <p:animEffect transition="in" filter="wipe(down)">
                                      <p:cBhvr>
                                        <p:cTn id="7" dur="500"/>
                                        <p:tgtEl>
                                          <p:spTgt spid="31540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409"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5778" name="Picture 2"/>
          <p:cNvPicPr>
            <a:picLocks noChangeAspect="1"/>
          </p:cNvPicPr>
          <p:nvPr/>
        </p:nvPicPr>
        <p:blipFill>
          <a:blip r:embed="rId1"/>
          <a:stretch>
            <a:fillRect/>
          </a:stretch>
        </p:blipFill>
        <p:spPr>
          <a:xfrm>
            <a:off x="4286250" y="1028700"/>
            <a:ext cx="3714750" cy="4114800"/>
          </a:xfrm>
          <a:prstGeom prst="rect">
            <a:avLst/>
          </a:prstGeom>
          <a:noFill/>
          <a:ln w="9525">
            <a:noFill/>
          </a:ln>
        </p:spPr>
      </p:pic>
      <p:sp>
        <p:nvSpPr>
          <p:cNvPr id="315409" name="AutoShape 17"/>
          <p:cNvSpPr>
            <a:spLocks noChangeArrowheads="1"/>
          </p:cNvSpPr>
          <p:nvPr/>
        </p:nvSpPr>
        <p:spPr bwMode="auto">
          <a:xfrm>
            <a:off x="0" y="1273175"/>
            <a:ext cx="4286250" cy="1085850"/>
          </a:xfrm>
          <a:prstGeom prst="wedgeRoundRectCallout">
            <a:avLst>
              <a:gd name="adj1" fmla="val 86819"/>
              <a:gd name="adj2" fmla="val 45917"/>
              <a:gd name="adj3" fmla="val 16667"/>
            </a:avLst>
          </a:prstGeom>
          <a:gradFill rotWithShape="1">
            <a:gsLst>
              <a:gs pos="0">
                <a:srgbClr val="66FF33"/>
              </a:gs>
              <a:gs pos="50000">
                <a:schemeClr val="bg1"/>
              </a:gs>
              <a:gs pos="100000">
                <a:srgbClr val="66FF3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530" indent="-214630"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stStyle>
          <a:p>
            <a:pPr marL="0" lvl="0" indent="0" algn="just" defTabSz="685800" eaLnBrk="1" hangingPunct="1">
              <a:spcBef>
                <a:spcPct val="0"/>
              </a:spcBef>
              <a:buNone/>
            </a:pPr>
            <a:r>
              <a:rPr lang="en-US" altLang="vi-VN" sz="1200" b="1">
                <a:solidFill>
                  <a:srgbClr val="FF0000"/>
                </a:solidFill>
                <a:cs typeface="Arial" panose="020B0604020202020204" pitchFamily="34" charset="0"/>
                <a:sym typeface="Arial" panose="020B0604020202020204" pitchFamily="34" charset="0"/>
              </a:rPr>
              <a:t>Nguyễn Dương Hưng</a:t>
            </a:r>
            <a:r>
              <a:rPr lang="en-US" altLang="vi-VN" sz="1200" b="1">
                <a:solidFill>
                  <a:srgbClr val="000000"/>
                </a:solidFill>
                <a:cs typeface="Arial" panose="020B0604020202020204" pitchFamily="34" charset="0"/>
                <a:sym typeface="Arial" panose="020B0604020202020204" pitchFamily="34" charset="0"/>
              </a:rPr>
              <a:t> là 1 nhà sư, đã tập hợp nghĩa quân (vài ngàn người) nổi dậy ở Sơn Tây, lấy núi Tam Đảo làm căn cứ. Hoạt động của nghĩa quân gây cho triều đình nhiều phen hoảng hốt. Khi quân đội triều đình tấn công, khởi nghĩa bị dập tắt</a:t>
            </a:r>
            <a:endParaRPr lang="en-US" altLang="vi-VN" sz="1200" b="1">
              <a:solidFill>
                <a:srgbClr val="000000"/>
              </a:solidFill>
              <a:ea typeface="Arial" panose="020B0604020202020204" pitchFamily="34" charset="0"/>
              <a:sym typeface="Arial" panose="020B0604020202020204" pitchFamily="34" charset="0"/>
            </a:endParaRPr>
          </a:p>
        </p:txBody>
      </p:sp>
      <p:sp>
        <p:nvSpPr>
          <p:cNvPr id="2" name="AutoShape 17"/>
          <p:cNvSpPr>
            <a:spLocks noChangeArrowheads="1"/>
          </p:cNvSpPr>
          <p:nvPr/>
        </p:nvSpPr>
        <p:spPr bwMode="auto">
          <a:xfrm>
            <a:off x="0" y="2571750"/>
            <a:ext cx="4286250" cy="2095500"/>
          </a:xfrm>
          <a:prstGeom prst="wedgeRoundRectCallout">
            <a:avLst>
              <a:gd name="adj1" fmla="val 83039"/>
              <a:gd name="adj2" fmla="val -32943"/>
              <a:gd name="adj3" fmla="val 16667"/>
            </a:avLst>
          </a:prstGeom>
          <a:gradFill rotWithShape="1">
            <a:gsLst>
              <a:gs pos="0">
                <a:srgbClr val="66FF33"/>
              </a:gs>
              <a:gs pos="50000">
                <a:schemeClr val="bg1"/>
              </a:gs>
              <a:gs pos="100000">
                <a:srgbClr val="66FF3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530" indent="-214630"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stStyle>
          <a:p>
            <a:pPr marL="0" lvl="0" indent="0" algn="just" defTabSz="685800" eaLnBrk="1" hangingPunct="1">
              <a:spcBef>
                <a:spcPct val="0"/>
              </a:spcBef>
              <a:buNone/>
            </a:pPr>
            <a:r>
              <a:rPr lang="en-US" altLang="vi-VN" sz="1200" b="1">
                <a:solidFill>
                  <a:srgbClr val="FF0000"/>
                </a:solidFill>
                <a:cs typeface="Arial" panose="020B0604020202020204" pitchFamily="34" charset="0"/>
                <a:sym typeface="Arial" panose="020B0604020202020204" pitchFamily="34" charset="0"/>
              </a:rPr>
              <a:t>Lê Duy Mật</a:t>
            </a:r>
            <a:r>
              <a:rPr lang="en-US" altLang="vi-VN" sz="1200" b="1">
                <a:solidFill>
                  <a:srgbClr val="000000"/>
                </a:solidFill>
                <a:cs typeface="Arial" panose="020B0604020202020204" pitchFamily="34" charset="0"/>
                <a:sym typeface="Arial" panose="020B0604020202020204" pitchFamily="34" charset="0"/>
              </a:rPr>
              <a:t> là con vua Lê Dụ Tông. Năm 1738, ông cùng người thân cận tổ chức đảo chính nhằm lật đổ chúa Trịnh khôi phục lại quyền hành cho nhà Lê nhưng bị thất bại, ông chạy vào Thanh Hoá kêu gọi nhân dân nổi dậy. Hoạt động của nghĩa quân gây cho triều đình nhiều thiệt hại và lo lắng. Năm 1752, trước sự tấn công của quân triều đình, ông đã rút quân vào Trình Quang (tây Nghệ An) để xây dựng căn cứ. Năm 1770, triều đình tấn công Trình Quang, Lê Duy Mật cùng vợ con tự thiêu chết</a:t>
            </a:r>
            <a:endParaRPr lang="en-US" altLang="vi-VN" sz="1200" b="1">
              <a:solidFill>
                <a:srgbClr val="000000"/>
              </a:solidFill>
              <a:ea typeface="Arial" panose="020B0604020202020204" pitchFamily="34" charset="0"/>
              <a:sym typeface="Arial" panose="020B0604020202020204" pitchFamily="34" charset="0"/>
            </a:endParaRPr>
          </a:p>
        </p:txBody>
      </p:sp>
      <p:sp>
        <p:nvSpPr>
          <p:cNvPr id="3" name="AutoShape 17"/>
          <p:cNvSpPr>
            <a:spLocks noChangeArrowheads="1"/>
          </p:cNvSpPr>
          <p:nvPr/>
        </p:nvSpPr>
        <p:spPr bwMode="auto">
          <a:xfrm>
            <a:off x="0" y="0"/>
            <a:ext cx="9144000" cy="1085850"/>
          </a:xfrm>
          <a:prstGeom prst="wedgeRoundRectCallout">
            <a:avLst>
              <a:gd name="adj1" fmla="val 16122"/>
              <a:gd name="adj2" fmla="val 135581"/>
              <a:gd name="adj3" fmla="val 16667"/>
            </a:avLst>
          </a:prstGeom>
          <a:gradFill rotWithShape="1">
            <a:gsLst>
              <a:gs pos="0">
                <a:srgbClr val="66FF33"/>
              </a:gs>
              <a:gs pos="50000">
                <a:schemeClr val="bg1"/>
              </a:gs>
              <a:gs pos="100000">
                <a:srgbClr val="66FF3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530" indent="-214630"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stStyle>
          <a:p>
            <a:pPr marL="0" lvl="0" indent="0" algn="just" defTabSz="685800" eaLnBrk="1" hangingPunct="1">
              <a:spcBef>
                <a:spcPct val="0"/>
              </a:spcBef>
              <a:buNone/>
            </a:pPr>
            <a:r>
              <a:rPr lang="en-US" altLang="vi-VN" sz="1200" b="1">
                <a:solidFill>
                  <a:srgbClr val="FF0000"/>
                </a:solidFill>
                <a:cs typeface="Arial" panose="020B0604020202020204" pitchFamily="34" charset="0"/>
                <a:sym typeface="Arial" panose="020B0604020202020204" pitchFamily="34" charset="0"/>
              </a:rPr>
              <a:t>Nguyễn Danh Phương</a:t>
            </a:r>
            <a:r>
              <a:rPr lang="en-US" altLang="vi-VN" sz="1200" b="1">
                <a:solidFill>
                  <a:srgbClr val="000000"/>
                </a:solidFill>
                <a:cs typeface="Arial" panose="020B0604020202020204" pitchFamily="34" charset="0"/>
                <a:sym typeface="Arial" panose="020B0604020202020204" pitchFamily="34" charset="0"/>
              </a:rPr>
              <a:t> là 1 trí thức nho học, bất bình với triều đình thối nát, đã tập hợp nghĩa quân làm căn cứ ở Tam Đảo (Vĩnh Phúc)</a:t>
            </a:r>
            <a:r>
              <a:rPr lang="en-US" altLang="vi-VN" sz="1200">
                <a:solidFill>
                  <a:srgbClr val="000000"/>
                </a:solidFill>
                <a:cs typeface="Arial" panose="020B0604020202020204" pitchFamily="34" charset="0"/>
                <a:sym typeface="Arial" panose="020B0604020202020204" pitchFamily="34" charset="0"/>
              </a:rPr>
              <a:t>.</a:t>
            </a:r>
            <a:r>
              <a:rPr lang="en-US" altLang="vi-VN" sz="1200" b="1">
                <a:solidFill>
                  <a:srgbClr val="000000"/>
                </a:solidFill>
                <a:cs typeface="Arial" panose="020B0604020202020204" pitchFamily="34" charset="0"/>
                <a:sym typeface="Arial" panose="020B0604020202020204" pitchFamily="34" charset="0"/>
              </a:rPr>
              <a:t> Trong gần 10 năm, hầu hết vùng Sơn Tây, Phú Thọ, Vĩnh Phúc, Thái Nguyên... đều thuộc phạm vi kiểm soát của nghĩa quân. Thanh thế của ông lừng lẫy 1 vùng, trở thành "địch quốc của triều đình". Năm 1751, Trịnh Doanh tập trung lực lượng tấn công căn cứ, ông bị bắt ở Lập Thạch (Vĩnh Phúc)</a:t>
            </a:r>
            <a:endParaRPr lang="en-US" altLang="vi-VN" sz="1200" b="1">
              <a:solidFill>
                <a:srgbClr val="000000"/>
              </a:solidFill>
              <a:ea typeface="Arial" panose="020B0604020202020204" pitchFamily="34" charset="0"/>
              <a:sym typeface="Arial" panose="020B0604020202020204" pitchFamily="34" charset="0"/>
            </a:endParaRPr>
          </a:p>
        </p:txBody>
      </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15409"/>
                                        </p:tgtEl>
                                        <p:attrNameLst>
                                          <p:attrName>style.visibility</p:attrName>
                                        </p:attrNameLst>
                                      </p:cBhvr>
                                      <p:to>
                                        <p:strVal val="visible"/>
                                      </p:to>
                                    </p:set>
                                    <p:animEffect transition="in" filter="wipe(down)">
                                      <p:cBhvr>
                                        <p:cTn id="12" dur="500"/>
                                        <p:tgtEl>
                                          <p:spTgt spid="315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409"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6802" name="Picture 2"/>
          <p:cNvPicPr>
            <a:picLocks noChangeAspect="1"/>
          </p:cNvPicPr>
          <p:nvPr/>
        </p:nvPicPr>
        <p:blipFill>
          <a:blip r:embed="rId1"/>
          <a:stretch>
            <a:fillRect/>
          </a:stretch>
        </p:blipFill>
        <p:spPr>
          <a:xfrm>
            <a:off x="3598863" y="0"/>
            <a:ext cx="5543550" cy="5143500"/>
          </a:xfrm>
          <a:prstGeom prst="rect">
            <a:avLst/>
          </a:prstGeom>
          <a:noFill/>
          <a:ln w="9525">
            <a:noFill/>
          </a:ln>
        </p:spPr>
      </p:pic>
      <p:grpSp>
        <p:nvGrpSpPr>
          <p:cNvPr id="76803" name="Group 10"/>
          <p:cNvGrpSpPr>
            <a:grpSpLocks noChangeAspect="1"/>
          </p:cNvGrpSpPr>
          <p:nvPr/>
        </p:nvGrpSpPr>
        <p:grpSpPr>
          <a:xfrm rot="2274786">
            <a:off x="6708775" y="1543050"/>
            <a:ext cx="461963" cy="122238"/>
            <a:chOff x="3264" y="1392"/>
            <a:chExt cx="240" cy="103"/>
          </a:xfrm>
        </p:grpSpPr>
        <p:sp>
          <p:nvSpPr>
            <p:cNvPr id="6154" name="AutoShape 11"/>
            <p:cNvSpPr>
              <a:spLocks noChangeAspect="1" noChangeArrowheads="1" noTextEdit="1"/>
            </p:cNvSpPr>
            <p:nvPr/>
          </p:nvSpPr>
          <p:spPr bwMode="auto">
            <a:xfrm>
              <a:off x="3264" y="1392"/>
              <a:ext cx="24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685800" rtl="0" eaLnBrk="0" fontAlgn="base" latinLnBrk="0" hangingPunct="0">
                <a:lnSpc>
                  <a:spcPct val="100000"/>
                </a:lnSpc>
                <a:spcBef>
                  <a:spcPct val="0"/>
                </a:spcBef>
                <a:spcAft>
                  <a:spcPct val="0"/>
                </a:spcAft>
                <a:buClrTx/>
                <a:buSzTx/>
                <a:buFont typeface="Arial" panose="020B0604020202020204"/>
                <a:buNone/>
                <a:defRPr/>
              </a:pPr>
              <a:endParaRPr kumimoji="0" lang="vi-VN" sz="1200"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Arial" panose="020B0604020202020204"/>
              </a:endParaRPr>
            </a:p>
          </p:txBody>
        </p:sp>
        <p:sp>
          <p:nvSpPr>
            <p:cNvPr id="6155" name="Freeform 12"/>
            <p:cNvSpPr/>
            <p:nvPr/>
          </p:nvSpPr>
          <p:spPr bwMode="auto">
            <a:xfrm>
              <a:off x="3273" y="1392"/>
              <a:ext cx="219" cy="91"/>
            </a:xfrm>
            <a:custGeom>
              <a:avLst/>
              <a:gdLst>
                <a:gd name="T0" fmla="*/ 0 w 24"/>
                <a:gd name="T1" fmla="*/ 91 h 10"/>
                <a:gd name="T2" fmla="*/ 18 w 24"/>
                <a:gd name="T3" fmla="*/ 36 h 10"/>
                <a:gd name="T4" fmla="*/ 27 w 24"/>
                <a:gd name="T5" fmla="*/ 55 h 10"/>
                <a:gd name="T6" fmla="*/ 219 w 24"/>
                <a:gd name="T7" fmla="*/ 18 h 10"/>
                <a:gd name="T8" fmla="*/ 192 w 24"/>
                <a:gd name="T9" fmla="*/ 55 h 10"/>
                <a:gd name="T10" fmla="*/ 46 w 24"/>
                <a:gd name="T11" fmla="*/ 64 h 10"/>
                <a:gd name="T12" fmla="*/ 64 w 24"/>
                <a:gd name="T13" fmla="*/ 82 h 10"/>
                <a:gd name="T14" fmla="*/ 0 w 24"/>
                <a:gd name="T15" fmla="*/ 91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10">
                  <a:moveTo>
                    <a:pt x="0" y="10"/>
                  </a:moveTo>
                  <a:cubicBezTo>
                    <a:pt x="1" y="8"/>
                    <a:pt x="2" y="6"/>
                    <a:pt x="2" y="4"/>
                  </a:cubicBezTo>
                  <a:cubicBezTo>
                    <a:pt x="2" y="5"/>
                    <a:pt x="3" y="5"/>
                    <a:pt x="3" y="6"/>
                  </a:cubicBezTo>
                  <a:cubicBezTo>
                    <a:pt x="10" y="1"/>
                    <a:pt x="17" y="0"/>
                    <a:pt x="24" y="2"/>
                  </a:cubicBezTo>
                  <a:cubicBezTo>
                    <a:pt x="23" y="3"/>
                    <a:pt x="22" y="5"/>
                    <a:pt x="21" y="6"/>
                  </a:cubicBezTo>
                  <a:cubicBezTo>
                    <a:pt x="15" y="4"/>
                    <a:pt x="10" y="5"/>
                    <a:pt x="5" y="7"/>
                  </a:cubicBezTo>
                  <a:cubicBezTo>
                    <a:pt x="6" y="8"/>
                    <a:pt x="7" y="8"/>
                    <a:pt x="7" y="9"/>
                  </a:cubicBezTo>
                  <a:cubicBezTo>
                    <a:pt x="5" y="9"/>
                    <a:pt x="3" y="9"/>
                    <a:pt x="0" y="10"/>
                  </a:cubicBezTo>
                </a:path>
              </a:pathLst>
            </a:custGeom>
            <a:solidFill>
              <a:srgbClr val="0000FF"/>
            </a:solidFill>
            <a:ln w="0">
              <a:solidFill>
                <a:srgbClr val="25221E"/>
              </a:solidFill>
              <a:prstDash val="solid"/>
              <a:round/>
            </a:ln>
          </p:spPr>
          <p:txBody>
            <a:bodyPr/>
            <a:lstStyle/>
            <a:p>
              <a:pPr marL="0" marR="0" lvl="0" indent="0" algn="l" defTabSz="685800" rtl="0" eaLnBrk="0" fontAlgn="base" latinLnBrk="0" hangingPunct="0">
                <a:lnSpc>
                  <a:spcPct val="100000"/>
                </a:lnSpc>
                <a:spcBef>
                  <a:spcPct val="0"/>
                </a:spcBef>
                <a:spcAft>
                  <a:spcPct val="0"/>
                </a:spcAft>
                <a:buClrTx/>
                <a:buSzTx/>
                <a:buFont typeface="Arial" panose="020B0604020202020204"/>
                <a:buNone/>
                <a:defRPr/>
              </a:pPr>
              <a:endParaRPr kumimoji="0" lang="vi-VN" sz="1200"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Arial" panose="020B0604020202020204"/>
              </a:endParaRPr>
            </a:p>
          </p:txBody>
        </p:sp>
      </p:grpSp>
      <p:grpSp>
        <p:nvGrpSpPr>
          <p:cNvPr id="76804" name="Group 14"/>
          <p:cNvGrpSpPr>
            <a:grpSpLocks noChangeAspect="1"/>
          </p:cNvGrpSpPr>
          <p:nvPr/>
        </p:nvGrpSpPr>
        <p:grpSpPr>
          <a:xfrm rot="-5400000">
            <a:off x="6442075" y="1725613"/>
            <a:ext cx="492125" cy="131762"/>
            <a:chOff x="3264" y="1392"/>
            <a:chExt cx="240" cy="103"/>
          </a:xfrm>
        </p:grpSpPr>
        <p:sp>
          <p:nvSpPr>
            <p:cNvPr id="6152" name="AutoShape 15"/>
            <p:cNvSpPr>
              <a:spLocks noChangeAspect="1" noChangeArrowheads="1" noTextEdit="1"/>
            </p:cNvSpPr>
            <p:nvPr/>
          </p:nvSpPr>
          <p:spPr bwMode="auto">
            <a:xfrm>
              <a:off x="3264" y="1392"/>
              <a:ext cx="24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685800" rtl="0" eaLnBrk="0" fontAlgn="base" latinLnBrk="0" hangingPunct="0">
                <a:lnSpc>
                  <a:spcPct val="100000"/>
                </a:lnSpc>
                <a:spcBef>
                  <a:spcPct val="0"/>
                </a:spcBef>
                <a:spcAft>
                  <a:spcPct val="0"/>
                </a:spcAft>
                <a:buClrTx/>
                <a:buSzTx/>
                <a:buFont typeface="Arial" panose="020B0604020202020204"/>
                <a:buNone/>
                <a:defRPr/>
              </a:pPr>
              <a:endParaRPr kumimoji="0" lang="vi-VN" sz="1200"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Arial" panose="020B0604020202020204"/>
              </a:endParaRPr>
            </a:p>
          </p:txBody>
        </p:sp>
        <p:sp>
          <p:nvSpPr>
            <p:cNvPr id="6153" name="Freeform 16"/>
            <p:cNvSpPr/>
            <p:nvPr/>
          </p:nvSpPr>
          <p:spPr bwMode="auto">
            <a:xfrm>
              <a:off x="3273" y="1392"/>
              <a:ext cx="219" cy="91"/>
            </a:xfrm>
            <a:custGeom>
              <a:avLst/>
              <a:gdLst>
                <a:gd name="T0" fmla="*/ 0 w 24"/>
                <a:gd name="T1" fmla="*/ 91 h 10"/>
                <a:gd name="T2" fmla="*/ 18 w 24"/>
                <a:gd name="T3" fmla="*/ 36 h 10"/>
                <a:gd name="T4" fmla="*/ 27 w 24"/>
                <a:gd name="T5" fmla="*/ 55 h 10"/>
                <a:gd name="T6" fmla="*/ 219 w 24"/>
                <a:gd name="T7" fmla="*/ 18 h 10"/>
                <a:gd name="T8" fmla="*/ 192 w 24"/>
                <a:gd name="T9" fmla="*/ 55 h 10"/>
                <a:gd name="T10" fmla="*/ 46 w 24"/>
                <a:gd name="T11" fmla="*/ 64 h 10"/>
                <a:gd name="T12" fmla="*/ 64 w 24"/>
                <a:gd name="T13" fmla="*/ 82 h 10"/>
                <a:gd name="T14" fmla="*/ 0 w 24"/>
                <a:gd name="T15" fmla="*/ 91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10">
                  <a:moveTo>
                    <a:pt x="0" y="10"/>
                  </a:moveTo>
                  <a:cubicBezTo>
                    <a:pt x="1" y="8"/>
                    <a:pt x="2" y="6"/>
                    <a:pt x="2" y="4"/>
                  </a:cubicBezTo>
                  <a:cubicBezTo>
                    <a:pt x="2" y="5"/>
                    <a:pt x="3" y="5"/>
                    <a:pt x="3" y="6"/>
                  </a:cubicBezTo>
                  <a:cubicBezTo>
                    <a:pt x="10" y="1"/>
                    <a:pt x="17" y="0"/>
                    <a:pt x="24" y="2"/>
                  </a:cubicBezTo>
                  <a:cubicBezTo>
                    <a:pt x="23" y="3"/>
                    <a:pt x="22" y="5"/>
                    <a:pt x="21" y="6"/>
                  </a:cubicBezTo>
                  <a:cubicBezTo>
                    <a:pt x="15" y="4"/>
                    <a:pt x="10" y="5"/>
                    <a:pt x="5" y="7"/>
                  </a:cubicBezTo>
                  <a:cubicBezTo>
                    <a:pt x="6" y="8"/>
                    <a:pt x="7" y="8"/>
                    <a:pt x="7" y="9"/>
                  </a:cubicBezTo>
                  <a:cubicBezTo>
                    <a:pt x="5" y="9"/>
                    <a:pt x="3" y="9"/>
                    <a:pt x="0" y="10"/>
                  </a:cubicBezTo>
                </a:path>
              </a:pathLst>
            </a:custGeom>
            <a:solidFill>
              <a:srgbClr val="0000FF"/>
            </a:solidFill>
            <a:ln w="0">
              <a:solidFill>
                <a:srgbClr val="25221E"/>
              </a:solidFill>
              <a:prstDash val="solid"/>
              <a:round/>
            </a:ln>
          </p:spPr>
          <p:txBody>
            <a:bodyPr/>
            <a:lstStyle/>
            <a:p>
              <a:pPr marL="0" marR="0" lvl="0" indent="0" algn="l" defTabSz="685800" rtl="0" eaLnBrk="0" fontAlgn="base" latinLnBrk="0" hangingPunct="0">
                <a:lnSpc>
                  <a:spcPct val="100000"/>
                </a:lnSpc>
                <a:spcBef>
                  <a:spcPct val="0"/>
                </a:spcBef>
                <a:spcAft>
                  <a:spcPct val="0"/>
                </a:spcAft>
                <a:buClrTx/>
                <a:buSzTx/>
                <a:buFont typeface="Arial" panose="020B0604020202020204"/>
                <a:buNone/>
                <a:defRPr/>
              </a:pPr>
              <a:endParaRPr kumimoji="0" lang="vi-VN" sz="1200"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Arial" panose="020B0604020202020204"/>
              </a:endParaRPr>
            </a:p>
          </p:txBody>
        </p:sp>
      </p:grpSp>
      <p:grpSp>
        <p:nvGrpSpPr>
          <p:cNvPr id="76805" name="Group 17"/>
          <p:cNvGrpSpPr>
            <a:grpSpLocks noChangeAspect="1"/>
          </p:cNvGrpSpPr>
          <p:nvPr/>
        </p:nvGrpSpPr>
        <p:grpSpPr>
          <a:xfrm rot="-2727133">
            <a:off x="5989638" y="2295525"/>
            <a:ext cx="1000125" cy="152400"/>
            <a:chOff x="3264" y="1392"/>
            <a:chExt cx="240" cy="103"/>
          </a:xfrm>
        </p:grpSpPr>
        <p:sp>
          <p:nvSpPr>
            <p:cNvPr id="6150" name="AutoShape 18"/>
            <p:cNvSpPr>
              <a:spLocks noChangeAspect="1" noChangeArrowheads="1" noTextEdit="1"/>
            </p:cNvSpPr>
            <p:nvPr/>
          </p:nvSpPr>
          <p:spPr bwMode="auto">
            <a:xfrm>
              <a:off x="3264" y="1392"/>
              <a:ext cx="24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685800" rtl="0" eaLnBrk="0" fontAlgn="base" latinLnBrk="0" hangingPunct="0">
                <a:lnSpc>
                  <a:spcPct val="100000"/>
                </a:lnSpc>
                <a:spcBef>
                  <a:spcPct val="0"/>
                </a:spcBef>
                <a:spcAft>
                  <a:spcPct val="0"/>
                </a:spcAft>
                <a:buClrTx/>
                <a:buSzTx/>
                <a:buFont typeface="Arial" panose="020B0604020202020204"/>
                <a:buNone/>
                <a:defRPr/>
              </a:pPr>
              <a:endParaRPr kumimoji="0" lang="vi-VN" sz="1200"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Arial" panose="020B0604020202020204"/>
              </a:endParaRPr>
            </a:p>
          </p:txBody>
        </p:sp>
        <p:sp>
          <p:nvSpPr>
            <p:cNvPr id="6151" name="Freeform 19"/>
            <p:cNvSpPr/>
            <p:nvPr/>
          </p:nvSpPr>
          <p:spPr bwMode="auto">
            <a:xfrm>
              <a:off x="3273" y="1392"/>
              <a:ext cx="219" cy="91"/>
            </a:xfrm>
            <a:custGeom>
              <a:avLst/>
              <a:gdLst>
                <a:gd name="T0" fmla="*/ 0 w 24"/>
                <a:gd name="T1" fmla="*/ 91 h 10"/>
                <a:gd name="T2" fmla="*/ 18 w 24"/>
                <a:gd name="T3" fmla="*/ 36 h 10"/>
                <a:gd name="T4" fmla="*/ 27 w 24"/>
                <a:gd name="T5" fmla="*/ 55 h 10"/>
                <a:gd name="T6" fmla="*/ 219 w 24"/>
                <a:gd name="T7" fmla="*/ 18 h 10"/>
                <a:gd name="T8" fmla="*/ 192 w 24"/>
                <a:gd name="T9" fmla="*/ 55 h 10"/>
                <a:gd name="T10" fmla="*/ 46 w 24"/>
                <a:gd name="T11" fmla="*/ 64 h 10"/>
                <a:gd name="T12" fmla="*/ 64 w 24"/>
                <a:gd name="T13" fmla="*/ 82 h 10"/>
                <a:gd name="T14" fmla="*/ 0 w 24"/>
                <a:gd name="T15" fmla="*/ 91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10">
                  <a:moveTo>
                    <a:pt x="0" y="10"/>
                  </a:moveTo>
                  <a:cubicBezTo>
                    <a:pt x="1" y="8"/>
                    <a:pt x="2" y="6"/>
                    <a:pt x="2" y="4"/>
                  </a:cubicBezTo>
                  <a:cubicBezTo>
                    <a:pt x="2" y="5"/>
                    <a:pt x="3" y="5"/>
                    <a:pt x="3" y="6"/>
                  </a:cubicBezTo>
                  <a:cubicBezTo>
                    <a:pt x="10" y="1"/>
                    <a:pt x="17" y="0"/>
                    <a:pt x="24" y="2"/>
                  </a:cubicBezTo>
                  <a:cubicBezTo>
                    <a:pt x="23" y="3"/>
                    <a:pt x="22" y="5"/>
                    <a:pt x="21" y="6"/>
                  </a:cubicBezTo>
                  <a:cubicBezTo>
                    <a:pt x="15" y="4"/>
                    <a:pt x="10" y="5"/>
                    <a:pt x="5" y="7"/>
                  </a:cubicBezTo>
                  <a:cubicBezTo>
                    <a:pt x="6" y="8"/>
                    <a:pt x="7" y="8"/>
                    <a:pt x="7" y="9"/>
                  </a:cubicBezTo>
                  <a:cubicBezTo>
                    <a:pt x="5" y="9"/>
                    <a:pt x="3" y="9"/>
                    <a:pt x="0" y="10"/>
                  </a:cubicBezTo>
                </a:path>
              </a:pathLst>
            </a:custGeom>
            <a:solidFill>
              <a:srgbClr val="0000FF"/>
            </a:solidFill>
            <a:ln w="0">
              <a:solidFill>
                <a:srgbClr val="25221E"/>
              </a:solidFill>
              <a:prstDash val="solid"/>
              <a:round/>
            </a:ln>
          </p:spPr>
          <p:txBody>
            <a:bodyPr/>
            <a:lstStyle/>
            <a:p>
              <a:pPr marL="0" marR="0" lvl="0" indent="0" algn="l" defTabSz="685800" rtl="0" eaLnBrk="0" fontAlgn="base" latinLnBrk="0" hangingPunct="0">
                <a:lnSpc>
                  <a:spcPct val="100000"/>
                </a:lnSpc>
                <a:spcBef>
                  <a:spcPct val="0"/>
                </a:spcBef>
                <a:spcAft>
                  <a:spcPct val="0"/>
                </a:spcAft>
                <a:buClrTx/>
                <a:buSzTx/>
                <a:buFont typeface="Arial" panose="020B0604020202020204"/>
                <a:buNone/>
                <a:defRPr/>
              </a:pPr>
              <a:endParaRPr kumimoji="0" lang="vi-VN" sz="1200"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Arial" panose="020B0604020202020204"/>
              </a:endParaRPr>
            </a:p>
          </p:txBody>
        </p:sp>
      </p:grpSp>
      <p:sp>
        <p:nvSpPr>
          <p:cNvPr id="6" name="AutoShape 17"/>
          <p:cNvSpPr>
            <a:spLocks noChangeArrowheads="1"/>
          </p:cNvSpPr>
          <p:nvPr/>
        </p:nvSpPr>
        <p:spPr bwMode="auto">
          <a:xfrm>
            <a:off x="0" y="241300"/>
            <a:ext cx="3598863" cy="3106738"/>
          </a:xfrm>
          <a:prstGeom prst="wedgeRoundRectCallout">
            <a:avLst>
              <a:gd name="adj1" fmla="val 49055"/>
              <a:gd name="adj2" fmla="val -27363"/>
              <a:gd name="adj3" fmla="val 16667"/>
            </a:avLst>
          </a:prstGeom>
          <a:gradFill rotWithShape="1">
            <a:gsLst>
              <a:gs pos="0">
                <a:srgbClr val="66FF33"/>
              </a:gs>
              <a:gs pos="50000">
                <a:schemeClr val="bg1"/>
              </a:gs>
              <a:gs pos="100000">
                <a:srgbClr val="66FF3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530" indent="-214630"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stStyle>
          <a:p>
            <a:pPr marL="0" lvl="0" indent="0" algn="just" defTabSz="685800" eaLnBrk="1" hangingPunct="1">
              <a:spcBef>
                <a:spcPct val="0"/>
              </a:spcBef>
              <a:buNone/>
            </a:pPr>
            <a:r>
              <a:rPr lang="en-US" altLang="vi-VN" sz="1400" b="1">
                <a:solidFill>
                  <a:srgbClr val="FF0000"/>
                </a:solidFill>
                <a:cs typeface="Arial" panose="020B0604020202020204" pitchFamily="34" charset="0"/>
                <a:sym typeface="Arial" panose="020B0604020202020204" pitchFamily="34" charset="0"/>
              </a:rPr>
              <a:t>Nguyễn Hữu Cầu </a:t>
            </a:r>
            <a:r>
              <a:rPr lang="vi-VN" altLang="en-US" sz="1400">
                <a:solidFill>
                  <a:srgbClr val="202122"/>
                </a:solidFill>
                <a:cs typeface="Arial" panose="020B0604020202020204" pitchFamily="34" charset="0"/>
                <a:sym typeface="Arial" panose="020B0604020202020204" pitchFamily="34" charset="0"/>
              </a:rPr>
              <a:t>đem thủ hạ về giữ núi Đồ Sơn và đất Vân Đồn. Năm 1743, quận He giết được Trịnh Bảng, tự xưng làm Đông Đạo Thống Quốc Bảo Dân Đại tướng Quân, thanh thế lừng lẫy.</a:t>
            </a:r>
            <a:r>
              <a:rPr lang="en-US" altLang="x-none" sz="1400">
                <a:solidFill>
                  <a:srgbClr val="202122"/>
                </a:solidFill>
                <a:cs typeface="Arial" panose="020B0604020202020204" pitchFamily="34" charset="0"/>
                <a:sym typeface="Arial" panose="020B0604020202020204" pitchFamily="34" charset="0"/>
              </a:rPr>
              <a:t> </a:t>
            </a:r>
            <a:r>
              <a:rPr lang="vi-VN" altLang="en-US" sz="1400">
                <a:solidFill>
                  <a:srgbClr val="202122"/>
                </a:solidFill>
                <a:cs typeface="Arial" panose="020B0604020202020204" pitchFamily="34" charset="0"/>
                <a:sym typeface="Arial" panose="020B0604020202020204" pitchFamily="34" charset="0"/>
              </a:rPr>
              <a:t> Sau đó bị </a:t>
            </a:r>
            <a:r>
              <a:rPr lang="en-US" altLang="x-none" sz="1400">
                <a:solidFill>
                  <a:srgbClr val="202122"/>
                </a:solidFill>
                <a:cs typeface="Arial" panose="020B0604020202020204" pitchFamily="34" charset="0"/>
                <a:sym typeface="Arial" panose="020B0604020202020204" pitchFamily="34" charset="0"/>
              </a:rPr>
              <a:t>bao </a:t>
            </a:r>
            <a:r>
              <a:rPr lang="vi-VN" altLang="en-US" sz="1400">
                <a:solidFill>
                  <a:srgbClr val="202122"/>
                </a:solidFill>
                <a:cs typeface="Arial" panose="020B0604020202020204" pitchFamily="34" charset="0"/>
                <a:sym typeface="Arial" panose="020B0604020202020204" pitchFamily="34" charset="0"/>
              </a:rPr>
              <a:t>vây ở núi Đồ Sơn, Hữu Cầu phá vây ra, về đánh lấy thành Kinh Bắc. Trấn phủ </a:t>
            </a:r>
            <a:r>
              <a:rPr lang="en-US" altLang="x-none" sz="1400">
                <a:solidFill>
                  <a:srgbClr val="202122"/>
                </a:solidFill>
                <a:cs typeface="Arial" panose="020B0604020202020204" pitchFamily="34" charset="0"/>
                <a:sym typeface="Arial" panose="020B0604020202020204" pitchFamily="34" charset="0"/>
              </a:rPr>
              <a:t>thành</a:t>
            </a:r>
            <a:r>
              <a:rPr lang="vi-VN" altLang="en-US" sz="1400">
                <a:solidFill>
                  <a:srgbClr val="202122"/>
                </a:solidFill>
                <a:cs typeface="Arial" panose="020B0604020202020204" pitchFamily="34" charset="0"/>
                <a:sym typeface="Arial" panose="020B0604020202020204" pitchFamily="34" charset="0"/>
              </a:rPr>
              <a:t> phải bỏ ấn tín mà chạy; ở Thăng Long được tin ấy triều đình rất lo lắng.</a:t>
            </a:r>
            <a:r>
              <a:rPr lang="en-US" altLang="x-none" sz="1400">
                <a:solidFill>
                  <a:srgbClr val="202122"/>
                </a:solidFill>
                <a:cs typeface="Arial" panose="020B0604020202020204" pitchFamily="34" charset="0"/>
                <a:sym typeface="Arial" panose="020B0604020202020204" pitchFamily="34" charset="0"/>
              </a:rPr>
              <a:t> Sau ông mở rộng hoạt động xuống Sơn Nam, vào Thanh Hoá, Nghệ An. Năm 1751, khởi nghĩa bị dập tắt.</a:t>
            </a:r>
            <a:endParaRPr lang="en-US" altLang="vi-VN" sz="1400" b="1">
              <a:solidFill>
                <a:srgbClr val="000000"/>
              </a:solidFill>
              <a:ea typeface="Arial" panose="020B0604020202020204" pitchFamily="34" charset="0"/>
              <a:sym typeface="Arial" panose="020B0604020202020204" pitchFamily="34" charset="0"/>
            </a:endParaRPr>
          </a:p>
        </p:txBody>
      </p:sp>
    </p:spTree>
  </p:cSld>
  <p:clrMapOvr>
    <a:masterClrMapping/>
  </p:clrMapOvr>
  <p:transition spd="slow">
    <p:wheel spokes="8"/>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7826" name="Picture 2"/>
          <p:cNvPicPr>
            <a:picLocks noChangeAspect="1"/>
          </p:cNvPicPr>
          <p:nvPr/>
        </p:nvPicPr>
        <p:blipFill>
          <a:blip r:embed="rId1"/>
          <a:stretch>
            <a:fillRect/>
          </a:stretch>
        </p:blipFill>
        <p:spPr>
          <a:xfrm>
            <a:off x="3600450" y="0"/>
            <a:ext cx="5543550" cy="5143500"/>
          </a:xfrm>
          <a:prstGeom prst="rect">
            <a:avLst/>
          </a:prstGeom>
          <a:noFill/>
          <a:ln w="9525">
            <a:noFill/>
          </a:ln>
        </p:spPr>
      </p:pic>
      <p:grpSp>
        <p:nvGrpSpPr>
          <p:cNvPr id="77827" name="Group 3"/>
          <p:cNvGrpSpPr>
            <a:grpSpLocks noChangeAspect="1"/>
          </p:cNvGrpSpPr>
          <p:nvPr/>
        </p:nvGrpSpPr>
        <p:grpSpPr>
          <a:xfrm rot="1296621">
            <a:off x="4529138" y="1525588"/>
            <a:ext cx="2171700" cy="179387"/>
            <a:chOff x="3264" y="1392"/>
            <a:chExt cx="240" cy="103"/>
          </a:xfrm>
        </p:grpSpPr>
        <p:sp>
          <p:nvSpPr>
            <p:cNvPr id="7172" name="AutoShape 4"/>
            <p:cNvSpPr>
              <a:spLocks noChangeAspect="1" noChangeArrowheads="1" noTextEdit="1"/>
            </p:cNvSpPr>
            <p:nvPr/>
          </p:nvSpPr>
          <p:spPr bwMode="auto">
            <a:xfrm>
              <a:off x="3264" y="1392"/>
              <a:ext cx="24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685800" rtl="0" eaLnBrk="0" fontAlgn="base" latinLnBrk="0" hangingPunct="0">
                <a:lnSpc>
                  <a:spcPct val="100000"/>
                </a:lnSpc>
                <a:spcBef>
                  <a:spcPct val="0"/>
                </a:spcBef>
                <a:spcAft>
                  <a:spcPct val="0"/>
                </a:spcAft>
                <a:buClrTx/>
                <a:buSzTx/>
                <a:buFont typeface="Arial" panose="020B0604020202020204"/>
                <a:buNone/>
                <a:defRPr/>
              </a:pPr>
              <a:endParaRPr kumimoji="0" lang="vi-VN" sz="1200"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Arial" panose="020B0604020202020204"/>
              </a:endParaRPr>
            </a:p>
          </p:txBody>
        </p:sp>
        <p:sp>
          <p:nvSpPr>
            <p:cNvPr id="7173" name="Freeform 5"/>
            <p:cNvSpPr/>
            <p:nvPr/>
          </p:nvSpPr>
          <p:spPr bwMode="auto">
            <a:xfrm>
              <a:off x="3273" y="1392"/>
              <a:ext cx="219" cy="91"/>
            </a:xfrm>
            <a:custGeom>
              <a:avLst/>
              <a:gdLst>
                <a:gd name="T0" fmla="*/ 0 w 24"/>
                <a:gd name="T1" fmla="*/ 91 h 10"/>
                <a:gd name="T2" fmla="*/ 18 w 24"/>
                <a:gd name="T3" fmla="*/ 36 h 10"/>
                <a:gd name="T4" fmla="*/ 27 w 24"/>
                <a:gd name="T5" fmla="*/ 55 h 10"/>
                <a:gd name="T6" fmla="*/ 219 w 24"/>
                <a:gd name="T7" fmla="*/ 18 h 10"/>
                <a:gd name="T8" fmla="*/ 192 w 24"/>
                <a:gd name="T9" fmla="*/ 55 h 10"/>
                <a:gd name="T10" fmla="*/ 46 w 24"/>
                <a:gd name="T11" fmla="*/ 64 h 10"/>
                <a:gd name="T12" fmla="*/ 64 w 24"/>
                <a:gd name="T13" fmla="*/ 82 h 10"/>
                <a:gd name="T14" fmla="*/ 0 w 24"/>
                <a:gd name="T15" fmla="*/ 91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10">
                  <a:moveTo>
                    <a:pt x="0" y="10"/>
                  </a:moveTo>
                  <a:cubicBezTo>
                    <a:pt x="1" y="8"/>
                    <a:pt x="2" y="6"/>
                    <a:pt x="2" y="4"/>
                  </a:cubicBezTo>
                  <a:cubicBezTo>
                    <a:pt x="2" y="5"/>
                    <a:pt x="3" y="5"/>
                    <a:pt x="3" y="6"/>
                  </a:cubicBezTo>
                  <a:cubicBezTo>
                    <a:pt x="10" y="1"/>
                    <a:pt x="17" y="0"/>
                    <a:pt x="24" y="2"/>
                  </a:cubicBezTo>
                  <a:cubicBezTo>
                    <a:pt x="23" y="3"/>
                    <a:pt x="22" y="5"/>
                    <a:pt x="21" y="6"/>
                  </a:cubicBezTo>
                  <a:cubicBezTo>
                    <a:pt x="15" y="4"/>
                    <a:pt x="10" y="5"/>
                    <a:pt x="5" y="7"/>
                  </a:cubicBezTo>
                  <a:cubicBezTo>
                    <a:pt x="6" y="8"/>
                    <a:pt x="7" y="8"/>
                    <a:pt x="7" y="9"/>
                  </a:cubicBezTo>
                  <a:cubicBezTo>
                    <a:pt x="5" y="9"/>
                    <a:pt x="3" y="9"/>
                    <a:pt x="0" y="10"/>
                  </a:cubicBezTo>
                </a:path>
              </a:pathLst>
            </a:custGeom>
            <a:solidFill>
              <a:srgbClr val="0000FF"/>
            </a:solidFill>
            <a:ln w="0">
              <a:solidFill>
                <a:srgbClr val="25221E"/>
              </a:solidFill>
              <a:prstDash val="solid"/>
              <a:round/>
            </a:ln>
          </p:spPr>
          <p:txBody>
            <a:bodyPr/>
            <a:lstStyle/>
            <a:p>
              <a:pPr marL="0" marR="0" lvl="0" indent="0" algn="l" defTabSz="685800" rtl="0" eaLnBrk="0" fontAlgn="base" latinLnBrk="0" hangingPunct="0">
                <a:lnSpc>
                  <a:spcPct val="100000"/>
                </a:lnSpc>
                <a:spcBef>
                  <a:spcPct val="0"/>
                </a:spcBef>
                <a:spcAft>
                  <a:spcPct val="0"/>
                </a:spcAft>
                <a:buClrTx/>
                <a:buSzTx/>
                <a:buFont typeface="Arial" panose="020B0604020202020204"/>
                <a:buNone/>
                <a:defRPr/>
              </a:pPr>
              <a:endParaRPr kumimoji="0" lang="vi-VN" sz="1200"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Arial" panose="020B0604020202020204"/>
              </a:endParaRPr>
            </a:p>
          </p:txBody>
        </p:sp>
      </p:grpSp>
      <p:sp>
        <p:nvSpPr>
          <p:cNvPr id="3" name="AutoShape 17"/>
          <p:cNvSpPr>
            <a:spLocks noChangeArrowheads="1"/>
          </p:cNvSpPr>
          <p:nvPr/>
        </p:nvSpPr>
        <p:spPr bwMode="auto">
          <a:xfrm>
            <a:off x="0" y="241300"/>
            <a:ext cx="3598863" cy="3554413"/>
          </a:xfrm>
          <a:prstGeom prst="wedgeRoundRectCallout">
            <a:avLst>
              <a:gd name="adj1" fmla="val 49055"/>
              <a:gd name="adj2" fmla="val -27363"/>
              <a:gd name="adj3" fmla="val 16667"/>
            </a:avLst>
          </a:prstGeom>
          <a:gradFill rotWithShape="1">
            <a:gsLst>
              <a:gs pos="0">
                <a:srgbClr val="66FF33"/>
              </a:gs>
              <a:gs pos="50000">
                <a:schemeClr val="bg1"/>
              </a:gs>
              <a:gs pos="100000">
                <a:srgbClr val="66FF3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530" indent="-214630"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stStyle>
          <a:p>
            <a:pPr marL="0" lvl="0" indent="0" algn="just" defTabSz="685800" eaLnBrk="1" hangingPunct="1">
              <a:spcBef>
                <a:spcPct val="0"/>
              </a:spcBef>
              <a:buNone/>
            </a:pPr>
            <a:r>
              <a:rPr lang="en-US" altLang="vi-VN" sz="1400" b="1">
                <a:solidFill>
                  <a:srgbClr val="FF0000"/>
                </a:solidFill>
                <a:cs typeface="Arial" panose="020B0604020202020204" pitchFamily="34" charset="0"/>
                <a:sym typeface="Arial" panose="020B0604020202020204" pitchFamily="34" charset="0"/>
              </a:rPr>
              <a:t>Hoàng Công Chất </a:t>
            </a:r>
            <a:r>
              <a:rPr lang="en-US" altLang="x-none" sz="1400">
                <a:solidFill>
                  <a:srgbClr val="202122"/>
                </a:solidFill>
                <a:cs typeface="Arial" panose="020B0604020202020204" pitchFamily="34" charset="0"/>
                <a:sym typeface="Arial" panose="020B0604020202020204" pitchFamily="34" charset="0"/>
              </a:rPr>
              <a:t>tập hợp dân khỏi nghĩa ở Sơn Nam. Chúa Trịnh nhiều lần đem quân đánh không nổi phải rút về. </a:t>
            </a:r>
            <a:r>
              <a:rPr lang="vi-VN" altLang="en-US" sz="1400">
                <a:solidFill>
                  <a:srgbClr val="202122"/>
                </a:solidFill>
                <a:cs typeface="Arial" panose="020B0604020202020204" pitchFamily="34" charset="0"/>
                <a:sym typeface="Arial" panose="020B0604020202020204" pitchFamily="34" charset="0"/>
              </a:rPr>
              <a:t>Năm</a:t>
            </a:r>
            <a:r>
              <a:rPr lang="en-US" altLang="x-none" sz="1400">
                <a:solidFill>
                  <a:srgbClr val="202122"/>
                </a:solidFill>
                <a:cs typeface="Arial" panose="020B0604020202020204" pitchFamily="34" charset="0"/>
                <a:sym typeface="Arial" panose="020B0604020202020204" pitchFamily="34" charset="0"/>
              </a:rPr>
              <a:t> 1745</a:t>
            </a:r>
            <a:r>
              <a:rPr lang="vi-VN" altLang="en-US" sz="1400">
                <a:solidFill>
                  <a:srgbClr val="202122"/>
                </a:solidFill>
                <a:cs typeface="Arial" panose="020B0604020202020204" pitchFamily="34" charset="0"/>
                <a:sym typeface="Arial" panose="020B0604020202020204" pitchFamily="34" charset="0"/>
              </a:rPr>
              <a:t>, quân khởi nghĩa tập kích bắt và giết chết trấn thủ Sơn Nam</a:t>
            </a:r>
            <a:r>
              <a:rPr lang="en-US" altLang="x-none" sz="1400">
                <a:solidFill>
                  <a:srgbClr val="202122"/>
                </a:solidFill>
                <a:cs typeface="Arial" panose="020B0604020202020204" pitchFamily="34" charset="0"/>
                <a:sym typeface="Arial" panose="020B0604020202020204" pitchFamily="34" charset="0"/>
              </a:rPr>
              <a:t>. S</a:t>
            </a:r>
            <a:r>
              <a:rPr lang="en-US" altLang="vi-VN" sz="1400">
                <a:solidFill>
                  <a:srgbClr val="000000"/>
                </a:solidFill>
                <a:cs typeface="Arial" panose="020B0604020202020204" pitchFamily="34" charset="0"/>
                <a:sym typeface="Arial" panose="020B0604020202020204" pitchFamily="34" charset="0"/>
              </a:rPr>
              <a:t>au ông xây dựng căn cứ ở Điện Biên. Tại đây, ông đã có công bảo vệ vùng biên giới và giúp dân ổn định cuộc sống, được nhân dân Tây Bắc tôn là Chúa Mường Thanh:</a:t>
            </a:r>
            <a:endParaRPr lang="en-US" altLang="vi-VN" sz="1400">
              <a:solidFill>
                <a:srgbClr val="000000"/>
              </a:solidFill>
              <a:cs typeface="Arial" panose="020B0604020202020204" pitchFamily="34" charset="0"/>
              <a:sym typeface="Arial" panose="020B0604020202020204" pitchFamily="34" charset="0"/>
            </a:endParaRPr>
          </a:p>
          <a:p>
            <a:pPr marL="0" lvl="0" indent="0" algn="ctr" defTabSz="685800">
              <a:spcBef>
                <a:spcPct val="0"/>
              </a:spcBef>
              <a:buNone/>
            </a:pPr>
            <a:r>
              <a:rPr lang="en-US" altLang="vi-VN" sz="1400" i="1">
                <a:solidFill>
                  <a:srgbClr val="000000"/>
                </a:solidFill>
                <a:cs typeface="Arial" panose="020B0604020202020204" pitchFamily="34" charset="0"/>
                <a:sym typeface="Arial" panose="020B0604020202020204" pitchFamily="34" charset="0"/>
              </a:rPr>
              <a:t>“Dưới xuôi có vua</a:t>
            </a:r>
            <a:endParaRPr lang="en-US" altLang="vi-VN" sz="1400" i="1">
              <a:solidFill>
                <a:srgbClr val="000000"/>
              </a:solidFill>
              <a:cs typeface="Arial" panose="020B0604020202020204" pitchFamily="34" charset="0"/>
              <a:sym typeface="Arial" panose="020B0604020202020204" pitchFamily="34" charset="0"/>
            </a:endParaRPr>
          </a:p>
          <a:p>
            <a:pPr marL="0" lvl="0" indent="0" algn="ctr" defTabSz="685800">
              <a:spcBef>
                <a:spcPct val="0"/>
              </a:spcBef>
              <a:buNone/>
            </a:pPr>
            <a:r>
              <a:rPr lang="en-US" altLang="vi-VN" sz="1400" i="1">
                <a:solidFill>
                  <a:srgbClr val="000000"/>
                </a:solidFill>
                <a:cs typeface="Arial" panose="020B0604020202020204" pitchFamily="34" charset="0"/>
                <a:sym typeface="Arial" panose="020B0604020202020204" pitchFamily="34" charset="0"/>
              </a:rPr>
              <a:t>Trên này có chúa…</a:t>
            </a:r>
            <a:endParaRPr lang="en-US" altLang="vi-VN" sz="1400" i="1">
              <a:solidFill>
                <a:srgbClr val="000000"/>
              </a:solidFill>
              <a:cs typeface="Arial" panose="020B0604020202020204" pitchFamily="34" charset="0"/>
              <a:sym typeface="Arial" panose="020B0604020202020204" pitchFamily="34" charset="0"/>
            </a:endParaRPr>
          </a:p>
          <a:p>
            <a:pPr marL="0" lvl="0" indent="0" algn="ctr" defTabSz="685800">
              <a:spcBef>
                <a:spcPct val="0"/>
              </a:spcBef>
              <a:buNone/>
            </a:pPr>
            <a:r>
              <a:rPr lang="en-US" altLang="vi-VN" sz="1400" i="1">
                <a:solidFill>
                  <a:srgbClr val="000000"/>
                </a:solidFill>
                <a:cs typeface="Arial" panose="020B0604020202020204" pitchFamily="34" charset="0"/>
                <a:sym typeface="Arial" panose="020B0604020202020204" pitchFamily="34" charset="0"/>
              </a:rPr>
              <a:t>…Chúa thật lòng yêu dân</a:t>
            </a:r>
            <a:endParaRPr lang="en-US" altLang="vi-VN" sz="1400" i="1">
              <a:solidFill>
                <a:srgbClr val="000000"/>
              </a:solidFill>
              <a:cs typeface="Arial" panose="020B0604020202020204" pitchFamily="34" charset="0"/>
              <a:sym typeface="Arial" panose="020B0604020202020204" pitchFamily="34" charset="0"/>
            </a:endParaRPr>
          </a:p>
          <a:p>
            <a:pPr marL="0" lvl="0" indent="0" algn="ctr" defTabSz="685800">
              <a:spcBef>
                <a:spcPct val="0"/>
              </a:spcBef>
              <a:buNone/>
            </a:pPr>
            <a:r>
              <a:rPr lang="en-US" altLang="vi-VN" sz="1400" i="1">
                <a:solidFill>
                  <a:srgbClr val="000000"/>
                </a:solidFill>
                <a:cs typeface="Arial" panose="020B0604020202020204" pitchFamily="34" charset="0"/>
                <a:sym typeface="Arial" panose="020B0604020202020204" pitchFamily="34" charset="0"/>
              </a:rPr>
              <a:t>Chúa xây dựng bản Mường</a:t>
            </a:r>
            <a:endParaRPr lang="en-US" altLang="vi-VN" sz="1400" i="1">
              <a:solidFill>
                <a:srgbClr val="000000"/>
              </a:solidFill>
              <a:cs typeface="Arial" panose="020B0604020202020204" pitchFamily="34" charset="0"/>
              <a:sym typeface="Arial" panose="020B0604020202020204" pitchFamily="34" charset="0"/>
            </a:endParaRPr>
          </a:p>
          <a:p>
            <a:pPr marL="0" lvl="0" indent="0" algn="ctr" defTabSz="685800">
              <a:spcBef>
                <a:spcPct val="0"/>
              </a:spcBef>
              <a:buNone/>
            </a:pPr>
            <a:r>
              <a:rPr lang="en-US" altLang="vi-VN" sz="1400" i="1">
                <a:solidFill>
                  <a:srgbClr val="000000"/>
                </a:solidFill>
                <a:cs typeface="Arial" panose="020B0604020202020204" pitchFamily="34" charset="0"/>
                <a:sym typeface="Arial" panose="020B0604020202020204" pitchFamily="34" charset="0"/>
              </a:rPr>
              <a:t>Mọi người đều yên ổn”</a:t>
            </a:r>
            <a:endParaRPr lang="en-US" altLang="vi-VN" sz="1400" i="1">
              <a:solidFill>
                <a:srgbClr val="000000"/>
              </a:solidFill>
              <a:cs typeface="Arial" panose="020B0604020202020204" pitchFamily="34" charset="0"/>
              <a:sym typeface="Arial" panose="020B0604020202020204" pitchFamily="34" charset="0"/>
            </a:endParaRPr>
          </a:p>
          <a:p>
            <a:pPr marL="0" lvl="0" indent="0" algn="just" defTabSz="685800" eaLnBrk="1" hangingPunct="1">
              <a:spcBef>
                <a:spcPct val="0"/>
              </a:spcBef>
              <a:buNone/>
            </a:pPr>
            <a:endParaRPr lang="en-US" altLang="vi-VN" sz="1400" b="1">
              <a:solidFill>
                <a:srgbClr val="000000"/>
              </a:solidFill>
              <a:ea typeface="Arial" panose="020B0604020202020204" pitchFamily="34" charset="0"/>
              <a:sym typeface="Arial" panose="020B0604020202020204" pitchFamily="34" charset="0"/>
            </a:endParaRPr>
          </a:p>
        </p:txBody>
      </p:sp>
    </p:spTree>
  </p:cSld>
  <p:clrMapOvr>
    <a:masterClrMapping/>
  </p:clrMapOvr>
  <p:transition spd="slow">
    <p:wheel spokes="8"/>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7106" name="Picture 6" descr="Tìm hiểu về Lũy Thầy - Lũy Đào Duy Từ Quảng Bình"/>
          <p:cNvPicPr>
            <a:picLocks noChangeAspect="1"/>
          </p:cNvPicPr>
          <p:nvPr/>
        </p:nvPicPr>
        <p:blipFill>
          <a:blip r:embed="rId1"/>
          <a:stretch>
            <a:fillRect/>
          </a:stretch>
        </p:blipFill>
        <p:spPr>
          <a:xfrm>
            <a:off x="4829175" y="0"/>
            <a:ext cx="3857625" cy="5143500"/>
          </a:xfrm>
          <a:prstGeom prst="rect">
            <a:avLst/>
          </a:prstGeom>
          <a:noFill/>
          <a:ln w="9525">
            <a:noFill/>
          </a:ln>
        </p:spPr>
      </p:pic>
      <p:sp>
        <p:nvSpPr>
          <p:cNvPr id="4" name="Hộp Văn bản 3"/>
          <p:cNvSpPr txBox="1"/>
          <p:nvPr/>
        </p:nvSpPr>
        <p:spPr>
          <a:xfrm>
            <a:off x="500063" y="903288"/>
            <a:ext cx="3857625" cy="3416300"/>
          </a:xfrm>
          <a:prstGeom prst="rect">
            <a:avLst/>
          </a:prstGeom>
          <a:solidFill>
            <a:srgbClr val="C6B6A4"/>
          </a:solidFill>
        </p:spPr>
        <p:txBody>
          <a:bodyPr wrap="square" rtlCol="0">
            <a:spAutoFit/>
          </a:bodyPr>
          <a:lstStyle/>
          <a:p>
            <a:pPr marR="0" algn="just" defTabSz="914400" eaLnBrk="1" fontAlgn="auto" hangingPunct="1">
              <a:spcBef>
                <a:spcPts val="0"/>
              </a:spcBef>
              <a:spcAft>
                <a:spcPts val="0"/>
              </a:spcAft>
              <a:buClr>
                <a:srgbClr val="000000"/>
              </a:buClr>
              <a:buSzTx/>
              <a:buFont typeface="Arial" panose="020B0604020202020204"/>
              <a:buNone/>
              <a:defRPr/>
            </a:pPr>
            <a:r>
              <a:rPr kumimoji="0" lang="en-US" sz="2400" kern="0" cap="none" spc="0" normalizeH="0" baseline="0" noProof="0">
                <a:solidFill>
                  <a:schemeClr val="accent6">
                    <a:lumMod val="50000"/>
                  </a:schemeClr>
                </a:solidFill>
                <a:latin typeface="#9Slide03 Ample" charset="0"/>
                <a:ea typeface="Arial" panose="020B0604020202020204"/>
                <a:cs typeface="Arial" panose="020B0604020202020204"/>
                <a:sym typeface="Arial" panose="020B0604020202020204"/>
              </a:rPr>
              <a:t>Dưới chân luỹ Thầy sát cửa sông Nhật Lệ (thuộc tỉnh Quảng Bình) còn một tấm bia khắc dòng chữ: “Nơi đây đã từng diễn ra các cuộc giao tranh quyết liệt giữa hai thế lực phong kiến Trịnh – Nguyễn trong gần 50 năm của cuộc nội chiến”</a:t>
            </a:r>
            <a:endParaRPr kumimoji="0" lang="vi-VN" sz="2400" kern="0" cap="none" spc="0" normalizeH="0" baseline="0" noProof="0">
              <a:solidFill>
                <a:schemeClr val="accent6">
                  <a:lumMod val="50000"/>
                </a:schemeClr>
              </a:solidFill>
              <a:latin typeface="#9Slide03 Ample" charset="0"/>
              <a:ea typeface="Arial" panose="020B0604020202020204"/>
              <a:cs typeface="Arial" panose="020B0604020202020204"/>
              <a:sym typeface="Arial" panose="020B0604020202020204"/>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 name="Google Shape;70;p14"/>
          <p:cNvSpPr/>
          <p:nvPr/>
        </p:nvSpPr>
        <p:spPr>
          <a:xfrm>
            <a:off x="5435600" y="1141413"/>
            <a:ext cx="2955925" cy="2957512"/>
          </a:xfrm>
          <a:prstGeom prst="rect">
            <a:avLst/>
          </a:prstGeom>
          <a:solidFill>
            <a:srgbClr val="000000">
              <a:alpha val="9804"/>
            </a:srgbClr>
          </a:solidFill>
          <a:ln w="9525">
            <a:noFill/>
          </a:ln>
        </p:spPr>
        <p:txBody>
          <a:bodyPr lIns="91425" tIns="91425" rIns="91425" bIns="91425" anchor="ctr" anchorCtr="0"/>
          <a:p>
            <a:pPr eaLnBrk="1" hangingPunct="1">
              <a:buNone/>
            </a:pPr>
            <a:endParaRPr>
              <a:latin typeface="Arial" panose="020B0604020202020204" pitchFamily="34" charset="0"/>
            </a:endParaRPr>
          </a:p>
        </p:txBody>
      </p:sp>
      <p:sp>
        <p:nvSpPr>
          <p:cNvPr id="72" name="Google Shape;72;p14"/>
          <p:cNvSpPr>
            <a:spLocks noGrp="1"/>
          </p:cNvSpPr>
          <p:nvPr>
            <p:ph type="ctrTitle" idx="4294967295"/>
          </p:nvPr>
        </p:nvSpPr>
        <p:spPr>
          <a:xfrm>
            <a:off x="1176338" y="1141413"/>
            <a:ext cx="4203700" cy="2122487"/>
          </a:xfrm>
          <a:ln/>
        </p:spPr>
        <p:txBody>
          <a:bodyPr vert="horz" wrap="square" lIns="91425" tIns="91425" rIns="91425" bIns="91425" anchor="b" anchorCtr="0"/>
          <a:lstStyle>
            <a:lvl1pPr lvl="0">
              <a:buClr>
                <a:srgbClr val="000000"/>
              </a:buClr>
              <a:buSzTx/>
              <a:buFont typeface="Arial" panose="020B0604020202020204" pitchFamily="34" charset="0"/>
              <a:defRPr/>
            </a:lvl1pPr>
          </a:lstStyle>
          <a:p>
            <a:pPr lvl="0" algn="ctr" eaLnBrk="1" hangingPunct="1">
              <a:buClr>
                <a:srgbClr val="25212A"/>
              </a:buClr>
              <a:buFont typeface="Oswald" charset="0"/>
              <a:buNone/>
            </a:pPr>
            <a:r>
              <a:rPr lang="" altLang="en-US" sz="2800" b="1">
                <a:solidFill>
                  <a:srgbClr val="25212A"/>
                </a:solidFill>
                <a:latin typeface="Times New Roman" panose="02020603050405020304" pitchFamily="18" charset="0"/>
                <a:cs typeface="Oswald" charset="0"/>
                <a:sym typeface="Oswald" charset="0"/>
              </a:rPr>
              <a:t>3. Kết quả, ý nghĩa lịch sử vv</a:t>
            </a:r>
            <a:r>
              <a:rPr lang="" altLang="en-US" sz="2800" b="1">
                <a:solidFill>
                  <a:srgbClr val="25212A"/>
                </a:solidFill>
                <a:latin typeface="Times New Roman" panose="02020603050405020304" pitchFamily="18" charset="0"/>
                <a:ea typeface="Oswald" charset="0"/>
                <a:sym typeface="Oswald" charset="0"/>
              </a:rPr>
              <a:t>à</a:t>
            </a:r>
            <a:r>
              <a:rPr lang="" altLang="en-US" sz="2800" b="1">
                <a:solidFill>
                  <a:srgbClr val="25212A"/>
                </a:solidFill>
                <a:latin typeface="Times New Roman" panose="02020603050405020304" pitchFamily="18" charset="0"/>
                <a:cs typeface="Oswald" charset="0"/>
                <a:sym typeface="Oswald" charset="0"/>
              </a:rPr>
              <a:t> tác động của phong tr</a:t>
            </a:r>
            <a:r>
              <a:rPr lang="" altLang="en-US" sz="2800" b="1">
                <a:solidFill>
                  <a:srgbClr val="25212A"/>
                </a:solidFill>
                <a:latin typeface="Times New Roman" panose="02020603050405020304" pitchFamily="18" charset="0"/>
                <a:ea typeface="Oswald" charset="0"/>
                <a:sym typeface="Oswald" charset="0"/>
              </a:rPr>
              <a:t>à</a:t>
            </a:r>
            <a:r>
              <a:rPr lang="" altLang="en-US" sz="2800" b="1">
                <a:solidFill>
                  <a:srgbClr val="25212A"/>
                </a:solidFill>
                <a:latin typeface="Times New Roman" panose="02020603050405020304" pitchFamily="18" charset="0"/>
                <a:cs typeface="Oswald" charset="0"/>
                <a:sym typeface="Oswald" charset="0"/>
              </a:rPr>
              <a:t>o nông dân Đ</a:t>
            </a:r>
            <a:r>
              <a:rPr lang="" altLang="en-US" sz="2800" b="1">
                <a:solidFill>
                  <a:srgbClr val="25212A"/>
                </a:solidFill>
                <a:latin typeface="Times New Roman" panose="02020603050405020304" pitchFamily="18" charset="0"/>
                <a:ea typeface="Oswald" charset="0"/>
                <a:sym typeface="Oswald" charset="0"/>
              </a:rPr>
              <a:t>à</a:t>
            </a:r>
            <a:r>
              <a:rPr lang="" altLang="en-US" sz="2800" b="1">
                <a:solidFill>
                  <a:srgbClr val="25212A"/>
                </a:solidFill>
                <a:latin typeface="Times New Roman" panose="02020603050405020304" pitchFamily="18" charset="0"/>
                <a:cs typeface="Oswald" charset="0"/>
                <a:sym typeface="Oswald" charset="0"/>
              </a:rPr>
              <a:t>ng Ngo</a:t>
            </a:r>
            <a:r>
              <a:rPr lang="" altLang="en-US" sz="2800" b="1">
                <a:solidFill>
                  <a:srgbClr val="25212A"/>
                </a:solidFill>
                <a:latin typeface="Times New Roman" panose="02020603050405020304" pitchFamily="18" charset="0"/>
                <a:ea typeface="Oswald" charset="0"/>
                <a:sym typeface="Oswald" charset="0"/>
              </a:rPr>
              <a:t>à</a:t>
            </a:r>
            <a:r>
              <a:rPr lang="" altLang="en-US" sz="2800" b="1">
                <a:solidFill>
                  <a:srgbClr val="25212A"/>
                </a:solidFill>
                <a:latin typeface="Times New Roman" panose="02020603050405020304" pitchFamily="18" charset="0"/>
                <a:cs typeface="Oswald" charset="0"/>
                <a:sym typeface="Oswald" charset="0"/>
              </a:rPr>
              <a:t>i thế kỉ XVIII.</a:t>
            </a:r>
            <a:endParaRPr lang="en-US" altLang="zh-CN" sz="2800" b="1">
              <a:solidFill>
                <a:srgbClr val="25212A"/>
              </a:solidFill>
              <a:latin typeface="Times New Roman" panose="02020603050405020304" pitchFamily="18" charset="0"/>
              <a:ea typeface="Oswald" charset="0"/>
              <a:sym typeface="Oswald" charset="0"/>
            </a:endParaRPr>
          </a:p>
        </p:txBody>
      </p:sp>
      <p:sp>
        <p:nvSpPr>
          <p:cNvPr id="74" name="Google Shape;74;p14"/>
          <p:cNvSpPr txBox="1">
            <a:spLocks noGrp="1"/>
          </p:cNvSpPr>
          <p:nvPr>
            <p:ph type="sldNum" idx="10"/>
          </p:nvPr>
        </p:nvSpPr>
        <p:spPr>
          <a:ln/>
        </p:spPr>
        <p:txBody>
          <a:bodyPr lIns="91425" tIns="91425" rIns="91425" bIns="91425" anchor="ctr" anchorCtr="0"/>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r" eaLnBrk="1" hangingPunct="1">
              <a:buNone/>
            </a:pPr>
            <a:fld id="{9A0DB2DC-4C9A-4742-B13C-FB6460FD3503}" type="slidenum">
              <a:rPr lang="" altLang="en-US" sz="1200">
                <a:solidFill>
                  <a:srgbClr val="666666"/>
                </a:solidFill>
                <a:latin typeface="Tinos" charset="0"/>
                <a:cs typeface="Tinos" charset="0"/>
                <a:sym typeface="Tinos" charset="0"/>
              </a:rPr>
            </a:fld>
            <a:endParaRPr lang="" altLang="en-US" sz="1200">
              <a:solidFill>
                <a:srgbClr val="666666"/>
              </a:solidFill>
              <a:latin typeface="Tinos" charset="0"/>
              <a:ea typeface="Tinos" charset="0"/>
              <a:cs typeface="Tinos" charset="0"/>
              <a:sym typeface="Tinos" charset="0"/>
            </a:endParaRPr>
          </a:p>
        </p:txBody>
      </p:sp>
      <p:pic>
        <p:nvPicPr>
          <p:cNvPr id="9220" name="Picture 4" descr="Vị tướng quân tài giỏi nhiều lần chặn đứng quân chúa Trịnh"/>
          <p:cNvPicPr>
            <a:picLocks noChangeAspect="1"/>
          </p:cNvPicPr>
          <p:nvPr/>
        </p:nvPicPr>
        <p:blipFill>
          <a:blip r:embed="rId1"/>
          <a:stretch>
            <a:fillRect/>
          </a:stretch>
        </p:blipFill>
        <p:spPr>
          <a:xfrm>
            <a:off x="5586413" y="1303338"/>
            <a:ext cx="2654300" cy="2633662"/>
          </a:xfrm>
          <a:prstGeom prst="rect">
            <a:avLst/>
          </a:prstGeom>
          <a:noFill/>
          <a:ln w="9525">
            <a:noFill/>
          </a:ln>
        </p:spPr>
      </p:pic>
      <p:sp>
        <p:nvSpPr>
          <p:cNvPr id="2" name="Google Shape;79;p15"/>
          <p:cNvSpPr txBox="1"/>
          <p:nvPr/>
        </p:nvSpPr>
        <p:spPr>
          <a:xfrm>
            <a:off x="1243013" y="487363"/>
            <a:ext cx="7392987" cy="523875"/>
          </a:xfrm>
          <a:prstGeom prst="rect">
            <a:avLst/>
          </a:prstGeom>
          <a:noFill/>
          <a:ln w="9525">
            <a:noFill/>
          </a:ln>
        </p:spPr>
        <p:txBody>
          <a:bodyPr lIns="91425" tIns="91425" rIns="91425" bIns="91425" anchor="b" anchorCtr="0"/>
          <a:lstStyle>
            <a:lvl1pPr marR="0" lvl="0" algn="l" rtl="0">
              <a:lnSpc>
                <a:spcPct val="100000"/>
              </a:lnSpc>
              <a:spcBef>
                <a:spcPts val="0"/>
              </a:spcBef>
              <a:spcAft>
                <a:spcPts val="0"/>
              </a:spcAft>
              <a:buClr>
                <a:srgbClr val="000000"/>
              </a:buClr>
              <a:buFont typeface="Arial" panose="020B0604020202020204"/>
              <a:defRPr sz="140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stStyle>
          <a:p>
            <a:pPr lvl="0" algn="ctr" eaLnBrk="1" hangingPunct="1">
              <a:buNone/>
            </a:pPr>
            <a:r>
              <a:rPr lang="en-US" altLang="x-none" sz="2400">
                <a:solidFill>
                  <a:srgbClr val="C00000"/>
                </a:solidFill>
                <a:latin typeface="Times New Roman" panose="02020603050405020304" pitchFamily="18" charset="0"/>
                <a:cs typeface="Times New Roman" panose="02020603050405020304" pitchFamily="18" charset="0"/>
              </a:rPr>
              <a:t>B</a:t>
            </a:r>
            <a:r>
              <a:rPr lang="en-US" altLang="x-none" sz="2400">
                <a:solidFill>
                  <a:srgbClr val="C00000"/>
                </a:solidFill>
                <a:latin typeface="Times New Roman" panose="02020603050405020304" pitchFamily="18" charset="0"/>
                <a:ea typeface="Times New Roman" panose="02020603050405020304" pitchFamily="18" charset="0"/>
              </a:rPr>
              <a:t>à</a:t>
            </a:r>
            <a:r>
              <a:rPr lang="en-US" altLang="x-none" sz="2400">
                <a:solidFill>
                  <a:srgbClr val="C00000"/>
                </a:solidFill>
                <a:latin typeface="Times New Roman" panose="02020603050405020304" pitchFamily="18" charset="0"/>
                <a:cs typeface="Times New Roman" panose="02020603050405020304" pitchFamily="18" charset="0"/>
              </a:rPr>
              <a:t>i 7. Khởi nghĩa nông dân ở Đ</a:t>
            </a:r>
            <a:r>
              <a:rPr lang="en-US" altLang="x-none" sz="2400">
                <a:solidFill>
                  <a:srgbClr val="C00000"/>
                </a:solidFill>
                <a:latin typeface="Times New Roman" panose="02020603050405020304" pitchFamily="18" charset="0"/>
                <a:ea typeface="Times New Roman" panose="02020603050405020304" pitchFamily="18" charset="0"/>
              </a:rPr>
              <a:t>à</a:t>
            </a:r>
            <a:r>
              <a:rPr lang="en-US" altLang="x-none" sz="2400">
                <a:solidFill>
                  <a:srgbClr val="C00000"/>
                </a:solidFill>
                <a:latin typeface="Times New Roman" panose="02020603050405020304" pitchFamily="18" charset="0"/>
                <a:cs typeface="Times New Roman" panose="02020603050405020304" pitchFamily="18" charset="0"/>
              </a:rPr>
              <a:t>ng Ngo</a:t>
            </a:r>
            <a:r>
              <a:rPr lang="en-US" altLang="x-none" sz="2400">
                <a:solidFill>
                  <a:srgbClr val="C00000"/>
                </a:solidFill>
                <a:latin typeface="Times New Roman" panose="02020603050405020304" pitchFamily="18" charset="0"/>
                <a:ea typeface="Times New Roman" panose="02020603050405020304" pitchFamily="18" charset="0"/>
              </a:rPr>
              <a:t>à</a:t>
            </a:r>
            <a:r>
              <a:rPr lang="en-US" altLang="x-none" sz="2400">
                <a:solidFill>
                  <a:srgbClr val="C00000"/>
                </a:solidFill>
                <a:latin typeface="Times New Roman" panose="02020603050405020304" pitchFamily="18" charset="0"/>
                <a:cs typeface="Times New Roman" panose="02020603050405020304" pitchFamily="18" charset="0"/>
              </a:rPr>
              <a:t>i thế kỉ XVIII</a:t>
            </a:r>
            <a:endParaRPr lang="vi-VN" altLang="en-US" sz="2400">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500" decel="50000" fill="hold">
                                          <p:stCondLst>
                                            <p:cond delay="0"/>
                                          </p:stCondLst>
                                        </p:cTn>
                                        <p:tgtEl>
                                          <p:spTgt spid="70"/>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7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0"/>
                                        </p:tgtEl>
                                        <p:attrNameLst>
                                          <p:attrName>ppt_w</p:attrName>
                                        </p:attrNameLst>
                                      </p:cBhvr>
                                      <p:tavLst>
                                        <p:tav tm="0">
                                          <p:val>
                                            <p:strVal val="#ppt_w*.05"/>
                                          </p:val>
                                        </p:tav>
                                        <p:tav tm="100000">
                                          <p:val>
                                            <p:strVal val="#ppt_w"/>
                                          </p:val>
                                        </p:tav>
                                      </p:tavLst>
                                    </p:anim>
                                    <p:anim calcmode="lin" valueType="num">
                                      <p:cBhvr>
                                        <p:cTn id="10" dur="1000" fill="hold"/>
                                        <p:tgtEl>
                                          <p:spTgt spid="7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0"/>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72"/>
                                        </p:tgtEl>
                                        <p:attrNameLst>
                                          <p:attrName>style.visibility</p:attrName>
                                        </p:attrNameLst>
                                      </p:cBhvr>
                                      <p:to>
                                        <p:strVal val="visible"/>
                                      </p:to>
                                    </p:set>
                                    <p:anim calcmode="lin" valueType="num">
                                      <p:cBhvr>
                                        <p:cTn id="17" dur="500" decel="50000" fill="hold">
                                          <p:stCondLst>
                                            <p:cond delay="0"/>
                                          </p:stCondLst>
                                        </p:cTn>
                                        <p:tgtEl>
                                          <p:spTgt spid="72"/>
                                        </p:tgtEl>
                                        <p:attrNameLst>
                                          <p:attrName>style.rotation</p:attrName>
                                        </p:attrNameLst>
                                      </p:cBhvr>
                                      <p:tavLst>
                                        <p:tav tm="0">
                                          <p:val>
                                            <p:fltVal val="-90.000000"/>
                                          </p:val>
                                        </p:tav>
                                        <p:tav tm="100000">
                                          <p:val>
                                            <p:fltVal val="0.000000"/>
                                          </p:val>
                                        </p:tav>
                                      </p:tavLst>
                                    </p:anim>
                                    <p:anim calcmode="lin" valueType="num">
                                      <p:cBhvr>
                                        <p:cTn id="18" dur="500" decel="50000" fill="hold">
                                          <p:stCondLst>
                                            <p:cond delay="0"/>
                                          </p:stCondLst>
                                        </p:cTn>
                                        <p:tgtEl>
                                          <p:spTgt spid="7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72"/>
                                        </p:tgtEl>
                                        <p:attrNameLst>
                                          <p:attrName>ppt_w</p:attrName>
                                        </p:attrNameLst>
                                      </p:cBhvr>
                                      <p:tavLst>
                                        <p:tav tm="0">
                                          <p:val>
                                            <p:strVal val="#ppt_w*.05"/>
                                          </p:val>
                                        </p:tav>
                                        <p:tav tm="100000">
                                          <p:val>
                                            <p:strVal val="#ppt_w"/>
                                          </p:val>
                                        </p:tav>
                                      </p:tavLst>
                                    </p:anim>
                                    <p:anim calcmode="lin" valueType="num">
                                      <p:cBhvr>
                                        <p:cTn id="20" dur="1000" fill="hold"/>
                                        <p:tgtEl>
                                          <p:spTgt spid="7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7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7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7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72"/>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74"/>
                                        </p:tgtEl>
                                        <p:attrNameLst>
                                          <p:attrName>style.visibility</p:attrName>
                                        </p:attrNameLst>
                                      </p:cBhvr>
                                      <p:to>
                                        <p:strVal val="visible"/>
                                      </p:to>
                                    </p:set>
                                    <p:anim calcmode="lin" valueType="num">
                                      <p:cBhvr>
                                        <p:cTn id="27" dur="500" decel="50000" fill="hold">
                                          <p:stCondLst>
                                            <p:cond delay="0"/>
                                          </p:stCondLst>
                                        </p:cTn>
                                        <p:tgtEl>
                                          <p:spTgt spid="74"/>
                                        </p:tgtEl>
                                        <p:attrNameLst>
                                          <p:attrName>style.rotation</p:attrName>
                                        </p:attrNameLst>
                                      </p:cBhvr>
                                      <p:tavLst>
                                        <p:tav tm="0">
                                          <p:val>
                                            <p:fltVal val="-90.000000"/>
                                          </p:val>
                                        </p:tav>
                                        <p:tav tm="100000">
                                          <p:val>
                                            <p:fltVal val="0.000000"/>
                                          </p:val>
                                        </p:tav>
                                      </p:tavLst>
                                    </p:anim>
                                    <p:anim calcmode="lin" valueType="num">
                                      <p:cBhvr>
                                        <p:cTn id="28" dur="500" decel="50000" fill="hold">
                                          <p:stCondLst>
                                            <p:cond delay="0"/>
                                          </p:stCondLst>
                                        </p:cTn>
                                        <p:tgtEl>
                                          <p:spTgt spid="74"/>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74"/>
                                        </p:tgtEl>
                                        <p:attrNameLst>
                                          <p:attrName>ppt_w</p:attrName>
                                        </p:attrNameLst>
                                      </p:cBhvr>
                                      <p:tavLst>
                                        <p:tav tm="0">
                                          <p:val>
                                            <p:strVal val="#ppt_w*.05"/>
                                          </p:val>
                                        </p:tav>
                                        <p:tav tm="100000">
                                          <p:val>
                                            <p:strVal val="#ppt_w"/>
                                          </p:val>
                                        </p:tav>
                                      </p:tavLst>
                                    </p:anim>
                                    <p:anim calcmode="lin" valueType="num">
                                      <p:cBhvr>
                                        <p:cTn id="30" dur="1000" fill="hold"/>
                                        <p:tgtEl>
                                          <p:spTgt spid="74"/>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74"/>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74"/>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74"/>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74"/>
                                        </p:tgtEl>
                                      </p:cBhvr>
                                    </p:animEffect>
                                  </p:childTnLst>
                                </p:cTn>
                              </p:par>
                              <p:par>
                                <p:cTn id="35" presetID="25" presetClass="entr" presetSubtype="0" fill="hold" nodeType="withEffect">
                                  <p:stCondLst>
                                    <p:cond delay="0"/>
                                  </p:stCondLst>
                                  <p:childTnLst>
                                    <p:set>
                                      <p:cBhvr>
                                        <p:cTn id="36" dur="1" fill="hold">
                                          <p:stCondLst>
                                            <p:cond delay="0"/>
                                          </p:stCondLst>
                                        </p:cTn>
                                        <p:tgtEl>
                                          <p:spTgt spid="9220"/>
                                        </p:tgtEl>
                                        <p:attrNameLst>
                                          <p:attrName>style.visibility</p:attrName>
                                        </p:attrNameLst>
                                      </p:cBhvr>
                                      <p:to>
                                        <p:strVal val="visible"/>
                                      </p:to>
                                    </p:set>
                                    <p:anim calcmode="lin" valueType="num">
                                      <p:cBhvr>
                                        <p:cTn id="37" dur="500" decel="50000" fill="hold">
                                          <p:stCondLst>
                                            <p:cond delay="0"/>
                                          </p:stCondLst>
                                        </p:cTn>
                                        <p:tgtEl>
                                          <p:spTgt spid="9220"/>
                                        </p:tgtEl>
                                        <p:attrNameLst>
                                          <p:attrName>style.rotation</p:attrName>
                                        </p:attrNameLst>
                                      </p:cBhvr>
                                      <p:tavLst>
                                        <p:tav tm="0">
                                          <p:val>
                                            <p:fltVal val="-90.000000"/>
                                          </p:val>
                                        </p:tav>
                                        <p:tav tm="100000">
                                          <p:val>
                                            <p:fltVal val="0.000000"/>
                                          </p:val>
                                        </p:tav>
                                      </p:tavLst>
                                    </p:anim>
                                    <p:anim calcmode="lin" valueType="num">
                                      <p:cBhvr>
                                        <p:cTn id="38" dur="500" decel="50000" fill="hold">
                                          <p:stCondLst>
                                            <p:cond delay="0"/>
                                          </p:stCondLst>
                                        </p:cTn>
                                        <p:tgtEl>
                                          <p:spTgt spid="9220"/>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9220"/>
                                        </p:tgtEl>
                                        <p:attrNameLst>
                                          <p:attrName>ppt_w</p:attrName>
                                        </p:attrNameLst>
                                      </p:cBhvr>
                                      <p:tavLst>
                                        <p:tav tm="0">
                                          <p:val>
                                            <p:strVal val="#ppt_w*.05"/>
                                          </p:val>
                                        </p:tav>
                                        <p:tav tm="100000">
                                          <p:val>
                                            <p:strVal val="#ppt_w"/>
                                          </p:val>
                                        </p:tav>
                                      </p:tavLst>
                                    </p:anim>
                                    <p:anim calcmode="lin" valueType="num">
                                      <p:cBhvr>
                                        <p:cTn id="40" dur="1000" fill="hold"/>
                                        <p:tgtEl>
                                          <p:spTgt spid="9220"/>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9220"/>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9220"/>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9220"/>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9220"/>
                                        </p:tgtEl>
                                      </p:cBhvr>
                                    </p:animEffect>
                                  </p:childTnLst>
                                </p:cTn>
                              </p:par>
                              <p:par>
                                <p:cTn id="45" presetID="30"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800" decel="100000"/>
                                        <p:tgtEl>
                                          <p:spTgt spid="2"/>
                                        </p:tgtEl>
                                      </p:cBhvr>
                                    </p:animEffect>
                                    <p:anim calcmode="lin" valueType="num">
                                      <p:cBhvr>
                                        <p:cTn id="48" dur="800" decel="100000" fill="hold"/>
                                        <p:tgtEl>
                                          <p:spTgt spid="2"/>
                                        </p:tgtEl>
                                        <p:attrNameLst>
                                          <p:attrName>style.rotation</p:attrName>
                                        </p:attrNameLst>
                                      </p:cBhvr>
                                      <p:tavLst>
                                        <p:tav tm="0">
                                          <p:val>
                                            <p:fltVal val="-90.000000"/>
                                          </p:val>
                                        </p:tav>
                                        <p:tav tm="100000">
                                          <p:val>
                                            <p:fltVal val="0.000000"/>
                                          </p:val>
                                        </p:tav>
                                      </p:tavLst>
                                    </p:anim>
                                    <p:anim calcmode="lin" valueType="num">
                                      <p:cBhvr>
                                        <p:cTn id="49" dur="800" decel="100000" fill="hold"/>
                                        <p:tgtEl>
                                          <p:spTgt spid="2"/>
                                        </p:tgtEl>
                                        <p:attrNameLst>
                                          <p:attrName>ppt_x</p:attrName>
                                        </p:attrNameLst>
                                      </p:cBhvr>
                                      <p:tavLst>
                                        <p:tav tm="0">
                                          <p:val>
                                            <p:strVal val="#ppt_x+0.4"/>
                                          </p:val>
                                        </p:tav>
                                        <p:tav tm="100000">
                                          <p:val>
                                            <p:strVal val="#ppt_x-0.05"/>
                                          </p:val>
                                        </p:tav>
                                      </p:tavLst>
                                    </p:anim>
                                    <p:anim calcmode="lin" valueType="num">
                                      <p:cBhvr>
                                        <p:cTn id="50" dur="800" decel="100000" fill="hold"/>
                                        <p:tgtEl>
                                          <p:spTgt spid="2"/>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2" grpId="0"/>
      <p:bldP spid="74"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3971" name="Text Box 3"/>
          <p:cNvSpPr txBox="1">
            <a:spLocks noChangeArrowheads="1"/>
          </p:cNvSpPr>
          <p:nvPr/>
        </p:nvSpPr>
        <p:spPr bwMode="auto">
          <a:xfrm>
            <a:off x="1314450" y="1028700"/>
            <a:ext cx="3543300"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685800" eaLnBrk="1" hangingPunct="1">
              <a:spcBef>
                <a:spcPct val="50000"/>
              </a:spcBef>
              <a:buClrTx/>
              <a:buSzTx/>
              <a:buFont typeface="Arial" panose="020B0604020202020204"/>
              <a:buNone/>
              <a:defRPr/>
            </a:pPr>
            <a:endParaRPr kumimoji="0" lang="vi-VN" altLang="vi-VN" sz="2100" u="sng" kern="1200" cap="none" spc="0" normalizeH="0" baseline="0" noProof="0">
              <a:solidFill>
                <a:srgbClr val="000000"/>
              </a:solidFill>
              <a:latin typeface="Times New Roman" panose="02020603050405020304" pitchFamily="18" charset="0"/>
              <a:ea typeface="+mn-ea"/>
              <a:cs typeface="Arial" panose="020B0604020202020204"/>
              <a:sym typeface="Arial" panose="020B0604020202020204"/>
            </a:endParaRPr>
          </a:p>
        </p:txBody>
      </p:sp>
      <p:sp>
        <p:nvSpPr>
          <p:cNvPr id="83973" name="Text Box 5"/>
          <p:cNvSpPr txBox="1">
            <a:spLocks noChangeArrowheads="1"/>
          </p:cNvSpPr>
          <p:nvPr/>
        </p:nvSpPr>
        <p:spPr bwMode="auto">
          <a:xfrm>
            <a:off x="192088" y="536575"/>
            <a:ext cx="8802688" cy="304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R="0" algn="just" defTabSz="685800" eaLnBrk="1" hangingPunct="1">
              <a:spcBef>
                <a:spcPts val="0"/>
              </a:spcBef>
              <a:buClrTx/>
              <a:buSzTx/>
              <a:buFont typeface="Arial" panose="020B0604020202020204"/>
              <a:buNone/>
              <a:defRPr/>
            </a:pPr>
            <a:r>
              <a:rPr kumimoji="0" lang="en-US" altLang="vi-VN" sz="2400" b="1" kern="1200" cap="none" spc="0" normalizeH="0" baseline="0" noProof="0">
                <a:solidFill>
                  <a:srgbClr val="000000"/>
                </a:solidFill>
                <a:latin typeface="Times New Roman" panose="02020603050405020304" pitchFamily="18" charset="0"/>
                <a:ea typeface="+mn-ea"/>
                <a:cs typeface="Arial" panose="020B0604020202020204"/>
                <a:sym typeface="Wingdings" panose="05000000000000000000" pitchFamily="2" charset="2"/>
              </a:rPr>
              <a:t>“…Cuộc chiến đấu quyết liệt của nông dân được làm vua, thua làm giặc, cả đời khốn khổ chua cay, ước sao chỉ được một ngày làm vua đó, tuy chưa giành được thắng lợi, nhưng đã là hồi chuông báo động cuộc khủng hoảng của chế độ phong kiến Đàng Ngoài, là những biểu hiện nổi bật, toàn diện của cuộc khủng hoảng đó”.</a:t>
            </a:r>
            <a:endParaRPr kumimoji="0" lang="en-US" altLang="vi-VN" sz="2400" b="1" kern="1200" cap="none" spc="0" normalizeH="0" baseline="0" noProof="0">
              <a:solidFill>
                <a:srgbClr val="000000"/>
              </a:solidFill>
              <a:latin typeface="Times New Roman" panose="02020603050405020304" pitchFamily="18" charset="0"/>
              <a:ea typeface="+mn-ea"/>
              <a:cs typeface="Arial" panose="020B0604020202020204"/>
              <a:sym typeface="Wingdings" panose="05000000000000000000" pitchFamily="2" charset="2"/>
            </a:endParaRPr>
          </a:p>
          <a:p>
            <a:pPr marR="0" algn="r" defTabSz="685800" eaLnBrk="1" hangingPunct="1">
              <a:spcBef>
                <a:spcPts val="0"/>
              </a:spcBef>
              <a:buClrTx/>
              <a:buSzTx/>
              <a:buFont typeface="Arial" panose="020B0604020202020204"/>
              <a:buNone/>
              <a:defRPr/>
            </a:pPr>
            <a:r>
              <a:rPr kumimoji="0" lang="en-US" altLang="vi-VN" sz="2400" b="1" kern="1200" cap="none" spc="0" normalizeH="0" baseline="0" noProof="0">
                <a:solidFill>
                  <a:srgbClr val="FF0000"/>
                </a:solidFill>
                <a:latin typeface="Times New Roman" panose="02020603050405020304" pitchFamily="18" charset="0"/>
                <a:ea typeface="+mn-ea"/>
                <a:cs typeface="Arial" panose="020B0604020202020204"/>
                <a:sym typeface="Wingdings" panose="05000000000000000000" pitchFamily="2" charset="2"/>
              </a:rPr>
              <a:t>(Trương Hữu Quýnh (Chủ biên), </a:t>
            </a:r>
            <a:r>
              <a:rPr kumimoji="0" lang="en-US" altLang="vi-VN" sz="2400" b="1" i="1" kern="1200" cap="none" spc="0" normalizeH="0" baseline="0" noProof="0">
                <a:solidFill>
                  <a:srgbClr val="FF0000"/>
                </a:solidFill>
                <a:latin typeface="Times New Roman" panose="02020603050405020304" pitchFamily="18" charset="0"/>
                <a:ea typeface="+mn-ea"/>
                <a:cs typeface="Arial" panose="020B0604020202020204"/>
                <a:sym typeface="Wingdings" panose="05000000000000000000" pitchFamily="2" charset="2"/>
              </a:rPr>
              <a:t>Đại cương lịch sử Việt Nam</a:t>
            </a:r>
            <a:r>
              <a:rPr kumimoji="0" lang="en-US" altLang="vi-VN" sz="2400" b="1" kern="1200" cap="none" spc="0" normalizeH="0" baseline="0" noProof="0">
                <a:solidFill>
                  <a:srgbClr val="FF0000"/>
                </a:solidFill>
                <a:latin typeface="Times New Roman" panose="02020603050405020304" pitchFamily="18" charset="0"/>
                <a:ea typeface="+mn-ea"/>
                <a:cs typeface="Arial" panose="020B0604020202020204"/>
                <a:sym typeface="Wingdings" panose="05000000000000000000" pitchFamily="2" charset="2"/>
              </a:rPr>
              <a:t>,</a:t>
            </a:r>
            <a:endParaRPr kumimoji="0" lang="en-US" altLang="vi-VN" sz="2400" b="1" kern="1200" cap="none" spc="0" normalizeH="0" baseline="0" noProof="0">
              <a:solidFill>
                <a:srgbClr val="FF0000"/>
              </a:solidFill>
              <a:latin typeface="Times New Roman" panose="02020603050405020304" pitchFamily="18" charset="0"/>
              <a:ea typeface="+mn-ea"/>
              <a:cs typeface="Arial" panose="020B0604020202020204"/>
              <a:sym typeface="Wingdings" panose="05000000000000000000" pitchFamily="2" charset="2"/>
            </a:endParaRPr>
          </a:p>
          <a:p>
            <a:pPr marR="0" algn="r" defTabSz="685800" eaLnBrk="1" hangingPunct="1">
              <a:spcBef>
                <a:spcPts val="0"/>
              </a:spcBef>
              <a:buClrTx/>
              <a:buSzTx/>
              <a:buFont typeface="Arial" panose="020B0604020202020204"/>
              <a:buNone/>
              <a:defRPr/>
            </a:pPr>
            <a:r>
              <a:rPr kumimoji="0" lang="en-US" altLang="vi-VN" sz="2400" b="1" kern="1200" cap="none" spc="0" normalizeH="0" baseline="0" noProof="0">
                <a:solidFill>
                  <a:srgbClr val="FF0000"/>
                </a:solidFill>
                <a:latin typeface="Times New Roman" panose="02020603050405020304" pitchFamily="18" charset="0"/>
                <a:ea typeface="+mn-ea"/>
                <a:cs typeface="Arial" panose="020B0604020202020204"/>
                <a:sym typeface="Wingdings" panose="05000000000000000000" pitchFamily="2" charset="2"/>
              </a:rPr>
              <a:t>Tập 1, NXB Giáo dục, Hà Nội, 1998, tr.204)</a:t>
            </a:r>
            <a:endParaRPr kumimoji="0" lang="en-US" altLang="vi-VN" sz="2400" b="1" kern="1200" cap="none" spc="0" normalizeH="0" baseline="0" noProof="0">
              <a:solidFill>
                <a:srgbClr val="FF0000"/>
              </a:solidFill>
              <a:latin typeface="Times New Roman" panose="02020603050405020304" pitchFamily="18" charset="0"/>
              <a:ea typeface="+mn-ea"/>
              <a:cs typeface="Arial" panose="020B0604020202020204"/>
              <a:sym typeface="Arial" panose="020B06040202020202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nodePh="1">
                                  <p:stCondLst>
                                    <p:cond delay="0"/>
                                  </p:stCondLst>
                                  <p:endCondLst>
                                    <p:cond evt="begin" delay="0">
                                      <p:tn val="5"/>
                                    </p:cond>
                                  </p:endCondLst>
                                  <p:childTnLst>
                                    <p:set>
                                      <p:cBhvr>
                                        <p:cTn id="6" dur="1" fill="hold">
                                          <p:stCondLst>
                                            <p:cond delay="0"/>
                                          </p:stCondLst>
                                        </p:cTn>
                                        <p:tgtEl>
                                          <p:spTgt spid="83971"/>
                                        </p:tgtEl>
                                        <p:attrNameLst>
                                          <p:attrName>style.visibility</p:attrName>
                                        </p:attrNameLst>
                                      </p:cBhvr>
                                      <p:to>
                                        <p:strVal val="visible"/>
                                      </p:to>
                                    </p:set>
                                    <p:anim calcmode="lin" valueType="num">
                                      <p:cBhvr>
                                        <p:cTn id="7" dur="500" fill="hold"/>
                                        <p:tgtEl>
                                          <p:spTgt spid="83971"/>
                                        </p:tgtEl>
                                        <p:attrNameLst>
                                          <p:attrName>ppt_w</p:attrName>
                                        </p:attrNameLst>
                                      </p:cBhvr>
                                      <p:tavLst>
                                        <p:tav tm="0">
                                          <p:val>
                                            <p:fltVal val="0.000000"/>
                                          </p:val>
                                        </p:tav>
                                        <p:tav tm="100000">
                                          <p:val>
                                            <p:strVal val="#ppt_w"/>
                                          </p:val>
                                        </p:tav>
                                      </p:tavLst>
                                    </p:anim>
                                    <p:anim calcmode="lin" valueType="num">
                                      <p:cBhvr>
                                        <p:cTn id="8" dur="500" fill="hold"/>
                                        <p:tgtEl>
                                          <p:spTgt spid="83971"/>
                                        </p:tgtEl>
                                        <p:attrNameLst>
                                          <p:attrName>ppt_h</p:attrName>
                                        </p:attrNameLst>
                                      </p:cBhvr>
                                      <p:tavLst>
                                        <p:tav tm="0">
                                          <p:val>
                                            <p:fltVal val="0.000000"/>
                                          </p:val>
                                        </p:tav>
                                        <p:tav tm="100000">
                                          <p:val>
                                            <p:strVal val="#ppt_h"/>
                                          </p:val>
                                        </p:tav>
                                      </p:tavLst>
                                    </p:anim>
                                    <p:animEffect transition="in" filter="fade">
                                      <p:cBhvr>
                                        <p:cTn id="9" dur="500"/>
                                        <p:tgtEl>
                                          <p:spTgt spid="83971"/>
                                        </p:tgtEl>
                                      </p:cBhvr>
                                    </p:animEffect>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grpId="0" nodeType="clickEffect">
                                  <p:stCondLst>
                                    <p:cond delay="0"/>
                                  </p:stCondLst>
                                  <p:childTnLst>
                                    <p:set>
                                      <p:cBhvr>
                                        <p:cTn id="13" dur="1" fill="hold">
                                          <p:stCondLst>
                                            <p:cond delay="0"/>
                                          </p:stCondLst>
                                        </p:cTn>
                                        <p:tgtEl>
                                          <p:spTgt spid="83973"/>
                                        </p:tgtEl>
                                        <p:attrNameLst>
                                          <p:attrName>style.visibility</p:attrName>
                                        </p:attrNameLst>
                                      </p:cBhvr>
                                      <p:to>
                                        <p:strVal val="visible"/>
                                      </p:to>
                                    </p:set>
                                    <p:animEffect transition="in" filter="fade">
                                      <p:cBhvr>
                                        <p:cTn id="14" dur="800" decel="100000"/>
                                        <p:tgtEl>
                                          <p:spTgt spid="83973"/>
                                        </p:tgtEl>
                                      </p:cBhvr>
                                    </p:animEffect>
                                    <p:anim calcmode="lin" valueType="num">
                                      <p:cBhvr>
                                        <p:cTn id="15" dur="800" decel="100000" fill="hold"/>
                                        <p:tgtEl>
                                          <p:spTgt spid="83973"/>
                                        </p:tgtEl>
                                        <p:attrNameLst>
                                          <p:attrName>style.rotation</p:attrName>
                                        </p:attrNameLst>
                                      </p:cBhvr>
                                      <p:tavLst>
                                        <p:tav tm="0">
                                          <p:val>
                                            <p:fltVal val="-90.000000"/>
                                          </p:val>
                                        </p:tav>
                                        <p:tav tm="100000">
                                          <p:val>
                                            <p:fltVal val="0.000000"/>
                                          </p:val>
                                        </p:tav>
                                      </p:tavLst>
                                    </p:anim>
                                    <p:anim calcmode="lin" valueType="num">
                                      <p:cBhvr>
                                        <p:cTn id="16" dur="800" decel="100000" fill="hold"/>
                                        <p:tgtEl>
                                          <p:spTgt spid="83973"/>
                                        </p:tgtEl>
                                        <p:attrNameLst>
                                          <p:attrName>ppt_x</p:attrName>
                                        </p:attrNameLst>
                                      </p:cBhvr>
                                      <p:tavLst>
                                        <p:tav tm="0">
                                          <p:val>
                                            <p:strVal val="#ppt_x+0.4"/>
                                          </p:val>
                                        </p:tav>
                                        <p:tav tm="100000">
                                          <p:val>
                                            <p:strVal val="#ppt_x-0.05"/>
                                          </p:val>
                                        </p:tav>
                                      </p:tavLst>
                                    </p:anim>
                                    <p:anim calcmode="lin" valueType="num">
                                      <p:cBhvr>
                                        <p:cTn id="17" dur="800" decel="100000" fill="hold"/>
                                        <p:tgtEl>
                                          <p:spTgt spid="83973"/>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83973"/>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8397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p:bldP spid="8397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Picture 20"/>
          <p:cNvPicPr>
            <a:picLocks noChangeAspect="1"/>
          </p:cNvPicPr>
          <p:nvPr/>
        </p:nvPicPr>
        <p:blipFill>
          <a:blip r:embed="rId1"/>
          <a:stretch>
            <a:fillRect/>
          </a:stretch>
        </p:blipFill>
        <p:spPr>
          <a:xfrm>
            <a:off x="74613" y="1701800"/>
            <a:ext cx="2697162" cy="723900"/>
          </a:xfrm>
          <a:prstGeom prst="rect">
            <a:avLst/>
          </a:prstGeom>
          <a:noFill/>
          <a:ln w="9525">
            <a:noFill/>
          </a:ln>
        </p:spPr>
      </p:pic>
      <p:pic>
        <p:nvPicPr>
          <p:cNvPr id="6" name="Picture 19"/>
          <p:cNvPicPr>
            <a:picLocks noChangeAspect="1"/>
          </p:cNvPicPr>
          <p:nvPr/>
        </p:nvPicPr>
        <p:blipFill>
          <a:blip r:embed="rId2"/>
          <a:stretch>
            <a:fillRect/>
          </a:stretch>
        </p:blipFill>
        <p:spPr>
          <a:xfrm>
            <a:off x="63500" y="34925"/>
            <a:ext cx="2825750" cy="2060575"/>
          </a:xfrm>
          <a:prstGeom prst="rect">
            <a:avLst/>
          </a:prstGeom>
          <a:noFill/>
          <a:ln w="9525">
            <a:noFill/>
          </a:ln>
        </p:spPr>
      </p:pic>
      <p:pic>
        <p:nvPicPr>
          <p:cNvPr id="7" name="Picture 18"/>
          <p:cNvPicPr>
            <a:picLocks noChangeAspect="1"/>
          </p:cNvPicPr>
          <p:nvPr/>
        </p:nvPicPr>
        <p:blipFill>
          <a:blip r:embed="rId3"/>
          <a:stretch>
            <a:fillRect/>
          </a:stretch>
        </p:blipFill>
        <p:spPr>
          <a:xfrm>
            <a:off x="2740025" y="1225550"/>
            <a:ext cx="1152525" cy="1354138"/>
          </a:xfrm>
          <a:prstGeom prst="rect">
            <a:avLst/>
          </a:prstGeom>
          <a:noFill/>
          <a:ln w="9525">
            <a:noFill/>
          </a:ln>
        </p:spPr>
      </p:pic>
      <p:pic>
        <p:nvPicPr>
          <p:cNvPr id="8" name="Picture 17"/>
          <p:cNvPicPr>
            <a:picLocks noChangeAspect="1"/>
          </p:cNvPicPr>
          <p:nvPr/>
        </p:nvPicPr>
        <p:blipFill>
          <a:blip r:embed="rId4"/>
          <a:stretch>
            <a:fillRect/>
          </a:stretch>
        </p:blipFill>
        <p:spPr>
          <a:xfrm>
            <a:off x="33338" y="4162425"/>
            <a:ext cx="2819400" cy="981075"/>
          </a:xfrm>
          <a:prstGeom prst="rect">
            <a:avLst/>
          </a:prstGeom>
          <a:noFill/>
          <a:ln w="9525">
            <a:noFill/>
          </a:ln>
        </p:spPr>
      </p:pic>
      <p:pic>
        <p:nvPicPr>
          <p:cNvPr id="9" name="Picture 16"/>
          <p:cNvPicPr>
            <a:picLocks noChangeAspect="1"/>
          </p:cNvPicPr>
          <p:nvPr/>
        </p:nvPicPr>
        <p:blipFill>
          <a:blip r:embed="rId5"/>
          <a:stretch>
            <a:fillRect/>
          </a:stretch>
        </p:blipFill>
        <p:spPr>
          <a:xfrm>
            <a:off x="2389188" y="2681288"/>
            <a:ext cx="1630362" cy="2100262"/>
          </a:xfrm>
          <a:prstGeom prst="rect">
            <a:avLst/>
          </a:prstGeom>
          <a:noFill/>
          <a:ln w="9525">
            <a:noFill/>
          </a:ln>
        </p:spPr>
      </p:pic>
      <p:pic>
        <p:nvPicPr>
          <p:cNvPr id="10" name="Picture 15"/>
          <p:cNvPicPr>
            <a:picLocks noChangeAspect="1"/>
          </p:cNvPicPr>
          <p:nvPr/>
        </p:nvPicPr>
        <p:blipFill>
          <a:blip r:embed="rId6"/>
          <a:stretch>
            <a:fillRect/>
          </a:stretch>
        </p:blipFill>
        <p:spPr>
          <a:xfrm>
            <a:off x="6324600" y="3459163"/>
            <a:ext cx="2667000" cy="1684337"/>
          </a:xfrm>
          <a:prstGeom prst="rect">
            <a:avLst/>
          </a:prstGeom>
          <a:noFill/>
          <a:ln w="9525">
            <a:noFill/>
          </a:ln>
        </p:spPr>
      </p:pic>
      <p:pic>
        <p:nvPicPr>
          <p:cNvPr id="11" name="Picture 14"/>
          <p:cNvPicPr>
            <a:picLocks noChangeAspect="1"/>
          </p:cNvPicPr>
          <p:nvPr/>
        </p:nvPicPr>
        <p:blipFill>
          <a:blip r:embed="rId7"/>
          <a:stretch>
            <a:fillRect/>
          </a:stretch>
        </p:blipFill>
        <p:spPr>
          <a:xfrm>
            <a:off x="6345238" y="3502025"/>
            <a:ext cx="2112962" cy="1214438"/>
          </a:xfrm>
          <a:prstGeom prst="rect">
            <a:avLst/>
          </a:prstGeom>
          <a:noFill/>
          <a:ln w="9525">
            <a:noFill/>
          </a:ln>
        </p:spPr>
      </p:pic>
      <p:pic>
        <p:nvPicPr>
          <p:cNvPr id="12" name="Picture 13"/>
          <p:cNvPicPr>
            <a:picLocks noChangeAspect="1"/>
          </p:cNvPicPr>
          <p:nvPr/>
        </p:nvPicPr>
        <p:blipFill>
          <a:blip r:embed="rId8"/>
          <a:stretch>
            <a:fillRect/>
          </a:stretch>
        </p:blipFill>
        <p:spPr>
          <a:xfrm>
            <a:off x="6372225" y="3459163"/>
            <a:ext cx="2466975" cy="981075"/>
          </a:xfrm>
          <a:prstGeom prst="rect">
            <a:avLst/>
          </a:prstGeom>
          <a:noFill/>
          <a:ln w="9525">
            <a:noFill/>
          </a:ln>
        </p:spPr>
      </p:pic>
      <p:pic>
        <p:nvPicPr>
          <p:cNvPr id="13" name="Picture 12"/>
          <p:cNvPicPr>
            <a:picLocks noChangeAspect="1"/>
          </p:cNvPicPr>
          <p:nvPr/>
        </p:nvPicPr>
        <p:blipFill>
          <a:blip r:embed="rId9"/>
          <a:stretch>
            <a:fillRect/>
          </a:stretch>
        </p:blipFill>
        <p:spPr>
          <a:xfrm>
            <a:off x="6354763" y="3375025"/>
            <a:ext cx="2027237" cy="479425"/>
          </a:xfrm>
          <a:prstGeom prst="rect">
            <a:avLst/>
          </a:prstGeom>
          <a:noFill/>
          <a:ln w="9525">
            <a:noFill/>
          </a:ln>
        </p:spPr>
      </p:pic>
      <p:pic>
        <p:nvPicPr>
          <p:cNvPr id="14" name="Picture 11"/>
          <p:cNvPicPr>
            <a:picLocks noChangeAspect="1"/>
          </p:cNvPicPr>
          <p:nvPr/>
        </p:nvPicPr>
        <p:blipFill>
          <a:blip r:embed="rId10"/>
          <a:stretch>
            <a:fillRect/>
          </a:stretch>
        </p:blipFill>
        <p:spPr>
          <a:xfrm>
            <a:off x="6172200" y="2959100"/>
            <a:ext cx="2209800" cy="660400"/>
          </a:xfrm>
          <a:prstGeom prst="rect">
            <a:avLst/>
          </a:prstGeom>
          <a:noFill/>
          <a:ln w="9525">
            <a:noFill/>
          </a:ln>
        </p:spPr>
      </p:pic>
      <p:pic>
        <p:nvPicPr>
          <p:cNvPr id="15" name="Picture 10"/>
          <p:cNvPicPr>
            <a:picLocks noChangeAspect="1"/>
          </p:cNvPicPr>
          <p:nvPr/>
        </p:nvPicPr>
        <p:blipFill>
          <a:blip r:embed="rId11"/>
          <a:stretch>
            <a:fillRect/>
          </a:stretch>
        </p:blipFill>
        <p:spPr>
          <a:xfrm>
            <a:off x="4194175" y="2095500"/>
            <a:ext cx="2282825" cy="1514475"/>
          </a:xfrm>
          <a:prstGeom prst="rect">
            <a:avLst/>
          </a:prstGeom>
          <a:noFill/>
          <a:ln w="9525">
            <a:noFill/>
          </a:ln>
        </p:spPr>
      </p:pic>
      <p:pic>
        <p:nvPicPr>
          <p:cNvPr id="16" name="Picture 8"/>
          <p:cNvPicPr>
            <a:picLocks noChangeAspect="1"/>
          </p:cNvPicPr>
          <p:nvPr/>
        </p:nvPicPr>
        <p:blipFill>
          <a:blip r:embed="rId12"/>
          <a:stretch>
            <a:fillRect/>
          </a:stretch>
        </p:blipFill>
        <p:spPr>
          <a:xfrm>
            <a:off x="6019800" y="1493838"/>
            <a:ext cx="2351088" cy="835025"/>
          </a:xfrm>
          <a:prstGeom prst="rect">
            <a:avLst/>
          </a:prstGeom>
          <a:noFill/>
          <a:ln w="9525">
            <a:noFill/>
          </a:ln>
        </p:spPr>
      </p:pic>
      <p:pic>
        <p:nvPicPr>
          <p:cNvPr id="17" name="Picture 7"/>
          <p:cNvPicPr>
            <a:picLocks noChangeAspect="1"/>
          </p:cNvPicPr>
          <p:nvPr/>
        </p:nvPicPr>
        <p:blipFill>
          <a:blip r:embed="rId13"/>
          <a:stretch>
            <a:fillRect/>
          </a:stretch>
        </p:blipFill>
        <p:spPr>
          <a:xfrm>
            <a:off x="5867400" y="757238"/>
            <a:ext cx="2360613" cy="809625"/>
          </a:xfrm>
          <a:prstGeom prst="rect">
            <a:avLst/>
          </a:prstGeom>
          <a:noFill/>
          <a:ln w="9525">
            <a:noFill/>
          </a:ln>
        </p:spPr>
      </p:pic>
      <p:pic>
        <p:nvPicPr>
          <p:cNvPr id="18" name="Picture 6"/>
          <p:cNvPicPr>
            <a:picLocks noChangeAspect="1"/>
          </p:cNvPicPr>
          <p:nvPr/>
        </p:nvPicPr>
        <p:blipFill>
          <a:blip r:embed="rId14"/>
          <a:stretch>
            <a:fillRect/>
          </a:stretch>
        </p:blipFill>
        <p:spPr>
          <a:xfrm>
            <a:off x="5857875" y="-7937"/>
            <a:ext cx="2514600" cy="1643062"/>
          </a:xfrm>
          <a:prstGeom prst="rect">
            <a:avLst/>
          </a:prstGeom>
          <a:noFill/>
          <a:ln w="9525">
            <a:noFill/>
          </a:ln>
        </p:spPr>
      </p:pic>
      <p:pic>
        <p:nvPicPr>
          <p:cNvPr id="19" name="Picture 5"/>
          <p:cNvPicPr>
            <a:picLocks noChangeAspect="1"/>
          </p:cNvPicPr>
          <p:nvPr/>
        </p:nvPicPr>
        <p:blipFill>
          <a:blip r:embed="rId15"/>
          <a:stretch>
            <a:fillRect/>
          </a:stretch>
        </p:blipFill>
        <p:spPr>
          <a:xfrm>
            <a:off x="4038600" y="1327150"/>
            <a:ext cx="2079625" cy="1354138"/>
          </a:xfrm>
          <a:prstGeom prst="rect">
            <a:avLst/>
          </a:prstGeom>
          <a:noFill/>
          <a:ln w="9525">
            <a:noFill/>
          </a:ln>
        </p:spPr>
      </p:pic>
      <p:pic>
        <p:nvPicPr>
          <p:cNvPr id="20" name="Picture 4"/>
          <p:cNvPicPr>
            <a:picLocks noChangeAspect="1"/>
          </p:cNvPicPr>
          <p:nvPr/>
        </p:nvPicPr>
        <p:blipFill>
          <a:blip r:embed="rId16"/>
          <a:stretch>
            <a:fillRect/>
          </a:stretch>
        </p:blipFill>
        <p:spPr>
          <a:xfrm>
            <a:off x="3305175" y="1946275"/>
            <a:ext cx="1905000" cy="939800"/>
          </a:xfrm>
          <a:prstGeom prst="rect">
            <a:avLst/>
          </a:prstGeom>
          <a:noFill/>
          <a:ln w="9525">
            <a:noFill/>
          </a:ln>
        </p:spPr>
      </p:pic>
      <p:pic>
        <p:nvPicPr>
          <p:cNvPr id="21" name="Picture 9"/>
          <p:cNvPicPr>
            <a:picLocks noChangeAspect="1"/>
          </p:cNvPicPr>
          <p:nvPr/>
        </p:nvPicPr>
        <p:blipFill>
          <a:blip r:embed="rId17"/>
          <a:stretch>
            <a:fillRect/>
          </a:stretch>
        </p:blipFill>
        <p:spPr>
          <a:xfrm>
            <a:off x="6019800" y="-7937"/>
            <a:ext cx="3124200" cy="2892425"/>
          </a:xfrm>
          <a:prstGeom prst="rect">
            <a:avLst/>
          </a:prstGeom>
          <a:noFill/>
          <a:ln w="9525">
            <a:noFill/>
          </a:ln>
        </p:spPr>
      </p:pic>
      <p:pic>
        <p:nvPicPr>
          <p:cNvPr id="2" name="Picture 20"/>
          <p:cNvPicPr>
            <a:picLocks noChangeAspect="1"/>
          </p:cNvPicPr>
          <p:nvPr/>
        </p:nvPicPr>
        <p:blipFill>
          <a:blip r:embed="rId1"/>
          <a:stretch>
            <a:fillRect/>
          </a:stretch>
        </p:blipFill>
        <p:spPr>
          <a:xfrm>
            <a:off x="50800" y="1057275"/>
            <a:ext cx="2689225" cy="723900"/>
          </a:xfrm>
          <a:prstGeom prst="rect">
            <a:avLst/>
          </a:prstGeom>
          <a:noFill/>
          <a:ln w="9525">
            <a:noFill/>
          </a:ln>
        </p:spPr>
      </p:pic>
      <p:sp>
        <p:nvSpPr>
          <p:cNvPr id="3" name="Hộp Văn bản 2"/>
          <p:cNvSpPr txBox="1"/>
          <p:nvPr/>
        </p:nvSpPr>
        <p:spPr>
          <a:xfrm>
            <a:off x="117475" y="1774825"/>
            <a:ext cx="2305050" cy="492125"/>
          </a:xfrm>
          <a:prstGeom prst="rect">
            <a:avLst/>
          </a:prstGeom>
          <a:solidFill>
            <a:schemeClr val="bg1"/>
          </a:solidFill>
          <a:ln w="9525">
            <a:noFill/>
          </a:ln>
        </p:spPr>
        <p:txBody>
          <a:bodyPr>
            <a:spAutoFit/>
          </a:bodyPr>
          <a:p>
            <a:pPr eaLnBrk="1" hangingPunct="1">
              <a:buNone/>
            </a:pPr>
            <a:r>
              <a:rPr lang="en-US" altLang="x-none" sz="1300" b="1">
                <a:latin typeface="Times New Roman" panose="02020603050405020304" pitchFamily="18" charset="0"/>
                <a:ea typeface="Calibri" panose="020F0502020204030204"/>
              </a:rPr>
              <a:t>Buộc chúa Trịnh phải thực hiện 1 số chính sách </a:t>
            </a:r>
            <a:endParaRPr lang="vi-VN" altLang="en-US" sz="1300" b="1">
              <a:latin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1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1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1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10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1000"/>
                                        <p:tgtEl>
                                          <p:spTgt spid="15"/>
                                        </p:tgtEl>
                                      </p:cBhvr>
                                    </p:animEffect>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1000"/>
                                        <p:tgtEl>
                                          <p:spTgt spid="14"/>
                                        </p:tgtEl>
                                      </p:cBhvr>
                                    </p:animEffect>
                                  </p:childTnLst>
                                </p:cTn>
                              </p:par>
                            </p:childTnLst>
                          </p:cTn>
                        </p:par>
                        <p:par>
                          <p:cTn id="42" fill="hold">
                            <p:stCondLst>
                              <p:cond delay="2000"/>
                            </p:stCondLst>
                            <p:childTnLst>
                              <p:par>
                                <p:cTn id="43" presetID="22" presetClass="entr" presetSubtype="8"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1000"/>
                                        <p:tgtEl>
                                          <p:spTgt spid="13"/>
                                        </p:tgtEl>
                                      </p:cBhvr>
                                    </p:animEffect>
                                  </p:childTnLst>
                                </p:cTn>
                              </p:par>
                            </p:childTnLst>
                          </p:cTn>
                        </p:par>
                        <p:par>
                          <p:cTn id="46" fill="hold">
                            <p:stCondLst>
                              <p:cond delay="3000"/>
                            </p:stCondLst>
                            <p:childTnLst>
                              <p:par>
                                <p:cTn id="47" presetID="22" presetClass="entr" presetSubtype="8" fill="hold"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left)">
                                      <p:cBhvr>
                                        <p:cTn id="49" dur="1000"/>
                                        <p:tgtEl>
                                          <p:spTgt spid="12"/>
                                        </p:tgtEl>
                                      </p:cBhvr>
                                    </p:animEffect>
                                  </p:childTnLst>
                                </p:cTn>
                              </p:par>
                            </p:childTnLst>
                          </p:cTn>
                        </p:par>
                        <p:par>
                          <p:cTn id="50" fill="hold">
                            <p:stCondLst>
                              <p:cond delay="4000"/>
                            </p:stCondLst>
                            <p:childTnLst>
                              <p:par>
                                <p:cTn id="51" presetID="22" presetClass="entr" presetSubtype="8" fill="hold"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1000"/>
                                        <p:tgtEl>
                                          <p:spTgt spid="11"/>
                                        </p:tgtEl>
                                      </p:cBhvr>
                                    </p:animEffect>
                                  </p:childTnLst>
                                </p:cTn>
                              </p:par>
                            </p:childTnLst>
                          </p:cTn>
                        </p:par>
                        <p:par>
                          <p:cTn id="54" fill="hold">
                            <p:stCondLst>
                              <p:cond delay="5000"/>
                            </p:stCondLst>
                            <p:childTnLst>
                              <p:par>
                                <p:cTn id="55" presetID="22" presetClass="entr" presetSubtype="8" fill="hold" nodeType="after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left)">
                                      <p:cBhvr>
                                        <p:cTn id="57" dur="10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right)">
                                      <p:cBhvr>
                                        <p:cTn id="62" dur="1000"/>
                                        <p:tgtEl>
                                          <p:spTgt spid="9"/>
                                        </p:tgtEl>
                                      </p:cBhvr>
                                    </p:animEffect>
                                  </p:childTnLst>
                                </p:cTn>
                              </p:par>
                            </p:childTnLst>
                          </p:cTn>
                        </p:par>
                        <p:par>
                          <p:cTn id="63" fill="hold">
                            <p:stCondLst>
                              <p:cond delay="1000"/>
                            </p:stCondLst>
                            <p:childTnLst>
                              <p:par>
                                <p:cTn id="64" presetID="22" presetClass="entr" presetSubtype="2" fill="hold" nodeType="after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wipe(right)">
                                      <p:cBhvr>
                                        <p:cTn id="66" dur="1000"/>
                                        <p:tgtEl>
                                          <p:spTgt spid="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2" fill="hold" nodeType="click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wipe(right)">
                                      <p:cBhvr>
                                        <p:cTn id="71" dur="1000"/>
                                        <p:tgtEl>
                                          <p:spTgt spid="7"/>
                                        </p:tgtEl>
                                      </p:cBhvr>
                                    </p:animEffect>
                                  </p:childTnLst>
                                </p:cTn>
                              </p:par>
                            </p:childTnLst>
                          </p:cTn>
                        </p:par>
                        <p:par>
                          <p:cTn id="72" fill="hold">
                            <p:stCondLst>
                              <p:cond delay="1000"/>
                            </p:stCondLst>
                            <p:childTnLst>
                              <p:par>
                                <p:cTn id="73" presetID="22" presetClass="entr" presetSubtype="2" fill="hold" nodeType="after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wipe(right)">
                                      <p:cBhvr>
                                        <p:cTn id="75" dur="1000"/>
                                        <p:tgtEl>
                                          <p:spTgt spid="6"/>
                                        </p:tgtEl>
                                      </p:cBhvr>
                                    </p:animEffect>
                                  </p:childTnLst>
                                </p:cTn>
                              </p:par>
                            </p:childTnLst>
                          </p:cTn>
                        </p:par>
                        <p:par>
                          <p:cTn id="76" fill="hold">
                            <p:stCondLst>
                              <p:cond delay="2000"/>
                            </p:stCondLst>
                            <p:childTnLst>
                              <p:par>
                                <p:cTn id="77" presetID="22" presetClass="entr" presetSubtype="2" fill="hold" nodeType="afterEffect">
                                  <p:stCondLst>
                                    <p:cond delay="0"/>
                                  </p:stCondLst>
                                  <p:childTnLst>
                                    <p:set>
                                      <p:cBhvr>
                                        <p:cTn id="78" dur="1" fill="hold">
                                          <p:stCondLst>
                                            <p:cond delay="0"/>
                                          </p:stCondLst>
                                        </p:cTn>
                                        <p:tgtEl>
                                          <p:spTgt spid="2"/>
                                        </p:tgtEl>
                                        <p:attrNameLst>
                                          <p:attrName>style.visibility</p:attrName>
                                        </p:attrNameLst>
                                      </p:cBhvr>
                                      <p:to>
                                        <p:strVal val="visible"/>
                                      </p:to>
                                    </p:set>
                                    <p:animEffect transition="in" filter="wipe(right)">
                                      <p:cBhvr>
                                        <p:cTn id="79" dur="1000"/>
                                        <p:tgtEl>
                                          <p:spTgt spid="2"/>
                                        </p:tgtEl>
                                      </p:cBhvr>
                                    </p:animEffect>
                                  </p:childTnLst>
                                </p:cTn>
                              </p:par>
                            </p:childTnLst>
                          </p:cTn>
                        </p:par>
                        <p:par>
                          <p:cTn id="80" fill="hold">
                            <p:stCondLst>
                              <p:cond delay="3000"/>
                            </p:stCondLst>
                            <p:childTnLst>
                              <p:par>
                                <p:cTn id="81" presetID="22" presetClass="entr" presetSubtype="2" fill="hold" nodeType="after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wipe(right)">
                                      <p:cBhvr>
                                        <p:cTn id="83" dur="1000"/>
                                        <p:tgtEl>
                                          <p:spTgt spid="5"/>
                                        </p:tgtEl>
                                      </p:cBhvr>
                                    </p:animEffect>
                                  </p:childTnLst>
                                </p:cTn>
                              </p:par>
                              <p:par>
                                <p:cTn id="84" presetID="22" presetClass="entr" presetSubtype="2" fill="hold" grpId="0" nodeType="withEffect">
                                  <p:stCondLst>
                                    <p:cond delay="0"/>
                                  </p:stCondLst>
                                  <p:childTnLst>
                                    <p:set>
                                      <p:cBhvr>
                                        <p:cTn id="85" dur="1" fill="hold">
                                          <p:stCondLst>
                                            <p:cond delay="0"/>
                                          </p:stCondLst>
                                        </p:cTn>
                                        <p:tgtEl>
                                          <p:spTgt spid="3"/>
                                        </p:tgtEl>
                                        <p:attrNameLst>
                                          <p:attrName>style.visibility</p:attrName>
                                        </p:attrNameLst>
                                      </p:cBhvr>
                                      <p:to>
                                        <p:strVal val="visible"/>
                                      </p:to>
                                    </p:set>
                                    <p:animEffect transition="in" filter="wipe(right)">
                                      <p:cBhvr>
                                        <p:cTn id="8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Rectangle 2"/>
          <p:cNvSpPr/>
          <p:nvPr/>
        </p:nvSpPr>
        <p:spPr>
          <a:xfrm>
            <a:off x="2338429" y="1676862"/>
            <a:ext cx="4988353" cy="1084912"/>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66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panose="020B0604020202020204"/>
              </a:rPr>
              <a:t>LUYỆN TẬP</a:t>
            </a:r>
            <a:endParaRPr kumimoji="0" lang="en-US" sz="66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62000"/>
            <a:lum/>
          </a:blip>
          <a:srcRect/>
          <a:stretch>
            <a:fillRect t="-6000" b="-6000"/>
          </a:stretch>
        </a:blipFill>
        <a:effectLst/>
      </p:bgPr>
    </p:bg>
    <p:spTree>
      <p:nvGrpSpPr>
        <p:cNvPr id="1" name=""/>
        <p:cNvGrpSpPr/>
        <p:nvPr/>
      </p:nvGrpSpPr>
      <p:grpSpPr/>
      <p:grpSp>
        <p:nvGrpSpPr>
          <p:cNvPr id="22" name="vong quay"/>
          <p:cNvGrpSpPr/>
          <p:nvPr/>
        </p:nvGrpSpPr>
        <p:grpSpPr>
          <a:xfrm>
            <a:off x="4368800" y="358775"/>
            <a:ext cx="3783013" cy="3778250"/>
            <a:chOff x="5425622" y="292790"/>
            <a:chExt cx="5834378" cy="5828280"/>
          </a:xfrm>
        </p:grpSpPr>
        <p:pic>
          <p:nvPicPr>
            <p:cNvPr id="85030" name="Picture 3"/>
            <p:cNvPicPr>
              <a:picLocks noChangeAspect="1"/>
            </p:cNvPicPr>
            <p:nvPr/>
          </p:nvPicPr>
          <p:blipFill>
            <a:blip r:embed="rId2"/>
            <a:stretch>
              <a:fillRect/>
            </a:stretch>
          </p:blipFill>
          <p:spPr>
            <a:xfrm>
              <a:off x="5425622" y="292790"/>
              <a:ext cx="5834378" cy="5828280"/>
            </a:xfrm>
            <a:prstGeom prst="rect">
              <a:avLst/>
            </a:prstGeom>
            <a:noFill/>
            <a:ln w="9525">
              <a:noFill/>
            </a:ln>
          </p:spPr>
        </p:pic>
        <p:sp>
          <p:nvSpPr>
            <p:cNvPr id="9" name="TextBox 8"/>
            <p:cNvSpPr txBox="1"/>
            <p:nvPr/>
          </p:nvSpPr>
          <p:spPr>
            <a:xfrm rot="14949661">
              <a:off x="6674685" y="1251480"/>
              <a:ext cx="2025648" cy="712273"/>
            </a:xfrm>
            <a:prstGeom prst="rect">
              <a:avLst/>
            </a:prstGeom>
            <a:noFill/>
          </p:spPr>
          <p:txBody>
            <a:bodyPr wrap="square" rtlCol="0">
              <a:spAutoFit/>
            </a:bodyPr>
            <a:lstStyle/>
            <a:p>
              <a:pPr marR="0" algn="ctr" defTabSz="685800" eaLnBrk="1" fontAlgn="auto" hangingPunct="1">
                <a:spcBef>
                  <a:spcPts val="0"/>
                </a:spcBef>
                <a:spcAft>
                  <a:spcPts val="0"/>
                </a:spcAft>
                <a:buClrTx/>
                <a:buSzTx/>
                <a:buFont typeface="Arial" panose="020B0604020202020204"/>
                <a:buNone/>
                <a:defRPr/>
              </a:pPr>
              <a:r>
                <a:rPr kumimoji="0" lang="en-GB" sz="2400" b="1" kern="1200" cap="none" spc="0" normalizeH="0" baseline="0" noProof="0"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rPr>
                <a:t>30</a:t>
              </a:r>
              <a:endParaRPr kumimoji="0" lang="vi-VN" sz="2400" b="1" kern="1200" cap="none" spc="0" normalizeH="0" baseline="0" noProof="0"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10" name="TextBox 9"/>
            <p:cNvSpPr txBox="1"/>
            <p:nvPr/>
          </p:nvSpPr>
          <p:spPr>
            <a:xfrm rot="12232592">
              <a:off x="5742638" y="2167066"/>
              <a:ext cx="2025648" cy="712273"/>
            </a:xfrm>
            <a:prstGeom prst="rect">
              <a:avLst/>
            </a:prstGeom>
            <a:noFill/>
          </p:spPr>
          <p:txBody>
            <a:bodyPr wrap="square" rtlCol="0">
              <a:spAutoFit/>
            </a:bodyPr>
            <a:lstStyle/>
            <a:p>
              <a:pPr marR="0" algn="ctr" defTabSz="685800" eaLnBrk="1" fontAlgn="auto" hangingPunct="1">
                <a:spcBef>
                  <a:spcPts val="0"/>
                </a:spcBef>
                <a:spcAft>
                  <a:spcPts val="0"/>
                </a:spcAft>
                <a:buClrTx/>
                <a:buSzTx/>
                <a:buFont typeface="Arial" panose="020B0604020202020204"/>
                <a:buNone/>
                <a:defRPr/>
              </a:pPr>
              <a:r>
                <a:rPr kumimoji="0" lang="en-GB" sz="2400" b="1" kern="1200" cap="none" spc="0" normalizeH="0" baseline="0" noProof="0"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a:rPr>
                <a:t>40</a:t>
              </a:r>
              <a:endParaRPr kumimoji="0" lang="vi-VN" sz="2400" b="1" kern="1200" cap="none" spc="0" normalizeH="0" baseline="0" noProof="0"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11" name="TextBox 10"/>
            <p:cNvSpPr txBox="1"/>
            <p:nvPr/>
          </p:nvSpPr>
          <p:spPr>
            <a:xfrm rot="17590276">
              <a:off x="8020995" y="1248555"/>
              <a:ext cx="2025648" cy="712273"/>
            </a:xfrm>
            <a:prstGeom prst="rect">
              <a:avLst/>
            </a:prstGeom>
            <a:noFill/>
          </p:spPr>
          <p:txBody>
            <a:bodyPr wrap="square" rtlCol="0">
              <a:spAutoFit/>
            </a:bodyPr>
            <a:lstStyle/>
            <a:p>
              <a:pPr marR="0" algn="ctr" defTabSz="685800" eaLnBrk="1" fontAlgn="auto" hangingPunct="1">
                <a:spcBef>
                  <a:spcPts val="0"/>
                </a:spcBef>
                <a:spcAft>
                  <a:spcPts val="0"/>
                </a:spcAft>
                <a:buClrTx/>
                <a:buSzTx/>
                <a:buFont typeface="Arial" panose="020B0604020202020204"/>
                <a:buNone/>
                <a:defRPr/>
              </a:pPr>
              <a:r>
                <a:rPr kumimoji="0" lang="en-GB" sz="2400" b="1" kern="1200" cap="none" spc="0" normalizeH="0" baseline="0" noProof="0"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a:rPr>
                <a:t>20</a:t>
              </a:r>
              <a:endParaRPr kumimoji="0" lang="vi-VN" sz="2400" b="1" kern="1200" cap="none" spc="0" normalizeH="0" baseline="0" noProof="0"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12" name="TextBox 11"/>
            <p:cNvSpPr txBox="1"/>
            <p:nvPr/>
          </p:nvSpPr>
          <p:spPr>
            <a:xfrm rot="20155085">
              <a:off x="8917980" y="2171669"/>
              <a:ext cx="2025648" cy="712273"/>
            </a:xfrm>
            <a:prstGeom prst="rect">
              <a:avLst/>
            </a:prstGeom>
            <a:noFill/>
          </p:spPr>
          <p:txBody>
            <a:bodyPr wrap="square" rtlCol="0">
              <a:spAutoFit/>
            </a:bodyPr>
            <a:lstStyle/>
            <a:p>
              <a:pPr marR="0" algn="ctr" defTabSz="685800" eaLnBrk="1" fontAlgn="auto" hangingPunct="1">
                <a:spcBef>
                  <a:spcPts val="0"/>
                </a:spcBef>
                <a:spcAft>
                  <a:spcPts val="0"/>
                </a:spcAft>
                <a:buClrTx/>
                <a:buSzTx/>
                <a:buFont typeface="Arial" panose="020B0604020202020204"/>
                <a:buNone/>
                <a:defRPr/>
              </a:pPr>
              <a:r>
                <a:rPr kumimoji="0" lang="en-GB" sz="2400" b="1" kern="1200" cap="none" spc="0" normalizeH="0" baseline="0" noProof="0"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rPr>
                <a:t>10</a:t>
              </a:r>
              <a:endParaRPr kumimoji="0" lang="vi-VN" sz="2400" b="1" kern="1200" cap="none" spc="0" normalizeH="0" baseline="0" noProof="0"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17" name="TextBox 16"/>
            <p:cNvSpPr txBox="1"/>
            <p:nvPr/>
          </p:nvSpPr>
          <p:spPr>
            <a:xfrm rot="9501114">
              <a:off x="5697322" y="3506858"/>
              <a:ext cx="2025648" cy="712273"/>
            </a:xfrm>
            <a:prstGeom prst="rect">
              <a:avLst/>
            </a:prstGeom>
            <a:noFill/>
          </p:spPr>
          <p:txBody>
            <a:bodyPr wrap="square" rtlCol="0">
              <a:spAutoFit/>
            </a:bodyPr>
            <a:lstStyle/>
            <a:p>
              <a:pPr marR="0" algn="ctr" defTabSz="685800" eaLnBrk="1" fontAlgn="auto" hangingPunct="1">
                <a:spcBef>
                  <a:spcPts val="0"/>
                </a:spcBef>
                <a:spcAft>
                  <a:spcPts val="0"/>
                </a:spcAft>
                <a:buClrTx/>
                <a:buSzTx/>
                <a:buFont typeface="Arial" panose="020B0604020202020204"/>
                <a:buNone/>
                <a:defRPr/>
              </a:pPr>
              <a:r>
                <a:rPr kumimoji="0" lang="en-GB" sz="2400" b="1" kern="1200" cap="none" spc="0" normalizeH="0" baseline="0" noProof="0"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rPr>
                <a:t>50</a:t>
              </a:r>
              <a:endParaRPr kumimoji="0" lang="vi-VN" sz="2400" b="1" kern="1200" cap="none" spc="0" normalizeH="0" baseline="0" noProof="0"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19" name="TextBox 18"/>
            <p:cNvSpPr txBox="1"/>
            <p:nvPr/>
          </p:nvSpPr>
          <p:spPr>
            <a:xfrm rot="6703311">
              <a:off x="6660977" y="4475191"/>
              <a:ext cx="2025648" cy="712273"/>
            </a:xfrm>
            <a:prstGeom prst="rect">
              <a:avLst/>
            </a:prstGeom>
            <a:noFill/>
          </p:spPr>
          <p:txBody>
            <a:bodyPr wrap="square" rtlCol="0">
              <a:spAutoFit/>
            </a:bodyPr>
            <a:lstStyle/>
            <a:p>
              <a:pPr marR="0" algn="ctr" defTabSz="685800" eaLnBrk="1" fontAlgn="auto" hangingPunct="1">
                <a:spcBef>
                  <a:spcPts val="0"/>
                </a:spcBef>
                <a:spcAft>
                  <a:spcPts val="0"/>
                </a:spcAft>
                <a:buClrTx/>
                <a:buSzTx/>
                <a:buFont typeface="Arial" panose="020B0604020202020204"/>
                <a:buNone/>
                <a:defRPr/>
              </a:pPr>
              <a:r>
                <a:rPr kumimoji="0" lang="en-GB" sz="2400" b="1" kern="1200" cap="none" spc="0" normalizeH="0" baseline="0" noProof="0"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a:rPr>
                <a:t>60</a:t>
              </a:r>
              <a:endParaRPr kumimoji="0" lang="vi-VN" sz="2400" b="1" kern="1200" cap="none" spc="0" normalizeH="0" baseline="0" noProof="0"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20" name="TextBox 19"/>
            <p:cNvSpPr txBox="1"/>
            <p:nvPr/>
          </p:nvSpPr>
          <p:spPr>
            <a:xfrm rot="3829829">
              <a:off x="8019635" y="4482430"/>
              <a:ext cx="2025648" cy="712273"/>
            </a:xfrm>
            <a:prstGeom prst="rect">
              <a:avLst/>
            </a:prstGeom>
            <a:noFill/>
          </p:spPr>
          <p:txBody>
            <a:bodyPr wrap="square" rtlCol="0">
              <a:spAutoFit/>
            </a:bodyPr>
            <a:lstStyle/>
            <a:p>
              <a:pPr marR="0" algn="ctr" defTabSz="685800" eaLnBrk="1" fontAlgn="auto" hangingPunct="1">
                <a:spcBef>
                  <a:spcPts val="0"/>
                </a:spcBef>
                <a:spcAft>
                  <a:spcPts val="0"/>
                </a:spcAft>
                <a:buClrTx/>
                <a:buSzTx/>
                <a:buFont typeface="Arial" panose="020B0604020202020204"/>
                <a:buNone/>
                <a:defRPr/>
              </a:pPr>
              <a:r>
                <a:rPr kumimoji="0" lang="en-GB" sz="2400" b="1" kern="1200" cap="none" spc="0" normalizeH="0" baseline="0" noProof="0"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rPr>
                <a:t>70</a:t>
              </a:r>
              <a:endParaRPr kumimoji="0" lang="vi-VN" sz="2400" b="1" kern="1200" cap="none" spc="0" normalizeH="0" baseline="0" noProof="0" dirty="0">
                <a:solidFill>
                  <a:prstClr val="black"/>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21" name="TextBox 20"/>
            <p:cNvSpPr txBox="1"/>
            <p:nvPr/>
          </p:nvSpPr>
          <p:spPr>
            <a:xfrm rot="1321648">
              <a:off x="8940448" y="3538367"/>
              <a:ext cx="2025648" cy="712273"/>
            </a:xfrm>
            <a:prstGeom prst="rect">
              <a:avLst/>
            </a:prstGeom>
            <a:noFill/>
          </p:spPr>
          <p:txBody>
            <a:bodyPr wrap="square" rtlCol="0">
              <a:spAutoFit/>
            </a:bodyPr>
            <a:lstStyle/>
            <a:p>
              <a:pPr marR="0" algn="ctr" defTabSz="685800" eaLnBrk="1" fontAlgn="auto" hangingPunct="1">
                <a:spcBef>
                  <a:spcPts val="0"/>
                </a:spcBef>
                <a:spcAft>
                  <a:spcPts val="0"/>
                </a:spcAft>
                <a:buClrTx/>
                <a:buSzTx/>
                <a:buFont typeface="Arial" panose="020B0604020202020204"/>
                <a:buNone/>
                <a:defRPr/>
              </a:pPr>
              <a:r>
                <a:rPr kumimoji="0" lang="en-GB" sz="2400" b="1" kern="1200" cap="none" spc="0" normalizeH="0" baseline="0" noProof="0"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a:rPr>
                <a:t>80</a:t>
              </a:r>
              <a:endParaRPr kumimoji="0" lang="vi-VN" sz="2400" b="1" kern="1200" cap="none" spc="0" normalizeH="0" baseline="0" noProof="0"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grpSp>
      <p:sp>
        <p:nvSpPr>
          <p:cNvPr id="23" name="Isosceles Triangle 22"/>
          <p:cNvSpPr/>
          <p:nvPr/>
        </p:nvSpPr>
        <p:spPr>
          <a:xfrm rot="16200000">
            <a:off x="8130381" y="1748631"/>
            <a:ext cx="454025"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panose="020B0604020202020204"/>
            </a:endParaRPr>
          </a:p>
        </p:txBody>
      </p:sp>
      <p:sp>
        <p:nvSpPr>
          <p:cNvPr id="25" name="quay dung"/>
          <p:cNvSpPr/>
          <p:nvPr/>
        </p:nvSpPr>
        <p:spPr>
          <a:xfrm>
            <a:off x="6965950" y="4408488"/>
            <a:ext cx="2027238" cy="636588"/>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GB"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QUAY</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26" name="Rounded Rectangle 25">
            <a:hlinkClick r:id="rId3" action="ppaction://hlinksldjump"/>
          </p:cNvPr>
          <p:cNvSpPr/>
          <p:nvPr/>
        </p:nvSpPr>
        <p:spPr>
          <a:xfrm>
            <a:off x="642938" y="1639888"/>
            <a:ext cx="1003300" cy="1003300"/>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1</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27" name="Rounded Rectangle 26">
            <a:hlinkClick r:id="rId4" action="ppaction://hlinksldjump"/>
          </p:cNvPr>
          <p:cNvSpPr/>
          <p:nvPr/>
        </p:nvSpPr>
        <p:spPr>
          <a:xfrm>
            <a:off x="1766888" y="1639888"/>
            <a:ext cx="1003300" cy="1003300"/>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2</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28" name="Rounded Rectangle 27">
            <a:hlinkClick r:id="rId5" action="ppaction://hlinksldjump"/>
          </p:cNvPr>
          <p:cNvSpPr/>
          <p:nvPr/>
        </p:nvSpPr>
        <p:spPr>
          <a:xfrm>
            <a:off x="2890838" y="1639888"/>
            <a:ext cx="1003300" cy="1003300"/>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3</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35" name="Rounded Rectangle 34">
            <a:hlinkClick r:id="rId6" action="ppaction://hlinksldjump"/>
          </p:cNvPr>
          <p:cNvSpPr/>
          <p:nvPr/>
        </p:nvSpPr>
        <p:spPr>
          <a:xfrm>
            <a:off x="644525" y="2800350"/>
            <a:ext cx="1003300" cy="1003300"/>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4</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36" name="Rounded Rectangle 35">
            <a:hlinkClick r:id="rId7" action="ppaction://hlinksldjump"/>
          </p:cNvPr>
          <p:cNvSpPr/>
          <p:nvPr/>
        </p:nvSpPr>
        <p:spPr>
          <a:xfrm>
            <a:off x="1766888" y="2800350"/>
            <a:ext cx="1003300" cy="1003300"/>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5</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41" name="Rectangle 40"/>
          <p:cNvSpPr/>
          <p:nvPr/>
        </p:nvSpPr>
        <p:spPr>
          <a:xfrm>
            <a:off x="305827" y="71333"/>
            <a:ext cx="3833422" cy="1454244"/>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5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VÒNG QUAY </a:t>
            </a:r>
            <a:endParaRPr kumimoji="0" lang="en-US" sz="45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endParaRPr>
          </a:p>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5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MAY MẮN</a:t>
            </a:r>
            <a:endParaRPr kumimoji="0" lang="en-US" sz="45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pic>
        <p:nvPicPr>
          <p:cNvPr id="85003" name="Picture 43"/>
          <p:cNvPicPr>
            <a:picLocks noChangeAspect="1"/>
          </p:cNvPicPr>
          <p:nvPr/>
        </p:nvPicPr>
        <p:blipFill>
          <a:blip r:embed="rId8"/>
          <a:stretch>
            <a:fillRect/>
          </a:stretch>
        </p:blipFill>
        <p:spPr>
          <a:xfrm>
            <a:off x="542925" y="633413"/>
            <a:ext cx="371475" cy="328612"/>
          </a:xfrm>
          <a:prstGeom prst="rect">
            <a:avLst/>
          </a:prstGeom>
          <a:noFill/>
          <a:ln w="9525">
            <a:noFill/>
          </a:ln>
        </p:spPr>
      </p:pic>
      <p:pic>
        <p:nvPicPr>
          <p:cNvPr id="85004" name="Picture 44"/>
          <p:cNvPicPr>
            <a:picLocks noChangeAspect="1"/>
          </p:cNvPicPr>
          <p:nvPr/>
        </p:nvPicPr>
        <p:blipFill>
          <a:blip r:embed="rId8"/>
          <a:stretch>
            <a:fillRect/>
          </a:stretch>
        </p:blipFill>
        <p:spPr>
          <a:xfrm>
            <a:off x="2122488" y="904875"/>
            <a:ext cx="371475" cy="328613"/>
          </a:xfrm>
          <a:prstGeom prst="rect">
            <a:avLst/>
          </a:prstGeom>
          <a:noFill/>
          <a:ln w="9525">
            <a:noFill/>
          </a:ln>
        </p:spPr>
      </p:pic>
      <p:pic>
        <p:nvPicPr>
          <p:cNvPr id="85005" name="Picture 45"/>
          <p:cNvPicPr>
            <a:picLocks noChangeAspect="1"/>
          </p:cNvPicPr>
          <p:nvPr/>
        </p:nvPicPr>
        <p:blipFill>
          <a:blip r:embed="rId8"/>
          <a:stretch>
            <a:fillRect/>
          </a:stretch>
        </p:blipFill>
        <p:spPr>
          <a:xfrm>
            <a:off x="3689350" y="509588"/>
            <a:ext cx="371475" cy="328612"/>
          </a:xfrm>
          <a:prstGeom prst="rect">
            <a:avLst/>
          </a:prstGeom>
          <a:noFill/>
          <a:ln w="9525">
            <a:noFill/>
          </a:ln>
        </p:spPr>
      </p:pic>
      <p:pic>
        <p:nvPicPr>
          <p:cNvPr id="85006" name="Picture 46"/>
          <p:cNvPicPr>
            <a:picLocks noChangeAspect="1"/>
          </p:cNvPicPr>
          <p:nvPr/>
        </p:nvPicPr>
        <p:blipFill>
          <a:blip r:embed="rId9"/>
          <a:stretch>
            <a:fillRect/>
          </a:stretch>
        </p:blipFill>
        <p:spPr>
          <a:xfrm>
            <a:off x="8334375" y="358775"/>
            <a:ext cx="534988" cy="893763"/>
          </a:xfrm>
          <a:prstGeom prst="rect">
            <a:avLst/>
          </a:prstGeom>
          <a:noFill/>
          <a:ln w="9525">
            <a:noFill/>
          </a:ln>
        </p:spPr>
      </p:pic>
      <p:pic>
        <p:nvPicPr>
          <p:cNvPr id="85007" name="Picture 1"/>
          <p:cNvPicPr>
            <a:picLocks noChangeAspect="1"/>
          </p:cNvPicPr>
          <p:nvPr/>
        </p:nvPicPr>
        <p:blipFill>
          <a:blip r:embed="rId10"/>
          <a:stretch>
            <a:fillRect/>
          </a:stretch>
        </p:blipFill>
        <p:spPr>
          <a:xfrm>
            <a:off x="5734050" y="1798638"/>
            <a:ext cx="1016000" cy="865187"/>
          </a:xfrm>
          <a:prstGeom prst="rect">
            <a:avLst/>
          </a:prstGeom>
          <a:noFill/>
          <a:ln w="9525">
            <a:noFill/>
          </a:ln>
        </p:spPr>
      </p:pic>
      <p:pic>
        <p:nvPicPr>
          <p:cNvPr id="3" name="vongquay">
            <a:hlinkClick r:id="" action="ppaction://media"/>
          </p:cNvPr>
          <p:cNvPicPr>
            <a:picLocks noChangeAspect="1"/>
          </p:cNvPicPr>
          <p:nvPr>
            <a:wavAudioFile r:embed="rId11" name="0C16884D.wav"/>
          </p:nvPr>
        </p:nvPicPr>
        <p:blipFill>
          <a:blip r:embed="rId12"/>
          <a:stretch>
            <a:fillRect/>
          </a:stretch>
        </p:blipFill>
        <p:spPr>
          <a:xfrm>
            <a:off x="7285038" y="-520700"/>
            <a:ext cx="457200" cy="457200"/>
          </a:xfrm>
          <a:prstGeom prst="rect">
            <a:avLst/>
          </a:prstGeom>
          <a:noFill/>
          <a:ln w="9525">
            <a:noFill/>
          </a:ln>
        </p:spPr>
      </p:pic>
      <p:sp>
        <p:nvSpPr>
          <p:cNvPr id="31" name="Isosceles Triangle 30"/>
          <p:cNvSpPr/>
          <p:nvPr/>
        </p:nvSpPr>
        <p:spPr>
          <a:xfrm rot="16200000">
            <a:off x="8130381" y="1748631"/>
            <a:ext cx="454025"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panose="020B0604020202020204"/>
            </a:endParaRPr>
          </a:p>
        </p:txBody>
      </p:sp>
      <p:sp>
        <p:nvSpPr>
          <p:cNvPr id="32" name="Isosceles Triangle 31"/>
          <p:cNvSpPr/>
          <p:nvPr/>
        </p:nvSpPr>
        <p:spPr>
          <a:xfrm rot="16200000">
            <a:off x="8130381" y="1748631"/>
            <a:ext cx="454025"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panose="020B0604020202020204"/>
            </a:endParaRPr>
          </a:p>
        </p:txBody>
      </p:sp>
      <p:sp>
        <p:nvSpPr>
          <p:cNvPr id="33" name="Isosceles Triangle 32"/>
          <p:cNvSpPr/>
          <p:nvPr/>
        </p:nvSpPr>
        <p:spPr>
          <a:xfrm rot="16200000">
            <a:off x="8130381" y="1748631"/>
            <a:ext cx="454025"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panose="020B0604020202020204"/>
            </a:endParaRPr>
          </a:p>
        </p:txBody>
      </p:sp>
      <p:sp>
        <p:nvSpPr>
          <p:cNvPr id="34" name="Isosceles Triangle 33"/>
          <p:cNvSpPr/>
          <p:nvPr/>
        </p:nvSpPr>
        <p:spPr>
          <a:xfrm rot="16200000">
            <a:off x="8130381" y="1748631"/>
            <a:ext cx="454025"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panose="020B0604020202020204"/>
            </a:endParaRPr>
          </a:p>
        </p:txBody>
      </p:sp>
      <p:sp>
        <p:nvSpPr>
          <p:cNvPr id="42" name="Isosceles Triangle 41"/>
          <p:cNvSpPr/>
          <p:nvPr/>
        </p:nvSpPr>
        <p:spPr>
          <a:xfrm rot="16200000">
            <a:off x="8130381" y="1748631"/>
            <a:ext cx="454025"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panose="020B0604020202020204"/>
            </a:endParaRPr>
          </a:p>
        </p:txBody>
      </p:sp>
      <p:sp>
        <p:nvSpPr>
          <p:cNvPr id="43" name="Isosceles Triangle 42"/>
          <p:cNvSpPr/>
          <p:nvPr/>
        </p:nvSpPr>
        <p:spPr>
          <a:xfrm rot="16200000">
            <a:off x="8130381" y="1748631"/>
            <a:ext cx="454025"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panose="020B0604020202020204"/>
            </a:endParaRPr>
          </a:p>
        </p:txBody>
      </p:sp>
      <p:sp>
        <p:nvSpPr>
          <p:cNvPr id="48" name="Isosceles Triangle 47"/>
          <p:cNvSpPr/>
          <p:nvPr/>
        </p:nvSpPr>
        <p:spPr>
          <a:xfrm rot="16200000">
            <a:off x="8130381" y="1748631"/>
            <a:ext cx="454025"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panose="020B0604020202020204"/>
            </a:endParaRPr>
          </a:p>
        </p:txBody>
      </p:sp>
      <p:sp>
        <p:nvSpPr>
          <p:cNvPr id="49" name="Isosceles Triangle 48"/>
          <p:cNvSpPr/>
          <p:nvPr/>
        </p:nvSpPr>
        <p:spPr>
          <a:xfrm rot="16200000">
            <a:off x="8130381" y="1748631"/>
            <a:ext cx="454025"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panose="020B0604020202020204"/>
            </a:endParaRPr>
          </a:p>
        </p:txBody>
      </p:sp>
      <p:sp>
        <p:nvSpPr>
          <p:cNvPr id="50" name="Isosceles Triangle 49"/>
          <p:cNvSpPr/>
          <p:nvPr/>
        </p:nvSpPr>
        <p:spPr>
          <a:xfrm rot="16200000">
            <a:off x="8130381" y="1748631"/>
            <a:ext cx="454025"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panose="020B0604020202020204"/>
            </a:endParaRPr>
          </a:p>
        </p:txBody>
      </p:sp>
      <p:sp>
        <p:nvSpPr>
          <p:cNvPr id="51" name="Isosceles Triangle 50"/>
          <p:cNvSpPr/>
          <p:nvPr/>
        </p:nvSpPr>
        <p:spPr>
          <a:xfrm rot="16200000">
            <a:off x="8130381" y="1748631"/>
            <a:ext cx="454025"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panose="020B0604020202020204"/>
            </a:endParaRPr>
          </a:p>
        </p:txBody>
      </p:sp>
      <p:sp>
        <p:nvSpPr>
          <p:cNvPr id="52" name="Isosceles Triangle 51"/>
          <p:cNvSpPr/>
          <p:nvPr/>
        </p:nvSpPr>
        <p:spPr>
          <a:xfrm rot="16200000">
            <a:off x="8130381" y="1748631"/>
            <a:ext cx="454025"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panose="020B0604020202020204"/>
            </a:endParaRPr>
          </a:p>
        </p:txBody>
      </p:sp>
      <p:sp>
        <p:nvSpPr>
          <p:cNvPr id="53" name="Isosceles Triangle 52"/>
          <p:cNvSpPr/>
          <p:nvPr/>
        </p:nvSpPr>
        <p:spPr>
          <a:xfrm rot="16200000">
            <a:off x="8130381" y="1748631"/>
            <a:ext cx="454025"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panose="020B0604020202020204"/>
            </a:endParaRPr>
          </a:p>
        </p:txBody>
      </p:sp>
      <p:sp>
        <p:nvSpPr>
          <p:cNvPr id="54" name="Isosceles Triangle 53"/>
          <p:cNvSpPr/>
          <p:nvPr/>
        </p:nvSpPr>
        <p:spPr>
          <a:xfrm rot="16200000">
            <a:off x="8130381" y="1748631"/>
            <a:ext cx="454025"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panose="020B0604020202020204"/>
            </a:endParaRPr>
          </a:p>
        </p:txBody>
      </p:sp>
      <p:sp>
        <p:nvSpPr>
          <p:cNvPr id="55" name="Isosceles Triangle 54"/>
          <p:cNvSpPr/>
          <p:nvPr/>
        </p:nvSpPr>
        <p:spPr>
          <a:xfrm rot="16200000">
            <a:off x="8130381" y="1748631"/>
            <a:ext cx="454025"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panose="020B0604020202020204"/>
            </a:endParaRPr>
          </a:p>
        </p:txBody>
      </p:sp>
      <p:sp>
        <p:nvSpPr>
          <p:cNvPr id="56" name="Isosceles Triangle 55"/>
          <p:cNvSpPr/>
          <p:nvPr/>
        </p:nvSpPr>
        <p:spPr>
          <a:xfrm rot="16200000">
            <a:off x="8130381" y="1748631"/>
            <a:ext cx="454025"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panose="020B0604020202020204"/>
            </a:endParaRPr>
          </a:p>
        </p:txBody>
      </p:sp>
      <p:sp>
        <p:nvSpPr>
          <p:cNvPr id="57" name="Isosceles Triangle 56"/>
          <p:cNvSpPr/>
          <p:nvPr/>
        </p:nvSpPr>
        <p:spPr>
          <a:xfrm rot="16200000">
            <a:off x="8130381" y="1748631"/>
            <a:ext cx="454025"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panose="020B0604020202020204"/>
            </a:endParaRPr>
          </a:p>
        </p:txBody>
      </p:sp>
      <p:sp>
        <p:nvSpPr>
          <p:cNvPr id="58" name="Isosceles Triangle 57"/>
          <p:cNvSpPr/>
          <p:nvPr/>
        </p:nvSpPr>
        <p:spPr>
          <a:xfrm rot="16200000">
            <a:off x="8130381" y="1748631"/>
            <a:ext cx="454025"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panose="020B0604020202020204"/>
            </a:endParaRPr>
          </a:p>
        </p:txBody>
      </p:sp>
      <p:sp>
        <p:nvSpPr>
          <p:cNvPr id="59" name="Isosceles Triangle 58"/>
          <p:cNvSpPr/>
          <p:nvPr/>
        </p:nvSpPr>
        <p:spPr>
          <a:xfrm rot="16200000">
            <a:off x="8130381" y="1748631"/>
            <a:ext cx="454025"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panose="020B0604020202020204"/>
            </a:endParaRPr>
          </a:p>
        </p:txBody>
      </p:sp>
      <p:sp>
        <p:nvSpPr>
          <p:cNvPr id="60" name="Isosceles Triangle 59"/>
          <p:cNvSpPr/>
          <p:nvPr/>
        </p:nvSpPr>
        <p:spPr>
          <a:xfrm rot="16200000">
            <a:off x="8130381" y="1748631"/>
            <a:ext cx="454025"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panose="020B0604020202020204"/>
            </a:endParaRPr>
          </a:p>
        </p:txBody>
      </p:sp>
      <p:sp>
        <p:nvSpPr>
          <p:cNvPr id="61" name="Isosceles Triangle 60"/>
          <p:cNvSpPr/>
          <p:nvPr/>
        </p:nvSpPr>
        <p:spPr>
          <a:xfrm rot="16200000">
            <a:off x="8130381" y="1748631"/>
            <a:ext cx="454025"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panose="020B0604020202020204"/>
            </a:endParaRPr>
          </a:p>
        </p:txBody>
      </p:sp>
      <p:sp>
        <p:nvSpPr>
          <p:cNvPr id="24" name="Heart 23">
            <a:hlinkClick r:id="rId13" action="ppaction://hlinksldjump"/>
          </p:cNvPr>
          <p:cNvSpPr/>
          <p:nvPr/>
        </p:nvSpPr>
        <p:spPr>
          <a:xfrm rot="5400000">
            <a:off x="8513763" y="1939925"/>
            <a:ext cx="587375" cy="587375"/>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panose="020B0604020202020204"/>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audio>
              <p:cMediaNode vol="80000">
                <p:cTn id="193"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Picture 6"/>
          <p:cNvPicPr>
            <a:picLocks noChangeAspect="1"/>
          </p:cNvPicPr>
          <p:nvPr/>
        </p:nvPicPr>
        <p:blipFill>
          <a:blip r:embed="rId1">
            <a:biLevel thresh="50000"/>
            <a:grayscl/>
          </a:blip>
          <a:stretch>
            <a:fillRect/>
          </a:stretch>
        </p:blipFill>
        <p:spPr>
          <a:xfrm>
            <a:off x="7796213" y="3275013"/>
            <a:ext cx="814387" cy="885825"/>
          </a:xfrm>
          <a:prstGeom prst="rect">
            <a:avLst/>
          </a:prstGeom>
          <a:noFill/>
          <a:ln w="9525">
            <a:noFill/>
          </a:ln>
        </p:spPr>
      </p:pic>
      <p:pic>
        <p:nvPicPr>
          <p:cNvPr id="9" name="Picture 8"/>
          <p:cNvPicPr>
            <a:picLocks noChangeAspect="1"/>
          </p:cNvPicPr>
          <p:nvPr/>
        </p:nvPicPr>
        <p:blipFill>
          <a:blip r:embed="rId2">
            <a:biLevel thresh="50000"/>
            <a:grayscl/>
          </a:blip>
          <a:stretch>
            <a:fillRect/>
          </a:stretch>
        </p:blipFill>
        <p:spPr>
          <a:xfrm>
            <a:off x="7332663" y="3386138"/>
            <a:ext cx="609600" cy="665162"/>
          </a:xfrm>
          <a:prstGeom prst="rect">
            <a:avLst/>
          </a:prstGeom>
          <a:noFill/>
          <a:ln w="9525">
            <a:noFill/>
          </a:ln>
        </p:spPr>
      </p:pic>
      <p:pic>
        <p:nvPicPr>
          <p:cNvPr id="11" name="Picture 10"/>
          <p:cNvPicPr>
            <a:picLocks noChangeAspect="1"/>
          </p:cNvPicPr>
          <p:nvPr/>
        </p:nvPicPr>
        <p:blipFill>
          <a:blip r:embed="rId3">
            <a:biLevel thresh="50000"/>
            <a:grayscl/>
          </a:blip>
          <a:stretch>
            <a:fillRect/>
          </a:stretch>
        </p:blipFill>
        <p:spPr>
          <a:xfrm>
            <a:off x="7770813" y="3848100"/>
            <a:ext cx="390525" cy="423863"/>
          </a:xfrm>
          <a:prstGeom prst="rect">
            <a:avLst/>
          </a:prstGeom>
          <a:noFill/>
          <a:ln w="9525">
            <a:noFill/>
          </a:ln>
        </p:spPr>
      </p:pic>
      <p:sp>
        <p:nvSpPr>
          <p:cNvPr id="4" name="Snip Diagonal Corner Rectangle 3"/>
          <p:cNvSpPr/>
          <p:nvPr/>
        </p:nvSpPr>
        <p:spPr>
          <a:xfrm>
            <a:off x="623888" y="149225"/>
            <a:ext cx="7896225" cy="120491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buClrTx/>
              <a:buNone/>
            </a:pPr>
            <a:r>
              <a:rPr lang="vi-VN" altLang="en-US" sz="3000">
                <a:solidFill>
                  <a:srgbClr val="002060"/>
                </a:solidFill>
                <a:latin typeface="Times New Roman" panose="02020603050405020304" pitchFamily="18" charset="0"/>
                <a:cs typeface="Times New Roman" panose="02020603050405020304" pitchFamily="18" charset="0"/>
              </a:rPr>
              <a:t>Câu 1: Nội dung n</a:t>
            </a:r>
            <a:r>
              <a:rPr lang="vi-VN" altLang="en-US" sz="3000">
                <a:solidFill>
                  <a:srgbClr val="002060"/>
                </a:solidFill>
                <a:latin typeface="Times New Roman" panose="02020603050405020304" pitchFamily="18" charset="0"/>
                <a:ea typeface="Times New Roman" panose="02020603050405020304" pitchFamily="18" charset="0"/>
              </a:rPr>
              <a:t>à</a:t>
            </a:r>
            <a:r>
              <a:rPr lang="vi-VN" altLang="en-US" sz="3000">
                <a:solidFill>
                  <a:srgbClr val="002060"/>
                </a:solidFill>
                <a:latin typeface="Times New Roman" panose="02020603050405020304" pitchFamily="18" charset="0"/>
                <a:cs typeface="Times New Roman" panose="02020603050405020304" pitchFamily="18" charset="0"/>
              </a:rPr>
              <a:t>o </a:t>
            </a:r>
            <a:r>
              <a:rPr lang="vi-VN" altLang="en-US" sz="3000" u="sng">
                <a:solidFill>
                  <a:srgbClr val="00B050"/>
                </a:solidFill>
                <a:latin typeface="Times New Roman" panose="02020603050405020304" pitchFamily="18" charset="0"/>
                <a:cs typeface="Times New Roman" panose="02020603050405020304" pitchFamily="18" charset="0"/>
              </a:rPr>
              <a:t>không</a:t>
            </a:r>
            <a:r>
              <a:rPr lang="vi-VN" altLang="en-US" sz="3000">
                <a:solidFill>
                  <a:srgbClr val="002060"/>
                </a:solidFill>
                <a:latin typeface="Times New Roman" panose="02020603050405020304" pitchFamily="18" charset="0"/>
                <a:cs typeface="Times New Roman" panose="02020603050405020304" pitchFamily="18" charset="0"/>
              </a:rPr>
              <a:t> phản ánh đúng </a:t>
            </a:r>
            <a:endParaRPr lang="en-US" altLang="x-none" sz="3000">
              <a:solidFill>
                <a:srgbClr val="002060"/>
              </a:solidFill>
              <a:latin typeface="Times New Roman" panose="02020603050405020304" pitchFamily="18" charset="0"/>
              <a:cs typeface="Times New Roman" panose="02020603050405020304" pitchFamily="18" charset="0"/>
            </a:endParaRPr>
          </a:p>
          <a:p>
            <a:pPr lvl="0" algn="ctr" defTabSz="685800" eaLnBrk="1" hangingPunct="1">
              <a:buClrTx/>
              <a:buNone/>
            </a:pPr>
            <a:r>
              <a:rPr lang="vi-VN" altLang="en-US" sz="3000">
                <a:solidFill>
                  <a:srgbClr val="002060"/>
                </a:solidFill>
                <a:latin typeface="Times New Roman" panose="02020603050405020304" pitchFamily="18" charset="0"/>
                <a:cs typeface="Times New Roman" panose="02020603050405020304" pitchFamily="18" charset="0"/>
              </a:rPr>
              <a:t>tình trạng Đ</a:t>
            </a:r>
            <a:r>
              <a:rPr lang="vi-VN" altLang="en-US" sz="3000">
                <a:solidFill>
                  <a:srgbClr val="002060"/>
                </a:solidFill>
                <a:latin typeface="Times New Roman" panose="02020603050405020304" pitchFamily="18" charset="0"/>
                <a:ea typeface="Times New Roman" panose="02020603050405020304" pitchFamily="18" charset="0"/>
              </a:rPr>
              <a:t>à</a:t>
            </a:r>
            <a:r>
              <a:rPr lang="vi-VN" altLang="en-US" sz="3000">
                <a:solidFill>
                  <a:srgbClr val="002060"/>
                </a:solidFill>
                <a:latin typeface="Times New Roman" panose="02020603050405020304" pitchFamily="18" charset="0"/>
                <a:cs typeface="Times New Roman" panose="02020603050405020304" pitchFamily="18" charset="0"/>
              </a:rPr>
              <a:t>ng Ngo</a:t>
            </a:r>
            <a:r>
              <a:rPr lang="vi-VN" altLang="en-US" sz="3000">
                <a:solidFill>
                  <a:srgbClr val="002060"/>
                </a:solidFill>
                <a:latin typeface="Times New Roman" panose="02020603050405020304" pitchFamily="18" charset="0"/>
                <a:ea typeface="Times New Roman" panose="02020603050405020304" pitchFamily="18" charset="0"/>
              </a:rPr>
              <a:t>à</a:t>
            </a:r>
            <a:r>
              <a:rPr lang="vi-VN" altLang="en-US" sz="3000">
                <a:solidFill>
                  <a:srgbClr val="002060"/>
                </a:solidFill>
                <a:latin typeface="Times New Roman" panose="02020603050405020304" pitchFamily="18" charset="0"/>
                <a:cs typeface="Times New Roman" panose="02020603050405020304" pitchFamily="18" charset="0"/>
              </a:rPr>
              <a:t>i v</a:t>
            </a:r>
            <a:r>
              <a:rPr lang="vi-VN" altLang="en-US" sz="3000">
                <a:solidFill>
                  <a:srgbClr val="002060"/>
                </a:solidFill>
                <a:latin typeface="Times New Roman" panose="02020603050405020304" pitchFamily="18" charset="0"/>
                <a:ea typeface="Times New Roman" panose="02020603050405020304" pitchFamily="18" charset="0"/>
              </a:rPr>
              <a:t>à</a:t>
            </a:r>
            <a:r>
              <a:rPr lang="vi-VN" altLang="en-US" sz="3000">
                <a:solidFill>
                  <a:srgbClr val="002060"/>
                </a:solidFill>
                <a:latin typeface="Times New Roman" panose="02020603050405020304" pitchFamily="18" charset="0"/>
                <a:cs typeface="Times New Roman" panose="02020603050405020304" pitchFamily="18" charset="0"/>
              </a:rPr>
              <a:t>o thế kỉ XVIII?</a:t>
            </a:r>
            <a:endParaRPr lang="vi-VN" altLang="en-US" sz="3000">
              <a:solidFill>
                <a:srgbClr val="002060"/>
              </a:solidFill>
              <a:latin typeface="Times New Roman" panose="02020603050405020304" pitchFamily="18" charset="0"/>
              <a:ea typeface="Times New Roman" panose="02020603050405020304" pitchFamily="18" charset="0"/>
            </a:endParaRPr>
          </a:p>
        </p:txBody>
      </p:sp>
      <p:sp>
        <p:nvSpPr>
          <p:cNvPr id="26" name="Rectangle 25"/>
          <p:cNvSpPr/>
          <p:nvPr/>
        </p:nvSpPr>
        <p:spPr>
          <a:xfrm>
            <a:off x="549275" y="1758950"/>
            <a:ext cx="3679825" cy="7397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marL="457200" lvl="0" indent="-457200" defTabSz="685800" eaLnBrk="1" hangingPunct="1">
              <a:buClrTx/>
              <a:buFont typeface="Arial" panose="020B0604020202020204" pitchFamily="34" charset="0"/>
              <a:buAutoNum type="alphaUcPeriod"/>
            </a:pPr>
            <a:r>
              <a:rPr lang="en-US" altLang="en-US" sz="2400">
                <a:solidFill>
                  <a:srgbClr val="FF0000"/>
                </a:solidFill>
                <a:latin typeface="Times New Roman" panose="02020603050405020304" pitchFamily="18" charset="0"/>
                <a:cs typeface="Times New Roman" panose="02020603050405020304" pitchFamily="18" charset="0"/>
              </a:rPr>
              <a:t>Vua Lê </a:t>
            </a:r>
            <a:r>
              <a:rPr lang="vi-VN" altLang="en-US" sz="2400">
                <a:solidFill>
                  <a:srgbClr val="FF0000"/>
                </a:solidFill>
                <a:latin typeface="Times New Roman" panose="02020603050405020304" pitchFamily="18" charset="0"/>
                <a:cs typeface="Times New Roman" panose="02020603050405020304" pitchFamily="18" charset="0"/>
              </a:rPr>
              <a:t>kiểm soát </a:t>
            </a:r>
            <a:endParaRPr lang="en-US" altLang="en-US" sz="2400">
              <a:solidFill>
                <a:srgbClr val="FF0000"/>
              </a:solidFill>
              <a:latin typeface="Times New Roman" panose="02020603050405020304" pitchFamily="18" charset="0"/>
              <a:cs typeface="Times New Roman" panose="02020603050405020304" pitchFamily="18" charset="0"/>
            </a:endParaRPr>
          </a:p>
          <a:p>
            <a:pPr marL="457200" lvl="0" indent="-457200" defTabSz="685800" eaLnBrk="1" hangingPunct="1">
              <a:buClrTx/>
              <a:buNone/>
            </a:pPr>
            <a:r>
              <a:rPr lang="vi-VN" altLang="en-US" sz="2400">
                <a:solidFill>
                  <a:srgbClr val="FF0000"/>
                </a:solidFill>
                <a:latin typeface="Times New Roman" panose="02020603050405020304" pitchFamily="18" charset="0"/>
                <a:cs typeface="Times New Roman" panose="02020603050405020304" pitchFamily="18" charset="0"/>
              </a:rPr>
              <a:t>mọi việc.</a:t>
            </a:r>
            <a:endParaRPr lang="vi-VN" altLang="en-US" sz="2400">
              <a:solidFill>
                <a:srgbClr val="FF0000"/>
              </a:solidFill>
              <a:latin typeface="Times New Roman" panose="02020603050405020304" pitchFamily="18" charset="0"/>
              <a:ea typeface="Times New Roman" panose="02020603050405020304" pitchFamily="18" charset="0"/>
            </a:endParaRPr>
          </a:p>
        </p:txBody>
      </p:sp>
      <p:sp>
        <p:nvSpPr>
          <p:cNvPr id="40" name="Cloud 39"/>
          <p:cNvSpPr/>
          <p:nvPr/>
        </p:nvSpPr>
        <p:spPr>
          <a:xfrm>
            <a:off x="-512762" y="3676650"/>
            <a:ext cx="425450" cy="26193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135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41" name="Cloud 40"/>
          <p:cNvSpPr/>
          <p:nvPr/>
        </p:nvSpPr>
        <p:spPr>
          <a:xfrm>
            <a:off x="10225088" y="3527425"/>
            <a:ext cx="668338" cy="411163"/>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135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42" name="Rectangle 41"/>
          <p:cNvSpPr/>
          <p:nvPr/>
        </p:nvSpPr>
        <p:spPr>
          <a:xfrm>
            <a:off x="4522788" y="1762125"/>
            <a:ext cx="4373563" cy="7794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defTabSz="685800" eaLnBrk="1" hangingPunct="1">
              <a:buClrTx/>
              <a:buNone/>
            </a:pPr>
            <a:r>
              <a:rPr lang="vi-VN" altLang="en-US" sz="2400">
                <a:solidFill>
                  <a:srgbClr val="FF0000"/>
                </a:solidFill>
                <a:latin typeface="Times New Roman" panose="02020603050405020304" pitchFamily="18" charset="0"/>
                <a:cs typeface="Times New Roman" panose="02020603050405020304" pitchFamily="18" charset="0"/>
              </a:rPr>
              <a:t>B. </a:t>
            </a:r>
            <a:r>
              <a:rPr lang="en-US" altLang="en-US" sz="2400">
                <a:solidFill>
                  <a:srgbClr val="FF0000"/>
                </a:solidFill>
                <a:latin typeface="Times New Roman" panose="02020603050405020304" pitchFamily="18" charset="0"/>
                <a:cs typeface="Times New Roman" panose="02020603050405020304" pitchFamily="18" charset="0"/>
              </a:rPr>
              <a:t>Phủ chúa quanh năm </a:t>
            </a:r>
            <a:endParaRPr lang="en-US" altLang="en-US" sz="2400">
              <a:solidFill>
                <a:srgbClr val="FF0000"/>
              </a:solidFill>
              <a:latin typeface="Times New Roman" panose="02020603050405020304" pitchFamily="18" charset="0"/>
              <a:cs typeface="Times New Roman" panose="02020603050405020304" pitchFamily="18" charset="0"/>
            </a:endParaRPr>
          </a:p>
          <a:p>
            <a:pPr lvl="0" defTabSz="685800" eaLnBrk="1" hangingPunct="1">
              <a:buClrTx/>
              <a:buNone/>
            </a:pPr>
            <a:r>
              <a:rPr lang="en-US" altLang="en-US" sz="2400">
                <a:solidFill>
                  <a:srgbClr val="FF0000"/>
                </a:solidFill>
                <a:latin typeface="Times New Roman" panose="02020603050405020304" pitchFamily="18" charset="0"/>
                <a:cs typeface="Times New Roman" panose="02020603050405020304" pitchFamily="18" charset="0"/>
              </a:rPr>
              <a:t>hội hè, yến tiệc.</a:t>
            </a:r>
            <a:endParaRPr lang="vi-VN" altLang="en-US" sz="2400">
              <a:solidFill>
                <a:srgbClr val="FF0000"/>
              </a:solidFill>
              <a:latin typeface="Times New Roman" panose="02020603050405020304" pitchFamily="18" charset="0"/>
              <a:ea typeface="Times New Roman" panose="02020603050405020304" pitchFamily="18" charset="0"/>
            </a:endParaRPr>
          </a:p>
        </p:txBody>
      </p:sp>
      <p:sp>
        <p:nvSpPr>
          <p:cNvPr id="43" name="Rectangle 42"/>
          <p:cNvSpPr/>
          <p:nvPr/>
        </p:nvSpPr>
        <p:spPr>
          <a:xfrm>
            <a:off x="585788" y="2763838"/>
            <a:ext cx="3632200" cy="1050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defTabSz="685800" eaLnBrk="1" hangingPunct="1">
              <a:buClrTx/>
              <a:buNone/>
            </a:pPr>
            <a:endParaRPr lang="vi-VN" altLang="en-US" sz="2400">
              <a:solidFill>
                <a:srgbClr val="FF0000"/>
              </a:solidFill>
              <a:latin typeface="Times New Roman" panose="02020603050405020304" pitchFamily="18" charset="0"/>
              <a:cs typeface="Times New Roman" panose="02020603050405020304" pitchFamily="18" charset="0"/>
            </a:endParaRPr>
          </a:p>
          <a:p>
            <a:pPr lvl="0" defTabSz="685800" eaLnBrk="1" hangingPunct="1">
              <a:buClrTx/>
              <a:buNone/>
            </a:pPr>
            <a:r>
              <a:rPr lang="vi-VN" altLang="en-US" sz="2400">
                <a:solidFill>
                  <a:srgbClr val="FF0000"/>
                </a:solidFill>
                <a:latin typeface="Times New Roman" panose="02020603050405020304" pitchFamily="18" charset="0"/>
                <a:cs typeface="Times New Roman" panose="02020603050405020304" pitchFamily="18" charset="0"/>
              </a:rPr>
              <a:t>C. </a:t>
            </a:r>
            <a:r>
              <a:rPr lang="en-US" altLang="en-US" sz="2400">
                <a:solidFill>
                  <a:srgbClr val="FF0000"/>
                </a:solidFill>
                <a:latin typeface="Times New Roman" panose="02020603050405020304" pitchFamily="18" charset="0"/>
                <a:cs typeface="Times New Roman" panose="02020603050405020304" pitchFamily="18" charset="0"/>
              </a:rPr>
              <a:t>Quan lại, binh lính </a:t>
            </a:r>
            <a:endParaRPr lang="en-US" altLang="en-US" sz="2400">
              <a:solidFill>
                <a:srgbClr val="FF0000"/>
              </a:solidFill>
              <a:latin typeface="Times New Roman" panose="02020603050405020304" pitchFamily="18" charset="0"/>
              <a:cs typeface="Times New Roman" panose="02020603050405020304" pitchFamily="18" charset="0"/>
            </a:endParaRPr>
          </a:p>
          <a:p>
            <a:pPr lvl="0" defTabSz="685800" eaLnBrk="1" hangingPunct="1">
              <a:buClrTx/>
              <a:buNone/>
            </a:pPr>
            <a:r>
              <a:rPr lang="en-US" altLang="en-US" sz="2400">
                <a:solidFill>
                  <a:srgbClr val="FF0000"/>
                </a:solidFill>
                <a:latin typeface="Times New Roman" panose="02020603050405020304" pitchFamily="18" charset="0"/>
                <a:cs typeface="Times New Roman" panose="02020603050405020304" pitchFamily="18" charset="0"/>
              </a:rPr>
              <a:t>đục khoét của nhân dân.</a:t>
            </a:r>
            <a:endParaRPr lang="en-US" altLang="en-US" sz="2400">
              <a:solidFill>
                <a:srgbClr val="FF0000"/>
              </a:solidFill>
              <a:latin typeface="Times New Roman" panose="02020603050405020304" pitchFamily="18" charset="0"/>
              <a:cs typeface="Times New Roman" panose="02020603050405020304" pitchFamily="18" charset="0"/>
            </a:endParaRPr>
          </a:p>
          <a:p>
            <a:pPr lvl="0" defTabSz="685800" eaLnBrk="1" hangingPunct="1">
              <a:buClrTx/>
              <a:buNone/>
            </a:pPr>
            <a:endParaRPr lang="vi-VN" altLang="en-US" sz="2400">
              <a:solidFill>
                <a:srgbClr val="FF0000"/>
              </a:solidFill>
              <a:latin typeface="Times New Roman" panose="02020603050405020304" pitchFamily="18" charset="0"/>
              <a:ea typeface="Times New Roman" panose="02020603050405020304" pitchFamily="18" charset="0"/>
            </a:endParaRPr>
          </a:p>
        </p:txBody>
      </p:sp>
      <p:sp>
        <p:nvSpPr>
          <p:cNvPr id="44" name="Rectangle 43"/>
          <p:cNvSpPr/>
          <p:nvPr/>
        </p:nvSpPr>
        <p:spPr>
          <a:xfrm>
            <a:off x="4522788" y="2763838"/>
            <a:ext cx="4373563" cy="10810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defTabSz="685800" eaLnBrk="1" hangingPunct="1">
              <a:buClrTx/>
              <a:buNone/>
            </a:pPr>
            <a:r>
              <a:rPr lang="vi-VN" altLang="en-US" sz="2400">
                <a:solidFill>
                  <a:srgbClr val="FF0000"/>
                </a:solidFill>
                <a:latin typeface="Times New Roman" panose="02020603050405020304" pitchFamily="18" charset="0"/>
                <a:cs typeface="Times New Roman" panose="02020603050405020304" pitchFamily="18" charset="0"/>
              </a:rPr>
              <a:t>D. </a:t>
            </a:r>
            <a:r>
              <a:rPr lang="en-US" altLang="en-US" sz="2400">
                <a:solidFill>
                  <a:srgbClr val="FF0000"/>
                </a:solidFill>
                <a:latin typeface="Times New Roman" panose="02020603050405020304" pitchFamily="18" charset="0"/>
                <a:cs typeface="Times New Roman" panose="02020603050405020304" pitchFamily="18" charset="0"/>
              </a:rPr>
              <a:t>Ruộng đất của nông dân </a:t>
            </a:r>
            <a:endParaRPr lang="en-US" altLang="en-US" sz="2400">
              <a:solidFill>
                <a:srgbClr val="FF0000"/>
              </a:solidFill>
              <a:latin typeface="Times New Roman" panose="02020603050405020304" pitchFamily="18" charset="0"/>
              <a:cs typeface="Times New Roman" panose="02020603050405020304" pitchFamily="18" charset="0"/>
            </a:endParaRPr>
          </a:p>
          <a:p>
            <a:pPr lvl="0" defTabSz="685800" eaLnBrk="1" hangingPunct="1">
              <a:buClrTx/>
              <a:buNone/>
            </a:pPr>
            <a:r>
              <a:rPr lang="en-US" altLang="en-US" sz="2400">
                <a:solidFill>
                  <a:srgbClr val="FF0000"/>
                </a:solidFill>
                <a:latin typeface="Times New Roman" panose="02020603050405020304" pitchFamily="18" charset="0"/>
                <a:cs typeface="Times New Roman" panose="02020603050405020304" pitchFamily="18" charset="0"/>
              </a:rPr>
              <a:t>bị lấn chiếm.</a:t>
            </a:r>
            <a:endParaRPr lang="vi-VN" altLang="en-US" sz="2400">
              <a:solidFill>
                <a:srgbClr val="FF0000"/>
              </a:solidFill>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rotWithShape="1">
          <a:blip r:embed="rId4"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3544869" y="1820360"/>
            <a:ext cx="535641" cy="531044"/>
          </a:xfrm>
          <a:prstGeom prst="rect">
            <a:avLst/>
          </a:prstGeom>
        </p:spPr>
      </p:pic>
      <p:pic>
        <p:nvPicPr>
          <p:cNvPr id="51" name="Picture 50"/>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3648582" y="2829488"/>
            <a:ext cx="603402" cy="986502"/>
          </a:xfrm>
          <a:prstGeom prst="rect">
            <a:avLst/>
          </a:prstGeom>
        </p:spPr>
      </p:pic>
      <p:pic>
        <p:nvPicPr>
          <p:cNvPr id="49" name="Picture 48"/>
          <p:cNvPicPr>
            <a:picLocks noChangeAspect="1"/>
          </p:cNvPicPr>
          <p:nvPr/>
        </p:nvPicPr>
        <p:blipFill>
          <a:blip r:embed="rId6"/>
          <a:stretch>
            <a:fillRect/>
          </a:stretch>
        </p:blipFill>
        <p:spPr>
          <a:xfrm>
            <a:off x="8204200" y="2878138"/>
            <a:ext cx="603250" cy="992187"/>
          </a:xfrm>
          <a:prstGeom prst="rect">
            <a:avLst/>
          </a:prstGeom>
          <a:noFill/>
          <a:ln w="9525">
            <a:noFill/>
          </a:ln>
        </p:spPr>
      </p:pic>
      <p:pic>
        <p:nvPicPr>
          <p:cNvPr id="53" name="Picture 52"/>
          <p:cNvPicPr>
            <a:picLocks noChangeAspect="1"/>
          </p:cNvPicPr>
          <p:nvPr/>
        </p:nvPicPr>
        <p:blipFill>
          <a:blip r:embed="rId6"/>
          <a:stretch>
            <a:fillRect/>
          </a:stretch>
        </p:blipFill>
        <p:spPr>
          <a:xfrm>
            <a:off x="8204200" y="1784350"/>
            <a:ext cx="603250" cy="714375"/>
          </a:xfrm>
          <a:prstGeom prst="rect">
            <a:avLst/>
          </a:prstGeom>
          <a:noFill/>
          <a:ln w="9525">
            <a:noFill/>
          </a:ln>
        </p:spPr>
      </p:pic>
      <p:sp>
        <p:nvSpPr>
          <p:cNvPr id="57" name="Cloud 56">
            <a:hlinkClick r:id="rId7" action="ppaction://hlinksldjump"/>
          </p:cNvPr>
          <p:cNvSpPr/>
          <p:nvPr/>
        </p:nvSpPr>
        <p:spPr>
          <a:xfrm>
            <a:off x="3627438" y="4165600"/>
            <a:ext cx="1770063"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buClrTx/>
              <a:buNone/>
            </a:pPr>
            <a:r>
              <a:rPr lang="en-US" altLang="x-none" sz="1800">
                <a:solidFill>
                  <a:srgbClr val="FF0000"/>
                </a:solidFill>
                <a:latin typeface="Times New Roman" panose="02020603050405020304" pitchFamily="18" charset="0"/>
                <a:cs typeface="Times New Roman" panose="02020603050405020304" pitchFamily="18" charset="0"/>
              </a:rPr>
              <a:t>QUAY VỀ</a:t>
            </a:r>
            <a:endParaRPr lang="vi-VN" altLang="en-US" sz="180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8"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9"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8"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10"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8"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10"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8"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10"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Picture 6"/>
          <p:cNvPicPr>
            <a:picLocks noChangeAspect="1"/>
          </p:cNvPicPr>
          <p:nvPr/>
        </p:nvPicPr>
        <p:blipFill>
          <a:blip r:embed="rId1">
            <a:biLevel thresh="50000"/>
            <a:grayscl/>
          </a:blip>
          <a:stretch>
            <a:fillRect/>
          </a:stretch>
        </p:blipFill>
        <p:spPr>
          <a:xfrm>
            <a:off x="7870825" y="2827338"/>
            <a:ext cx="814388" cy="887412"/>
          </a:xfrm>
          <a:prstGeom prst="rect">
            <a:avLst/>
          </a:prstGeom>
          <a:noFill/>
          <a:ln w="9525">
            <a:noFill/>
          </a:ln>
        </p:spPr>
      </p:pic>
      <p:pic>
        <p:nvPicPr>
          <p:cNvPr id="9" name="Picture 8"/>
          <p:cNvPicPr>
            <a:picLocks noChangeAspect="1"/>
          </p:cNvPicPr>
          <p:nvPr/>
        </p:nvPicPr>
        <p:blipFill>
          <a:blip r:embed="rId2">
            <a:biLevel thresh="50000"/>
            <a:grayscl/>
          </a:blip>
          <a:stretch>
            <a:fillRect/>
          </a:stretch>
        </p:blipFill>
        <p:spPr>
          <a:xfrm>
            <a:off x="7332663" y="3386138"/>
            <a:ext cx="609600" cy="665162"/>
          </a:xfrm>
          <a:prstGeom prst="rect">
            <a:avLst/>
          </a:prstGeom>
          <a:noFill/>
          <a:ln w="9525">
            <a:noFill/>
          </a:ln>
        </p:spPr>
      </p:pic>
      <p:pic>
        <p:nvPicPr>
          <p:cNvPr id="11" name="Picture 10"/>
          <p:cNvPicPr>
            <a:picLocks noChangeAspect="1"/>
          </p:cNvPicPr>
          <p:nvPr/>
        </p:nvPicPr>
        <p:blipFill>
          <a:blip r:embed="rId3">
            <a:biLevel thresh="50000"/>
            <a:grayscl/>
          </a:blip>
          <a:stretch>
            <a:fillRect/>
          </a:stretch>
        </p:blipFill>
        <p:spPr>
          <a:xfrm>
            <a:off x="7770813" y="3848100"/>
            <a:ext cx="390525" cy="423863"/>
          </a:xfrm>
          <a:prstGeom prst="rect">
            <a:avLst/>
          </a:prstGeom>
          <a:noFill/>
          <a:ln w="9525">
            <a:noFill/>
          </a:ln>
        </p:spPr>
      </p:pic>
      <p:sp>
        <p:nvSpPr>
          <p:cNvPr id="4" name="Snip Diagonal Corner Rectangle 3"/>
          <p:cNvSpPr/>
          <p:nvPr/>
        </p:nvSpPr>
        <p:spPr>
          <a:xfrm>
            <a:off x="623888" y="149225"/>
            <a:ext cx="7896225" cy="120491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buClrTx/>
              <a:buNone/>
            </a:pPr>
            <a:r>
              <a:rPr lang="vi-VN" altLang="en-US" sz="3000">
                <a:solidFill>
                  <a:srgbClr val="FF0000"/>
                </a:solidFill>
                <a:latin typeface="Times New Roman" panose="02020603050405020304" pitchFamily="18" charset="0"/>
                <a:cs typeface="Times New Roman" panose="02020603050405020304" pitchFamily="18" charset="0"/>
              </a:rPr>
              <a:t>2. Tình trạng công thương nghiệp ở Đ</a:t>
            </a:r>
            <a:r>
              <a:rPr lang="vi-VN" altLang="en-US" sz="3000">
                <a:solidFill>
                  <a:srgbClr val="FF0000"/>
                </a:solidFill>
                <a:latin typeface="Times New Roman" panose="02020603050405020304" pitchFamily="18" charset="0"/>
                <a:ea typeface="Times New Roman" panose="02020603050405020304" pitchFamily="18" charset="0"/>
              </a:rPr>
              <a:t>à</a:t>
            </a:r>
            <a:r>
              <a:rPr lang="vi-VN" altLang="en-US" sz="3000">
                <a:solidFill>
                  <a:srgbClr val="FF0000"/>
                </a:solidFill>
                <a:latin typeface="Times New Roman" panose="02020603050405020304" pitchFamily="18" charset="0"/>
                <a:cs typeface="Times New Roman" panose="02020603050405020304" pitchFamily="18" charset="0"/>
              </a:rPr>
              <a:t>ng Ngo</a:t>
            </a:r>
            <a:r>
              <a:rPr lang="vi-VN" altLang="en-US" sz="3000">
                <a:solidFill>
                  <a:srgbClr val="FF0000"/>
                </a:solidFill>
                <a:latin typeface="Times New Roman" panose="02020603050405020304" pitchFamily="18" charset="0"/>
                <a:ea typeface="Times New Roman" panose="02020603050405020304" pitchFamily="18" charset="0"/>
              </a:rPr>
              <a:t>à</a:t>
            </a:r>
            <a:r>
              <a:rPr lang="vi-VN" altLang="en-US" sz="3000">
                <a:solidFill>
                  <a:srgbClr val="FF0000"/>
                </a:solidFill>
                <a:latin typeface="Times New Roman" panose="02020603050405020304" pitchFamily="18" charset="0"/>
                <a:cs typeface="Times New Roman" panose="02020603050405020304" pitchFamily="18" charset="0"/>
              </a:rPr>
              <a:t>i thế kỉ XVIII như thế n</a:t>
            </a:r>
            <a:r>
              <a:rPr lang="vi-VN" altLang="en-US" sz="3000">
                <a:solidFill>
                  <a:srgbClr val="FF0000"/>
                </a:solidFill>
                <a:latin typeface="Times New Roman" panose="02020603050405020304" pitchFamily="18" charset="0"/>
                <a:ea typeface="Times New Roman" panose="02020603050405020304" pitchFamily="18" charset="0"/>
              </a:rPr>
              <a:t>à</a:t>
            </a:r>
            <a:r>
              <a:rPr lang="vi-VN" altLang="en-US" sz="3000">
                <a:solidFill>
                  <a:srgbClr val="FF0000"/>
                </a:solidFill>
                <a:latin typeface="Times New Roman" panose="02020603050405020304" pitchFamily="18" charset="0"/>
                <a:cs typeface="Times New Roman" panose="02020603050405020304" pitchFamily="18" charset="0"/>
              </a:rPr>
              <a:t>o?</a:t>
            </a:r>
            <a:endParaRPr lang="vi-VN" altLang="en-US" sz="3000">
              <a:solidFill>
                <a:srgbClr val="FF0000"/>
              </a:solidFill>
              <a:latin typeface="Times New Roman" panose="02020603050405020304" pitchFamily="18" charset="0"/>
              <a:ea typeface="Times New Roman" panose="02020603050405020304" pitchFamily="18" charset="0"/>
            </a:endParaRPr>
          </a:p>
        </p:txBody>
      </p:sp>
      <p:sp>
        <p:nvSpPr>
          <p:cNvPr id="26" name="Rectangle 25"/>
          <p:cNvSpPr/>
          <p:nvPr/>
        </p:nvSpPr>
        <p:spPr>
          <a:xfrm>
            <a:off x="801688" y="1616075"/>
            <a:ext cx="3679825" cy="8286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defTabSz="685800" eaLnBrk="1" hangingPunct="1">
              <a:buClrTx/>
              <a:buNone/>
            </a:pPr>
            <a:r>
              <a:rPr lang="vi-VN" altLang="en-US" sz="2400">
                <a:solidFill>
                  <a:srgbClr val="002060"/>
                </a:solidFill>
                <a:latin typeface="Times New Roman" panose="02020603050405020304" pitchFamily="18" charset="0"/>
                <a:cs typeface="Times New Roman" panose="02020603050405020304" pitchFamily="18" charset="0"/>
              </a:rPr>
              <a:t>A. </a:t>
            </a:r>
            <a:r>
              <a:rPr lang="en-US" altLang="en-US" sz="2400">
                <a:solidFill>
                  <a:srgbClr val="002060"/>
                </a:solidFill>
                <a:latin typeface="Times New Roman" panose="02020603050405020304" pitchFamily="18" charset="0"/>
                <a:cs typeface="Times New Roman" panose="02020603050405020304" pitchFamily="18" charset="0"/>
              </a:rPr>
              <a:t>Vô cùng phát triển.</a:t>
            </a:r>
            <a:endParaRPr lang="vi-VN" altLang="en-US" sz="2400">
              <a:solidFill>
                <a:srgbClr val="002060"/>
              </a:solidFill>
              <a:latin typeface="Times New Roman" panose="02020603050405020304" pitchFamily="18" charset="0"/>
              <a:ea typeface="Times New Roman" panose="02020603050405020304" pitchFamily="18" charset="0"/>
            </a:endParaRPr>
          </a:p>
        </p:txBody>
      </p:sp>
      <p:sp>
        <p:nvSpPr>
          <p:cNvPr id="40" name="Cloud 39"/>
          <p:cNvSpPr/>
          <p:nvPr/>
        </p:nvSpPr>
        <p:spPr>
          <a:xfrm>
            <a:off x="-512762" y="3676650"/>
            <a:ext cx="425450" cy="26193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135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41" name="Cloud 40"/>
          <p:cNvSpPr/>
          <p:nvPr/>
        </p:nvSpPr>
        <p:spPr>
          <a:xfrm>
            <a:off x="10225088" y="3527425"/>
            <a:ext cx="668338" cy="411163"/>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135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42" name="Rectangle 41"/>
          <p:cNvSpPr/>
          <p:nvPr/>
        </p:nvSpPr>
        <p:spPr>
          <a:xfrm>
            <a:off x="4567238" y="1619250"/>
            <a:ext cx="3679825" cy="8286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defRPr/>
            </a:pPr>
            <a:endPar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a:p>
            <a:pPr marL="0" marR="0" lvl="0" indent="0" algn="l" defTabSz="685800" rtl="0" eaLnBrk="1" fontAlgn="auto" latinLnBrk="0" hangingPunct="1">
              <a:lnSpc>
                <a:spcPct val="100000"/>
              </a:lnSpc>
              <a:spcBef>
                <a:spcPts val="0"/>
              </a:spcBef>
              <a:spcAft>
                <a:spcPts val="0"/>
              </a:spcAft>
              <a:buClrTx/>
              <a:buSzTx/>
              <a:buFont typeface="Arial" panose="020B0604020202020204"/>
              <a:buNone/>
              <a:defRPr/>
            </a:pPr>
            <a:r>
              <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B. </a:t>
            </a:r>
            <a:r>
              <a:rPr kumimoji="0" lang="en-US" alt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Sa </a:t>
            </a:r>
            <a:r>
              <a:rPr kumimoji="0" lang="en-US" alt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sút</a:t>
            </a:r>
            <a:r>
              <a:rPr kumimoji="0" lang="en-US" alt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điêu</a:t>
            </a:r>
            <a:r>
              <a:rPr kumimoji="0" lang="en-US" alt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tàn</a:t>
            </a:r>
            <a:r>
              <a:rPr kumimoji="0" lang="en-US" alt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a:t>
            </a:r>
            <a:endParaRPr kumimoji="0" lang="en-US" alt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a:p>
            <a:pPr marL="0" marR="0" lvl="0" indent="0" algn="l" defTabSz="685800" rtl="0" eaLnBrk="1" fontAlgn="auto" latinLnBrk="0" hangingPunct="1">
              <a:lnSpc>
                <a:spcPct val="100000"/>
              </a:lnSpc>
              <a:spcBef>
                <a:spcPts val="0"/>
              </a:spcBef>
              <a:spcAft>
                <a:spcPts val="0"/>
              </a:spcAft>
              <a:buClrTx/>
              <a:buSzTx/>
              <a:buFont typeface="Arial" panose="020B0604020202020204"/>
              <a:buNone/>
              <a:defRPr/>
            </a:pPr>
            <a:endPar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43" name="Rectangle 42"/>
          <p:cNvSpPr/>
          <p:nvPr/>
        </p:nvSpPr>
        <p:spPr>
          <a:xfrm>
            <a:off x="715963" y="2744788"/>
            <a:ext cx="3679825" cy="10429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defTabSz="685800" eaLnBrk="1" hangingPunct="1">
              <a:buClrTx/>
              <a:buNone/>
            </a:pPr>
            <a:r>
              <a:rPr lang="vi-VN" altLang="en-US" sz="2400">
                <a:solidFill>
                  <a:srgbClr val="002060"/>
                </a:solidFill>
                <a:latin typeface="Times New Roman" panose="02020603050405020304" pitchFamily="18" charset="0"/>
                <a:cs typeface="Times New Roman" panose="02020603050405020304" pitchFamily="18" charset="0"/>
              </a:rPr>
              <a:t>C. Di</a:t>
            </a:r>
            <a:r>
              <a:rPr lang="en-US" altLang="en-US" sz="2400">
                <a:solidFill>
                  <a:srgbClr val="002060"/>
                </a:solidFill>
                <a:latin typeface="Times New Roman" panose="02020603050405020304" pitchFamily="18" charset="0"/>
                <a:cs typeface="Times New Roman" panose="02020603050405020304" pitchFamily="18" charset="0"/>
              </a:rPr>
              <a:t>ễ</a:t>
            </a:r>
            <a:r>
              <a:rPr lang="vi-VN" altLang="en-US" sz="2400">
                <a:solidFill>
                  <a:srgbClr val="002060"/>
                </a:solidFill>
                <a:latin typeface="Times New Roman" panose="02020603050405020304" pitchFamily="18" charset="0"/>
                <a:cs typeface="Times New Roman" panose="02020603050405020304" pitchFamily="18" charset="0"/>
              </a:rPr>
              <a:t>n ra bình thường như trước khi có chiến tranh.</a:t>
            </a:r>
            <a:endParaRPr lang="vi-VN" altLang="en-US" sz="2400">
              <a:solidFill>
                <a:srgbClr val="002060"/>
              </a:solidFill>
              <a:latin typeface="Times New Roman" panose="02020603050405020304" pitchFamily="18" charset="0"/>
              <a:ea typeface="Times New Roman" panose="02020603050405020304" pitchFamily="18" charset="0"/>
            </a:endParaRPr>
          </a:p>
        </p:txBody>
      </p:sp>
      <p:sp>
        <p:nvSpPr>
          <p:cNvPr id="44" name="Rectangle 43"/>
          <p:cNvSpPr/>
          <p:nvPr/>
        </p:nvSpPr>
        <p:spPr>
          <a:xfrm>
            <a:off x="4481513" y="2747963"/>
            <a:ext cx="3679825" cy="10414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defTabSz="685800" eaLnBrk="1" hangingPunct="1">
              <a:buClrTx/>
              <a:buNone/>
            </a:pPr>
            <a:r>
              <a:rPr lang="vi-VN" altLang="en-US" sz="2400">
                <a:solidFill>
                  <a:srgbClr val="002060"/>
                </a:solidFill>
                <a:latin typeface="Times New Roman" panose="02020603050405020304" pitchFamily="18" charset="0"/>
                <a:cs typeface="Times New Roman" panose="02020603050405020304" pitchFamily="18" charset="0"/>
              </a:rPr>
              <a:t>D. Được nh</a:t>
            </a:r>
            <a:r>
              <a:rPr lang="vi-VN" altLang="en-US" sz="2400">
                <a:solidFill>
                  <a:srgbClr val="002060"/>
                </a:solidFill>
                <a:latin typeface="Times New Roman" panose="02020603050405020304" pitchFamily="18" charset="0"/>
                <a:ea typeface="Times New Roman" panose="02020603050405020304" pitchFamily="18" charset="0"/>
              </a:rPr>
              <a:t>à</a:t>
            </a:r>
            <a:r>
              <a:rPr lang="vi-VN" altLang="en-US" sz="2400">
                <a:solidFill>
                  <a:srgbClr val="002060"/>
                </a:solidFill>
                <a:latin typeface="Times New Roman" panose="02020603050405020304" pitchFamily="18" charset="0"/>
                <a:cs typeface="Times New Roman" panose="02020603050405020304" pitchFamily="18" charset="0"/>
              </a:rPr>
              <a:t> nước </a:t>
            </a:r>
            <a:endParaRPr lang="en-US" altLang="en-US" sz="2400">
              <a:solidFill>
                <a:srgbClr val="002060"/>
              </a:solidFill>
              <a:latin typeface="Times New Roman" panose="02020603050405020304" pitchFamily="18" charset="0"/>
              <a:cs typeface="Times New Roman" panose="02020603050405020304" pitchFamily="18" charset="0"/>
            </a:endParaRPr>
          </a:p>
          <a:p>
            <a:pPr lvl="0" defTabSz="685800" eaLnBrk="1" hangingPunct="1">
              <a:buClrTx/>
              <a:buNone/>
            </a:pPr>
            <a:r>
              <a:rPr lang="vi-VN" altLang="en-US" sz="2400">
                <a:solidFill>
                  <a:srgbClr val="002060"/>
                </a:solidFill>
                <a:latin typeface="Times New Roman" panose="02020603050405020304" pitchFamily="18" charset="0"/>
                <a:cs typeface="Times New Roman" panose="02020603050405020304" pitchFamily="18" charset="0"/>
              </a:rPr>
              <a:t>đầu tư v</a:t>
            </a:r>
            <a:r>
              <a:rPr lang="vi-VN" altLang="en-US" sz="2400">
                <a:solidFill>
                  <a:srgbClr val="002060"/>
                </a:solidFill>
                <a:latin typeface="Times New Roman" panose="02020603050405020304" pitchFamily="18" charset="0"/>
                <a:ea typeface="Times New Roman" panose="02020603050405020304" pitchFamily="18" charset="0"/>
              </a:rPr>
              <a:t>à</a:t>
            </a:r>
            <a:r>
              <a:rPr lang="vi-VN" altLang="en-US" sz="2400">
                <a:solidFill>
                  <a:srgbClr val="002060"/>
                </a:solidFill>
                <a:latin typeface="Times New Roman" panose="02020603050405020304" pitchFamily="18" charset="0"/>
                <a:cs typeface="Times New Roman" panose="02020603050405020304" pitchFamily="18" charset="0"/>
              </a:rPr>
              <a:t> phát triển.</a:t>
            </a:r>
            <a:endParaRPr lang="vi-VN" altLang="en-US" sz="2400">
              <a:solidFill>
                <a:srgbClr val="002060"/>
              </a:solidFill>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a:blip r:embed="rId4"/>
          <a:stretch>
            <a:fillRect/>
          </a:stretch>
        </p:blipFill>
        <p:spPr>
          <a:xfrm>
            <a:off x="4013200" y="1806575"/>
            <a:ext cx="468313" cy="590550"/>
          </a:xfrm>
          <a:prstGeom prst="rect">
            <a:avLst/>
          </a:prstGeom>
          <a:noFill/>
          <a:ln w="9525">
            <a:noFill/>
          </a:ln>
        </p:spPr>
      </p:pic>
      <p:pic>
        <p:nvPicPr>
          <p:cNvPr id="51" name="Picture 50"/>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4043725" y="3164833"/>
            <a:ext cx="352756" cy="556917"/>
          </a:xfrm>
          <a:prstGeom prst="rect">
            <a:avLst/>
          </a:prstGeom>
        </p:spPr>
      </p:pic>
      <p:pic>
        <p:nvPicPr>
          <p:cNvPr id="49" name="Picture 48"/>
          <p:cNvPicPr>
            <a:picLocks noChangeAspect="1"/>
          </p:cNvPicPr>
          <p:nvPr/>
        </p:nvPicPr>
        <p:blipFill>
          <a:blip r:embed="rId4"/>
          <a:stretch>
            <a:fillRect/>
          </a:stretch>
        </p:blipFill>
        <p:spPr>
          <a:xfrm>
            <a:off x="7802563" y="3165475"/>
            <a:ext cx="358775" cy="569913"/>
          </a:xfrm>
          <a:prstGeom prst="rect">
            <a:avLst/>
          </a:prstGeom>
          <a:noFill/>
          <a:ln w="9525">
            <a:noFill/>
          </a:ln>
        </p:spPr>
      </p:pic>
      <p:pic>
        <p:nvPicPr>
          <p:cNvPr id="53" name="Picture 52"/>
          <p:cNvPicPr>
            <a:picLocks noChangeAspect="1"/>
          </p:cNvPicPr>
          <p:nvPr/>
        </p:nvPicPr>
        <p:blipFill>
          <a:blip r:embed="rId6"/>
          <a:stretch>
            <a:fillRect/>
          </a:stretch>
        </p:blipFill>
        <p:spPr>
          <a:xfrm>
            <a:off x="7643813" y="1674813"/>
            <a:ext cx="603250" cy="692150"/>
          </a:xfrm>
          <a:prstGeom prst="rect">
            <a:avLst/>
          </a:prstGeom>
          <a:noFill/>
          <a:ln w="9525">
            <a:noFill/>
          </a:ln>
        </p:spPr>
      </p:pic>
      <p:sp>
        <p:nvSpPr>
          <p:cNvPr id="18" name="Cloud 17">
            <a:hlinkClick r:id="rId7" action="ppaction://hlinksldjump"/>
          </p:cNvPr>
          <p:cNvSpPr/>
          <p:nvPr/>
        </p:nvSpPr>
        <p:spPr>
          <a:xfrm>
            <a:off x="3500438" y="3527425"/>
            <a:ext cx="1770063"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buClrTx/>
              <a:buNone/>
            </a:pPr>
            <a:r>
              <a:rPr lang="en-US" altLang="x-none" sz="1800">
                <a:solidFill>
                  <a:srgbClr val="002060"/>
                </a:solidFill>
                <a:latin typeface="Times New Roman" panose="02020603050405020304" pitchFamily="18" charset="0"/>
                <a:cs typeface="Times New Roman" panose="02020603050405020304" pitchFamily="18" charset="0"/>
              </a:rPr>
              <a:t>QUAY VỀ</a:t>
            </a:r>
            <a:endParaRPr lang="vi-VN" altLang="en-US" sz="1800">
              <a:solidFill>
                <a:srgbClr val="002060"/>
              </a:solidFill>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8"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9"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8"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10"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8"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9"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8"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9"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Picture 6"/>
          <p:cNvPicPr>
            <a:picLocks noChangeAspect="1"/>
          </p:cNvPicPr>
          <p:nvPr/>
        </p:nvPicPr>
        <p:blipFill>
          <a:blip r:embed="rId1">
            <a:biLevel thresh="50000"/>
            <a:grayscl/>
          </a:blip>
          <a:stretch>
            <a:fillRect/>
          </a:stretch>
        </p:blipFill>
        <p:spPr>
          <a:xfrm>
            <a:off x="7870825" y="2827338"/>
            <a:ext cx="814388" cy="887412"/>
          </a:xfrm>
          <a:prstGeom prst="rect">
            <a:avLst/>
          </a:prstGeom>
          <a:noFill/>
          <a:ln w="9525">
            <a:noFill/>
          </a:ln>
        </p:spPr>
      </p:pic>
      <p:pic>
        <p:nvPicPr>
          <p:cNvPr id="9" name="Picture 8"/>
          <p:cNvPicPr>
            <a:picLocks noChangeAspect="1"/>
          </p:cNvPicPr>
          <p:nvPr/>
        </p:nvPicPr>
        <p:blipFill>
          <a:blip r:embed="rId2">
            <a:biLevel thresh="50000"/>
            <a:grayscl/>
          </a:blip>
          <a:stretch>
            <a:fillRect/>
          </a:stretch>
        </p:blipFill>
        <p:spPr>
          <a:xfrm>
            <a:off x="7332663" y="3386138"/>
            <a:ext cx="609600" cy="665162"/>
          </a:xfrm>
          <a:prstGeom prst="rect">
            <a:avLst/>
          </a:prstGeom>
          <a:noFill/>
          <a:ln w="9525">
            <a:noFill/>
          </a:ln>
        </p:spPr>
      </p:pic>
      <p:pic>
        <p:nvPicPr>
          <p:cNvPr id="11" name="Picture 10"/>
          <p:cNvPicPr>
            <a:picLocks noChangeAspect="1"/>
          </p:cNvPicPr>
          <p:nvPr/>
        </p:nvPicPr>
        <p:blipFill>
          <a:blip r:embed="rId3">
            <a:biLevel thresh="50000"/>
            <a:grayscl/>
          </a:blip>
          <a:stretch>
            <a:fillRect/>
          </a:stretch>
        </p:blipFill>
        <p:spPr>
          <a:xfrm>
            <a:off x="7770813" y="3848100"/>
            <a:ext cx="390525" cy="423863"/>
          </a:xfrm>
          <a:prstGeom prst="rect">
            <a:avLst/>
          </a:prstGeom>
          <a:noFill/>
          <a:ln w="9525">
            <a:noFill/>
          </a:ln>
        </p:spPr>
      </p:pic>
      <p:sp>
        <p:nvSpPr>
          <p:cNvPr id="4" name="Snip Diagonal Corner Rectangle 3"/>
          <p:cNvSpPr/>
          <p:nvPr/>
        </p:nvSpPr>
        <p:spPr>
          <a:xfrm>
            <a:off x="623888" y="149225"/>
            <a:ext cx="7896225" cy="120491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buClrTx/>
              <a:buNone/>
            </a:pPr>
            <a:r>
              <a:rPr lang="vi-VN" altLang="en-US" sz="2400">
                <a:solidFill>
                  <a:srgbClr val="002060"/>
                </a:solidFill>
                <a:latin typeface="Times New Roman" panose="02020603050405020304" pitchFamily="18" charset="0"/>
                <a:cs typeface="Times New Roman" panose="02020603050405020304" pitchFamily="18" charset="0"/>
              </a:rPr>
              <a:t>3. </a:t>
            </a:r>
            <a:r>
              <a:rPr lang="vi-VN" altLang="en-US" sz="2700">
                <a:solidFill>
                  <a:srgbClr val="002060"/>
                </a:solidFill>
                <a:latin typeface="Times New Roman" panose="02020603050405020304" pitchFamily="18" charset="0"/>
                <a:cs typeface="Times New Roman" panose="02020603050405020304" pitchFamily="18" charset="0"/>
              </a:rPr>
              <a:t>Nạn đói lớn nhất ở Đ</a:t>
            </a:r>
            <a:r>
              <a:rPr lang="vi-VN" altLang="en-US" sz="2700">
                <a:solidFill>
                  <a:srgbClr val="002060"/>
                </a:solidFill>
                <a:latin typeface="Times New Roman" panose="02020603050405020304" pitchFamily="18" charset="0"/>
                <a:ea typeface="Times New Roman" panose="02020603050405020304" pitchFamily="18" charset="0"/>
              </a:rPr>
              <a:t>à</a:t>
            </a:r>
            <a:r>
              <a:rPr lang="vi-VN" altLang="en-US" sz="2700">
                <a:solidFill>
                  <a:srgbClr val="002060"/>
                </a:solidFill>
                <a:latin typeface="Times New Roman" panose="02020603050405020304" pitchFamily="18" charset="0"/>
                <a:cs typeface="Times New Roman" panose="02020603050405020304" pitchFamily="18" charset="0"/>
              </a:rPr>
              <a:t>ng Ngo</a:t>
            </a:r>
            <a:r>
              <a:rPr lang="vi-VN" altLang="en-US" sz="2700">
                <a:solidFill>
                  <a:srgbClr val="002060"/>
                </a:solidFill>
                <a:latin typeface="Times New Roman" panose="02020603050405020304" pitchFamily="18" charset="0"/>
                <a:ea typeface="Times New Roman" panose="02020603050405020304" pitchFamily="18" charset="0"/>
              </a:rPr>
              <a:t>à</a:t>
            </a:r>
            <a:r>
              <a:rPr lang="vi-VN" altLang="en-US" sz="2700">
                <a:solidFill>
                  <a:srgbClr val="002060"/>
                </a:solidFill>
                <a:latin typeface="Times New Roman" panose="02020603050405020304" pitchFamily="18" charset="0"/>
                <a:cs typeface="Times New Roman" panose="02020603050405020304" pitchFamily="18" charset="0"/>
              </a:rPr>
              <a:t>i </a:t>
            </a:r>
            <a:endParaRPr lang="en-US" altLang="x-none" sz="2700">
              <a:solidFill>
                <a:srgbClr val="002060"/>
              </a:solidFill>
              <a:latin typeface="Times New Roman" panose="02020603050405020304" pitchFamily="18" charset="0"/>
              <a:cs typeface="Times New Roman" panose="02020603050405020304" pitchFamily="18" charset="0"/>
            </a:endParaRPr>
          </a:p>
          <a:p>
            <a:pPr lvl="0" algn="ctr" defTabSz="685800" eaLnBrk="1" hangingPunct="1">
              <a:buClrTx/>
              <a:buNone/>
            </a:pPr>
            <a:r>
              <a:rPr lang="vi-VN" altLang="en-US" sz="2700">
                <a:solidFill>
                  <a:srgbClr val="002060"/>
                </a:solidFill>
                <a:latin typeface="Times New Roman" panose="02020603050405020304" pitchFamily="18" charset="0"/>
                <a:cs typeface="Times New Roman" panose="02020603050405020304" pitchFamily="18" charset="0"/>
              </a:rPr>
              <a:t>xảy ra v</a:t>
            </a:r>
            <a:r>
              <a:rPr lang="vi-VN" altLang="en-US" sz="2700">
                <a:solidFill>
                  <a:srgbClr val="002060"/>
                </a:solidFill>
                <a:latin typeface="Times New Roman" panose="02020603050405020304" pitchFamily="18" charset="0"/>
                <a:ea typeface="Times New Roman" panose="02020603050405020304" pitchFamily="18" charset="0"/>
              </a:rPr>
              <a:t>à</a:t>
            </a:r>
            <a:r>
              <a:rPr lang="vi-VN" altLang="en-US" sz="2700">
                <a:solidFill>
                  <a:srgbClr val="002060"/>
                </a:solidFill>
                <a:latin typeface="Times New Roman" panose="02020603050405020304" pitchFamily="18" charset="0"/>
                <a:cs typeface="Times New Roman" panose="02020603050405020304" pitchFamily="18" charset="0"/>
              </a:rPr>
              <a:t>o năm n</a:t>
            </a:r>
            <a:r>
              <a:rPr lang="vi-VN" altLang="en-US" sz="2700">
                <a:solidFill>
                  <a:srgbClr val="002060"/>
                </a:solidFill>
                <a:latin typeface="Times New Roman" panose="02020603050405020304" pitchFamily="18" charset="0"/>
                <a:ea typeface="Times New Roman" panose="02020603050405020304" pitchFamily="18" charset="0"/>
              </a:rPr>
              <a:t>à</a:t>
            </a:r>
            <a:r>
              <a:rPr lang="vi-VN" altLang="en-US" sz="2700">
                <a:solidFill>
                  <a:srgbClr val="002060"/>
                </a:solidFill>
                <a:latin typeface="Times New Roman" panose="02020603050405020304" pitchFamily="18" charset="0"/>
                <a:cs typeface="Times New Roman" panose="02020603050405020304" pitchFamily="18" charset="0"/>
              </a:rPr>
              <a:t>o?</a:t>
            </a:r>
            <a:endParaRPr lang="vi-VN" altLang="en-US" sz="2400">
              <a:solidFill>
                <a:srgbClr val="002060"/>
              </a:solidFill>
              <a:latin typeface="Times New Roman" panose="02020603050405020304" pitchFamily="18" charset="0"/>
              <a:ea typeface="Times New Roman" panose="02020603050405020304" pitchFamily="18" charset="0"/>
            </a:endParaRPr>
          </a:p>
        </p:txBody>
      </p:sp>
      <p:sp>
        <p:nvSpPr>
          <p:cNvPr id="26" name="Rectangle 25"/>
          <p:cNvSpPr/>
          <p:nvPr/>
        </p:nvSpPr>
        <p:spPr>
          <a:xfrm>
            <a:off x="369888" y="1462088"/>
            <a:ext cx="4143375" cy="7096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defRPr/>
            </a:pP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A. </a:t>
            </a: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1740 - 1741.</a:t>
            </a:r>
            <a:endPar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40" name="Cloud 39"/>
          <p:cNvSpPr/>
          <p:nvPr/>
        </p:nvSpPr>
        <p:spPr>
          <a:xfrm>
            <a:off x="-512762" y="3676650"/>
            <a:ext cx="425450" cy="26193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135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41" name="Cloud 40"/>
          <p:cNvSpPr/>
          <p:nvPr/>
        </p:nvSpPr>
        <p:spPr>
          <a:xfrm>
            <a:off x="10225088" y="3527425"/>
            <a:ext cx="668338" cy="411163"/>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135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42" name="Rectangle 41"/>
          <p:cNvSpPr/>
          <p:nvPr/>
        </p:nvSpPr>
        <p:spPr>
          <a:xfrm>
            <a:off x="4597400" y="1465263"/>
            <a:ext cx="3681413" cy="7096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defRPr/>
            </a:pP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B. </a:t>
            </a: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1742-1743.</a:t>
            </a:r>
            <a:endPar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43" name="Rectangle 42"/>
          <p:cNvSpPr/>
          <p:nvPr/>
        </p:nvSpPr>
        <p:spPr>
          <a:xfrm>
            <a:off x="369888" y="2392363"/>
            <a:ext cx="4143375" cy="7112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defRPr/>
            </a:pP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C. </a:t>
            </a: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1741-1742.</a:t>
            </a:r>
            <a:endPar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44" name="Rectangle 43"/>
          <p:cNvSpPr/>
          <p:nvPr/>
        </p:nvSpPr>
        <p:spPr>
          <a:xfrm>
            <a:off x="4597400" y="2395538"/>
            <a:ext cx="3681413" cy="7112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defRPr/>
            </a:pP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D. </a:t>
            </a:r>
            <a:r>
              <a:rPr kumimoji="0" lang="en-US" altLang="en-US" sz="24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1743-1744.</a:t>
            </a:r>
            <a:endPar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pic>
        <p:nvPicPr>
          <p:cNvPr id="47" name="Picture 46"/>
          <p:cNvPicPr>
            <a:picLocks noChangeAspect="1"/>
          </p:cNvPicPr>
          <p:nvPr/>
        </p:nvPicPr>
        <p:blipFill rotWithShape="1">
          <a:blip r:embed="rId4"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3848911" y="1481115"/>
            <a:ext cx="663853" cy="652514"/>
          </a:xfrm>
          <a:prstGeom prst="rect">
            <a:avLst/>
          </a:prstGeom>
        </p:spPr>
      </p:pic>
      <p:pic>
        <p:nvPicPr>
          <p:cNvPr id="51" name="Picture 50"/>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3909362" y="2418055"/>
            <a:ext cx="603402" cy="648854"/>
          </a:xfrm>
          <a:prstGeom prst="rect">
            <a:avLst/>
          </a:prstGeom>
        </p:spPr>
      </p:pic>
      <p:pic>
        <p:nvPicPr>
          <p:cNvPr id="49" name="Picture 48"/>
          <p:cNvPicPr>
            <a:picLocks noChangeAspect="1"/>
          </p:cNvPicPr>
          <p:nvPr/>
        </p:nvPicPr>
        <p:blipFill>
          <a:blip r:embed="rId6"/>
          <a:stretch>
            <a:fillRect/>
          </a:stretch>
        </p:blipFill>
        <p:spPr>
          <a:xfrm>
            <a:off x="7673975" y="2427288"/>
            <a:ext cx="604838" cy="650875"/>
          </a:xfrm>
          <a:prstGeom prst="rect">
            <a:avLst/>
          </a:prstGeom>
          <a:noFill/>
          <a:ln w="9525">
            <a:noFill/>
          </a:ln>
        </p:spPr>
      </p:pic>
      <p:pic>
        <p:nvPicPr>
          <p:cNvPr id="53" name="Picture 52"/>
          <p:cNvPicPr>
            <a:picLocks noChangeAspect="1"/>
          </p:cNvPicPr>
          <p:nvPr/>
        </p:nvPicPr>
        <p:blipFill>
          <a:blip r:embed="rId6"/>
          <a:stretch>
            <a:fillRect/>
          </a:stretch>
        </p:blipFill>
        <p:spPr>
          <a:xfrm>
            <a:off x="7673975" y="1495425"/>
            <a:ext cx="604838" cy="652463"/>
          </a:xfrm>
          <a:prstGeom prst="rect">
            <a:avLst/>
          </a:prstGeom>
          <a:noFill/>
          <a:ln w="9525">
            <a:noFill/>
          </a:ln>
        </p:spPr>
      </p:pic>
      <p:sp>
        <p:nvSpPr>
          <p:cNvPr id="17" name="Cloud 16">
            <a:hlinkClick r:id="rId7" action="ppaction://hlinksldjump"/>
          </p:cNvPr>
          <p:cNvSpPr/>
          <p:nvPr/>
        </p:nvSpPr>
        <p:spPr>
          <a:xfrm>
            <a:off x="3500438" y="3527425"/>
            <a:ext cx="1770063"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buClrTx/>
              <a:buNone/>
            </a:pPr>
            <a:r>
              <a:rPr lang="en-US" altLang="x-none" sz="1800">
                <a:solidFill>
                  <a:srgbClr val="FF0000"/>
                </a:solidFill>
                <a:latin typeface="Times New Roman" panose="02020603050405020304" pitchFamily="18" charset="0"/>
                <a:cs typeface="Times New Roman" panose="02020603050405020304" pitchFamily="18" charset="0"/>
              </a:rPr>
              <a:t>QUAY VỀ</a:t>
            </a:r>
            <a:endParaRPr lang="vi-VN" altLang="en-US" sz="180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8"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9"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8"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10"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8"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10"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8"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10"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Picture 6"/>
          <p:cNvPicPr>
            <a:picLocks noChangeAspect="1"/>
          </p:cNvPicPr>
          <p:nvPr/>
        </p:nvPicPr>
        <p:blipFill>
          <a:blip r:embed="rId1">
            <a:biLevel thresh="50000"/>
            <a:grayscl/>
          </a:blip>
          <a:stretch>
            <a:fillRect/>
          </a:stretch>
        </p:blipFill>
        <p:spPr>
          <a:xfrm>
            <a:off x="7870825" y="2827338"/>
            <a:ext cx="814388" cy="887412"/>
          </a:xfrm>
          <a:prstGeom prst="rect">
            <a:avLst/>
          </a:prstGeom>
          <a:noFill/>
          <a:ln w="9525">
            <a:noFill/>
          </a:ln>
        </p:spPr>
      </p:pic>
      <p:pic>
        <p:nvPicPr>
          <p:cNvPr id="9" name="Picture 8"/>
          <p:cNvPicPr>
            <a:picLocks noChangeAspect="1"/>
          </p:cNvPicPr>
          <p:nvPr/>
        </p:nvPicPr>
        <p:blipFill>
          <a:blip r:embed="rId2">
            <a:biLevel thresh="50000"/>
            <a:grayscl/>
          </a:blip>
          <a:stretch>
            <a:fillRect/>
          </a:stretch>
        </p:blipFill>
        <p:spPr>
          <a:xfrm>
            <a:off x="7332663" y="3386138"/>
            <a:ext cx="609600" cy="665162"/>
          </a:xfrm>
          <a:prstGeom prst="rect">
            <a:avLst/>
          </a:prstGeom>
          <a:noFill/>
          <a:ln w="9525">
            <a:noFill/>
          </a:ln>
        </p:spPr>
      </p:pic>
      <p:pic>
        <p:nvPicPr>
          <p:cNvPr id="11" name="Picture 10"/>
          <p:cNvPicPr>
            <a:picLocks noChangeAspect="1"/>
          </p:cNvPicPr>
          <p:nvPr/>
        </p:nvPicPr>
        <p:blipFill>
          <a:blip r:embed="rId3">
            <a:biLevel thresh="50000"/>
            <a:grayscl/>
          </a:blip>
          <a:stretch>
            <a:fillRect/>
          </a:stretch>
        </p:blipFill>
        <p:spPr>
          <a:xfrm>
            <a:off x="7770813" y="3848100"/>
            <a:ext cx="390525" cy="423863"/>
          </a:xfrm>
          <a:prstGeom prst="rect">
            <a:avLst/>
          </a:prstGeom>
          <a:noFill/>
          <a:ln w="9525">
            <a:noFill/>
          </a:ln>
        </p:spPr>
      </p:pic>
      <p:sp>
        <p:nvSpPr>
          <p:cNvPr id="4" name="Snip Diagonal Corner Rectangle 3"/>
          <p:cNvSpPr/>
          <p:nvPr/>
        </p:nvSpPr>
        <p:spPr>
          <a:xfrm>
            <a:off x="623888" y="149225"/>
            <a:ext cx="7896225" cy="120491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buClrTx/>
              <a:buNone/>
            </a:pPr>
            <a:r>
              <a:rPr lang="vi-VN" altLang="en-US" sz="2800">
                <a:solidFill>
                  <a:srgbClr val="0070C0"/>
                </a:solidFill>
                <a:latin typeface="Times New Roman" panose="02020603050405020304" pitchFamily="18" charset="0"/>
                <a:cs typeface="Times New Roman" panose="02020603050405020304" pitchFamily="18" charset="0"/>
              </a:rPr>
              <a:t>4. Đâu </a:t>
            </a:r>
            <a:r>
              <a:rPr lang="vi-VN" altLang="en-US" sz="2800" u="sng">
                <a:solidFill>
                  <a:srgbClr val="00B050"/>
                </a:solidFill>
                <a:latin typeface="Times New Roman" panose="02020603050405020304" pitchFamily="18" charset="0"/>
                <a:cs typeface="Times New Roman" panose="02020603050405020304" pitchFamily="18" charset="0"/>
              </a:rPr>
              <a:t>không</a:t>
            </a:r>
            <a:r>
              <a:rPr lang="vi-VN" altLang="en-US" sz="2800">
                <a:solidFill>
                  <a:srgbClr val="0070C0"/>
                </a:solidFill>
                <a:latin typeface="Times New Roman" panose="02020603050405020304" pitchFamily="18" charset="0"/>
                <a:cs typeface="Times New Roman" panose="02020603050405020304" pitchFamily="18" charset="0"/>
              </a:rPr>
              <a:t> phải l</a:t>
            </a:r>
            <a:r>
              <a:rPr lang="vi-VN" altLang="en-US" sz="2800">
                <a:solidFill>
                  <a:srgbClr val="0070C0"/>
                </a:solidFill>
                <a:latin typeface="Times New Roman" panose="02020603050405020304" pitchFamily="18" charset="0"/>
                <a:ea typeface="Times New Roman" panose="02020603050405020304" pitchFamily="18" charset="0"/>
              </a:rPr>
              <a:t>à</a:t>
            </a:r>
            <a:r>
              <a:rPr lang="vi-VN" altLang="en-US" sz="2800">
                <a:solidFill>
                  <a:srgbClr val="0070C0"/>
                </a:solidFill>
                <a:latin typeface="Times New Roman" panose="02020603050405020304" pitchFamily="18" charset="0"/>
                <a:cs typeface="Times New Roman" panose="02020603050405020304" pitchFamily="18" charset="0"/>
              </a:rPr>
              <a:t> đặc điểm của phong tr</a:t>
            </a:r>
            <a:r>
              <a:rPr lang="vi-VN" altLang="en-US" sz="2800">
                <a:solidFill>
                  <a:srgbClr val="0070C0"/>
                </a:solidFill>
                <a:latin typeface="Times New Roman" panose="02020603050405020304" pitchFamily="18" charset="0"/>
                <a:ea typeface="Times New Roman" panose="02020603050405020304" pitchFamily="18" charset="0"/>
              </a:rPr>
              <a:t>à</a:t>
            </a:r>
            <a:r>
              <a:rPr lang="vi-VN" altLang="en-US" sz="2800">
                <a:solidFill>
                  <a:srgbClr val="0070C0"/>
                </a:solidFill>
                <a:latin typeface="Times New Roman" panose="02020603050405020304" pitchFamily="18" charset="0"/>
                <a:cs typeface="Times New Roman" panose="02020603050405020304" pitchFamily="18" charset="0"/>
              </a:rPr>
              <a:t>o khởi ngh</a:t>
            </a:r>
            <a:r>
              <a:rPr lang="en-US" altLang="x-none" sz="2800">
                <a:solidFill>
                  <a:srgbClr val="0070C0"/>
                </a:solidFill>
                <a:latin typeface="Times New Roman" panose="02020603050405020304" pitchFamily="18" charset="0"/>
                <a:cs typeface="Times New Roman" panose="02020603050405020304" pitchFamily="18" charset="0"/>
              </a:rPr>
              <a:t>ĩa</a:t>
            </a:r>
            <a:r>
              <a:rPr lang="vi-VN" altLang="en-US" sz="2800">
                <a:solidFill>
                  <a:srgbClr val="0070C0"/>
                </a:solidFill>
                <a:latin typeface="Times New Roman" panose="02020603050405020304" pitchFamily="18" charset="0"/>
                <a:cs typeface="Times New Roman" panose="02020603050405020304" pitchFamily="18" charset="0"/>
              </a:rPr>
              <a:t> nông dân ở Đ</a:t>
            </a:r>
            <a:r>
              <a:rPr lang="vi-VN" altLang="en-US" sz="2800">
                <a:solidFill>
                  <a:srgbClr val="0070C0"/>
                </a:solidFill>
                <a:latin typeface="Times New Roman" panose="02020603050405020304" pitchFamily="18" charset="0"/>
                <a:ea typeface="Times New Roman" panose="02020603050405020304" pitchFamily="18" charset="0"/>
              </a:rPr>
              <a:t>à</a:t>
            </a:r>
            <a:r>
              <a:rPr lang="vi-VN" altLang="en-US" sz="2800">
                <a:solidFill>
                  <a:srgbClr val="0070C0"/>
                </a:solidFill>
                <a:latin typeface="Times New Roman" panose="02020603050405020304" pitchFamily="18" charset="0"/>
                <a:cs typeface="Times New Roman" panose="02020603050405020304" pitchFamily="18" charset="0"/>
              </a:rPr>
              <a:t>ng Ngo</a:t>
            </a:r>
            <a:r>
              <a:rPr lang="vi-VN" altLang="en-US" sz="2800">
                <a:solidFill>
                  <a:srgbClr val="0070C0"/>
                </a:solidFill>
                <a:latin typeface="Times New Roman" panose="02020603050405020304" pitchFamily="18" charset="0"/>
                <a:ea typeface="Times New Roman" panose="02020603050405020304" pitchFamily="18" charset="0"/>
              </a:rPr>
              <a:t>à</a:t>
            </a:r>
            <a:r>
              <a:rPr lang="vi-VN" altLang="en-US" sz="2800">
                <a:solidFill>
                  <a:srgbClr val="0070C0"/>
                </a:solidFill>
                <a:latin typeface="Times New Roman" panose="02020603050405020304" pitchFamily="18" charset="0"/>
                <a:cs typeface="Times New Roman" panose="02020603050405020304" pitchFamily="18" charset="0"/>
              </a:rPr>
              <a:t>i (thế kỉ XVIII)?</a:t>
            </a:r>
            <a:endParaRPr lang="vi-VN" altLang="en-US" sz="2800">
              <a:solidFill>
                <a:srgbClr val="0070C0"/>
              </a:solidFill>
              <a:latin typeface="Times New Roman" panose="02020603050405020304" pitchFamily="18" charset="0"/>
              <a:ea typeface="Times New Roman" panose="02020603050405020304" pitchFamily="18" charset="0"/>
            </a:endParaRPr>
          </a:p>
        </p:txBody>
      </p:sp>
      <p:sp>
        <p:nvSpPr>
          <p:cNvPr id="26" name="Rectangle 25"/>
          <p:cNvSpPr/>
          <p:nvPr/>
        </p:nvSpPr>
        <p:spPr>
          <a:xfrm>
            <a:off x="0" y="1609725"/>
            <a:ext cx="4513263" cy="8207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marL="457200" lvl="0" indent="-457200" defTabSz="685800" eaLnBrk="1" hangingPunct="1">
              <a:buClrTx/>
              <a:buFont typeface="Arial" panose="020B0604020202020204" pitchFamily="34" charset="0"/>
              <a:buAutoNum type="alphaUcPeriod"/>
            </a:pPr>
            <a:r>
              <a:rPr lang="en-US" altLang="en-US" sz="2400">
                <a:solidFill>
                  <a:srgbClr val="FF0000"/>
                </a:solidFill>
                <a:latin typeface="Times New Roman" panose="02020603050405020304" pitchFamily="18" charset="0"/>
                <a:cs typeface="Times New Roman" panose="02020603050405020304" pitchFamily="18" charset="0"/>
              </a:rPr>
              <a:t>Diễn ra trong khoảng </a:t>
            </a:r>
            <a:endParaRPr lang="en-US" altLang="en-US" sz="2400">
              <a:solidFill>
                <a:srgbClr val="FF0000"/>
              </a:solidFill>
              <a:latin typeface="Times New Roman" panose="02020603050405020304" pitchFamily="18" charset="0"/>
              <a:cs typeface="Times New Roman" panose="02020603050405020304" pitchFamily="18" charset="0"/>
            </a:endParaRPr>
          </a:p>
          <a:p>
            <a:pPr marL="457200" lvl="0" indent="-457200" defTabSz="685800" eaLnBrk="1" hangingPunct="1">
              <a:buClrTx/>
              <a:buNone/>
            </a:pPr>
            <a:r>
              <a:rPr lang="en-US" altLang="en-US" sz="2400">
                <a:solidFill>
                  <a:srgbClr val="FF0000"/>
                </a:solidFill>
                <a:latin typeface="Times New Roman" panose="02020603050405020304" pitchFamily="18" charset="0"/>
                <a:cs typeface="Times New Roman" panose="02020603050405020304" pitchFamily="18" charset="0"/>
              </a:rPr>
              <a:t>thời gian d</a:t>
            </a:r>
            <a:r>
              <a:rPr lang="en-US" altLang="en-US" sz="2400">
                <a:solidFill>
                  <a:srgbClr val="FF0000"/>
                </a:solidFill>
                <a:latin typeface="Times New Roman" panose="02020603050405020304" pitchFamily="18" charset="0"/>
                <a:ea typeface="Times New Roman" panose="02020603050405020304" pitchFamily="18" charset="0"/>
              </a:rPr>
              <a:t>à</a:t>
            </a:r>
            <a:r>
              <a:rPr lang="en-US" altLang="en-US" sz="2400">
                <a:solidFill>
                  <a:srgbClr val="FF0000"/>
                </a:solidFill>
                <a:latin typeface="Times New Roman" panose="02020603050405020304" pitchFamily="18" charset="0"/>
                <a:cs typeface="Times New Roman" panose="02020603050405020304" pitchFamily="18" charset="0"/>
              </a:rPr>
              <a:t>i.</a:t>
            </a:r>
            <a:endParaRPr lang="vi-VN" altLang="en-US" sz="2400">
              <a:solidFill>
                <a:srgbClr val="FF0000"/>
              </a:solidFill>
              <a:latin typeface="Times New Roman" panose="02020603050405020304" pitchFamily="18" charset="0"/>
              <a:ea typeface="Times New Roman" panose="02020603050405020304" pitchFamily="18" charset="0"/>
            </a:endParaRPr>
          </a:p>
        </p:txBody>
      </p:sp>
      <p:sp>
        <p:nvSpPr>
          <p:cNvPr id="40" name="Cloud 39"/>
          <p:cNvSpPr/>
          <p:nvPr/>
        </p:nvSpPr>
        <p:spPr>
          <a:xfrm>
            <a:off x="-512762" y="3676650"/>
            <a:ext cx="425450" cy="26193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24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41" name="Cloud 40"/>
          <p:cNvSpPr/>
          <p:nvPr/>
        </p:nvSpPr>
        <p:spPr>
          <a:xfrm>
            <a:off x="10225088" y="3527425"/>
            <a:ext cx="668338" cy="411163"/>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24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42" name="Rectangle 41"/>
          <p:cNvSpPr/>
          <p:nvPr/>
        </p:nvSpPr>
        <p:spPr>
          <a:xfrm>
            <a:off x="4597400" y="1612900"/>
            <a:ext cx="4513263" cy="8493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defTabSz="685800" eaLnBrk="1" hangingPunct="1">
              <a:buClrTx/>
              <a:buNone/>
            </a:pPr>
            <a:r>
              <a:rPr lang="vi-VN" altLang="en-US" sz="2400">
                <a:solidFill>
                  <a:srgbClr val="FF0000"/>
                </a:solidFill>
                <a:latin typeface="Times New Roman" panose="02020603050405020304" pitchFamily="18" charset="0"/>
                <a:cs typeface="Times New Roman" panose="02020603050405020304" pitchFamily="18" charset="0"/>
              </a:rPr>
              <a:t>B. </a:t>
            </a:r>
            <a:r>
              <a:rPr lang="en-US" altLang="en-US" sz="2400">
                <a:solidFill>
                  <a:srgbClr val="FF0000"/>
                </a:solidFill>
                <a:latin typeface="Times New Roman" panose="02020603050405020304" pitchFamily="18" charset="0"/>
                <a:cs typeface="Times New Roman" panose="02020603050405020304" pitchFamily="18" charset="0"/>
              </a:rPr>
              <a:t>Diễn ra liên tiếp.</a:t>
            </a:r>
            <a:endParaRPr lang="vi-VN" altLang="en-US" sz="2400">
              <a:solidFill>
                <a:srgbClr val="FF0000"/>
              </a:solidFill>
              <a:latin typeface="Times New Roman" panose="02020603050405020304" pitchFamily="18" charset="0"/>
              <a:ea typeface="Times New Roman" panose="02020603050405020304" pitchFamily="18" charset="0"/>
            </a:endParaRPr>
          </a:p>
        </p:txBody>
      </p:sp>
      <p:sp>
        <p:nvSpPr>
          <p:cNvPr id="43" name="Rectangle 42"/>
          <p:cNvSpPr/>
          <p:nvPr/>
        </p:nvSpPr>
        <p:spPr>
          <a:xfrm>
            <a:off x="0" y="2674938"/>
            <a:ext cx="4513263" cy="8207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defTabSz="685800" eaLnBrk="1" hangingPunct="1">
              <a:buClrTx/>
              <a:buNone/>
            </a:pPr>
            <a:r>
              <a:rPr lang="vi-VN" altLang="en-US" sz="2400">
                <a:solidFill>
                  <a:srgbClr val="FF0000"/>
                </a:solidFill>
                <a:latin typeface="Times New Roman" panose="02020603050405020304" pitchFamily="18" charset="0"/>
                <a:cs typeface="Times New Roman" panose="02020603050405020304" pitchFamily="18" charset="0"/>
              </a:rPr>
              <a:t>C. </a:t>
            </a:r>
            <a:r>
              <a:rPr lang="en-US" altLang="en-US" sz="2400">
                <a:solidFill>
                  <a:srgbClr val="FF0000"/>
                </a:solidFill>
                <a:latin typeface="Times New Roman" panose="02020603050405020304" pitchFamily="18" charset="0"/>
                <a:cs typeface="Times New Roman" panose="02020603050405020304" pitchFamily="18" charset="0"/>
              </a:rPr>
              <a:t>Các cuộc khởi nghĩa kết hợp chặt chẽ với nhau.</a:t>
            </a:r>
            <a:endParaRPr lang="vi-VN" altLang="en-US" sz="2400">
              <a:solidFill>
                <a:srgbClr val="FF0000"/>
              </a:solidFill>
              <a:latin typeface="Times New Roman" panose="02020603050405020304" pitchFamily="18" charset="0"/>
              <a:ea typeface="Times New Roman" panose="02020603050405020304" pitchFamily="18" charset="0"/>
            </a:endParaRPr>
          </a:p>
        </p:txBody>
      </p:sp>
      <p:sp>
        <p:nvSpPr>
          <p:cNvPr id="44" name="Rectangle 43"/>
          <p:cNvSpPr/>
          <p:nvPr/>
        </p:nvSpPr>
        <p:spPr>
          <a:xfrm>
            <a:off x="4597400" y="2678113"/>
            <a:ext cx="4513263" cy="8493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defTabSz="685800" eaLnBrk="1" hangingPunct="1">
              <a:buClrTx/>
              <a:buNone/>
            </a:pPr>
            <a:r>
              <a:rPr lang="vi-VN" altLang="en-US" sz="2400">
                <a:solidFill>
                  <a:srgbClr val="FF0000"/>
                </a:solidFill>
                <a:latin typeface="Times New Roman" panose="02020603050405020304" pitchFamily="18" charset="0"/>
                <a:cs typeface="Times New Roman" panose="02020603050405020304" pitchFamily="18" charset="0"/>
              </a:rPr>
              <a:t>D. </a:t>
            </a:r>
            <a:r>
              <a:rPr lang="en-US" altLang="en-US" sz="2400">
                <a:solidFill>
                  <a:srgbClr val="FF0000"/>
                </a:solidFill>
                <a:latin typeface="Times New Roman" panose="02020603050405020304" pitchFamily="18" charset="0"/>
                <a:cs typeface="Times New Roman" panose="02020603050405020304" pitchFamily="18" charset="0"/>
              </a:rPr>
              <a:t>Địa b</a:t>
            </a:r>
            <a:r>
              <a:rPr lang="en-US" altLang="en-US" sz="2400">
                <a:solidFill>
                  <a:srgbClr val="FF0000"/>
                </a:solidFill>
                <a:latin typeface="Times New Roman" panose="02020603050405020304" pitchFamily="18" charset="0"/>
                <a:ea typeface="Times New Roman" panose="02020603050405020304" pitchFamily="18" charset="0"/>
              </a:rPr>
              <a:t>à</a:t>
            </a:r>
            <a:r>
              <a:rPr lang="en-US" altLang="en-US" sz="2400">
                <a:solidFill>
                  <a:srgbClr val="FF0000"/>
                </a:solidFill>
                <a:latin typeface="Times New Roman" panose="02020603050405020304" pitchFamily="18" charset="0"/>
                <a:cs typeface="Times New Roman" panose="02020603050405020304" pitchFamily="18" charset="0"/>
              </a:rPr>
              <a:t>n hoạt động rộng.</a:t>
            </a:r>
            <a:endParaRPr lang="vi-VN" altLang="en-US" sz="2400">
              <a:solidFill>
                <a:srgbClr val="FF0000"/>
              </a:solidFill>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a:blip r:embed="rId4"/>
          <a:stretch>
            <a:fillRect/>
          </a:stretch>
        </p:blipFill>
        <p:spPr>
          <a:xfrm>
            <a:off x="3862388" y="1816100"/>
            <a:ext cx="604837" cy="530225"/>
          </a:xfrm>
          <a:prstGeom prst="rect">
            <a:avLst/>
          </a:prstGeom>
          <a:noFill/>
          <a:ln w="9525">
            <a:noFill/>
          </a:ln>
        </p:spPr>
      </p:pic>
      <p:pic>
        <p:nvPicPr>
          <p:cNvPr id="51" name="Picture 50"/>
          <p:cNvPicPr>
            <a:picLocks noChangeAspect="1"/>
          </p:cNvPicPr>
          <p:nvPr/>
        </p:nvPicPr>
        <p:blipFill>
          <a:blip r:embed="rId5"/>
          <a:stretch>
            <a:fillRect/>
          </a:stretch>
        </p:blipFill>
        <p:spPr>
          <a:xfrm>
            <a:off x="3889375" y="2908300"/>
            <a:ext cx="603250" cy="482600"/>
          </a:xfrm>
          <a:prstGeom prst="rect">
            <a:avLst/>
          </a:prstGeom>
          <a:noFill/>
          <a:ln w="9525">
            <a:noFill/>
          </a:ln>
        </p:spPr>
      </p:pic>
      <p:pic>
        <p:nvPicPr>
          <p:cNvPr id="49" name="Picture 48"/>
          <p:cNvPicPr>
            <a:picLocks noChangeAspect="1"/>
          </p:cNvPicPr>
          <p:nvPr/>
        </p:nvPicPr>
        <p:blipFill>
          <a:blip r:embed="rId4"/>
          <a:stretch>
            <a:fillRect/>
          </a:stretch>
        </p:blipFill>
        <p:spPr>
          <a:xfrm>
            <a:off x="8337550" y="2808288"/>
            <a:ext cx="603250" cy="530225"/>
          </a:xfrm>
          <a:prstGeom prst="rect">
            <a:avLst/>
          </a:prstGeom>
          <a:noFill/>
          <a:ln w="9525">
            <a:noFill/>
          </a:ln>
        </p:spPr>
      </p:pic>
      <p:pic>
        <p:nvPicPr>
          <p:cNvPr id="53" name="Picture 52"/>
          <p:cNvPicPr>
            <a:picLocks noChangeAspect="1"/>
          </p:cNvPicPr>
          <p:nvPr/>
        </p:nvPicPr>
        <p:blipFill>
          <a:blip r:embed="rId4"/>
          <a:stretch>
            <a:fillRect/>
          </a:stretch>
        </p:blipFill>
        <p:spPr>
          <a:xfrm>
            <a:off x="8410575" y="1839913"/>
            <a:ext cx="549275" cy="484187"/>
          </a:xfrm>
          <a:prstGeom prst="rect">
            <a:avLst/>
          </a:prstGeom>
          <a:noFill/>
          <a:ln w="9525">
            <a:noFill/>
          </a:ln>
        </p:spPr>
      </p:pic>
      <p:sp>
        <p:nvSpPr>
          <p:cNvPr id="18" name="Cloud 17">
            <a:hlinkClick r:id="rId6" action="ppaction://hlinksldjump"/>
          </p:cNvPr>
          <p:cNvSpPr/>
          <p:nvPr/>
        </p:nvSpPr>
        <p:spPr>
          <a:xfrm>
            <a:off x="3646488" y="3857625"/>
            <a:ext cx="1770063"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buClrTx/>
              <a:buNone/>
            </a:pPr>
            <a:r>
              <a:rPr lang="en-US" altLang="x-none" sz="2400">
                <a:solidFill>
                  <a:srgbClr val="FF0000"/>
                </a:solidFill>
                <a:latin typeface="Times New Roman" panose="02020603050405020304" pitchFamily="18" charset="0"/>
                <a:cs typeface="Times New Roman" panose="02020603050405020304" pitchFamily="18" charset="0"/>
              </a:rPr>
              <a:t>QUAY VỀ</a:t>
            </a:r>
            <a:endParaRPr lang="vi-VN" altLang="en-US" sz="240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7"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8"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7"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8"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7"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9"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7"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8"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Picture 6"/>
          <p:cNvPicPr>
            <a:picLocks noChangeAspect="1"/>
          </p:cNvPicPr>
          <p:nvPr/>
        </p:nvPicPr>
        <p:blipFill>
          <a:blip r:embed="rId1">
            <a:biLevel thresh="50000"/>
            <a:grayscl/>
          </a:blip>
          <a:stretch>
            <a:fillRect/>
          </a:stretch>
        </p:blipFill>
        <p:spPr>
          <a:xfrm>
            <a:off x="7870825" y="2827338"/>
            <a:ext cx="814388" cy="887412"/>
          </a:xfrm>
          <a:prstGeom prst="rect">
            <a:avLst/>
          </a:prstGeom>
          <a:noFill/>
          <a:ln w="9525">
            <a:noFill/>
          </a:ln>
        </p:spPr>
      </p:pic>
      <p:pic>
        <p:nvPicPr>
          <p:cNvPr id="9" name="Picture 8"/>
          <p:cNvPicPr>
            <a:picLocks noChangeAspect="1"/>
          </p:cNvPicPr>
          <p:nvPr/>
        </p:nvPicPr>
        <p:blipFill>
          <a:blip r:embed="rId2">
            <a:biLevel thresh="50000"/>
            <a:grayscl/>
          </a:blip>
          <a:stretch>
            <a:fillRect/>
          </a:stretch>
        </p:blipFill>
        <p:spPr>
          <a:xfrm>
            <a:off x="7332663" y="3386138"/>
            <a:ext cx="609600" cy="665162"/>
          </a:xfrm>
          <a:prstGeom prst="rect">
            <a:avLst/>
          </a:prstGeom>
          <a:noFill/>
          <a:ln w="9525">
            <a:noFill/>
          </a:ln>
        </p:spPr>
      </p:pic>
      <p:pic>
        <p:nvPicPr>
          <p:cNvPr id="11" name="Picture 10"/>
          <p:cNvPicPr>
            <a:picLocks noChangeAspect="1"/>
          </p:cNvPicPr>
          <p:nvPr/>
        </p:nvPicPr>
        <p:blipFill>
          <a:blip r:embed="rId3">
            <a:biLevel thresh="50000"/>
            <a:grayscl/>
          </a:blip>
          <a:stretch>
            <a:fillRect/>
          </a:stretch>
        </p:blipFill>
        <p:spPr>
          <a:xfrm>
            <a:off x="7770813" y="3848100"/>
            <a:ext cx="390525" cy="423863"/>
          </a:xfrm>
          <a:prstGeom prst="rect">
            <a:avLst/>
          </a:prstGeom>
          <a:noFill/>
          <a:ln w="9525">
            <a:noFill/>
          </a:ln>
        </p:spPr>
      </p:pic>
      <p:sp>
        <p:nvSpPr>
          <p:cNvPr id="4" name="Snip Diagonal Corner Rectangle 3"/>
          <p:cNvSpPr/>
          <p:nvPr/>
        </p:nvSpPr>
        <p:spPr>
          <a:xfrm>
            <a:off x="623888" y="149225"/>
            <a:ext cx="7896225" cy="120491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buClrTx/>
              <a:buNone/>
            </a:pPr>
            <a:r>
              <a:rPr lang="vi-VN" altLang="en-US" sz="2800">
                <a:solidFill>
                  <a:srgbClr val="FF0000"/>
                </a:solidFill>
                <a:latin typeface="Times New Roman" panose="02020603050405020304" pitchFamily="18" charset="0"/>
                <a:cs typeface="Times New Roman" panose="02020603050405020304" pitchFamily="18" charset="0"/>
              </a:rPr>
              <a:t>5. </a:t>
            </a:r>
            <a:r>
              <a:rPr lang="vi-VN" altLang="en-US" sz="2800">
                <a:solidFill>
                  <a:srgbClr val="00B050"/>
                </a:solidFill>
                <a:latin typeface="Times New Roman" panose="02020603050405020304" pitchFamily="18" charset="0"/>
                <a:cs typeface="Times New Roman" panose="02020603050405020304" pitchFamily="18" charset="0"/>
              </a:rPr>
              <a:t>Tác động lớn nhất </a:t>
            </a:r>
            <a:r>
              <a:rPr lang="vi-VN" altLang="en-US" sz="2800">
                <a:solidFill>
                  <a:srgbClr val="FF0000"/>
                </a:solidFill>
                <a:latin typeface="Times New Roman" panose="02020603050405020304" pitchFamily="18" charset="0"/>
                <a:cs typeface="Times New Roman" panose="02020603050405020304" pitchFamily="18" charset="0"/>
              </a:rPr>
              <a:t>của các cuộc khởi nghĩa nông dân ở Đ</a:t>
            </a:r>
            <a:r>
              <a:rPr lang="vi-VN" altLang="en-US" sz="2800">
                <a:solidFill>
                  <a:srgbClr val="FF0000"/>
                </a:solidFill>
                <a:latin typeface="Times New Roman" panose="02020603050405020304" pitchFamily="18" charset="0"/>
                <a:ea typeface="Times New Roman" panose="02020603050405020304" pitchFamily="18" charset="0"/>
              </a:rPr>
              <a:t>à</a:t>
            </a:r>
            <a:r>
              <a:rPr lang="vi-VN" altLang="en-US" sz="2800">
                <a:solidFill>
                  <a:srgbClr val="FF0000"/>
                </a:solidFill>
                <a:latin typeface="Times New Roman" panose="02020603050405020304" pitchFamily="18" charset="0"/>
                <a:cs typeface="Times New Roman" panose="02020603050405020304" pitchFamily="18" charset="0"/>
              </a:rPr>
              <a:t>ng Ngo</a:t>
            </a:r>
            <a:r>
              <a:rPr lang="vi-VN" altLang="en-US" sz="2800">
                <a:solidFill>
                  <a:srgbClr val="FF0000"/>
                </a:solidFill>
                <a:latin typeface="Times New Roman" panose="02020603050405020304" pitchFamily="18" charset="0"/>
                <a:ea typeface="Times New Roman" panose="02020603050405020304" pitchFamily="18" charset="0"/>
              </a:rPr>
              <a:t>à</a:t>
            </a:r>
            <a:r>
              <a:rPr lang="vi-VN" altLang="en-US" sz="2800">
                <a:solidFill>
                  <a:srgbClr val="FF0000"/>
                </a:solidFill>
                <a:latin typeface="Times New Roman" panose="02020603050405020304" pitchFamily="18" charset="0"/>
                <a:cs typeface="Times New Roman" panose="02020603050405020304" pitchFamily="18" charset="0"/>
              </a:rPr>
              <a:t>i thế kỉ XVIII l</a:t>
            </a:r>
            <a:r>
              <a:rPr lang="vi-VN" altLang="en-US" sz="2800">
                <a:solidFill>
                  <a:srgbClr val="FF0000"/>
                </a:solidFill>
                <a:latin typeface="Times New Roman" panose="02020603050405020304" pitchFamily="18" charset="0"/>
                <a:ea typeface="Times New Roman" panose="02020603050405020304" pitchFamily="18" charset="0"/>
              </a:rPr>
              <a:t>à</a:t>
            </a:r>
            <a:r>
              <a:rPr lang="vi-VN" altLang="en-US" sz="2800">
                <a:solidFill>
                  <a:srgbClr val="FF0000"/>
                </a:solidFill>
                <a:latin typeface="Times New Roman" panose="02020603050405020304" pitchFamily="18" charset="0"/>
                <a:cs typeface="Times New Roman" panose="02020603050405020304" pitchFamily="18" charset="0"/>
              </a:rPr>
              <a:t> gì?</a:t>
            </a:r>
            <a:endParaRPr lang="vi-VN" altLang="en-US" sz="2800">
              <a:solidFill>
                <a:srgbClr val="FF0000"/>
              </a:solidFill>
              <a:latin typeface="Times New Roman" panose="02020603050405020304" pitchFamily="18" charset="0"/>
              <a:ea typeface="Times New Roman" panose="02020603050405020304" pitchFamily="18" charset="0"/>
            </a:endParaRPr>
          </a:p>
        </p:txBody>
      </p:sp>
      <p:sp>
        <p:nvSpPr>
          <p:cNvPr id="26" name="Rectangle 25"/>
          <p:cNvSpPr/>
          <p:nvPr/>
        </p:nvSpPr>
        <p:spPr>
          <a:xfrm>
            <a:off x="115888" y="1462088"/>
            <a:ext cx="4397375" cy="8874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marL="457200" lvl="0" indent="-457200" defTabSz="685800" eaLnBrk="1" hangingPunct="1">
              <a:buClrTx/>
              <a:buFont typeface="Arial" panose="020B0604020202020204" pitchFamily="34" charset="0"/>
              <a:buAutoNum type="alphaUcPeriod"/>
            </a:pPr>
            <a:r>
              <a:rPr lang="vi-VN" altLang="en-US" sz="2100">
                <a:solidFill>
                  <a:srgbClr val="0070C0"/>
                </a:solidFill>
                <a:latin typeface="Times New Roman" panose="02020603050405020304" pitchFamily="18" charset="0"/>
                <a:cs typeface="Times New Roman" panose="02020603050405020304" pitchFamily="18" charset="0"/>
              </a:rPr>
              <a:t>Thể hiện tinh thần đấu tranh </a:t>
            </a:r>
            <a:endParaRPr lang="en-US" altLang="en-US" sz="2100">
              <a:solidFill>
                <a:srgbClr val="0070C0"/>
              </a:solidFill>
              <a:latin typeface="Times New Roman" panose="02020603050405020304" pitchFamily="18" charset="0"/>
              <a:cs typeface="Times New Roman" panose="02020603050405020304" pitchFamily="18" charset="0"/>
            </a:endParaRPr>
          </a:p>
          <a:p>
            <a:pPr marL="457200" lvl="0" indent="-457200" defTabSz="685800" eaLnBrk="1" hangingPunct="1">
              <a:buClrTx/>
              <a:buNone/>
            </a:pPr>
            <a:r>
              <a:rPr lang="vi-VN" altLang="en-US" sz="2100">
                <a:solidFill>
                  <a:srgbClr val="0070C0"/>
                </a:solidFill>
                <a:latin typeface="Times New Roman" panose="02020603050405020304" pitchFamily="18" charset="0"/>
                <a:cs typeface="Times New Roman" panose="02020603050405020304" pitchFamily="18" charset="0"/>
              </a:rPr>
              <a:t>bất khuất của người nông dân</a:t>
            </a:r>
            <a:r>
              <a:rPr lang="en-US" altLang="en-US" sz="2100">
                <a:solidFill>
                  <a:srgbClr val="0070C0"/>
                </a:solidFill>
                <a:latin typeface="Times New Roman" panose="02020603050405020304" pitchFamily="18" charset="0"/>
                <a:cs typeface="Times New Roman" panose="02020603050405020304" pitchFamily="18" charset="0"/>
              </a:rPr>
              <a:t>.</a:t>
            </a:r>
            <a:endParaRPr lang="vi-VN" altLang="en-US" sz="2100">
              <a:solidFill>
                <a:srgbClr val="0070C0"/>
              </a:solidFill>
              <a:latin typeface="Times New Roman" panose="02020603050405020304" pitchFamily="18" charset="0"/>
              <a:ea typeface="Times New Roman" panose="02020603050405020304" pitchFamily="18" charset="0"/>
            </a:endParaRPr>
          </a:p>
        </p:txBody>
      </p:sp>
      <p:sp>
        <p:nvSpPr>
          <p:cNvPr id="40" name="Cloud 39"/>
          <p:cNvSpPr/>
          <p:nvPr/>
        </p:nvSpPr>
        <p:spPr>
          <a:xfrm>
            <a:off x="-512762" y="3676650"/>
            <a:ext cx="425450" cy="26193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21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41" name="Cloud 40"/>
          <p:cNvSpPr/>
          <p:nvPr/>
        </p:nvSpPr>
        <p:spPr>
          <a:xfrm>
            <a:off x="10225088" y="3527425"/>
            <a:ext cx="668338" cy="411163"/>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vi-VN" sz="21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42" name="Rectangle 41"/>
          <p:cNvSpPr/>
          <p:nvPr/>
        </p:nvSpPr>
        <p:spPr>
          <a:xfrm>
            <a:off x="4597400" y="1465263"/>
            <a:ext cx="4430713" cy="9175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defTabSz="685800" eaLnBrk="1" hangingPunct="1">
              <a:buClrTx/>
              <a:buNone/>
            </a:pPr>
            <a:r>
              <a:rPr lang="vi-VN" altLang="en-US" sz="2100">
                <a:solidFill>
                  <a:srgbClr val="0070C0"/>
                </a:solidFill>
                <a:latin typeface="Times New Roman" panose="02020603050405020304" pitchFamily="18" charset="0"/>
                <a:cs typeface="Times New Roman" panose="02020603050405020304" pitchFamily="18" charset="0"/>
              </a:rPr>
              <a:t>B. Góp phần l</a:t>
            </a:r>
            <a:r>
              <a:rPr lang="vi-VN" altLang="en-US" sz="2100">
                <a:solidFill>
                  <a:srgbClr val="0070C0"/>
                </a:solidFill>
                <a:latin typeface="Times New Roman" panose="02020603050405020304" pitchFamily="18" charset="0"/>
                <a:ea typeface="Times New Roman" panose="02020603050405020304" pitchFamily="18" charset="0"/>
              </a:rPr>
              <a:t>à</a:t>
            </a:r>
            <a:r>
              <a:rPr lang="vi-VN" altLang="en-US" sz="2100">
                <a:solidFill>
                  <a:srgbClr val="0070C0"/>
                </a:solidFill>
                <a:latin typeface="Times New Roman" panose="02020603050405020304" pitchFamily="18" charset="0"/>
                <a:cs typeface="Times New Roman" panose="02020603050405020304" pitchFamily="18" charset="0"/>
              </a:rPr>
              <a:t>m cho cơ đồ họ Trịnh </a:t>
            </a:r>
            <a:endParaRPr lang="en-US" altLang="en-US" sz="2100">
              <a:solidFill>
                <a:srgbClr val="0070C0"/>
              </a:solidFill>
              <a:latin typeface="Times New Roman" panose="02020603050405020304" pitchFamily="18" charset="0"/>
              <a:cs typeface="Times New Roman" panose="02020603050405020304" pitchFamily="18" charset="0"/>
            </a:endParaRPr>
          </a:p>
          <a:p>
            <a:pPr lvl="0" defTabSz="685800" eaLnBrk="1" hangingPunct="1">
              <a:buClrTx/>
              <a:buNone/>
            </a:pPr>
            <a:r>
              <a:rPr lang="vi-VN" altLang="en-US" sz="2100">
                <a:solidFill>
                  <a:srgbClr val="0070C0"/>
                </a:solidFill>
                <a:latin typeface="Times New Roman" panose="02020603050405020304" pitchFamily="18" charset="0"/>
                <a:cs typeface="Times New Roman" panose="02020603050405020304" pitchFamily="18" charset="0"/>
              </a:rPr>
              <a:t>bị lung lay.</a:t>
            </a:r>
            <a:endParaRPr lang="vi-VN" altLang="en-US" sz="2100">
              <a:solidFill>
                <a:srgbClr val="0070C0"/>
              </a:solidFill>
              <a:latin typeface="Times New Roman" panose="02020603050405020304" pitchFamily="18" charset="0"/>
              <a:ea typeface="Times New Roman" panose="02020603050405020304" pitchFamily="18" charset="0"/>
            </a:endParaRPr>
          </a:p>
        </p:txBody>
      </p:sp>
      <p:sp>
        <p:nvSpPr>
          <p:cNvPr id="43" name="Rectangle 42"/>
          <p:cNvSpPr/>
          <p:nvPr/>
        </p:nvSpPr>
        <p:spPr>
          <a:xfrm>
            <a:off x="0" y="2705100"/>
            <a:ext cx="4395788" cy="8858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defTabSz="685800" eaLnBrk="1" hangingPunct="1">
              <a:buClrTx/>
              <a:buNone/>
            </a:pPr>
            <a:r>
              <a:rPr lang="vi-VN" altLang="en-US" sz="2100">
                <a:solidFill>
                  <a:srgbClr val="0070C0"/>
                </a:solidFill>
                <a:latin typeface="Times New Roman" panose="02020603050405020304" pitchFamily="18" charset="0"/>
                <a:cs typeface="Times New Roman" panose="02020603050405020304" pitchFamily="18" charset="0"/>
              </a:rPr>
              <a:t>C. </a:t>
            </a:r>
            <a:r>
              <a:rPr lang="en-US" altLang="en-US" sz="2100">
                <a:solidFill>
                  <a:srgbClr val="0070C0"/>
                </a:solidFill>
                <a:latin typeface="Times New Roman" panose="02020603050405020304" pitchFamily="18" charset="0"/>
                <a:cs typeface="Times New Roman" panose="02020603050405020304" pitchFamily="18" charset="0"/>
              </a:rPr>
              <a:t>Đem lại ruộng đất cho nông dân.</a:t>
            </a:r>
            <a:endParaRPr lang="vi-VN" altLang="en-US" sz="2100">
              <a:solidFill>
                <a:srgbClr val="0070C0"/>
              </a:solidFill>
              <a:latin typeface="Times New Roman" panose="02020603050405020304" pitchFamily="18" charset="0"/>
              <a:ea typeface="Times New Roman" panose="02020603050405020304" pitchFamily="18" charset="0"/>
            </a:endParaRPr>
          </a:p>
        </p:txBody>
      </p:sp>
      <p:sp>
        <p:nvSpPr>
          <p:cNvPr id="44" name="Rectangle 43"/>
          <p:cNvSpPr/>
          <p:nvPr/>
        </p:nvSpPr>
        <p:spPr>
          <a:xfrm>
            <a:off x="4481513" y="2708275"/>
            <a:ext cx="4546600" cy="9175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defTabSz="685800" eaLnBrk="1" hangingPunct="1">
              <a:buClrTx/>
              <a:buNone/>
            </a:pPr>
            <a:endParaRPr lang="vi-VN" altLang="en-US" sz="2100">
              <a:solidFill>
                <a:srgbClr val="0070C0"/>
              </a:solidFill>
              <a:latin typeface="Times New Roman" panose="02020603050405020304" pitchFamily="18" charset="0"/>
              <a:cs typeface="Times New Roman" panose="02020603050405020304" pitchFamily="18" charset="0"/>
            </a:endParaRPr>
          </a:p>
          <a:p>
            <a:pPr lvl="0" defTabSz="685800" eaLnBrk="1" hangingPunct="1">
              <a:buClrTx/>
              <a:buNone/>
            </a:pPr>
            <a:r>
              <a:rPr lang="vi-VN" altLang="en-US" sz="2100">
                <a:solidFill>
                  <a:srgbClr val="0070C0"/>
                </a:solidFill>
                <a:latin typeface="Times New Roman" panose="02020603050405020304" pitchFamily="18" charset="0"/>
                <a:cs typeface="Times New Roman" panose="02020603050405020304" pitchFamily="18" charset="0"/>
              </a:rPr>
              <a:t>D. </a:t>
            </a:r>
            <a:r>
              <a:rPr lang="en-US" altLang="en-US" sz="2100">
                <a:solidFill>
                  <a:srgbClr val="0070C0"/>
                </a:solidFill>
                <a:latin typeface="Times New Roman" panose="02020603050405020304" pitchFamily="18" charset="0"/>
                <a:cs typeface="Times New Roman" panose="02020603050405020304" pitchFamily="18" charset="0"/>
              </a:rPr>
              <a:t>Giải quyết được nạn đói cho </a:t>
            </a:r>
            <a:endParaRPr lang="en-US" altLang="en-US" sz="2100">
              <a:solidFill>
                <a:srgbClr val="0070C0"/>
              </a:solidFill>
              <a:latin typeface="Times New Roman" panose="02020603050405020304" pitchFamily="18" charset="0"/>
              <a:cs typeface="Times New Roman" panose="02020603050405020304" pitchFamily="18" charset="0"/>
            </a:endParaRPr>
          </a:p>
          <a:p>
            <a:pPr lvl="0" defTabSz="685800" eaLnBrk="1" hangingPunct="1">
              <a:buClrTx/>
              <a:buNone/>
            </a:pPr>
            <a:r>
              <a:rPr lang="en-US" altLang="en-US" sz="2100">
                <a:solidFill>
                  <a:srgbClr val="0070C0"/>
                </a:solidFill>
                <a:latin typeface="Times New Roman" panose="02020603050405020304" pitchFamily="18" charset="0"/>
                <a:cs typeface="Times New Roman" panose="02020603050405020304" pitchFamily="18" charset="0"/>
              </a:rPr>
              <a:t>dân nghèo.</a:t>
            </a:r>
            <a:endParaRPr lang="en-US" altLang="en-US" sz="2100">
              <a:solidFill>
                <a:srgbClr val="0070C0"/>
              </a:solidFill>
              <a:latin typeface="Times New Roman" panose="02020603050405020304" pitchFamily="18" charset="0"/>
              <a:cs typeface="Times New Roman" panose="02020603050405020304" pitchFamily="18" charset="0"/>
            </a:endParaRPr>
          </a:p>
          <a:p>
            <a:pPr lvl="0" defTabSz="685800" eaLnBrk="1" hangingPunct="1">
              <a:buClrTx/>
              <a:buNone/>
            </a:pPr>
            <a:endParaRPr lang="vi-VN" altLang="en-US" sz="2100">
              <a:solidFill>
                <a:srgbClr val="0070C0"/>
              </a:solidFill>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a:blip r:embed="rId4"/>
          <a:stretch>
            <a:fillRect/>
          </a:stretch>
        </p:blipFill>
        <p:spPr>
          <a:xfrm>
            <a:off x="4005263" y="1722438"/>
            <a:ext cx="508000" cy="573087"/>
          </a:xfrm>
          <a:prstGeom prst="rect">
            <a:avLst/>
          </a:prstGeom>
          <a:noFill/>
          <a:ln w="9525">
            <a:noFill/>
          </a:ln>
        </p:spPr>
      </p:pic>
      <p:pic>
        <p:nvPicPr>
          <p:cNvPr id="51" name="Picture 50"/>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3889536" y="2969981"/>
            <a:ext cx="506943" cy="569905"/>
          </a:xfrm>
          <a:prstGeom prst="rect">
            <a:avLst/>
          </a:prstGeom>
        </p:spPr>
      </p:pic>
      <p:pic>
        <p:nvPicPr>
          <p:cNvPr id="49" name="Picture 48"/>
          <p:cNvPicPr>
            <a:picLocks noChangeAspect="1"/>
          </p:cNvPicPr>
          <p:nvPr/>
        </p:nvPicPr>
        <p:blipFill>
          <a:blip r:embed="rId4"/>
          <a:stretch>
            <a:fillRect/>
          </a:stretch>
        </p:blipFill>
        <p:spPr>
          <a:xfrm>
            <a:off x="8320088" y="3009900"/>
            <a:ext cx="603250" cy="530225"/>
          </a:xfrm>
          <a:prstGeom prst="rect">
            <a:avLst/>
          </a:prstGeom>
          <a:noFill/>
          <a:ln w="9525">
            <a:noFill/>
          </a:ln>
        </p:spPr>
      </p:pic>
      <p:pic>
        <p:nvPicPr>
          <p:cNvPr id="53" name="Picture 52"/>
          <p:cNvPicPr>
            <a:picLocks noChangeAspect="1"/>
          </p:cNvPicPr>
          <p:nvPr/>
        </p:nvPicPr>
        <p:blipFill>
          <a:blip r:embed="rId6"/>
          <a:stretch>
            <a:fillRect/>
          </a:stretch>
        </p:blipFill>
        <p:spPr>
          <a:xfrm>
            <a:off x="8305800" y="1722438"/>
            <a:ext cx="603250" cy="555625"/>
          </a:xfrm>
          <a:prstGeom prst="rect">
            <a:avLst/>
          </a:prstGeom>
          <a:noFill/>
          <a:ln w="9525">
            <a:noFill/>
          </a:ln>
        </p:spPr>
      </p:pic>
      <p:sp>
        <p:nvSpPr>
          <p:cNvPr id="18" name="Cloud 17">
            <a:hlinkClick r:id="rId7" action="ppaction://hlinksldjump"/>
          </p:cNvPr>
          <p:cNvSpPr/>
          <p:nvPr/>
        </p:nvSpPr>
        <p:spPr>
          <a:xfrm>
            <a:off x="3511550" y="4003675"/>
            <a:ext cx="1770063"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buClrTx/>
              <a:buNone/>
            </a:pPr>
            <a:r>
              <a:rPr lang="en-US" altLang="x-none" sz="2100">
                <a:solidFill>
                  <a:srgbClr val="0070C0"/>
                </a:solidFill>
                <a:latin typeface="Times New Roman" panose="02020603050405020304" pitchFamily="18" charset="0"/>
                <a:cs typeface="Times New Roman" panose="02020603050405020304" pitchFamily="18" charset="0"/>
              </a:rPr>
              <a:t>QUAY VỀ</a:t>
            </a:r>
            <a:endParaRPr lang="vi-VN" altLang="en-US" sz="2100">
              <a:solidFill>
                <a:srgbClr val="0070C0"/>
              </a:solidFill>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8"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9"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8"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10"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8"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9"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8"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9"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3564" name="Freeform 28"/>
          <p:cNvSpPr/>
          <p:nvPr/>
        </p:nvSpPr>
        <p:spPr bwMode="auto">
          <a:xfrm>
            <a:off x="3143250" y="42863"/>
            <a:ext cx="2354263" cy="2319338"/>
          </a:xfrm>
          <a:custGeom>
            <a:avLst/>
            <a:gdLst>
              <a:gd name="T0" fmla="*/ 66 w 1977"/>
              <a:gd name="T1" fmla="*/ 229 h 1948"/>
              <a:gd name="T2" fmla="*/ 240 w 1977"/>
              <a:gd name="T3" fmla="*/ 201 h 1948"/>
              <a:gd name="T4" fmla="*/ 322 w 1977"/>
              <a:gd name="T5" fmla="*/ 238 h 1948"/>
              <a:gd name="T6" fmla="*/ 368 w 1977"/>
              <a:gd name="T7" fmla="*/ 201 h 1948"/>
              <a:gd name="T8" fmla="*/ 505 w 1977"/>
              <a:gd name="T9" fmla="*/ 201 h 1948"/>
              <a:gd name="T10" fmla="*/ 551 w 1977"/>
              <a:gd name="T11" fmla="*/ 165 h 1948"/>
              <a:gd name="T12" fmla="*/ 624 w 1977"/>
              <a:gd name="T13" fmla="*/ 201 h 1948"/>
              <a:gd name="T14" fmla="*/ 743 w 1977"/>
              <a:gd name="T15" fmla="*/ 128 h 1948"/>
              <a:gd name="T16" fmla="*/ 925 w 1977"/>
              <a:gd name="T17" fmla="*/ 91 h 1948"/>
              <a:gd name="T18" fmla="*/ 1044 w 1977"/>
              <a:gd name="T19" fmla="*/ 18 h 1948"/>
              <a:gd name="T20" fmla="*/ 1172 w 1977"/>
              <a:gd name="T21" fmla="*/ 18 h 1948"/>
              <a:gd name="T22" fmla="*/ 1300 w 1977"/>
              <a:gd name="T23" fmla="*/ 101 h 1948"/>
              <a:gd name="T24" fmla="*/ 1456 w 1977"/>
              <a:gd name="T25" fmla="*/ 110 h 1948"/>
              <a:gd name="T26" fmla="*/ 1538 w 1977"/>
              <a:gd name="T27" fmla="*/ 110 h 1948"/>
              <a:gd name="T28" fmla="*/ 1684 w 1977"/>
              <a:gd name="T29" fmla="*/ 183 h 1948"/>
              <a:gd name="T30" fmla="*/ 1629 w 1977"/>
              <a:gd name="T31" fmla="*/ 283 h 1948"/>
              <a:gd name="T32" fmla="*/ 1620 w 1977"/>
              <a:gd name="T33" fmla="*/ 347 h 1948"/>
              <a:gd name="T34" fmla="*/ 1703 w 1977"/>
              <a:gd name="T35" fmla="*/ 439 h 1948"/>
              <a:gd name="T36" fmla="*/ 1748 w 1977"/>
              <a:gd name="T37" fmla="*/ 503 h 1948"/>
              <a:gd name="T38" fmla="*/ 1977 w 1977"/>
              <a:gd name="T39" fmla="*/ 558 h 1948"/>
              <a:gd name="T40" fmla="*/ 1849 w 1977"/>
              <a:gd name="T41" fmla="*/ 677 h 1948"/>
              <a:gd name="T42" fmla="*/ 1812 w 1977"/>
              <a:gd name="T43" fmla="*/ 722 h 1948"/>
              <a:gd name="T44" fmla="*/ 1776 w 1977"/>
              <a:gd name="T45" fmla="*/ 759 h 1948"/>
              <a:gd name="T46" fmla="*/ 1657 w 1977"/>
              <a:gd name="T47" fmla="*/ 859 h 1948"/>
              <a:gd name="T48" fmla="*/ 1575 w 1977"/>
              <a:gd name="T49" fmla="*/ 933 h 1948"/>
              <a:gd name="T50" fmla="*/ 1492 w 1977"/>
              <a:gd name="T51" fmla="*/ 978 h 1948"/>
              <a:gd name="T52" fmla="*/ 1465 w 1977"/>
              <a:gd name="T53" fmla="*/ 1024 h 1948"/>
              <a:gd name="T54" fmla="*/ 1364 w 1977"/>
              <a:gd name="T55" fmla="*/ 1134 h 1948"/>
              <a:gd name="T56" fmla="*/ 1328 w 1977"/>
              <a:gd name="T57" fmla="*/ 1243 h 1948"/>
              <a:gd name="T58" fmla="*/ 1373 w 1977"/>
              <a:gd name="T59" fmla="*/ 1381 h 1948"/>
              <a:gd name="T60" fmla="*/ 1410 w 1977"/>
              <a:gd name="T61" fmla="*/ 1417 h 1948"/>
              <a:gd name="T62" fmla="*/ 1538 w 1977"/>
              <a:gd name="T63" fmla="*/ 1545 h 1948"/>
              <a:gd name="T64" fmla="*/ 1602 w 1977"/>
              <a:gd name="T65" fmla="*/ 1609 h 1948"/>
              <a:gd name="T66" fmla="*/ 1666 w 1977"/>
              <a:gd name="T67" fmla="*/ 1719 h 1948"/>
              <a:gd name="T68" fmla="*/ 1703 w 1977"/>
              <a:gd name="T69" fmla="*/ 1755 h 1948"/>
              <a:gd name="T70" fmla="*/ 1785 w 1977"/>
              <a:gd name="T71" fmla="*/ 1792 h 1948"/>
              <a:gd name="T72" fmla="*/ 1821 w 1977"/>
              <a:gd name="T73" fmla="*/ 1829 h 1948"/>
              <a:gd name="T74" fmla="*/ 1757 w 1977"/>
              <a:gd name="T75" fmla="*/ 1874 h 1948"/>
              <a:gd name="T76" fmla="*/ 1602 w 1977"/>
              <a:gd name="T77" fmla="*/ 1920 h 1948"/>
              <a:gd name="T78" fmla="*/ 1428 w 1977"/>
              <a:gd name="T79" fmla="*/ 1792 h 1948"/>
              <a:gd name="T80" fmla="*/ 1355 w 1977"/>
              <a:gd name="T81" fmla="*/ 1728 h 1948"/>
              <a:gd name="T82" fmla="*/ 1163 w 1977"/>
              <a:gd name="T83" fmla="*/ 1536 h 1948"/>
              <a:gd name="T84" fmla="*/ 1072 w 1977"/>
              <a:gd name="T85" fmla="*/ 1472 h 1948"/>
              <a:gd name="T86" fmla="*/ 999 w 1977"/>
              <a:gd name="T87" fmla="*/ 1344 h 1948"/>
              <a:gd name="T88" fmla="*/ 834 w 1977"/>
              <a:gd name="T89" fmla="*/ 1317 h 1948"/>
              <a:gd name="T90" fmla="*/ 679 w 1977"/>
              <a:gd name="T91" fmla="*/ 1262 h 1948"/>
              <a:gd name="T92" fmla="*/ 642 w 1977"/>
              <a:gd name="T93" fmla="*/ 1189 h 1948"/>
              <a:gd name="T94" fmla="*/ 761 w 1977"/>
              <a:gd name="T95" fmla="*/ 1042 h 1948"/>
              <a:gd name="T96" fmla="*/ 953 w 1977"/>
              <a:gd name="T97" fmla="*/ 1051 h 1948"/>
              <a:gd name="T98" fmla="*/ 916 w 1977"/>
              <a:gd name="T99" fmla="*/ 914 h 1948"/>
              <a:gd name="T100" fmla="*/ 852 w 1977"/>
              <a:gd name="T101" fmla="*/ 933 h 1948"/>
              <a:gd name="T102" fmla="*/ 816 w 1977"/>
              <a:gd name="T103" fmla="*/ 750 h 1948"/>
              <a:gd name="T104" fmla="*/ 660 w 1977"/>
              <a:gd name="T105" fmla="*/ 823 h 1948"/>
              <a:gd name="T106" fmla="*/ 395 w 1977"/>
              <a:gd name="T107" fmla="*/ 713 h 1948"/>
              <a:gd name="T108" fmla="*/ 249 w 1977"/>
              <a:gd name="T109" fmla="*/ 640 h 1948"/>
              <a:gd name="T110" fmla="*/ 276 w 1977"/>
              <a:gd name="T111" fmla="*/ 576 h 1948"/>
              <a:gd name="T112" fmla="*/ 121 w 1977"/>
              <a:gd name="T113" fmla="*/ 430 h 1948"/>
              <a:gd name="T114" fmla="*/ 93 w 1977"/>
              <a:gd name="T115" fmla="*/ 384 h 1948"/>
              <a:gd name="T116" fmla="*/ 2 w 1977"/>
              <a:gd name="T117" fmla="*/ 311 h 1948"/>
              <a:gd name="T118" fmla="*/ 39 w 1977"/>
              <a:gd name="T119" fmla="*/ 265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77" h="1948">
                <a:moveTo>
                  <a:pt x="20" y="302"/>
                </a:moveTo>
                <a:cubicBezTo>
                  <a:pt x="42" y="280"/>
                  <a:pt x="43" y="248"/>
                  <a:pt x="66" y="229"/>
                </a:cubicBezTo>
                <a:cubicBezTo>
                  <a:pt x="70" y="226"/>
                  <a:pt x="117" y="211"/>
                  <a:pt x="121" y="210"/>
                </a:cubicBezTo>
                <a:cubicBezTo>
                  <a:pt x="167" y="179"/>
                  <a:pt x="188" y="184"/>
                  <a:pt x="240" y="201"/>
                </a:cubicBezTo>
                <a:cubicBezTo>
                  <a:pt x="249" y="207"/>
                  <a:pt x="257" y="215"/>
                  <a:pt x="267" y="219"/>
                </a:cubicBezTo>
                <a:cubicBezTo>
                  <a:pt x="285" y="227"/>
                  <a:pt x="322" y="238"/>
                  <a:pt x="322" y="238"/>
                </a:cubicBezTo>
                <a:cubicBezTo>
                  <a:pt x="331" y="235"/>
                  <a:pt x="342" y="235"/>
                  <a:pt x="349" y="229"/>
                </a:cubicBezTo>
                <a:cubicBezTo>
                  <a:pt x="358" y="222"/>
                  <a:pt x="358" y="207"/>
                  <a:pt x="368" y="201"/>
                </a:cubicBezTo>
                <a:cubicBezTo>
                  <a:pt x="384" y="191"/>
                  <a:pt x="423" y="183"/>
                  <a:pt x="423" y="183"/>
                </a:cubicBezTo>
                <a:cubicBezTo>
                  <a:pt x="462" y="157"/>
                  <a:pt x="487" y="148"/>
                  <a:pt x="505" y="201"/>
                </a:cubicBezTo>
                <a:cubicBezTo>
                  <a:pt x="514" y="195"/>
                  <a:pt x="523" y="190"/>
                  <a:pt x="532" y="183"/>
                </a:cubicBezTo>
                <a:cubicBezTo>
                  <a:pt x="539" y="178"/>
                  <a:pt x="542" y="165"/>
                  <a:pt x="551" y="165"/>
                </a:cubicBezTo>
                <a:cubicBezTo>
                  <a:pt x="570" y="165"/>
                  <a:pt x="605" y="183"/>
                  <a:pt x="605" y="183"/>
                </a:cubicBezTo>
                <a:cubicBezTo>
                  <a:pt x="611" y="189"/>
                  <a:pt x="616" y="197"/>
                  <a:pt x="624" y="201"/>
                </a:cubicBezTo>
                <a:cubicBezTo>
                  <a:pt x="641" y="209"/>
                  <a:pt x="679" y="219"/>
                  <a:pt x="679" y="219"/>
                </a:cubicBezTo>
                <a:cubicBezTo>
                  <a:pt x="688" y="152"/>
                  <a:pt x="684" y="147"/>
                  <a:pt x="743" y="128"/>
                </a:cubicBezTo>
                <a:cubicBezTo>
                  <a:pt x="787" y="132"/>
                  <a:pt x="846" y="151"/>
                  <a:pt x="889" y="137"/>
                </a:cubicBezTo>
                <a:cubicBezTo>
                  <a:pt x="894" y="129"/>
                  <a:pt x="914" y="97"/>
                  <a:pt x="925" y="91"/>
                </a:cubicBezTo>
                <a:cubicBezTo>
                  <a:pt x="942" y="82"/>
                  <a:pt x="980" y="73"/>
                  <a:pt x="980" y="73"/>
                </a:cubicBezTo>
                <a:cubicBezTo>
                  <a:pt x="991" y="63"/>
                  <a:pt x="1034" y="23"/>
                  <a:pt x="1044" y="18"/>
                </a:cubicBezTo>
                <a:cubicBezTo>
                  <a:pt x="1061" y="9"/>
                  <a:pt x="1099" y="0"/>
                  <a:pt x="1099" y="0"/>
                </a:cubicBezTo>
                <a:cubicBezTo>
                  <a:pt x="1108" y="2"/>
                  <a:pt x="1158" y="10"/>
                  <a:pt x="1172" y="18"/>
                </a:cubicBezTo>
                <a:cubicBezTo>
                  <a:pt x="1198" y="34"/>
                  <a:pt x="1219" y="65"/>
                  <a:pt x="1245" y="82"/>
                </a:cubicBezTo>
                <a:cubicBezTo>
                  <a:pt x="1261" y="93"/>
                  <a:pt x="1282" y="95"/>
                  <a:pt x="1300" y="101"/>
                </a:cubicBezTo>
                <a:cubicBezTo>
                  <a:pt x="1318" y="107"/>
                  <a:pt x="1355" y="119"/>
                  <a:pt x="1355" y="119"/>
                </a:cubicBezTo>
                <a:cubicBezTo>
                  <a:pt x="1395" y="111"/>
                  <a:pt x="1418" y="98"/>
                  <a:pt x="1456" y="110"/>
                </a:cubicBezTo>
                <a:cubicBezTo>
                  <a:pt x="1465" y="116"/>
                  <a:pt x="1472" y="128"/>
                  <a:pt x="1483" y="128"/>
                </a:cubicBezTo>
                <a:cubicBezTo>
                  <a:pt x="1502" y="128"/>
                  <a:pt x="1538" y="110"/>
                  <a:pt x="1538" y="110"/>
                </a:cubicBezTo>
                <a:cubicBezTo>
                  <a:pt x="1553" y="113"/>
                  <a:pt x="1570" y="113"/>
                  <a:pt x="1584" y="119"/>
                </a:cubicBezTo>
                <a:cubicBezTo>
                  <a:pt x="1626" y="138"/>
                  <a:pt x="1643" y="169"/>
                  <a:pt x="1684" y="183"/>
                </a:cubicBezTo>
                <a:cubicBezTo>
                  <a:pt x="1729" y="226"/>
                  <a:pt x="1677" y="243"/>
                  <a:pt x="1639" y="256"/>
                </a:cubicBezTo>
                <a:cubicBezTo>
                  <a:pt x="1636" y="265"/>
                  <a:pt x="1636" y="276"/>
                  <a:pt x="1629" y="283"/>
                </a:cubicBezTo>
                <a:cubicBezTo>
                  <a:pt x="1622" y="290"/>
                  <a:pt x="1603" y="283"/>
                  <a:pt x="1602" y="293"/>
                </a:cubicBezTo>
                <a:cubicBezTo>
                  <a:pt x="1599" y="312"/>
                  <a:pt x="1620" y="347"/>
                  <a:pt x="1620" y="347"/>
                </a:cubicBezTo>
                <a:cubicBezTo>
                  <a:pt x="1633" y="424"/>
                  <a:pt x="1621" y="398"/>
                  <a:pt x="1684" y="421"/>
                </a:cubicBezTo>
                <a:cubicBezTo>
                  <a:pt x="1690" y="427"/>
                  <a:pt x="1695" y="435"/>
                  <a:pt x="1703" y="439"/>
                </a:cubicBezTo>
                <a:cubicBezTo>
                  <a:pt x="1711" y="444"/>
                  <a:pt x="1725" y="440"/>
                  <a:pt x="1730" y="448"/>
                </a:cubicBezTo>
                <a:cubicBezTo>
                  <a:pt x="1741" y="464"/>
                  <a:pt x="1731" y="495"/>
                  <a:pt x="1748" y="503"/>
                </a:cubicBezTo>
                <a:cubicBezTo>
                  <a:pt x="1815" y="536"/>
                  <a:pt x="1771" y="520"/>
                  <a:pt x="1885" y="530"/>
                </a:cubicBezTo>
                <a:cubicBezTo>
                  <a:pt x="1917" y="538"/>
                  <a:pt x="1946" y="548"/>
                  <a:pt x="1977" y="558"/>
                </a:cubicBezTo>
                <a:cubicBezTo>
                  <a:pt x="1965" y="607"/>
                  <a:pt x="1943" y="624"/>
                  <a:pt x="1895" y="640"/>
                </a:cubicBezTo>
                <a:cubicBezTo>
                  <a:pt x="1881" y="654"/>
                  <a:pt x="1863" y="663"/>
                  <a:pt x="1849" y="677"/>
                </a:cubicBezTo>
                <a:cubicBezTo>
                  <a:pt x="1841" y="685"/>
                  <a:pt x="1838" y="696"/>
                  <a:pt x="1831" y="704"/>
                </a:cubicBezTo>
                <a:cubicBezTo>
                  <a:pt x="1825" y="711"/>
                  <a:pt x="1818" y="716"/>
                  <a:pt x="1812" y="722"/>
                </a:cubicBezTo>
                <a:cubicBezTo>
                  <a:pt x="1809" y="731"/>
                  <a:pt x="1810" y="743"/>
                  <a:pt x="1803" y="750"/>
                </a:cubicBezTo>
                <a:cubicBezTo>
                  <a:pt x="1796" y="757"/>
                  <a:pt x="1784" y="754"/>
                  <a:pt x="1776" y="759"/>
                </a:cubicBezTo>
                <a:cubicBezTo>
                  <a:pt x="1718" y="793"/>
                  <a:pt x="1815" y="765"/>
                  <a:pt x="1712" y="786"/>
                </a:cubicBezTo>
                <a:cubicBezTo>
                  <a:pt x="1672" y="813"/>
                  <a:pt x="1685" y="823"/>
                  <a:pt x="1657" y="859"/>
                </a:cubicBezTo>
                <a:cubicBezTo>
                  <a:pt x="1637" y="884"/>
                  <a:pt x="1613" y="895"/>
                  <a:pt x="1584" y="905"/>
                </a:cubicBezTo>
                <a:cubicBezTo>
                  <a:pt x="1581" y="914"/>
                  <a:pt x="1582" y="926"/>
                  <a:pt x="1575" y="933"/>
                </a:cubicBezTo>
                <a:cubicBezTo>
                  <a:pt x="1568" y="940"/>
                  <a:pt x="1555" y="937"/>
                  <a:pt x="1547" y="942"/>
                </a:cubicBezTo>
                <a:cubicBezTo>
                  <a:pt x="1478" y="987"/>
                  <a:pt x="1559" y="956"/>
                  <a:pt x="1492" y="978"/>
                </a:cubicBezTo>
                <a:cubicBezTo>
                  <a:pt x="1486" y="984"/>
                  <a:pt x="1478" y="989"/>
                  <a:pt x="1474" y="997"/>
                </a:cubicBezTo>
                <a:cubicBezTo>
                  <a:pt x="1469" y="1005"/>
                  <a:pt x="1472" y="1017"/>
                  <a:pt x="1465" y="1024"/>
                </a:cubicBezTo>
                <a:cubicBezTo>
                  <a:pt x="1461" y="1028"/>
                  <a:pt x="1401" y="1042"/>
                  <a:pt x="1401" y="1042"/>
                </a:cubicBezTo>
                <a:cubicBezTo>
                  <a:pt x="1390" y="1077"/>
                  <a:pt x="1391" y="1107"/>
                  <a:pt x="1364" y="1134"/>
                </a:cubicBezTo>
                <a:cubicBezTo>
                  <a:pt x="1343" y="1198"/>
                  <a:pt x="1352" y="1171"/>
                  <a:pt x="1337" y="1216"/>
                </a:cubicBezTo>
                <a:cubicBezTo>
                  <a:pt x="1334" y="1225"/>
                  <a:pt x="1331" y="1234"/>
                  <a:pt x="1328" y="1243"/>
                </a:cubicBezTo>
                <a:cubicBezTo>
                  <a:pt x="1325" y="1252"/>
                  <a:pt x="1319" y="1271"/>
                  <a:pt x="1319" y="1271"/>
                </a:cubicBezTo>
                <a:cubicBezTo>
                  <a:pt x="1344" y="1347"/>
                  <a:pt x="1326" y="1310"/>
                  <a:pt x="1373" y="1381"/>
                </a:cubicBezTo>
                <a:cubicBezTo>
                  <a:pt x="1378" y="1389"/>
                  <a:pt x="1376" y="1401"/>
                  <a:pt x="1383" y="1408"/>
                </a:cubicBezTo>
                <a:cubicBezTo>
                  <a:pt x="1390" y="1415"/>
                  <a:pt x="1401" y="1414"/>
                  <a:pt x="1410" y="1417"/>
                </a:cubicBezTo>
                <a:cubicBezTo>
                  <a:pt x="1429" y="1446"/>
                  <a:pt x="1455" y="1488"/>
                  <a:pt x="1483" y="1509"/>
                </a:cubicBezTo>
                <a:cubicBezTo>
                  <a:pt x="1501" y="1522"/>
                  <a:pt x="1520" y="1533"/>
                  <a:pt x="1538" y="1545"/>
                </a:cubicBezTo>
                <a:cubicBezTo>
                  <a:pt x="1547" y="1551"/>
                  <a:pt x="1565" y="1563"/>
                  <a:pt x="1565" y="1563"/>
                </a:cubicBezTo>
                <a:cubicBezTo>
                  <a:pt x="1600" y="1662"/>
                  <a:pt x="1543" y="1519"/>
                  <a:pt x="1602" y="1609"/>
                </a:cubicBezTo>
                <a:cubicBezTo>
                  <a:pt x="1609" y="1620"/>
                  <a:pt x="1606" y="1634"/>
                  <a:pt x="1611" y="1646"/>
                </a:cubicBezTo>
                <a:cubicBezTo>
                  <a:pt x="1624" y="1677"/>
                  <a:pt x="1639" y="1701"/>
                  <a:pt x="1666" y="1719"/>
                </a:cubicBezTo>
                <a:cubicBezTo>
                  <a:pt x="1669" y="1728"/>
                  <a:pt x="1668" y="1739"/>
                  <a:pt x="1675" y="1746"/>
                </a:cubicBezTo>
                <a:cubicBezTo>
                  <a:pt x="1682" y="1753"/>
                  <a:pt x="1694" y="1752"/>
                  <a:pt x="1703" y="1755"/>
                </a:cubicBezTo>
                <a:cubicBezTo>
                  <a:pt x="1721" y="1761"/>
                  <a:pt x="1741" y="1764"/>
                  <a:pt x="1757" y="1774"/>
                </a:cubicBezTo>
                <a:cubicBezTo>
                  <a:pt x="1766" y="1780"/>
                  <a:pt x="1775" y="1788"/>
                  <a:pt x="1785" y="1792"/>
                </a:cubicBezTo>
                <a:cubicBezTo>
                  <a:pt x="1803" y="1800"/>
                  <a:pt x="1847" y="1818"/>
                  <a:pt x="1840" y="1810"/>
                </a:cubicBezTo>
                <a:cubicBezTo>
                  <a:pt x="1834" y="1816"/>
                  <a:pt x="1821" y="1820"/>
                  <a:pt x="1821" y="1829"/>
                </a:cubicBezTo>
                <a:cubicBezTo>
                  <a:pt x="1821" y="1838"/>
                  <a:pt x="1846" y="1841"/>
                  <a:pt x="1840" y="1847"/>
                </a:cubicBezTo>
                <a:cubicBezTo>
                  <a:pt x="1839" y="1848"/>
                  <a:pt x="1771" y="1869"/>
                  <a:pt x="1757" y="1874"/>
                </a:cubicBezTo>
                <a:cubicBezTo>
                  <a:pt x="1748" y="1877"/>
                  <a:pt x="1730" y="1883"/>
                  <a:pt x="1730" y="1883"/>
                </a:cubicBezTo>
                <a:cubicBezTo>
                  <a:pt x="1694" y="1921"/>
                  <a:pt x="1657" y="1914"/>
                  <a:pt x="1602" y="1920"/>
                </a:cubicBezTo>
                <a:cubicBezTo>
                  <a:pt x="1518" y="1948"/>
                  <a:pt x="1500" y="1870"/>
                  <a:pt x="1437" y="1829"/>
                </a:cubicBezTo>
                <a:cubicBezTo>
                  <a:pt x="1434" y="1817"/>
                  <a:pt x="1435" y="1803"/>
                  <a:pt x="1428" y="1792"/>
                </a:cubicBezTo>
                <a:cubicBezTo>
                  <a:pt x="1422" y="1783"/>
                  <a:pt x="1409" y="1782"/>
                  <a:pt x="1401" y="1774"/>
                </a:cubicBezTo>
                <a:cubicBezTo>
                  <a:pt x="1343" y="1715"/>
                  <a:pt x="1426" y="1774"/>
                  <a:pt x="1355" y="1728"/>
                </a:cubicBezTo>
                <a:cubicBezTo>
                  <a:pt x="1331" y="1654"/>
                  <a:pt x="1335" y="1627"/>
                  <a:pt x="1255" y="1600"/>
                </a:cubicBezTo>
                <a:cubicBezTo>
                  <a:pt x="1237" y="1553"/>
                  <a:pt x="1211" y="1552"/>
                  <a:pt x="1163" y="1536"/>
                </a:cubicBezTo>
                <a:cubicBezTo>
                  <a:pt x="1145" y="1530"/>
                  <a:pt x="1108" y="1518"/>
                  <a:pt x="1108" y="1518"/>
                </a:cubicBezTo>
                <a:cubicBezTo>
                  <a:pt x="1094" y="1503"/>
                  <a:pt x="1081" y="1491"/>
                  <a:pt x="1072" y="1472"/>
                </a:cubicBezTo>
                <a:cubicBezTo>
                  <a:pt x="1060" y="1446"/>
                  <a:pt x="1064" y="1411"/>
                  <a:pt x="1044" y="1390"/>
                </a:cubicBezTo>
                <a:cubicBezTo>
                  <a:pt x="1029" y="1375"/>
                  <a:pt x="1014" y="1359"/>
                  <a:pt x="999" y="1344"/>
                </a:cubicBezTo>
                <a:cubicBezTo>
                  <a:pt x="980" y="1324"/>
                  <a:pt x="944" y="1338"/>
                  <a:pt x="916" y="1335"/>
                </a:cubicBezTo>
                <a:cubicBezTo>
                  <a:pt x="883" y="1313"/>
                  <a:pt x="872" y="1303"/>
                  <a:pt x="834" y="1317"/>
                </a:cubicBezTo>
                <a:cubicBezTo>
                  <a:pt x="807" y="1307"/>
                  <a:pt x="787" y="1277"/>
                  <a:pt x="761" y="1271"/>
                </a:cubicBezTo>
                <a:cubicBezTo>
                  <a:pt x="734" y="1264"/>
                  <a:pt x="706" y="1265"/>
                  <a:pt x="679" y="1262"/>
                </a:cubicBezTo>
                <a:cubicBezTo>
                  <a:pt x="673" y="1256"/>
                  <a:pt x="664" y="1251"/>
                  <a:pt x="660" y="1243"/>
                </a:cubicBezTo>
                <a:cubicBezTo>
                  <a:pt x="651" y="1226"/>
                  <a:pt x="642" y="1189"/>
                  <a:pt x="642" y="1189"/>
                </a:cubicBezTo>
                <a:cubicBezTo>
                  <a:pt x="667" y="1114"/>
                  <a:pt x="662" y="1087"/>
                  <a:pt x="743" y="1061"/>
                </a:cubicBezTo>
                <a:cubicBezTo>
                  <a:pt x="749" y="1055"/>
                  <a:pt x="752" y="1043"/>
                  <a:pt x="761" y="1042"/>
                </a:cubicBezTo>
                <a:cubicBezTo>
                  <a:pt x="775" y="1040"/>
                  <a:pt x="926" y="1069"/>
                  <a:pt x="935" y="1070"/>
                </a:cubicBezTo>
                <a:cubicBezTo>
                  <a:pt x="941" y="1064"/>
                  <a:pt x="949" y="1059"/>
                  <a:pt x="953" y="1051"/>
                </a:cubicBezTo>
                <a:cubicBezTo>
                  <a:pt x="961" y="1034"/>
                  <a:pt x="971" y="997"/>
                  <a:pt x="971" y="997"/>
                </a:cubicBezTo>
                <a:cubicBezTo>
                  <a:pt x="958" y="933"/>
                  <a:pt x="957" y="955"/>
                  <a:pt x="916" y="914"/>
                </a:cubicBezTo>
                <a:cubicBezTo>
                  <a:pt x="904" y="917"/>
                  <a:pt x="892" y="919"/>
                  <a:pt x="880" y="923"/>
                </a:cubicBezTo>
                <a:cubicBezTo>
                  <a:pt x="870" y="926"/>
                  <a:pt x="861" y="937"/>
                  <a:pt x="852" y="933"/>
                </a:cubicBezTo>
                <a:cubicBezTo>
                  <a:pt x="824" y="922"/>
                  <a:pt x="816" y="850"/>
                  <a:pt x="816" y="850"/>
                </a:cubicBezTo>
                <a:cubicBezTo>
                  <a:pt x="819" y="833"/>
                  <a:pt x="836" y="769"/>
                  <a:pt x="816" y="750"/>
                </a:cubicBezTo>
                <a:cubicBezTo>
                  <a:pt x="809" y="743"/>
                  <a:pt x="797" y="756"/>
                  <a:pt x="788" y="759"/>
                </a:cubicBezTo>
                <a:cubicBezTo>
                  <a:pt x="746" y="801"/>
                  <a:pt x="718" y="812"/>
                  <a:pt x="660" y="823"/>
                </a:cubicBezTo>
                <a:cubicBezTo>
                  <a:pt x="597" y="816"/>
                  <a:pt x="547" y="801"/>
                  <a:pt x="487" y="786"/>
                </a:cubicBezTo>
                <a:cubicBezTo>
                  <a:pt x="449" y="762"/>
                  <a:pt x="439" y="727"/>
                  <a:pt x="395" y="713"/>
                </a:cubicBezTo>
                <a:cubicBezTo>
                  <a:pt x="345" y="723"/>
                  <a:pt x="336" y="740"/>
                  <a:pt x="295" y="713"/>
                </a:cubicBezTo>
                <a:cubicBezTo>
                  <a:pt x="282" y="677"/>
                  <a:pt x="282" y="662"/>
                  <a:pt x="249" y="640"/>
                </a:cubicBezTo>
                <a:cubicBezTo>
                  <a:pt x="231" y="587"/>
                  <a:pt x="237" y="634"/>
                  <a:pt x="267" y="603"/>
                </a:cubicBezTo>
                <a:cubicBezTo>
                  <a:pt x="274" y="596"/>
                  <a:pt x="273" y="585"/>
                  <a:pt x="276" y="576"/>
                </a:cubicBezTo>
                <a:cubicBezTo>
                  <a:pt x="261" y="502"/>
                  <a:pt x="256" y="507"/>
                  <a:pt x="194" y="475"/>
                </a:cubicBezTo>
                <a:cubicBezTo>
                  <a:pt x="165" y="460"/>
                  <a:pt x="153" y="441"/>
                  <a:pt x="121" y="430"/>
                </a:cubicBezTo>
                <a:cubicBezTo>
                  <a:pt x="115" y="424"/>
                  <a:pt x="108" y="418"/>
                  <a:pt x="103" y="411"/>
                </a:cubicBezTo>
                <a:cubicBezTo>
                  <a:pt x="98" y="403"/>
                  <a:pt x="99" y="391"/>
                  <a:pt x="93" y="384"/>
                </a:cubicBezTo>
                <a:cubicBezTo>
                  <a:pt x="77" y="364"/>
                  <a:pt x="44" y="346"/>
                  <a:pt x="20" y="338"/>
                </a:cubicBezTo>
                <a:cubicBezTo>
                  <a:pt x="14" y="329"/>
                  <a:pt x="0" y="322"/>
                  <a:pt x="2" y="311"/>
                </a:cubicBezTo>
                <a:cubicBezTo>
                  <a:pt x="4" y="300"/>
                  <a:pt x="22" y="301"/>
                  <a:pt x="29" y="293"/>
                </a:cubicBezTo>
                <a:cubicBezTo>
                  <a:pt x="35" y="285"/>
                  <a:pt x="34" y="273"/>
                  <a:pt x="39" y="265"/>
                </a:cubicBezTo>
                <a:cubicBezTo>
                  <a:pt x="43" y="258"/>
                  <a:pt x="51" y="253"/>
                  <a:pt x="57" y="247"/>
                </a:cubicBezTo>
              </a:path>
            </a:pathLst>
          </a:custGeom>
          <a:solidFill>
            <a:srgbClr val="FF3300"/>
          </a:solidFill>
          <a:ln w="38100" cmpd="sng">
            <a:solidFill>
              <a:srgbClr val="FF33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 typeface="Arial" panose="020B0604020202020204"/>
              <a:buNone/>
              <a:defRPr/>
            </a:pPr>
            <a:endParaRPr kumimoji="0" lang="vi-VN" sz="1200"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Arial" panose="020B0604020202020204"/>
            </a:endParaRPr>
          </a:p>
        </p:txBody>
      </p:sp>
      <p:sp>
        <p:nvSpPr>
          <p:cNvPr id="193565" name="Freeform 29"/>
          <p:cNvSpPr/>
          <p:nvPr/>
        </p:nvSpPr>
        <p:spPr bwMode="auto">
          <a:xfrm>
            <a:off x="4171950" y="2214563"/>
            <a:ext cx="2159000" cy="2917825"/>
          </a:xfrm>
          <a:custGeom>
            <a:avLst/>
            <a:gdLst>
              <a:gd name="T0" fmla="*/ 1081 w 1813"/>
              <a:gd name="T1" fmla="*/ 73 h 2451"/>
              <a:gd name="T2" fmla="*/ 1228 w 1813"/>
              <a:gd name="T3" fmla="*/ 164 h 2451"/>
              <a:gd name="T4" fmla="*/ 1447 w 1813"/>
              <a:gd name="T5" fmla="*/ 301 h 2451"/>
              <a:gd name="T6" fmla="*/ 1566 w 1813"/>
              <a:gd name="T7" fmla="*/ 420 h 2451"/>
              <a:gd name="T8" fmla="*/ 1676 w 1813"/>
              <a:gd name="T9" fmla="*/ 612 h 2451"/>
              <a:gd name="T10" fmla="*/ 1776 w 1813"/>
              <a:gd name="T11" fmla="*/ 923 h 2451"/>
              <a:gd name="T12" fmla="*/ 1785 w 1813"/>
              <a:gd name="T13" fmla="*/ 1197 h 2451"/>
              <a:gd name="T14" fmla="*/ 1767 w 1813"/>
              <a:gd name="T15" fmla="*/ 1280 h 2451"/>
              <a:gd name="T16" fmla="*/ 1794 w 1813"/>
              <a:gd name="T17" fmla="*/ 1344 h 2451"/>
              <a:gd name="T18" fmla="*/ 1776 w 1813"/>
              <a:gd name="T19" fmla="*/ 1408 h 2451"/>
              <a:gd name="T20" fmla="*/ 1767 w 1813"/>
              <a:gd name="T21" fmla="*/ 1527 h 2451"/>
              <a:gd name="T22" fmla="*/ 1666 w 1813"/>
              <a:gd name="T23" fmla="*/ 1636 h 2451"/>
              <a:gd name="T24" fmla="*/ 1374 w 1813"/>
              <a:gd name="T25" fmla="*/ 1755 h 2451"/>
              <a:gd name="T26" fmla="*/ 1173 w 1813"/>
              <a:gd name="T27" fmla="*/ 1865 h 2451"/>
              <a:gd name="T28" fmla="*/ 935 w 1813"/>
              <a:gd name="T29" fmla="*/ 1929 h 2451"/>
              <a:gd name="T30" fmla="*/ 908 w 1813"/>
              <a:gd name="T31" fmla="*/ 1993 h 2451"/>
              <a:gd name="T32" fmla="*/ 816 w 1813"/>
              <a:gd name="T33" fmla="*/ 2121 h 2451"/>
              <a:gd name="T34" fmla="*/ 697 w 1813"/>
              <a:gd name="T35" fmla="*/ 2176 h 2451"/>
              <a:gd name="T36" fmla="*/ 533 w 1813"/>
              <a:gd name="T37" fmla="*/ 2267 h 2451"/>
              <a:gd name="T38" fmla="*/ 423 w 1813"/>
              <a:gd name="T39" fmla="*/ 2359 h 2451"/>
              <a:gd name="T40" fmla="*/ 158 w 1813"/>
              <a:gd name="T41" fmla="*/ 2395 h 2451"/>
              <a:gd name="T42" fmla="*/ 158 w 1813"/>
              <a:gd name="T43" fmla="*/ 2349 h 2451"/>
              <a:gd name="T44" fmla="*/ 194 w 1813"/>
              <a:gd name="T45" fmla="*/ 2039 h 2451"/>
              <a:gd name="T46" fmla="*/ 185 w 1813"/>
              <a:gd name="T47" fmla="*/ 2020 h 2451"/>
              <a:gd name="T48" fmla="*/ 48 w 1813"/>
              <a:gd name="T49" fmla="*/ 1984 h 2451"/>
              <a:gd name="T50" fmla="*/ 121 w 1813"/>
              <a:gd name="T51" fmla="*/ 1847 h 2451"/>
              <a:gd name="T52" fmla="*/ 194 w 1813"/>
              <a:gd name="T53" fmla="*/ 1847 h 2451"/>
              <a:gd name="T54" fmla="*/ 258 w 1813"/>
              <a:gd name="T55" fmla="*/ 1773 h 2451"/>
              <a:gd name="T56" fmla="*/ 642 w 1813"/>
              <a:gd name="T57" fmla="*/ 1764 h 2451"/>
              <a:gd name="T58" fmla="*/ 569 w 1813"/>
              <a:gd name="T59" fmla="*/ 1709 h 2451"/>
              <a:gd name="T60" fmla="*/ 597 w 1813"/>
              <a:gd name="T61" fmla="*/ 1472 h 2451"/>
              <a:gd name="T62" fmla="*/ 725 w 1813"/>
              <a:gd name="T63" fmla="*/ 1499 h 2451"/>
              <a:gd name="T64" fmla="*/ 789 w 1813"/>
              <a:gd name="T65" fmla="*/ 1435 h 2451"/>
              <a:gd name="T66" fmla="*/ 1036 w 1813"/>
              <a:gd name="T67" fmla="*/ 1353 h 2451"/>
              <a:gd name="T68" fmla="*/ 1100 w 1813"/>
              <a:gd name="T69" fmla="*/ 1197 h 2451"/>
              <a:gd name="T70" fmla="*/ 1054 w 1813"/>
              <a:gd name="T71" fmla="*/ 1069 h 2451"/>
              <a:gd name="T72" fmla="*/ 1154 w 1813"/>
              <a:gd name="T73" fmla="*/ 1005 h 2451"/>
              <a:gd name="T74" fmla="*/ 1100 w 1813"/>
              <a:gd name="T75" fmla="*/ 978 h 2451"/>
              <a:gd name="T76" fmla="*/ 1036 w 1813"/>
              <a:gd name="T77" fmla="*/ 932 h 2451"/>
              <a:gd name="T78" fmla="*/ 1045 w 1813"/>
              <a:gd name="T79" fmla="*/ 676 h 2451"/>
              <a:gd name="T80" fmla="*/ 999 w 1813"/>
              <a:gd name="T81" fmla="*/ 612 h 2451"/>
              <a:gd name="T82" fmla="*/ 990 w 1813"/>
              <a:gd name="T83" fmla="*/ 448 h 2451"/>
              <a:gd name="T84" fmla="*/ 990 w 1813"/>
              <a:gd name="T85" fmla="*/ 265 h 2451"/>
              <a:gd name="T86" fmla="*/ 880 w 1813"/>
              <a:gd name="T87" fmla="*/ 183 h 2451"/>
              <a:gd name="T88" fmla="*/ 770 w 1813"/>
              <a:gd name="T89" fmla="*/ 192 h 2451"/>
              <a:gd name="T90" fmla="*/ 706 w 1813"/>
              <a:gd name="T91" fmla="*/ 146 h 2451"/>
              <a:gd name="T92" fmla="*/ 661 w 1813"/>
              <a:gd name="T93" fmla="*/ 109 h 2451"/>
              <a:gd name="T94" fmla="*/ 816 w 1813"/>
              <a:gd name="T95" fmla="*/ 82 h 2451"/>
              <a:gd name="T96" fmla="*/ 981 w 1813"/>
              <a:gd name="T97" fmla="*/ 0 h 2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13" h="2451">
                <a:moveTo>
                  <a:pt x="981" y="0"/>
                </a:moveTo>
                <a:cubicBezTo>
                  <a:pt x="1004" y="15"/>
                  <a:pt x="1054" y="61"/>
                  <a:pt x="1081" y="73"/>
                </a:cubicBezTo>
                <a:cubicBezTo>
                  <a:pt x="1133" y="96"/>
                  <a:pt x="1128" y="80"/>
                  <a:pt x="1164" y="109"/>
                </a:cubicBezTo>
                <a:cubicBezTo>
                  <a:pt x="1185" y="126"/>
                  <a:pt x="1205" y="150"/>
                  <a:pt x="1228" y="164"/>
                </a:cubicBezTo>
                <a:cubicBezTo>
                  <a:pt x="1260" y="183"/>
                  <a:pt x="1302" y="180"/>
                  <a:pt x="1337" y="192"/>
                </a:cubicBezTo>
                <a:cubicBezTo>
                  <a:pt x="1374" y="228"/>
                  <a:pt x="1418" y="258"/>
                  <a:pt x="1447" y="301"/>
                </a:cubicBezTo>
                <a:cubicBezTo>
                  <a:pt x="1458" y="335"/>
                  <a:pt x="1476" y="387"/>
                  <a:pt x="1511" y="402"/>
                </a:cubicBezTo>
                <a:cubicBezTo>
                  <a:pt x="1529" y="410"/>
                  <a:pt x="1566" y="420"/>
                  <a:pt x="1566" y="420"/>
                </a:cubicBezTo>
                <a:cubicBezTo>
                  <a:pt x="1586" y="441"/>
                  <a:pt x="1600" y="464"/>
                  <a:pt x="1621" y="484"/>
                </a:cubicBezTo>
                <a:cubicBezTo>
                  <a:pt x="1636" y="528"/>
                  <a:pt x="1641" y="579"/>
                  <a:pt x="1676" y="612"/>
                </a:cubicBezTo>
                <a:cubicBezTo>
                  <a:pt x="1698" y="679"/>
                  <a:pt x="1726" y="739"/>
                  <a:pt x="1749" y="804"/>
                </a:cubicBezTo>
                <a:cubicBezTo>
                  <a:pt x="1762" y="843"/>
                  <a:pt x="1763" y="884"/>
                  <a:pt x="1776" y="923"/>
                </a:cubicBezTo>
                <a:cubicBezTo>
                  <a:pt x="1769" y="998"/>
                  <a:pt x="1746" y="1036"/>
                  <a:pt x="1785" y="1097"/>
                </a:cubicBezTo>
                <a:cubicBezTo>
                  <a:pt x="1795" y="1137"/>
                  <a:pt x="1803" y="1150"/>
                  <a:pt x="1785" y="1197"/>
                </a:cubicBezTo>
                <a:cubicBezTo>
                  <a:pt x="1777" y="1217"/>
                  <a:pt x="1749" y="1252"/>
                  <a:pt x="1749" y="1252"/>
                </a:cubicBezTo>
                <a:cubicBezTo>
                  <a:pt x="1755" y="1261"/>
                  <a:pt x="1758" y="1273"/>
                  <a:pt x="1767" y="1280"/>
                </a:cubicBezTo>
                <a:cubicBezTo>
                  <a:pt x="1813" y="1317"/>
                  <a:pt x="1781" y="1254"/>
                  <a:pt x="1804" y="1316"/>
                </a:cubicBezTo>
                <a:cubicBezTo>
                  <a:pt x="1801" y="1325"/>
                  <a:pt x="1802" y="1338"/>
                  <a:pt x="1794" y="1344"/>
                </a:cubicBezTo>
                <a:cubicBezTo>
                  <a:pt x="1784" y="1352"/>
                  <a:pt x="1761" y="1341"/>
                  <a:pt x="1758" y="1353"/>
                </a:cubicBezTo>
                <a:cubicBezTo>
                  <a:pt x="1753" y="1372"/>
                  <a:pt x="1770" y="1390"/>
                  <a:pt x="1776" y="1408"/>
                </a:cubicBezTo>
                <a:cubicBezTo>
                  <a:pt x="1779" y="1417"/>
                  <a:pt x="1785" y="1435"/>
                  <a:pt x="1785" y="1435"/>
                </a:cubicBezTo>
                <a:cubicBezTo>
                  <a:pt x="1781" y="1466"/>
                  <a:pt x="1786" y="1502"/>
                  <a:pt x="1767" y="1527"/>
                </a:cubicBezTo>
                <a:cubicBezTo>
                  <a:pt x="1753" y="1545"/>
                  <a:pt x="1713" y="1568"/>
                  <a:pt x="1694" y="1581"/>
                </a:cubicBezTo>
                <a:cubicBezTo>
                  <a:pt x="1683" y="1598"/>
                  <a:pt x="1681" y="1622"/>
                  <a:pt x="1666" y="1636"/>
                </a:cubicBezTo>
                <a:cubicBezTo>
                  <a:pt x="1642" y="1659"/>
                  <a:pt x="1543" y="1662"/>
                  <a:pt x="1529" y="1664"/>
                </a:cubicBezTo>
                <a:cubicBezTo>
                  <a:pt x="1483" y="1734"/>
                  <a:pt x="1448" y="1730"/>
                  <a:pt x="1374" y="1755"/>
                </a:cubicBezTo>
                <a:cubicBezTo>
                  <a:pt x="1338" y="1767"/>
                  <a:pt x="1314" y="1809"/>
                  <a:pt x="1282" y="1828"/>
                </a:cubicBezTo>
                <a:cubicBezTo>
                  <a:pt x="1254" y="1845"/>
                  <a:pt x="1202" y="1856"/>
                  <a:pt x="1173" y="1865"/>
                </a:cubicBezTo>
                <a:cubicBezTo>
                  <a:pt x="1164" y="1868"/>
                  <a:pt x="1145" y="1874"/>
                  <a:pt x="1145" y="1874"/>
                </a:cubicBezTo>
                <a:cubicBezTo>
                  <a:pt x="1084" y="1935"/>
                  <a:pt x="1020" y="1923"/>
                  <a:pt x="935" y="1929"/>
                </a:cubicBezTo>
                <a:cubicBezTo>
                  <a:pt x="920" y="1932"/>
                  <a:pt x="895" y="1924"/>
                  <a:pt x="889" y="1938"/>
                </a:cubicBezTo>
                <a:cubicBezTo>
                  <a:pt x="881" y="1956"/>
                  <a:pt x="908" y="1993"/>
                  <a:pt x="908" y="1993"/>
                </a:cubicBezTo>
                <a:cubicBezTo>
                  <a:pt x="895" y="2029"/>
                  <a:pt x="876" y="2045"/>
                  <a:pt x="844" y="2066"/>
                </a:cubicBezTo>
                <a:cubicBezTo>
                  <a:pt x="832" y="2083"/>
                  <a:pt x="829" y="2105"/>
                  <a:pt x="816" y="2121"/>
                </a:cubicBezTo>
                <a:cubicBezTo>
                  <a:pt x="803" y="2138"/>
                  <a:pt x="764" y="2161"/>
                  <a:pt x="743" y="2167"/>
                </a:cubicBezTo>
                <a:cubicBezTo>
                  <a:pt x="728" y="2171"/>
                  <a:pt x="712" y="2172"/>
                  <a:pt x="697" y="2176"/>
                </a:cubicBezTo>
                <a:cubicBezTo>
                  <a:pt x="678" y="2181"/>
                  <a:pt x="642" y="2194"/>
                  <a:pt x="642" y="2194"/>
                </a:cubicBezTo>
                <a:cubicBezTo>
                  <a:pt x="593" y="2244"/>
                  <a:pt x="599" y="2252"/>
                  <a:pt x="533" y="2267"/>
                </a:cubicBezTo>
                <a:cubicBezTo>
                  <a:pt x="509" y="2273"/>
                  <a:pt x="460" y="2285"/>
                  <a:pt x="460" y="2285"/>
                </a:cubicBezTo>
                <a:cubicBezTo>
                  <a:pt x="438" y="2348"/>
                  <a:pt x="454" y="2326"/>
                  <a:pt x="423" y="2359"/>
                </a:cubicBezTo>
                <a:cubicBezTo>
                  <a:pt x="406" y="2411"/>
                  <a:pt x="354" y="2422"/>
                  <a:pt x="304" y="2432"/>
                </a:cubicBezTo>
                <a:cubicBezTo>
                  <a:pt x="3" y="2419"/>
                  <a:pt x="71" y="2451"/>
                  <a:pt x="158" y="2395"/>
                </a:cubicBezTo>
                <a:cubicBezTo>
                  <a:pt x="164" y="2386"/>
                  <a:pt x="176" y="2379"/>
                  <a:pt x="176" y="2368"/>
                </a:cubicBezTo>
                <a:cubicBezTo>
                  <a:pt x="176" y="2359"/>
                  <a:pt x="163" y="2356"/>
                  <a:pt x="158" y="2349"/>
                </a:cubicBezTo>
                <a:cubicBezTo>
                  <a:pt x="138" y="2324"/>
                  <a:pt x="141" y="2323"/>
                  <a:pt x="130" y="2295"/>
                </a:cubicBezTo>
                <a:cubicBezTo>
                  <a:pt x="141" y="2205"/>
                  <a:pt x="188" y="2093"/>
                  <a:pt x="194" y="2039"/>
                </a:cubicBezTo>
                <a:cubicBezTo>
                  <a:pt x="201" y="2032"/>
                  <a:pt x="219" y="2027"/>
                  <a:pt x="215" y="2018"/>
                </a:cubicBezTo>
                <a:cubicBezTo>
                  <a:pt x="211" y="2009"/>
                  <a:pt x="195" y="2023"/>
                  <a:pt x="185" y="2020"/>
                </a:cubicBezTo>
                <a:cubicBezTo>
                  <a:pt x="175" y="2017"/>
                  <a:pt x="168" y="2005"/>
                  <a:pt x="158" y="2002"/>
                </a:cubicBezTo>
                <a:cubicBezTo>
                  <a:pt x="122" y="1992"/>
                  <a:pt x="84" y="1993"/>
                  <a:pt x="48" y="1984"/>
                </a:cubicBezTo>
                <a:cubicBezTo>
                  <a:pt x="0" y="1933"/>
                  <a:pt x="66" y="1889"/>
                  <a:pt x="112" y="1874"/>
                </a:cubicBezTo>
                <a:cubicBezTo>
                  <a:pt x="115" y="1865"/>
                  <a:pt x="112" y="1851"/>
                  <a:pt x="121" y="1847"/>
                </a:cubicBezTo>
                <a:cubicBezTo>
                  <a:pt x="132" y="1841"/>
                  <a:pt x="170" y="1870"/>
                  <a:pt x="176" y="1874"/>
                </a:cubicBezTo>
                <a:cubicBezTo>
                  <a:pt x="182" y="1865"/>
                  <a:pt x="186" y="1855"/>
                  <a:pt x="194" y="1847"/>
                </a:cubicBezTo>
                <a:cubicBezTo>
                  <a:pt x="202" y="1839"/>
                  <a:pt x="215" y="1837"/>
                  <a:pt x="222" y="1828"/>
                </a:cubicBezTo>
                <a:cubicBezTo>
                  <a:pt x="236" y="1811"/>
                  <a:pt x="258" y="1773"/>
                  <a:pt x="258" y="1773"/>
                </a:cubicBezTo>
                <a:cubicBezTo>
                  <a:pt x="284" y="1656"/>
                  <a:pt x="397" y="1723"/>
                  <a:pt x="524" y="1728"/>
                </a:cubicBezTo>
                <a:cubicBezTo>
                  <a:pt x="563" y="1741"/>
                  <a:pt x="603" y="1751"/>
                  <a:pt x="642" y="1764"/>
                </a:cubicBezTo>
                <a:cubicBezTo>
                  <a:pt x="648" y="1758"/>
                  <a:pt x="661" y="1755"/>
                  <a:pt x="661" y="1746"/>
                </a:cubicBezTo>
                <a:cubicBezTo>
                  <a:pt x="661" y="1726"/>
                  <a:pt x="588" y="1716"/>
                  <a:pt x="569" y="1709"/>
                </a:cubicBezTo>
                <a:cubicBezTo>
                  <a:pt x="541" y="1626"/>
                  <a:pt x="553" y="1674"/>
                  <a:pt x="542" y="1563"/>
                </a:cubicBezTo>
                <a:cubicBezTo>
                  <a:pt x="550" y="1512"/>
                  <a:pt x="547" y="1488"/>
                  <a:pt x="597" y="1472"/>
                </a:cubicBezTo>
                <a:cubicBezTo>
                  <a:pt x="633" y="1475"/>
                  <a:pt x="670" y="1473"/>
                  <a:pt x="706" y="1481"/>
                </a:cubicBezTo>
                <a:cubicBezTo>
                  <a:pt x="715" y="1483"/>
                  <a:pt x="717" y="1501"/>
                  <a:pt x="725" y="1499"/>
                </a:cubicBezTo>
                <a:cubicBezTo>
                  <a:pt x="736" y="1496"/>
                  <a:pt x="736" y="1481"/>
                  <a:pt x="743" y="1472"/>
                </a:cubicBezTo>
                <a:cubicBezTo>
                  <a:pt x="755" y="1457"/>
                  <a:pt x="771" y="1443"/>
                  <a:pt x="789" y="1435"/>
                </a:cubicBezTo>
                <a:cubicBezTo>
                  <a:pt x="837" y="1414"/>
                  <a:pt x="856" y="1415"/>
                  <a:pt x="908" y="1408"/>
                </a:cubicBezTo>
                <a:cubicBezTo>
                  <a:pt x="962" y="1351"/>
                  <a:pt x="925" y="1364"/>
                  <a:pt x="1036" y="1353"/>
                </a:cubicBezTo>
                <a:cubicBezTo>
                  <a:pt x="1050" y="1308"/>
                  <a:pt x="1086" y="1294"/>
                  <a:pt x="1127" y="1280"/>
                </a:cubicBezTo>
                <a:cubicBezTo>
                  <a:pt x="1120" y="1238"/>
                  <a:pt x="1126" y="1226"/>
                  <a:pt x="1100" y="1197"/>
                </a:cubicBezTo>
                <a:cubicBezTo>
                  <a:pt x="1086" y="1181"/>
                  <a:pt x="1054" y="1152"/>
                  <a:pt x="1054" y="1152"/>
                </a:cubicBezTo>
                <a:cubicBezTo>
                  <a:pt x="1044" y="1120"/>
                  <a:pt x="1035" y="1108"/>
                  <a:pt x="1054" y="1069"/>
                </a:cubicBezTo>
                <a:cubicBezTo>
                  <a:pt x="1067" y="1042"/>
                  <a:pt x="1136" y="1033"/>
                  <a:pt x="1136" y="1033"/>
                </a:cubicBezTo>
                <a:cubicBezTo>
                  <a:pt x="1142" y="1024"/>
                  <a:pt x="1157" y="1016"/>
                  <a:pt x="1154" y="1005"/>
                </a:cubicBezTo>
                <a:cubicBezTo>
                  <a:pt x="1152" y="996"/>
                  <a:pt x="1135" y="1000"/>
                  <a:pt x="1127" y="996"/>
                </a:cubicBezTo>
                <a:cubicBezTo>
                  <a:pt x="1117" y="991"/>
                  <a:pt x="1109" y="984"/>
                  <a:pt x="1100" y="978"/>
                </a:cubicBezTo>
                <a:cubicBezTo>
                  <a:pt x="1097" y="969"/>
                  <a:pt x="1098" y="957"/>
                  <a:pt x="1090" y="951"/>
                </a:cubicBezTo>
                <a:cubicBezTo>
                  <a:pt x="1075" y="940"/>
                  <a:pt x="1036" y="932"/>
                  <a:pt x="1036" y="932"/>
                </a:cubicBezTo>
                <a:cubicBezTo>
                  <a:pt x="1011" y="864"/>
                  <a:pt x="1052" y="819"/>
                  <a:pt x="1072" y="759"/>
                </a:cubicBezTo>
                <a:cubicBezTo>
                  <a:pt x="1063" y="731"/>
                  <a:pt x="1054" y="704"/>
                  <a:pt x="1045" y="676"/>
                </a:cubicBezTo>
                <a:cubicBezTo>
                  <a:pt x="1042" y="667"/>
                  <a:pt x="1043" y="656"/>
                  <a:pt x="1036" y="649"/>
                </a:cubicBezTo>
                <a:cubicBezTo>
                  <a:pt x="1011" y="625"/>
                  <a:pt x="1023" y="637"/>
                  <a:pt x="999" y="612"/>
                </a:cubicBezTo>
                <a:cubicBezTo>
                  <a:pt x="1008" y="530"/>
                  <a:pt x="996" y="525"/>
                  <a:pt x="1063" y="503"/>
                </a:cubicBezTo>
                <a:cubicBezTo>
                  <a:pt x="1118" y="445"/>
                  <a:pt x="1022" y="452"/>
                  <a:pt x="990" y="448"/>
                </a:cubicBezTo>
                <a:cubicBezTo>
                  <a:pt x="958" y="398"/>
                  <a:pt x="937" y="352"/>
                  <a:pt x="999" y="311"/>
                </a:cubicBezTo>
                <a:cubicBezTo>
                  <a:pt x="996" y="296"/>
                  <a:pt x="1001" y="276"/>
                  <a:pt x="990" y="265"/>
                </a:cubicBezTo>
                <a:cubicBezTo>
                  <a:pt x="976" y="251"/>
                  <a:pt x="935" y="247"/>
                  <a:pt x="935" y="247"/>
                </a:cubicBezTo>
                <a:cubicBezTo>
                  <a:pt x="905" y="226"/>
                  <a:pt x="892" y="218"/>
                  <a:pt x="880" y="183"/>
                </a:cubicBezTo>
                <a:cubicBezTo>
                  <a:pt x="837" y="212"/>
                  <a:pt x="852" y="223"/>
                  <a:pt x="798" y="210"/>
                </a:cubicBezTo>
                <a:cubicBezTo>
                  <a:pt x="789" y="204"/>
                  <a:pt x="777" y="201"/>
                  <a:pt x="770" y="192"/>
                </a:cubicBezTo>
                <a:cubicBezTo>
                  <a:pt x="764" y="184"/>
                  <a:pt x="769" y="170"/>
                  <a:pt x="761" y="164"/>
                </a:cubicBezTo>
                <a:cubicBezTo>
                  <a:pt x="745" y="153"/>
                  <a:pt x="724" y="152"/>
                  <a:pt x="706" y="146"/>
                </a:cubicBezTo>
                <a:cubicBezTo>
                  <a:pt x="697" y="143"/>
                  <a:pt x="679" y="137"/>
                  <a:pt x="679" y="137"/>
                </a:cubicBezTo>
                <a:cubicBezTo>
                  <a:pt x="673" y="128"/>
                  <a:pt x="654" y="118"/>
                  <a:pt x="661" y="109"/>
                </a:cubicBezTo>
                <a:cubicBezTo>
                  <a:pt x="673" y="94"/>
                  <a:pt x="698" y="97"/>
                  <a:pt x="716" y="91"/>
                </a:cubicBezTo>
                <a:cubicBezTo>
                  <a:pt x="748" y="81"/>
                  <a:pt x="783" y="85"/>
                  <a:pt x="816" y="82"/>
                </a:cubicBezTo>
                <a:cubicBezTo>
                  <a:pt x="881" y="61"/>
                  <a:pt x="884" y="47"/>
                  <a:pt x="962" y="36"/>
                </a:cubicBezTo>
                <a:cubicBezTo>
                  <a:pt x="985" y="14"/>
                  <a:pt x="981" y="27"/>
                  <a:pt x="981" y="0"/>
                </a:cubicBezTo>
                <a:close/>
              </a:path>
            </a:pathLst>
          </a:custGeom>
          <a:solidFill>
            <a:srgbClr val="00FF00"/>
          </a:solidFill>
          <a:ln w="38100" cmpd="sng">
            <a:solidFill>
              <a:srgbClr val="00FF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 typeface="Arial" panose="020B0604020202020204"/>
              <a:buNone/>
              <a:defRPr/>
            </a:pPr>
            <a:endParaRPr kumimoji="0" lang="vi-VN" sz="1200"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Arial" panose="020B0604020202020204"/>
            </a:endParaRPr>
          </a:p>
        </p:txBody>
      </p:sp>
      <p:sp>
        <p:nvSpPr>
          <p:cNvPr id="193566" name="Text Box 30"/>
          <p:cNvSpPr txBox="1">
            <a:spLocks noChangeArrowheads="1"/>
          </p:cNvSpPr>
          <p:nvPr/>
        </p:nvSpPr>
        <p:spPr bwMode="auto">
          <a:xfrm>
            <a:off x="3714750" y="571500"/>
            <a:ext cx="1314450" cy="32385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algn="ctr" defTabSz="685800">
              <a:spcBef>
                <a:spcPct val="50000"/>
              </a:spcBef>
              <a:buClrTx/>
              <a:buSzTx/>
              <a:buFont typeface="Arial" panose="020B0604020202020204"/>
              <a:buNone/>
              <a:defRPr/>
            </a:pPr>
            <a:r>
              <a:rPr kumimoji="0" lang="en-US" altLang="vi-VN" sz="1500" b="1" kern="1200" cap="none" spc="0" normalizeH="0" baseline="0" noProof="0">
                <a:solidFill>
                  <a:srgbClr val="0000FF"/>
                </a:solidFill>
                <a:latin typeface="Tahoma" panose="020B0604030504040204" pitchFamily="34" charset="0"/>
                <a:ea typeface="+mn-ea"/>
                <a:cs typeface="+mn-cs"/>
                <a:sym typeface="Arial" panose="020B0604020202020204"/>
              </a:rPr>
              <a:t>Đàng</a:t>
            </a:r>
            <a:r>
              <a:rPr kumimoji="0" lang="en-US" altLang="vi-VN" sz="1500" b="1" kern="1200" cap="none" spc="0" normalizeH="0" baseline="0" noProof="0">
                <a:solidFill>
                  <a:srgbClr val="0066FF"/>
                </a:solidFill>
                <a:latin typeface="Tahoma" panose="020B0604030504040204" pitchFamily="34" charset="0"/>
                <a:ea typeface="+mn-ea"/>
                <a:cs typeface="+mn-cs"/>
                <a:sym typeface="Arial" panose="020B0604020202020204"/>
              </a:rPr>
              <a:t> </a:t>
            </a:r>
            <a:r>
              <a:rPr kumimoji="0" lang="en-US" altLang="vi-VN" sz="1500" b="1" kern="1200" cap="none" spc="0" normalizeH="0" baseline="0" noProof="0">
                <a:solidFill>
                  <a:srgbClr val="0000FF"/>
                </a:solidFill>
                <a:latin typeface="Tahoma" panose="020B0604030504040204" pitchFamily="34" charset="0"/>
                <a:ea typeface="+mn-ea"/>
                <a:cs typeface="+mn-cs"/>
                <a:sym typeface="Arial" panose="020B0604020202020204"/>
              </a:rPr>
              <a:t>Ngoài</a:t>
            </a:r>
            <a:endParaRPr kumimoji="0" lang="en-US" altLang="vi-VN" sz="1500" b="1" kern="1200" cap="none" spc="0" normalizeH="0" baseline="0" noProof="0">
              <a:solidFill>
                <a:srgbClr val="0000FF"/>
              </a:solidFill>
              <a:latin typeface="Tahoma" panose="020B0604030504040204" pitchFamily="34" charset="0"/>
              <a:ea typeface="+mn-ea"/>
              <a:cs typeface="+mn-cs"/>
              <a:sym typeface="Arial" panose="020B0604020202020204"/>
            </a:endParaRPr>
          </a:p>
        </p:txBody>
      </p:sp>
      <p:sp>
        <p:nvSpPr>
          <p:cNvPr id="193567" name="Text Box 31"/>
          <p:cNvSpPr txBox="1">
            <a:spLocks noChangeArrowheads="1"/>
          </p:cNvSpPr>
          <p:nvPr/>
        </p:nvSpPr>
        <p:spPr bwMode="auto">
          <a:xfrm>
            <a:off x="5257800" y="1939925"/>
            <a:ext cx="1314450" cy="32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algn="ctr" defTabSz="685800">
              <a:spcBef>
                <a:spcPct val="50000"/>
              </a:spcBef>
              <a:buClrTx/>
              <a:buSzTx/>
              <a:buFont typeface="Arial" panose="020B0604020202020204"/>
              <a:buNone/>
              <a:defRPr/>
            </a:pPr>
            <a:r>
              <a:rPr kumimoji="0" lang="en-US" altLang="vi-VN" sz="1500" b="1" kern="1200" cap="none" spc="0" normalizeH="0" baseline="0" noProof="0">
                <a:solidFill>
                  <a:srgbClr val="FF00FF"/>
                </a:solidFill>
                <a:latin typeface="Tahoma" panose="020B0604030504040204" pitchFamily="34" charset="0"/>
                <a:ea typeface="+mn-ea"/>
                <a:cs typeface="+mn-cs"/>
                <a:sym typeface="Arial" panose="020B0604020202020204"/>
              </a:rPr>
              <a:t>Sông Gianh</a:t>
            </a:r>
            <a:endParaRPr kumimoji="0" lang="en-US" altLang="vi-VN" sz="1500" b="1" kern="1200" cap="none" spc="0" normalizeH="0" baseline="0" noProof="0">
              <a:solidFill>
                <a:srgbClr val="FF00FF"/>
              </a:solidFill>
              <a:latin typeface="Tahoma" panose="020B0604030504040204" pitchFamily="34" charset="0"/>
              <a:ea typeface="+mn-ea"/>
              <a:cs typeface="+mn-cs"/>
              <a:sym typeface="Arial" panose="020B0604020202020204"/>
            </a:endParaRPr>
          </a:p>
        </p:txBody>
      </p:sp>
      <p:sp>
        <p:nvSpPr>
          <p:cNvPr id="193568" name="Freeform 32"/>
          <p:cNvSpPr/>
          <p:nvPr/>
        </p:nvSpPr>
        <p:spPr bwMode="auto">
          <a:xfrm>
            <a:off x="4914900" y="2198688"/>
            <a:ext cx="425450" cy="128588"/>
          </a:xfrm>
          <a:custGeom>
            <a:avLst/>
            <a:gdLst>
              <a:gd name="T0" fmla="*/ 357 w 357"/>
              <a:gd name="T1" fmla="*/ 0 h 108"/>
              <a:gd name="T2" fmla="*/ 238 w 357"/>
              <a:gd name="T3" fmla="*/ 55 h 108"/>
              <a:gd name="T4" fmla="*/ 210 w 357"/>
              <a:gd name="T5" fmla="*/ 64 h 108"/>
              <a:gd name="T6" fmla="*/ 192 w 357"/>
              <a:gd name="T7" fmla="*/ 83 h 108"/>
              <a:gd name="T8" fmla="*/ 101 w 357"/>
              <a:gd name="T9" fmla="*/ 92 h 108"/>
              <a:gd name="T10" fmla="*/ 0 w 357"/>
              <a:gd name="T11" fmla="*/ 101 h 108"/>
            </a:gdLst>
            <a:ahLst/>
            <a:cxnLst>
              <a:cxn ang="0">
                <a:pos x="T0" y="T1"/>
              </a:cxn>
              <a:cxn ang="0">
                <a:pos x="T2" y="T3"/>
              </a:cxn>
              <a:cxn ang="0">
                <a:pos x="T4" y="T5"/>
              </a:cxn>
              <a:cxn ang="0">
                <a:pos x="T6" y="T7"/>
              </a:cxn>
              <a:cxn ang="0">
                <a:pos x="T8" y="T9"/>
              </a:cxn>
              <a:cxn ang="0">
                <a:pos x="T10" y="T11"/>
              </a:cxn>
            </a:cxnLst>
            <a:rect l="0" t="0" r="r" b="b"/>
            <a:pathLst>
              <a:path w="357" h="108">
                <a:moveTo>
                  <a:pt x="357" y="0"/>
                </a:moveTo>
                <a:cubicBezTo>
                  <a:pt x="297" y="60"/>
                  <a:pt x="354" y="42"/>
                  <a:pt x="238" y="55"/>
                </a:cubicBezTo>
                <a:cubicBezTo>
                  <a:pt x="229" y="58"/>
                  <a:pt x="218" y="59"/>
                  <a:pt x="210" y="64"/>
                </a:cubicBezTo>
                <a:cubicBezTo>
                  <a:pt x="203" y="69"/>
                  <a:pt x="200" y="81"/>
                  <a:pt x="192" y="83"/>
                </a:cubicBezTo>
                <a:cubicBezTo>
                  <a:pt x="162" y="91"/>
                  <a:pt x="131" y="89"/>
                  <a:pt x="101" y="92"/>
                </a:cubicBezTo>
                <a:cubicBezTo>
                  <a:pt x="50" y="108"/>
                  <a:pt x="83" y="101"/>
                  <a:pt x="0" y="101"/>
                </a:cubicBezTo>
              </a:path>
            </a:pathLst>
          </a:custGeom>
          <a:noFill/>
          <a:ln w="57150" cmpd="sng">
            <a:solidFill>
              <a:srgbClr val="0000FF"/>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 typeface="Arial" panose="020B0604020202020204"/>
              <a:buNone/>
              <a:defRPr/>
            </a:pPr>
            <a:endParaRPr kumimoji="0" lang="vi-VN" sz="1200"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Arial" panose="020B0604020202020204"/>
            </a:endParaRPr>
          </a:p>
        </p:txBody>
      </p:sp>
      <p:sp>
        <p:nvSpPr>
          <p:cNvPr id="193569" name="Text Box 33"/>
          <p:cNvSpPr txBox="1">
            <a:spLocks noChangeArrowheads="1"/>
          </p:cNvSpPr>
          <p:nvPr/>
        </p:nvSpPr>
        <p:spPr bwMode="auto">
          <a:xfrm>
            <a:off x="5200650" y="3429000"/>
            <a:ext cx="13144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algn="ctr" defTabSz="685800">
              <a:spcBef>
                <a:spcPct val="50000"/>
              </a:spcBef>
              <a:buClrTx/>
              <a:buSzTx/>
              <a:buFont typeface="Arial" panose="020B0604020202020204"/>
              <a:buNone/>
              <a:defRPr/>
            </a:pPr>
            <a:r>
              <a:rPr kumimoji="0" lang="en-US" altLang="vi-VN" sz="1500" b="1" kern="1200" cap="none" spc="0" normalizeH="0" baseline="0" noProof="0">
                <a:solidFill>
                  <a:srgbClr val="FF00FF"/>
                </a:solidFill>
                <a:latin typeface="Tahoma" panose="020B0604030504040204" pitchFamily="34" charset="0"/>
                <a:ea typeface="+mn-ea"/>
                <a:cs typeface="+mn-cs"/>
                <a:sym typeface="Arial" panose="020B0604020202020204"/>
              </a:rPr>
              <a:t>Đàng Trong</a:t>
            </a:r>
            <a:endParaRPr kumimoji="0" lang="en-US" altLang="vi-VN" sz="1500" b="1" kern="1200" cap="none" spc="0" normalizeH="0" baseline="0" noProof="0">
              <a:solidFill>
                <a:srgbClr val="FF00FF"/>
              </a:solidFill>
              <a:latin typeface="Tahoma" panose="020B0604030504040204" pitchFamily="34" charset="0"/>
              <a:ea typeface="+mn-ea"/>
              <a:cs typeface="+mn-cs"/>
              <a:sym typeface="Arial" panose="020B0604020202020204"/>
            </a:endParaRPr>
          </a:p>
        </p:txBody>
      </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3567"/>
                                        </p:tgtEl>
                                        <p:attrNameLst>
                                          <p:attrName>style.visibility</p:attrName>
                                        </p:attrNameLst>
                                      </p:cBhvr>
                                      <p:to>
                                        <p:strVal val="visible"/>
                                      </p:to>
                                    </p:set>
                                    <p:anim calcmode="lin" valueType="num">
                                      <p:cBhvr additive="base">
                                        <p:cTn id="7" dur="500" fill="hold"/>
                                        <p:tgtEl>
                                          <p:spTgt spid="193567"/>
                                        </p:tgtEl>
                                        <p:attrNameLst>
                                          <p:attrName>ppt_x</p:attrName>
                                        </p:attrNameLst>
                                      </p:cBhvr>
                                      <p:tavLst>
                                        <p:tav tm="0">
                                          <p:val>
                                            <p:strVal val="#ppt_x"/>
                                          </p:val>
                                        </p:tav>
                                        <p:tav tm="100000">
                                          <p:val>
                                            <p:strVal val="#ppt_x"/>
                                          </p:val>
                                        </p:tav>
                                      </p:tavLst>
                                    </p:anim>
                                    <p:anim calcmode="lin" valueType="num">
                                      <p:cBhvr additive="base">
                                        <p:cTn id="8" dur="500" fill="hold"/>
                                        <p:tgtEl>
                                          <p:spTgt spid="1935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1138" name="Google Shape;299;p14" descr="1-17"/>
          <p:cNvPicPr preferRelativeResize="0">
            <a:picLocks noChangeAspect="1"/>
          </p:cNvPicPr>
          <p:nvPr/>
        </p:nvPicPr>
        <p:blipFill>
          <a:blip r:embed="rId1"/>
          <a:stretch>
            <a:fillRect/>
          </a:stretch>
        </p:blipFill>
        <p:spPr>
          <a:xfrm>
            <a:off x="0" y="3052763"/>
            <a:ext cx="9144000" cy="2090737"/>
          </a:xfrm>
          <a:prstGeom prst="rect">
            <a:avLst/>
          </a:prstGeom>
          <a:noFill/>
          <a:ln w="9525">
            <a:noFill/>
          </a:ln>
        </p:spPr>
      </p:pic>
      <p:pic>
        <p:nvPicPr>
          <p:cNvPr id="300" name="Google Shape;300;p14" descr="1-31"/>
          <p:cNvPicPr preferRelativeResize="0">
            <a:picLocks noChangeAspect="1"/>
          </p:cNvPicPr>
          <p:nvPr/>
        </p:nvPicPr>
        <p:blipFill>
          <a:blip r:embed="rId2"/>
          <a:stretch>
            <a:fillRect/>
          </a:stretch>
        </p:blipFill>
        <p:spPr>
          <a:xfrm>
            <a:off x="1222375" y="0"/>
            <a:ext cx="6607175" cy="5337175"/>
          </a:xfrm>
          <a:prstGeom prst="rect">
            <a:avLst/>
          </a:prstGeom>
          <a:noFill/>
          <a:ln w="9525">
            <a:noFill/>
          </a:ln>
        </p:spPr>
      </p:pic>
      <p:pic>
        <p:nvPicPr>
          <p:cNvPr id="91140" name="Google Shape;301;p14" descr="1-34"/>
          <p:cNvPicPr preferRelativeResize="0">
            <a:picLocks noChangeAspect="1"/>
          </p:cNvPicPr>
          <p:nvPr/>
        </p:nvPicPr>
        <p:blipFill>
          <a:blip r:embed="rId3"/>
          <a:stretch>
            <a:fillRect/>
          </a:stretch>
        </p:blipFill>
        <p:spPr>
          <a:xfrm>
            <a:off x="7450138" y="2509838"/>
            <a:ext cx="1797050" cy="2633662"/>
          </a:xfrm>
          <a:prstGeom prst="rect">
            <a:avLst/>
          </a:prstGeom>
          <a:noFill/>
          <a:ln w="9525">
            <a:noFill/>
          </a:ln>
        </p:spPr>
      </p:pic>
      <p:pic>
        <p:nvPicPr>
          <p:cNvPr id="302" name="Google Shape;302;p14" descr="1-33"/>
          <p:cNvPicPr preferRelativeResize="0">
            <a:picLocks noChangeAspect="1"/>
          </p:cNvPicPr>
          <p:nvPr/>
        </p:nvPicPr>
        <p:blipFill>
          <a:blip r:embed="rId4"/>
          <a:stretch>
            <a:fillRect/>
          </a:stretch>
        </p:blipFill>
        <p:spPr>
          <a:xfrm>
            <a:off x="103188" y="114300"/>
            <a:ext cx="1525587" cy="5029200"/>
          </a:xfrm>
          <a:prstGeom prst="rect">
            <a:avLst/>
          </a:prstGeom>
          <a:noFill/>
          <a:ln w="9525">
            <a:noFill/>
          </a:ln>
        </p:spPr>
      </p:pic>
      <p:sp>
        <p:nvSpPr>
          <p:cNvPr id="303" name="Google Shape;303;p14"/>
          <p:cNvSpPr/>
          <p:nvPr/>
        </p:nvSpPr>
        <p:spPr>
          <a:xfrm>
            <a:off x="2136775" y="1635125"/>
            <a:ext cx="4914900" cy="2995613"/>
          </a:xfrm>
          <a:prstGeom prst="rect">
            <a:avLst/>
          </a:prstGeom>
          <a:noFill/>
          <a:ln w="9525">
            <a:noFill/>
          </a:ln>
        </p:spPr>
        <p:txBody>
          <a:bodyPr lIns="41793" tIns="20891" rIns="41793" bIns="20891">
            <a:spAutoFit/>
          </a:bodyPr>
          <a:p>
            <a:pPr algn="just" eaLnBrk="1" hangingPunct="1">
              <a:buNone/>
            </a:pPr>
            <a:r>
              <a:rPr lang="en-US" altLang="x-none" sz="1600" b="1">
                <a:solidFill>
                  <a:srgbClr val="002060"/>
                </a:solidFill>
                <a:latin typeface="Arial" panose="020B0604020202020204" pitchFamily="34" charset="0"/>
              </a:rPr>
              <a:t>Tìm hiểu thông tin từ sách, báo và internet, hãy viết đoạn văn (khoảng 5-7 dòng) giới thiệu về một di tích hoặc lễ hội còn tồn tại đến ngày nay gắn với tên tuổi một thủ lĩnh của cuộc khỏi nghĩa nông dân Đàng Ngoài thế kỉ XVIII.</a:t>
            </a:r>
            <a:endParaRPr lang="vi-VN" altLang="en-US" sz="1600" b="1">
              <a:solidFill>
                <a:srgbClr val="002060"/>
              </a:solidFill>
              <a:latin typeface="Arial" panose="020B0604020202020204" pitchFamily="34" charset="0"/>
            </a:endParaRPr>
          </a:p>
          <a:p>
            <a:pPr algn="just" eaLnBrk="1" hangingPunct="1">
              <a:buNone/>
            </a:pPr>
            <a:r>
              <a:rPr lang="en-US" altLang="x-none" i="1">
                <a:latin typeface="Arial" panose="020B0604020202020204" pitchFamily="34" charset="0"/>
              </a:rPr>
              <a:t> </a:t>
            </a:r>
            <a:r>
              <a:rPr lang="en-US" altLang="x-none" sz="1600" i="1">
                <a:solidFill>
                  <a:srgbClr val="0070C0"/>
                </a:solidFill>
                <a:latin typeface="Arial" panose="020B0604020202020204" pitchFamily="34" charset="0"/>
              </a:rPr>
              <a:t>(Lưu ý: Nội dung giới thiệu cần đảm bảo được:</a:t>
            </a:r>
            <a:endParaRPr lang="vi-VN" altLang="en-US" sz="1600">
              <a:solidFill>
                <a:srgbClr val="0070C0"/>
              </a:solidFill>
              <a:latin typeface="Arial" panose="020B0604020202020204" pitchFamily="34" charset="0"/>
            </a:endParaRPr>
          </a:p>
          <a:p>
            <a:pPr algn="just" eaLnBrk="1" hangingPunct="1">
              <a:buNone/>
            </a:pPr>
            <a:r>
              <a:rPr lang="en-US" altLang="x-none" sz="1600" i="1">
                <a:solidFill>
                  <a:srgbClr val="0070C0"/>
                </a:solidFill>
                <a:latin typeface="Arial" panose="020B0604020202020204" pitchFamily="34" charset="0"/>
              </a:rPr>
              <a:t>+ Đó là di tích/lễ hội nào? Ở đâu?</a:t>
            </a:r>
            <a:endParaRPr lang="vi-VN" altLang="en-US" sz="1600">
              <a:solidFill>
                <a:srgbClr val="0070C0"/>
              </a:solidFill>
              <a:latin typeface="Arial" panose="020B0604020202020204" pitchFamily="34" charset="0"/>
            </a:endParaRPr>
          </a:p>
          <a:p>
            <a:pPr algn="just" eaLnBrk="1" hangingPunct="1">
              <a:buNone/>
            </a:pPr>
            <a:r>
              <a:rPr lang="en-US" altLang="x-none" sz="1600" i="1">
                <a:solidFill>
                  <a:srgbClr val="0070C0"/>
                </a:solidFill>
                <a:latin typeface="Arial" panose="020B0604020202020204" pitchFamily="34" charset="0"/>
              </a:rPr>
              <a:t>+ Di tích/lễ hội đó gắn với thủ lĩnh nào trong cuộc khỏi nghĩa?</a:t>
            </a:r>
            <a:endParaRPr lang="vi-VN" altLang="en-US" sz="1600">
              <a:solidFill>
                <a:srgbClr val="0070C0"/>
              </a:solidFill>
              <a:latin typeface="Arial" panose="020B0604020202020204" pitchFamily="34" charset="0"/>
            </a:endParaRPr>
          </a:p>
          <a:p>
            <a:pPr algn="just" eaLnBrk="1" hangingPunct="1">
              <a:buNone/>
            </a:pPr>
            <a:r>
              <a:rPr lang="en-US" altLang="x-none" sz="1600" i="1">
                <a:solidFill>
                  <a:srgbClr val="0070C0"/>
                </a:solidFill>
                <a:latin typeface="Arial" panose="020B0604020202020204" pitchFamily="34" charset="0"/>
              </a:rPr>
              <a:t>+ Điểm nổi bật, đặc sắc của di tích/lễ hội đó.</a:t>
            </a:r>
            <a:endParaRPr lang="vi-VN" altLang="en-US" sz="1600">
              <a:solidFill>
                <a:srgbClr val="0070C0"/>
              </a:solidFill>
              <a:latin typeface="Arial" panose="020B0604020202020204" pitchFamily="34" charset="0"/>
            </a:endParaRPr>
          </a:p>
          <a:p>
            <a:pPr algn="just" eaLnBrk="1" hangingPunct="1">
              <a:buNone/>
            </a:pPr>
            <a:r>
              <a:rPr lang="en-US" altLang="x-none" sz="1600" i="1">
                <a:solidFill>
                  <a:srgbClr val="0070C0"/>
                </a:solidFill>
                <a:latin typeface="Arial" panose="020B0604020202020204" pitchFamily="34" charset="0"/>
              </a:rPr>
              <a:t>+ Giá trị của di tích/lễ hội đó trong quá khứ và đối với ngày nay.</a:t>
            </a:r>
            <a:endParaRPr lang="vi-VN" altLang="en-US" sz="1600">
              <a:solidFill>
                <a:srgbClr val="0070C0"/>
              </a:solidFill>
              <a:latin typeface="Arial" panose="020B0604020202020204" pitchFamily="34" charset="0"/>
            </a:endParaRPr>
          </a:p>
        </p:txBody>
      </p:sp>
      <p:sp>
        <p:nvSpPr>
          <p:cNvPr id="304" name="Google Shape;304;p14"/>
          <p:cNvSpPr txBox="1"/>
          <p:nvPr/>
        </p:nvSpPr>
        <p:spPr>
          <a:xfrm>
            <a:off x="3325813" y="1096963"/>
            <a:ext cx="2365375" cy="504825"/>
          </a:xfrm>
          <a:prstGeom prst="rect">
            <a:avLst/>
          </a:prstGeom>
          <a:noFill/>
          <a:ln>
            <a:noFill/>
          </a:ln>
        </p:spPr>
        <p:txBody>
          <a:bodyPr spcFirstLastPara="1" wrap="square" lIns="41793" tIns="20891" rIns="41793" bIns="20891" anchor="t" anchorCtr="0">
            <a:spAutoFit/>
          </a:bodyPr>
          <a:p>
            <a:pPr algn="ctr" defTabSz="685800" eaLnBrk="1" hangingPunct="1">
              <a:buClr>
                <a:srgbClr val="FF0066"/>
              </a:buClr>
              <a:buNone/>
            </a:pPr>
            <a:r>
              <a:rPr lang="en-US" altLang="x-none" sz="3000" b="1">
                <a:solidFill>
                  <a:srgbClr val="FF0066"/>
                </a:solidFill>
                <a:latin typeface="Times New Roman" panose="02020603050405020304" pitchFamily="18" charset="0"/>
                <a:cs typeface="Times New Roman" panose="02020603050405020304" pitchFamily="18" charset="0"/>
              </a:rPr>
              <a:t>VẬN DỤNG</a:t>
            </a:r>
            <a:endParaRPr lang="en-US" altLang="zh-CN" sz="3000" b="1">
              <a:solidFill>
                <a:srgbClr val="FF0066"/>
              </a:solidFill>
              <a:latin typeface="Arial" panose="020B0604020202020204" pitchFamily="34" charset="0"/>
            </a:endParaRP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fade">
                                      <p:cBhvr>
                                        <p:cTn id="7" dur="1000"/>
                                        <p:tgtEl>
                                          <p:spTgt spid="30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02"/>
                                        </p:tgtEl>
                                        <p:attrNameLst>
                                          <p:attrName>style.visibility</p:attrName>
                                        </p:attrNameLst>
                                      </p:cBhvr>
                                      <p:to>
                                        <p:strVal val="visible"/>
                                      </p:to>
                                    </p:set>
                                    <p:animEffect transition="in" filter="fade">
                                      <p:cBhvr>
                                        <p:cTn id="11" dur="500"/>
                                        <p:tgtEl>
                                          <p:spTgt spid="302"/>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04"/>
                                        </p:tgtEl>
                                        <p:attrNameLst>
                                          <p:attrName>style.visibility</p:attrName>
                                        </p:attrNameLst>
                                      </p:cBhvr>
                                      <p:to>
                                        <p:strVal val="visible"/>
                                      </p:to>
                                    </p:set>
                                    <p:animEffect transition="in" filter="fade">
                                      <p:cBhvr>
                                        <p:cTn id="15" dur="500"/>
                                        <p:tgtEl>
                                          <p:spTgt spid="304"/>
                                        </p:tgtEl>
                                      </p:cBhvr>
                                    </p:animEffect>
                                  </p:childTnLst>
                                </p:cTn>
                              </p:par>
                            </p:childTnLst>
                          </p:cTn>
                        </p:par>
                        <p:par>
                          <p:cTn id="16" fill="hold">
                            <p:stCondLst>
                              <p:cond delay="2000"/>
                            </p:stCondLst>
                            <p:childTnLst>
                              <p:par>
                                <p:cTn id="17" presetID="23" presetClass="entr" presetSubtype="16" fill="hold" nodeType="afterEffect">
                                  <p:stCondLst>
                                    <p:cond delay="0"/>
                                  </p:stCondLst>
                                  <p:childTnLst>
                                    <p:set>
                                      <p:cBhvr>
                                        <p:cTn id="18" dur="1" fill="hold">
                                          <p:stCondLst>
                                            <p:cond delay="0"/>
                                          </p:stCondLst>
                                        </p:cTn>
                                        <p:tgtEl>
                                          <p:spTgt spid="303"/>
                                        </p:tgtEl>
                                        <p:attrNameLst>
                                          <p:attrName>style.visibility</p:attrName>
                                        </p:attrNameLst>
                                      </p:cBhvr>
                                      <p:to>
                                        <p:strVal val="visible"/>
                                      </p:to>
                                    </p:set>
                                    <p:anim calcmode="lin" valueType="num">
                                      <p:cBhvr additive="base">
                                        <p:cTn id="19" dur="500"/>
                                        <p:tgtEl>
                                          <p:spTgt spid="303"/>
                                        </p:tgtEl>
                                        <p:attrNameLst>
                                          <p:attrName>ppt_w</p:attrName>
                                        </p:attrNameLst>
                                      </p:cBhvr>
                                      <p:tavLst>
                                        <p:tav tm="0">
                                          <p:val>
                                            <p:fltVal val="0"/>
                                          </p:val>
                                        </p:tav>
                                        <p:tav tm="100000">
                                          <p:val>
                                            <p:strVal val="#ppt_w"/>
                                          </p:val>
                                        </p:tav>
                                      </p:tavLst>
                                    </p:anim>
                                    <p:anim calcmode="lin" valueType="num">
                                      <p:cBhvr additive="base">
                                        <p:cTn id="20" dur="500"/>
                                        <p:tgtEl>
                                          <p:spTgt spid="30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7" name="Google Shape;257;p35"/>
          <p:cNvSpPr/>
          <p:nvPr/>
        </p:nvSpPr>
        <p:spPr>
          <a:xfrm>
            <a:off x="6007100" y="1084263"/>
            <a:ext cx="2479675" cy="2497138"/>
          </a:xfrm>
          <a:prstGeom prst="rect">
            <a:avLst/>
          </a:prstGeom>
          <a:solidFill>
            <a:srgbClr val="000000">
              <a:alpha val="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93187" name="Google Shape;258;p35" descr="photo-1434030216411-0b793f4b4173.jpg"/>
          <p:cNvPicPr preferRelativeResize="0">
            <a:picLocks noChangeAspect="1"/>
          </p:cNvPicPr>
          <p:nvPr/>
        </p:nvPicPr>
        <p:blipFill>
          <a:blip r:embed="rId1"/>
          <a:stretch>
            <a:fillRect/>
          </a:stretch>
        </p:blipFill>
        <p:spPr>
          <a:xfrm>
            <a:off x="6049963" y="1127125"/>
            <a:ext cx="2303462" cy="2320925"/>
          </a:xfrm>
          <a:prstGeom prst="rect">
            <a:avLst/>
          </a:prstGeom>
          <a:noFill/>
          <a:ln w="114300" cap="flat" cmpd="sng">
            <a:solidFill>
              <a:srgbClr val="FFFFFF"/>
            </a:solidFill>
            <a:prstDash val="solid"/>
            <a:miter/>
            <a:headEnd type="none" w="sm" len="sm"/>
            <a:tailEnd type="none" w="sm" len="sm"/>
          </a:ln>
        </p:spPr>
      </p:pic>
      <p:sp>
        <p:nvSpPr>
          <p:cNvPr id="93188" name="Google Shape;259;p35"/>
          <p:cNvSpPr>
            <a:spLocks noGrp="1"/>
          </p:cNvSpPr>
          <p:nvPr>
            <p:ph type="ctrTitle" idx="4294967295"/>
          </p:nvPr>
        </p:nvSpPr>
        <p:spPr>
          <a:xfrm>
            <a:off x="1349375" y="617538"/>
            <a:ext cx="4137025" cy="604837"/>
          </a:xfrm>
          <a:ln/>
        </p:spPr>
        <p:txBody>
          <a:bodyPr vert="horz" wrap="square" lIns="91425" tIns="91425" rIns="91425" bIns="91425" anchor="b" anchorCtr="0"/>
          <a:lstStyle>
            <a:lvl1pPr lvl="0">
              <a:buClr>
                <a:srgbClr val="000000"/>
              </a:buClr>
              <a:buSzTx/>
              <a:buFont typeface="Arial" panose="020B0604020202020204" pitchFamily="34" charset="0"/>
              <a:defRPr/>
            </a:lvl1pPr>
          </a:lstStyle>
          <a:p>
            <a:pPr lvl="0" algn="ctr" eaLnBrk="1" hangingPunct="1">
              <a:buClr>
                <a:srgbClr val="25212A"/>
              </a:buClr>
              <a:buFont typeface="Oswald" charset="0"/>
              <a:buNone/>
            </a:pPr>
            <a:r>
              <a:rPr lang="en-US" altLang="x-none" sz="2800">
                <a:solidFill>
                  <a:srgbClr val="25212A"/>
                </a:solidFill>
                <a:latin typeface="Times New Roman" panose="02020603050405020304" pitchFamily="18" charset="0"/>
                <a:cs typeface="Oswald" charset="0"/>
                <a:sym typeface="Oswald" charset="0"/>
              </a:rPr>
              <a:t>HƯỚNG DẪN HỌC TẬP</a:t>
            </a:r>
            <a:endParaRPr lang="en-US" altLang="x-none" sz="2800">
              <a:solidFill>
                <a:srgbClr val="25212A"/>
              </a:solidFill>
              <a:latin typeface="Times New Roman" panose="02020603050405020304" pitchFamily="18" charset="0"/>
              <a:ea typeface="Oswald" charset="0"/>
              <a:sym typeface="Oswald" charset="0"/>
            </a:endParaRPr>
          </a:p>
        </p:txBody>
      </p:sp>
      <p:sp>
        <p:nvSpPr>
          <p:cNvPr id="2" name="Rectangle 1"/>
          <p:cNvSpPr/>
          <p:nvPr/>
        </p:nvSpPr>
        <p:spPr>
          <a:xfrm>
            <a:off x="1231900" y="1135063"/>
            <a:ext cx="4683125" cy="3294063"/>
          </a:xfrm>
          <a:prstGeom prst="rect">
            <a:avLst/>
          </a:prstGeom>
        </p:spPr>
        <p:txBody>
          <a:bodyPr wrap="square">
            <a:spAutoFit/>
          </a:bodyPr>
          <a:p>
            <a:pPr algn="just" eaLnBrk="1" hangingPunct="1">
              <a:buFontTx/>
              <a:buNone/>
            </a:pPr>
            <a:r>
              <a:rPr lang="en-US" altLang="en-US" sz="1800">
                <a:solidFill>
                  <a:srgbClr val="C00000"/>
                </a:solidFill>
                <a:latin typeface="Times New Roman" panose="02020603050405020304" pitchFamily="18" charset="0"/>
                <a:sym typeface="Times New Roman" panose="02020603050405020304" pitchFamily="18" charset="0"/>
              </a:rPr>
              <a:t>- Hoàn thành bài tập ở tập bản đồ - tranh ảnh - bài tập lịch sử 8.</a:t>
            </a:r>
            <a:endParaRPr lang="en-US" altLang="en-US" sz="1800">
              <a:solidFill>
                <a:srgbClr val="C00000"/>
              </a:solidFill>
              <a:latin typeface="Times New Roman" panose="02020603050405020304" pitchFamily="18" charset="0"/>
              <a:sym typeface="Times New Roman" panose="02020603050405020304" pitchFamily="18" charset="0"/>
            </a:endParaRPr>
          </a:p>
          <a:p>
            <a:pPr algn="just">
              <a:buNone/>
            </a:pPr>
            <a:r>
              <a:rPr lang="en-US" altLang="en-US" sz="1800">
                <a:solidFill>
                  <a:srgbClr val="C00000"/>
                </a:solidFill>
                <a:latin typeface="Times New Roman" panose="02020603050405020304" pitchFamily="18" charset="0"/>
                <a:sym typeface="Times New Roman" panose="02020603050405020304" pitchFamily="18" charset="0"/>
              </a:rPr>
              <a:t>- </a:t>
            </a:r>
            <a:r>
              <a:rPr lang="vi-VN" altLang="en-US" sz="1800">
                <a:solidFill>
                  <a:srgbClr val="C00000"/>
                </a:solidFill>
                <a:latin typeface="Times New Roman" panose="02020603050405020304" pitchFamily="18" charset="0"/>
                <a:cs typeface="Times New Roman" panose="02020603050405020304" pitchFamily="18" charset="0"/>
              </a:rPr>
              <a:t>C</a:t>
            </a:r>
            <a:r>
              <a:rPr lang="en-US" altLang="zh-CN" sz="1800">
                <a:solidFill>
                  <a:srgbClr val="C00000"/>
                </a:solidFill>
                <a:latin typeface="Times New Roman" panose="02020603050405020304" pitchFamily="18" charset="0"/>
                <a:cs typeface="Times New Roman" panose="02020603050405020304" pitchFamily="18" charset="0"/>
              </a:rPr>
              <a:t>huẩn bị B</a:t>
            </a:r>
            <a:r>
              <a:rPr lang="en-US" altLang="zh-CN" sz="1800">
                <a:solidFill>
                  <a:srgbClr val="C00000"/>
                </a:solidFill>
                <a:latin typeface="Times New Roman" panose="02020603050405020304" pitchFamily="18" charset="0"/>
                <a:ea typeface="Times New Roman" panose="02020603050405020304" pitchFamily="18" charset="0"/>
              </a:rPr>
              <a:t>à</a:t>
            </a:r>
            <a:r>
              <a:rPr lang="en-US" altLang="zh-CN" sz="1800">
                <a:solidFill>
                  <a:srgbClr val="C00000"/>
                </a:solidFill>
                <a:latin typeface="Times New Roman" panose="02020603050405020304" pitchFamily="18" charset="0"/>
                <a:cs typeface="Times New Roman" panose="02020603050405020304" pitchFamily="18" charset="0"/>
              </a:rPr>
              <a:t>i </a:t>
            </a:r>
            <a:r>
              <a:rPr lang="en-US" altLang="x-none" sz="1800">
                <a:solidFill>
                  <a:srgbClr val="C00000"/>
                </a:solidFill>
                <a:latin typeface="Times New Roman" panose="02020603050405020304" pitchFamily="18" charset="0"/>
                <a:cs typeface="Times New Roman" panose="02020603050405020304" pitchFamily="18" charset="0"/>
              </a:rPr>
              <a:t>8</a:t>
            </a:r>
            <a:r>
              <a:rPr lang="en-US" altLang="zh-CN" sz="1800">
                <a:solidFill>
                  <a:srgbClr val="C00000"/>
                </a:solidFill>
                <a:latin typeface="Times New Roman" panose="02020603050405020304" pitchFamily="18" charset="0"/>
                <a:cs typeface="Times New Roman" panose="02020603050405020304" pitchFamily="18" charset="0"/>
              </a:rPr>
              <a:t>: </a:t>
            </a:r>
            <a:r>
              <a:rPr lang="en-US" altLang="x-none" sz="1800">
                <a:solidFill>
                  <a:srgbClr val="C00000"/>
                </a:solidFill>
                <a:latin typeface="Times New Roman" panose="02020603050405020304" pitchFamily="18" charset="0"/>
                <a:cs typeface="Times New Roman" panose="02020603050405020304" pitchFamily="18" charset="0"/>
              </a:rPr>
              <a:t>Phong tr</a:t>
            </a:r>
            <a:r>
              <a:rPr lang="en-US" altLang="x-none" sz="1800">
                <a:solidFill>
                  <a:srgbClr val="C00000"/>
                </a:solidFill>
                <a:latin typeface="Times New Roman" panose="02020603050405020304" pitchFamily="18" charset="0"/>
                <a:ea typeface="Times New Roman" panose="02020603050405020304" pitchFamily="18" charset="0"/>
              </a:rPr>
              <a:t>à</a:t>
            </a:r>
            <a:r>
              <a:rPr lang="en-US" altLang="x-none" sz="1800">
                <a:solidFill>
                  <a:srgbClr val="C00000"/>
                </a:solidFill>
                <a:latin typeface="Times New Roman" panose="02020603050405020304" pitchFamily="18" charset="0"/>
                <a:cs typeface="Times New Roman" panose="02020603050405020304" pitchFamily="18" charset="0"/>
              </a:rPr>
              <a:t>o Tây Sơn</a:t>
            </a:r>
            <a:r>
              <a:rPr lang="en-US" altLang="zh-CN" sz="1800">
                <a:solidFill>
                  <a:srgbClr val="C00000"/>
                </a:solidFill>
                <a:latin typeface="Times New Roman" panose="02020603050405020304" pitchFamily="18" charset="0"/>
                <a:cs typeface="Times New Roman" panose="02020603050405020304" pitchFamily="18" charset="0"/>
              </a:rPr>
              <a:t>.</a:t>
            </a:r>
            <a:endParaRPr lang="vi-VN" altLang="en-US" sz="1800">
              <a:solidFill>
                <a:srgbClr val="C00000"/>
              </a:solidFill>
              <a:latin typeface="Times New Roman" panose="02020603050405020304" pitchFamily="18" charset="0"/>
              <a:cs typeface="Times New Roman" panose="02020603050405020304" pitchFamily="18" charset="0"/>
            </a:endParaRPr>
          </a:p>
          <a:p>
            <a:pPr algn="just">
              <a:buNone/>
            </a:pPr>
            <a:r>
              <a:rPr lang="en-US" altLang="zh-CN" sz="1800">
                <a:solidFill>
                  <a:srgbClr val="C00000"/>
                </a:solidFill>
                <a:latin typeface="Times New Roman" panose="02020603050405020304" pitchFamily="18" charset="0"/>
                <a:cs typeface="Times New Roman" panose="02020603050405020304" pitchFamily="18" charset="0"/>
              </a:rPr>
              <a:t>+ </a:t>
            </a:r>
            <a:r>
              <a:rPr lang="en-US" altLang="x-none" sz="1800">
                <a:solidFill>
                  <a:srgbClr val="C00000"/>
                </a:solidFill>
                <a:latin typeface="Times New Roman" panose="02020603050405020304" pitchFamily="18" charset="0"/>
                <a:cs typeface="Times New Roman" panose="02020603050405020304" pitchFamily="18" charset="0"/>
              </a:rPr>
              <a:t>Tìm hiểu về nguyên nhân bùng nổ của phong tr</a:t>
            </a:r>
            <a:r>
              <a:rPr lang="en-US" altLang="x-none" sz="1800">
                <a:solidFill>
                  <a:srgbClr val="C00000"/>
                </a:solidFill>
                <a:latin typeface="Times New Roman" panose="02020603050405020304" pitchFamily="18" charset="0"/>
                <a:ea typeface="Times New Roman" panose="02020603050405020304" pitchFamily="18" charset="0"/>
              </a:rPr>
              <a:t>à</a:t>
            </a:r>
            <a:r>
              <a:rPr lang="en-US" altLang="x-none" sz="1800">
                <a:solidFill>
                  <a:srgbClr val="C00000"/>
                </a:solidFill>
                <a:latin typeface="Times New Roman" panose="02020603050405020304" pitchFamily="18" charset="0"/>
                <a:cs typeface="Times New Roman" panose="02020603050405020304" pitchFamily="18" charset="0"/>
              </a:rPr>
              <a:t>o Tây Sơn.</a:t>
            </a:r>
            <a:endParaRPr lang="vi-VN" altLang="en-US" sz="1800">
              <a:solidFill>
                <a:srgbClr val="C00000"/>
              </a:solidFill>
              <a:latin typeface="Times New Roman" panose="02020603050405020304" pitchFamily="18" charset="0"/>
              <a:cs typeface="Times New Roman" panose="02020603050405020304" pitchFamily="18" charset="0"/>
            </a:endParaRPr>
          </a:p>
          <a:p>
            <a:pPr algn="just">
              <a:buNone/>
            </a:pPr>
            <a:r>
              <a:rPr lang="en-US" altLang="zh-CN" sz="1800">
                <a:solidFill>
                  <a:srgbClr val="C00000"/>
                </a:solidFill>
                <a:latin typeface="Times New Roman" panose="02020603050405020304" pitchFamily="18" charset="0"/>
                <a:cs typeface="Times New Roman" panose="02020603050405020304" pitchFamily="18" charset="0"/>
              </a:rPr>
              <a:t>+ </a:t>
            </a:r>
            <a:r>
              <a:rPr lang="en-US" altLang="x-none" sz="1800">
                <a:solidFill>
                  <a:srgbClr val="C00000"/>
                </a:solidFill>
                <a:latin typeface="Times New Roman" panose="02020603050405020304" pitchFamily="18" charset="0"/>
                <a:cs typeface="Times New Roman" panose="02020603050405020304" pitchFamily="18" charset="0"/>
              </a:rPr>
              <a:t>Tìm hiểu về một số thắng lợi tiêu biểu của phong tr</a:t>
            </a:r>
            <a:r>
              <a:rPr lang="en-US" altLang="x-none" sz="1800">
                <a:solidFill>
                  <a:srgbClr val="C00000"/>
                </a:solidFill>
                <a:latin typeface="Times New Roman" panose="02020603050405020304" pitchFamily="18" charset="0"/>
                <a:ea typeface="Times New Roman" panose="02020603050405020304" pitchFamily="18" charset="0"/>
              </a:rPr>
              <a:t>à</a:t>
            </a:r>
            <a:r>
              <a:rPr lang="en-US" altLang="x-none" sz="1800">
                <a:solidFill>
                  <a:srgbClr val="C00000"/>
                </a:solidFill>
                <a:latin typeface="Times New Roman" panose="02020603050405020304" pitchFamily="18" charset="0"/>
                <a:cs typeface="Times New Roman" panose="02020603050405020304" pitchFamily="18" charset="0"/>
              </a:rPr>
              <a:t>o Tây Sơn.</a:t>
            </a:r>
            <a:endParaRPr lang="vi-VN" altLang="en-US" sz="1800">
              <a:solidFill>
                <a:srgbClr val="C00000"/>
              </a:solidFill>
              <a:latin typeface="Times New Roman" panose="02020603050405020304" pitchFamily="18" charset="0"/>
              <a:cs typeface="Times New Roman" panose="02020603050405020304" pitchFamily="18" charset="0"/>
            </a:endParaRPr>
          </a:p>
          <a:p>
            <a:pPr algn="just" eaLnBrk="1" hangingPunct="1">
              <a:spcBef>
                <a:spcPts val="600"/>
              </a:spcBef>
              <a:spcAft>
                <a:spcPts val="600"/>
              </a:spcAft>
              <a:buNone/>
            </a:pPr>
            <a:r>
              <a:rPr lang="en-US" altLang="x-none" sz="1800">
                <a:solidFill>
                  <a:srgbClr val="C00000"/>
                </a:solidFill>
                <a:latin typeface="Times New Roman" panose="02020603050405020304" pitchFamily="18" charset="0"/>
                <a:ea typeface="Calibri" panose="020F0502020204030204"/>
              </a:rPr>
              <a:t>+ Tìm hiểu về Nguyễn Huệ - Quang Trung và vai trò của ông trong phong trào Tây Sơn.</a:t>
            </a:r>
            <a:endParaRPr lang="vi-VN" altLang="en-US" sz="1800">
              <a:solidFill>
                <a:srgbClr val="C00000"/>
              </a:solidFill>
              <a:latin typeface="Times New Roman" panose="02020603050405020304" pitchFamily="18" charset="0"/>
              <a:ea typeface="Calibri" panose="020F0502020204030204"/>
            </a:endParaRPr>
          </a:p>
          <a:p>
            <a:pPr algn="just" eaLnBrk="1" hangingPunct="1">
              <a:buFontTx/>
              <a:buNone/>
            </a:pPr>
            <a:r>
              <a:rPr lang="en-US" altLang="en-US" sz="1800">
                <a:solidFill>
                  <a:srgbClr val="C00000"/>
                </a:solidFill>
                <a:latin typeface="Times New Roman" panose="02020603050405020304" pitchFamily="18" charset="0"/>
                <a:sym typeface="Times New Roman" panose="02020603050405020304" pitchFamily="18" charset="0"/>
              </a:rPr>
              <a:t>+ Sưu tầm tranh ảnh, tài liệu, có liên quan đến bài học.</a:t>
            </a:r>
            <a:endParaRPr lang="en-US" altLang="en-US" sz="1800">
              <a:solidFill>
                <a:srgbClr val="C00000"/>
              </a:solidFill>
              <a:latin typeface="Times New Roman" panose="02020603050405020304" pitchFamily="18" charset="0"/>
              <a:sym typeface="Times New Roman" panose="02020603050405020304" pitchFamily="18" charset="0"/>
            </a:endParaRPr>
          </a:p>
        </p:txBody>
      </p:sp>
    </p:spTree>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5234" name="Picture 4"/>
          <p:cNvPicPr>
            <a:picLocks noChangeAspect="1"/>
          </p:cNvPicPr>
          <p:nvPr/>
        </p:nvPicPr>
        <p:blipFill>
          <a:blip r:embed="rId1"/>
          <a:stretch>
            <a:fillRect/>
          </a:stretch>
        </p:blipFill>
        <p:spPr>
          <a:xfrm>
            <a:off x="1143000" y="0"/>
            <a:ext cx="6858000" cy="5143500"/>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 name="Google Shape;56;p12"/>
          <p:cNvSpPr>
            <a:spLocks noGrp="1"/>
          </p:cNvSpPr>
          <p:nvPr>
            <p:ph type="ctrTitle"/>
          </p:nvPr>
        </p:nvSpPr>
        <p:spPr>
          <a:xfrm>
            <a:off x="1409700" y="1150938"/>
            <a:ext cx="7046913" cy="1584325"/>
          </a:xfrm>
          <a:ln/>
        </p:spPr>
        <p:txBody>
          <a:bodyPr vert="horz" wrap="square" lIns="91425" tIns="91425" rIns="91425" bIns="91425" anchor="ctr" anchorCtr="0"/>
          <a:p>
            <a:pPr algn="ctr" eaLnBrk="1" hangingPunct="1">
              <a:buClr>
                <a:srgbClr val="25212A"/>
              </a:buClr>
              <a:buFont typeface="Oswald" charset="0"/>
              <a:buNone/>
            </a:pPr>
            <a:r>
              <a:rPr lang="en-US" altLang="x-none">
                <a:solidFill>
                  <a:srgbClr val="C00000"/>
                </a:solidFill>
                <a:latin typeface="Times New Roman" panose="02020603050405020304" pitchFamily="18" charset="0"/>
                <a:ea typeface="Arial" panose="020B0604020202020204"/>
                <a:cs typeface="Oswald" charset="0"/>
                <a:sym typeface="Oswald" charset="0"/>
              </a:rPr>
              <a:t>Khởi nghĩa nông dân ở Đ</a:t>
            </a:r>
            <a:r>
              <a:rPr lang="en-US" altLang="x-none">
                <a:solidFill>
                  <a:srgbClr val="C00000"/>
                </a:solidFill>
                <a:latin typeface="Times New Roman" panose="02020603050405020304" pitchFamily="18" charset="0"/>
                <a:ea typeface="Oswald" charset="0"/>
                <a:cs typeface="Arial" panose="020B0604020202020204"/>
                <a:sym typeface="Oswald" charset="0"/>
              </a:rPr>
              <a:t>à</a:t>
            </a:r>
            <a:r>
              <a:rPr lang="en-US" altLang="x-none">
                <a:solidFill>
                  <a:srgbClr val="C00000"/>
                </a:solidFill>
                <a:latin typeface="Times New Roman" panose="02020603050405020304" pitchFamily="18" charset="0"/>
                <a:ea typeface="Arial" panose="020B0604020202020204"/>
                <a:cs typeface="Oswald" charset="0"/>
                <a:sym typeface="Oswald" charset="0"/>
              </a:rPr>
              <a:t>ng Ngo</a:t>
            </a:r>
            <a:r>
              <a:rPr lang="en-US" altLang="x-none">
                <a:solidFill>
                  <a:srgbClr val="C00000"/>
                </a:solidFill>
                <a:latin typeface="Times New Roman" panose="02020603050405020304" pitchFamily="18" charset="0"/>
                <a:ea typeface="Oswald" charset="0"/>
                <a:cs typeface="Arial" panose="020B0604020202020204"/>
                <a:sym typeface="Oswald" charset="0"/>
              </a:rPr>
              <a:t>à</a:t>
            </a:r>
            <a:r>
              <a:rPr lang="en-US" altLang="x-none">
                <a:solidFill>
                  <a:srgbClr val="C00000"/>
                </a:solidFill>
                <a:latin typeface="Times New Roman" panose="02020603050405020304" pitchFamily="18" charset="0"/>
                <a:ea typeface="Arial" panose="020B0604020202020204"/>
                <a:cs typeface="Oswald" charset="0"/>
                <a:sym typeface="Oswald" charset="0"/>
              </a:rPr>
              <a:t>i thế kỉ XVIII</a:t>
            </a:r>
            <a:endParaRPr lang="en-US" altLang="x-none">
              <a:solidFill>
                <a:srgbClr val="C00000"/>
              </a:solidFill>
              <a:latin typeface="Times New Roman" panose="02020603050405020304" pitchFamily="18" charset="0"/>
              <a:ea typeface="Oswald" charset="0"/>
              <a:cs typeface="Arial" panose="020B0604020202020204"/>
              <a:sym typeface="Oswald" charset="0"/>
            </a:endParaRPr>
          </a:p>
        </p:txBody>
      </p:sp>
      <p:sp>
        <p:nvSpPr>
          <p:cNvPr id="2" name="Rectangle 1"/>
          <p:cNvSpPr/>
          <p:nvPr/>
        </p:nvSpPr>
        <p:spPr>
          <a:xfrm>
            <a:off x="2873375" y="533400"/>
            <a:ext cx="4724400" cy="830263"/>
          </a:xfrm>
          <a:prstGeom prst="rect">
            <a:avLst/>
          </a:prstGeom>
          <a:noFill/>
          <a:ln w="9525">
            <a:noFill/>
          </a:ln>
        </p:spPr>
        <p:txBody>
          <a:bodyPr>
            <a:spAutoFit/>
          </a:bodyPr>
          <a:p>
            <a:pPr algn="ctr" eaLnBrk="1" hangingPunct="1">
              <a:buNone/>
            </a:pPr>
            <a:r>
              <a:rPr lang="en-US" altLang="x-none" sz="4800">
                <a:solidFill>
                  <a:srgbClr val="25212A"/>
                </a:solidFill>
                <a:latin typeface="Times New Roman" panose="02020603050405020304" pitchFamily="18" charset="0"/>
                <a:cs typeface="Times New Roman" panose="02020603050405020304" pitchFamily="18" charset="0"/>
                <a:sym typeface="Oswald" charset="0"/>
              </a:rPr>
              <a:t>B</a:t>
            </a:r>
            <a:r>
              <a:rPr lang="en-US" altLang="x-none" sz="4800">
                <a:solidFill>
                  <a:srgbClr val="25212A"/>
                </a:solidFill>
                <a:latin typeface="Times New Roman" panose="02020603050405020304" pitchFamily="18" charset="0"/>
                <a:ea typeface="Times New Roman" panose="02020603050405020304" pitchFamily="18" charset="0"/>
                <a:sym typeface="Oswald" charset="0"/>
              </a:rPr>
              <a:t>à</a:t>
            </a:r>
            <a:r>
              <a:rPr lang="en-US" altLang="x-none" sz="4800">
                <a:solidFill>
                  <a:srgbClr val="25212A"/>
                </a:solidFill>
                <a:latin typeface="Times New Roman" panose="02020603050405020304" pitchFamily="18" charset="0"/>
                <a:cs typeface="Times New Roman" panose="02020603050405020304" pitchFamily="18" charset="0"/>
                <a:sym typeface="Oswald" charset="0"/>
              </a:rPr>
              <a:t>i 7 </a:t>
            </a:r>
            <a:endParaRPr lang="" altLang="en-US">
              <a:latin typeface="Arial" panose="020B0604020202020204" pitchFamily="34" charset="0"/>
            </a:endParaRPr>
          </a:p>
        </p:txBody>
      </p:sp>
      <p:sp>
        <p:nvSpPr>
          <p:cNvPr id="3" name="Delay 2"/>
          <p:cNvSpPr/>
          <p:nvPr/>
        </p:nvSpPr>
        <p:spPr>
          <a:xfrm rot="16200000">
            <a:off x="2016167" y="2872460"/>
            <a:ext cx="1584221" cy="1714978"/>
          </a:xfrm>
          <a:prstGeom prst="flowChartDelay">
            <a:avLst/>
          </a:prstGeom>
          <a:blipFill dpi="0" rotWithShape="0">
            <a:blip r:embed="rId1">
              <a:alphaModFix amt="91000"/>
            </a:blip>
            <a:srcRect/>
            <a:stretch>
              <a:fillRect/>
            </a:stretch>
          </a:blipFill>
          <a:ln>
            <a:noFill/>
          </a:ln>
          <a:effectLst>
            <a:glow rad="210485">
              <a:srgbClr val="FFFF00">
                <a:alpha val="4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chemeClr val="lt1"/>
              </a:solidFill>
              <a:effectLst/>
              <a:uLnTx/>
              <a:uFillTx/>
              <a:latin typeface="+mn-lt"/>
              <a:ea typeface="+mn-ea"/>
              <a:cs typeface="+mn-cs"/>
              <a:sym typeface="Arial" panose="020B0604020202020204"/>
            </a:endParaRPr>
          </a:p>
        </p:txBody>
      </p:sp>
      <p:sp>
        <p:nvSpPr>
          <p:cNvPr id="6" name="Delay 5"/>
          <p:cNvSpPr/>
          <p:nvPr/>
        </p:nvSpPr>
        <p:spPr>
          <a:xfrm rot="16200000">
            <a:off x="3977665" y="2872460"/>
            <a:ext cx="1584221" cy="1714978"/>
          </a:xfrm>
          <a:prstGeom prst="flowChartDelay">
            <a:avLst/>
          </a:prstGeom>
          <a:blipFill dpi="0" rotWithShape="0">
            <a:blip r:embed="rId2"/>
            <a:srcRect/>
            <a:stretch>
              <a:fillRect/>
            </a:stretch>
          </a:blipFill>
          <a:ln>
            <a:noFill/>
          </a:ln>
          <a:effectLst>
            <a:glow rad="25771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chemeClr val="lt1"/>
              </a:solidFill>
              <a:effectLst/>
              <a:uLnTx/>
              <a:uFillTx/>
              <a:latin typeface="+mn-lt"/>
              <a:ea typeface="+mn-ea"/>
              <a:cs typeface="+mn-cs"/>
              <a:sym typeface="Arial" panose="020B0604020202020204"/>
            </a:endParaRPr>
          </a:p>
        </p:txBody>
      </p:sp>
      <p:sp>
        <p:nvSpPr>
          <p:cNvPr id="7" name="Delay 6"/>
          <p:cNvSpPr/>
          <p:nvPr/>
        </p:nvSpPr>
        <p:spPr>
          <a:xfrm rot="16200000">
            <a:off x="5939163" y="2872460"/>
            <a:ext cx="1584221" cy="1714978"/>
          </a:xfrm>
          <a:prstGeom prst="flowChartDelay">
            <a:avLst/>
          </a:prstGeom>
          <a:blipFill dpi="0" rotWithShape="0">
            <a:blip r:embed="rId3"/>
            <a:srcRect/>
            <a:stretch>
              <a:fillRect t="7000" b="-6000"/>
            </a:stretch>
          </a:blipFill>
          <a:ln>
            <a:noFill/>
          </a:ln>
          <a:effectLst>
            <a:glow rad="265031">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chemeClr val="lt1"/>
              </a:solidFill>
              <a:effectLst/>
              <a:uLnTx/>
              <a:uFillTx/>
              <a:latin typeface="+mn-lt"/>
              <a:ea typeface="+mn-ea"/>
              <a:cs typeface="+mn-cs"/>
              <a:sym typeface="Arial" panose="020B0604020202020204"/>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p:tgtEl>
                                          <p:spTgt spid="2"/>
                                        </p:tgtEl>
                                        <p:attrNameLst>
                                          <p:attrName>ppt_y</p:attrName>
                                        </p:attrNameLst>
                                      </p:cBhvr>
                                      <p:tavLst>
                                        <p:tav tm="0">
                                          <p:val>
                                            <p:strVal val="#ppt_y+#ppt_h*1.125000"/>
                                          </p:val>
                                        </p:tav>
                                        <p:tav tm="100000">
                                          <p:val>
                                            <p:strVal val="#ppt_y"/>
                                          </p:val>
                                        </p:tav>
                                      </p:tavLst>
                                    </p:anim>
                                    <p:animEffect transition="in" filter="wipe(up)">
                                      <p:cBhvr>
                                        <p:cTn id="8" dur="1250"/>
                                        <p:tgtEl>
                                          <p:spTgt spid="2"/>
                                        </p:tgtEl>
                                      </p:cBhvr>
                                    </p:animEffect>
                                  </p:childTnLst>
                                </p:cTn>
                              </p:par>
                            </p:childTnLst>
                          </p:cTn>
                        </p:par>
                        <p:par>
                          <p:cTn id="9" fill="hold">
                            <p:stCondLst>
                              <p:cond delay="1500"/>
                            </p:stCondLst>
                            <p:childTnLst>
                              <p:par>
                                <p:cTn id="10" presetID="12" presetClass="entr" presetSubtype="4" fill="hold" grpId="0" nodeType="afterEffect">
                                  <p:stCondLst>
                                    <p:cond delay="0"/>
                                  </p:stCondLst>
                                  <p:childTnLst>
                                    <p:set>
                                      <p:cBhvr>
                                        <p:cTn id="11" dur="1" fill="hold">
                                          <p:stCondLst>
                                            <p:cond delay="0"/>
                                          </p:stCondLst>
                                        </p:cTn>
                                        <p:tgtEl>
                                          <p:spTgt spid="56"/>
                                        </p:tgtEl>
                                        <p:attrNameLst>
                                          <p:attrName>style.visibility</p:attrName>
                                        </p:attrNameLst>
                                      </p:cBhvr>
                                      <p:to>
                                        <p:strVal val="visible"/>
                                      </p:to>
                                    </p:set>
                                    <p:anim calcmode="lin" valueType="num">
                                      <p:cBhvr additive="base">
                                        <p:cTn id="12" dur="1250"/>
                                        <p:tgtEl>
                                          <p:spTgt spid="56"/>
                                        </p:tgtEl>
                                        <p:attrNameLst>
                                          <p:attrName>ppt_y</p:attrName>
                                        </p:attrNameLst>
                                      </p:cBhvr>
                                      <p:tavLst>
                                        <p:tav tm="0">
                                          <p:val>
                                            <p:strVal val="#ppt_y+#ppt_h*1.125000"/>
                                          </p:val>
                                        </p:tav>
                                        <p:tav tm="100000">
                                          <p:val>
                                            <p:strVal val="#ppt_y"/>
                                          </p:val>
                                        </p:tav>
                                      </p:tavLst>
                                    </p:anim>
                                    <p:animEffect transition="in" filter="wipe(up)">
                                      <p:cBhvr>
                                        <p:cTn id="13" dur="1250"/>
                                        <p:tgtEl>
                                          <p:spTgt spid="56"/>
                                        </p:tgtEl>
                                      </p:cBhvr>
                                    </p:animEffect>
                                  </p:childTnLst>
                                </p:cTn>
                              </p:par>
                            </p:childTnLst>
                          </p:cTn>
                        </p:par>
                        <p:par>
                          <p:cTn id="14" fill="hold">
                            <p:stCondLst>
                              <p:cond delay="3000"/>
                            </p:stCondLst>
                            <p:childTnLst>
                              <p:par>
                                <p:cTn id="15" presetID="2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edge">
                                      <p:cBhvr>
                                        <p:cTn id="17" dur="1250"/>
                                        <p:tgtEl>
                                          <p:spTgt spid="3"/>
                                        </p:tgtEl>
                                      </p:cBhvr>
                                    </p:animEffect>
                                  </p:childTnLst>
                                </p:cTn>
                              </p:par>
                              <p:par>
                                <p:cTn id="18" presetID="2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edge">
                                      <p:cBhvr>
                                        <p:cTn id="20" dur="1250"/>
                                        <p:tgtEl>
                                          <p:spTgt spid="6"/>
                                        </p:tgtEl>
                                      </p:cBhvr>
                                    </p:animEffect>
                                  </p:childTnLst>
                                </p:cTn>
                              </p:par>
                              <p:par>
                                <p:cTn id="21" presetID="2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edge">
                                      <p:cBhvr>
                                        <p:cTn id="23"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 name="Google Shape;61;p13"/>
          <p:cNvSpPr>
            <a:spLocks noGrp="1"/>
          </p:cNvSpPr>
          <p:nvPr>
            <p:ph type="title"/>
          </p:nvPr>
        </p:nvSpPr>
        <p:spPr>
          <a:xfrm>
            <a:off x="3590925" y="488950"/>
            <a:ext cx="2647950" cy="795338"/>
          </a:xfrm>
          <a:ln/>
        </p:spPr>
        <p:txBody>
          <a:bodyPr vert="horz" wrap="square" lIns="91425" tIns="91425" rIns="91425" bIns="91425" anchor="b" anchorCtr="0"/>
          <a:p>
            <a:pPr algn="ctr" eaLnBrk="1" hangingPunct="1">
              <a:buClr>
                <a:srgbClr val="25212A"/>
              </a:buClr>
              <a:buFont typeface="Oswald" charset="0"/>
              <a:buNone/>
            </a:pPr>
            <a:r>
              <a:rPr lang="en-US" altLang="x-none" sz="4000" b="1">
                <a:solidFill>
                  <a:srgbClr val="25212A"/>
                </a:solidFill>
                <a:latin typeface="Oswald" charset="0"/>
                <a:ea typeface="Arial" panose="020B0604020202020204"/>
                <a:cs typeface="Oswald" charset="0"/>
                <a:sym typeface="Oswald" charset="0"/>
              </a:rPr>
              <a:t>NỘI DUNG</a:t>
            </a:r>
            <a:endParaRPr lang="en-US" altLang="x-none" sz="4000" b="1">
              <a:solidFill>
                <a:srgbClr val="25212A"/>
              </a:solidFill>
              <a:latin typeface="Oswald" charset="0"/>
              <a:ea typeface="Oswald" charset="0"/>
              <a:cs typeface="Arial" panose="020B0604020202020204"/>
              <a:sym typeface="Oswald" charset="0"/>
            </a:endParaRPr>
          </a:p>
        </p:txBody>
      </p:sp>
      <p:pic>
        <p:nvPicPr>
          <p:cNvPr id="13" name="图片 31749" descr="1-19"/>
          <p:cNvPicPr>
            <a:picLocks noChangeAspect="1"/>
          </p:cNvPicPr>
          <p:nvPr/>
        </p:nvPicPr>
        <p:blipFill>
          <a:blip r:embed="rId1"/>
          <a:stretch>
            <a:fillRect/>
          </a:stretch>
        </p:blipFill>
        <p:spPr>
          <a:xfrm>
            <a:off x="1509713" y="914400"/>
            <a:ext cx="6783387" cy="3589338"/>
          </a:xfrm>
          <a:prstGeom prst="rect">
            <a:avLst/>
          </a:prstGeom>
          <a:noFill/>
          <a:ln w="9525">
            <a:noFill/>
          </a:ln>
        </p:spPr>
      </p:pic>
      <p:pic>
        <p:nvPicPr>
          <p:cNvPr id="14" name="图片 31754" descr="1-22"/>
          <p:cNvPicPr>
            <a:picLocks noChangeAspect="1"/>
          </p:cNvPicPr>
          <p:nvPr/>
        </p:nvPicPr>
        <p:blipFill>
          <a:blip r:embed="rId2"/>
          <a:srcRect l="1591" t="-1932" r="80692" b="25845"/>
          <a:stretch>
            <a:fillRect/>
          </a:stretch>
        </p:blipFill>
        <p:spPr>
          <a:xfrm>
            <a:off x="1682750" y="1122363"/>
            <a:ext cx="1001713" cy="622300"/>
          </a:xfrm>
          <a:prstGeom prst="rect">
            <a:avLst/>
          </a:prstGeom>
          <a:noFill/>
          <a:ln w="9525">
            <a:noFill/>
          </a:ln>
        </p:spPr>
      </p:pic>
      <p:pic>
        <p:nvPicPr>
          <p:cNvPr id="15" name="图片 31754" descr="1-22"/>
          <p:cNvPicPr>
            <a:picLocks noChangeAspect="1"/>
          </p:cNvPicPr>
          <p:nvPr/>
        </p:nvPicPr>
        <p:blipFill>
          <a:blip r:embed="rId2"/>
          <a:srcRect l="1591" t="-1932" r="80692" b="25845"/>
          <a:stretch>
            <a:fillRect/>
          </a:stretch>
        </p:blipFill>
        <p:spPr>
          <a:xfrm>
            <a:off x="1704975" y="1858963"/>
            <a:ext cx="1000125" cy="622300"/>
          </a:xfrm>
          <a:prstGeom prst="rect">
            <a:avLst/>
          </a:prstGeom>
          <a:noFill/>
          <a:ln w="9525">
            <a:noFill/>
          </a:ln>
        </p:spPr>
      </p:pic>
      <p:sp>
        <p:nvSpPr>
          <p:cNvPr id="8" name="TextBox 7"/>
          <p:cNvSpPr txBox="1"/>
          <p:nvPr/>
        </p:nvSpPr>
        <p:spPr>
          <a:xfrm>
            <a:off x="2513013" y="1287463"/>
            <a:ext cx="5092700" cy="522287"/>
          </a:xfrm>
          <a:prstGeom prst="rect">
            <a:avLst/>
          </a:prstGeom>
          <a:noFill/>
          <a:ln w="9525">
            <a:noFill/>
          </a:ln>
        </p:spPr>
        <p:txBody>
          <a:bodyPr>
            <a:spAutoFit/>
          </a:bodyPr>
          <a:p>
            <a:pPr eaLnBrk="1" hangingPunct="1">
              <a:buNone/>
            </a:pPr>
            <a:r>
              <a:rPr lang="" altLang="en-US" sz="2800">
                <a:latin typeface="Times New Roman" panose="02020603050405020304" pitchFamily="18" charset="0"/>
                <a:cs typeface="Times New Roman" panose="02020603050405020304" pitchFamily="18" charset="0"/>
              </a:rPr>
              <a:t>1. </a:t>
            </a:r>
            <a:r>
              <a:rPr lang="en-US" altLang="x-none" sz="2800">
                <a:latin typeface="Times New Roman" panose="02020603050405020304" pitchFamily="18" charset="0"/>
                <a:cs typeface="Times New Roman" panose="02020603050405020304" pitchFamily="18" charset="0"/>
              </a:rPr>
              <a:t>Bối cảnh lịch sử</a:t>
            </a:r>
            <a:r>
              <a:rPr lang="" altLang="en-US" sz="2800">
                <a:latin typeface="Times New Roman" panose="02020603050405020304" pitchFamily="18" charset="0"/>
                <a:cs typeface="Times New Roman" panose="02020603050405020304" pitchFamily="18" charset="0"/>
              </a:rPr>
              <a:t>.</a:t>
            </a:r>
            <a:endParaRPr lang="" altLang="en-US" sz="2800">
              <a:latin typeface="Times New Roman" panose="02020603050405020304" pitchFamily="18" charset="0"/>
              <a:ea typeface="Times New Roman" panose="02020603050405020304" pitchFamily="18" charset="0"/>
            </a:endParaRPr>
          </a:p>
        </p:txBody>
      </p:sp>
      <p:sp>
        <p:nvSpPr>
          <p:cNvPr id="17" name="TextBox 16"/>
          <p:cNvSpPr txBox="1"/>
          <p:nvPr/>
        </p:nvSpPr>
        <p:spPr>
          <a:xfrm>
            <a:off x="2513013" y="1912938"/>
            <a:ext cx="5483225" cy="954087"/>
          </a:xfrm>
          <a:prstGeom prst="rect">
            <a:avLst/>
          </a:prstGeom>
          <a:noFill/>
          <a:ln w="9525">
            <a:noFill/>
          </a:ln>
        </p:spPr>
        <p:txBody>
          <a:bodyPr>
            <a:spAutoFit/>
          </a:bodyPr>
          <a:p>
            <a:pPr algn="just" eaLnBrk="1" hangingPunct="1">
              <a:buNone/>
            </a:pPr>
            <a:r>
              <a:rPr lang="" altLang="en-US" sz="2800">
                <a:latin typeface="Times New Roman" panose="02020603050405020304" pitchFamily="18" charset="0"/>
                <a:cs typeface="Times New Roman" panose="02020603050405020304" pitchFamily="18" charset="0"/>
              </a:rPr>
              <a:t>2. </a:t>
            </a:r>
            <a:r>
              <a:rPr lang="en-US" altLang="x-none" sz="2800">
                <a:latin typeface="Times New Roman" panose="02020603050405020304" pitchFamily="18" charset="0"/>
                <a:cs typeface="Times New Roman" panose="02020603050405020304" pitchFamily="18" charset="0"/>
              </a:rPr>
              <a:t>Một số</a:t>
            </a:r>
            <a:r>
              <a:rPr lang="" altLang="en-US" sz="2800">
                <a:latin typeface="Times New Roman" panose="02020603050405020304" pitchFamily="18" charset="0"/>
                <a:cs typeface="Times New Roman" panose="02020603050405020304" pitchFamily="18" charset="0"/>
              </a:rPr>
              <a:t> cuộc khởi nghĩa lớn</a:t>
            </a:r>
            <a:r>
              <a:rPr lang="en-US" altLang="x-none" sz="2800">
                <a:latin typeface="Times New Roman" panose="02020603050405020304" pitchFamily="18" charset="0"/>
                <a:cs typeface="Times New Roman" panose="02020603050405020304" pitchFamily="18" charset="0"/>
              </a:rPr>
              <a:t> của phong tr</a:t>
            </a:r>
            <a:r>
              <a:rPr lang="en-US" altLang="x-none" sz="2800">
                <a:latin typeface="Times New Roman" panose="02020603050405020304" pitchFamily="18" charset="0"/>
                <a:ea typeface="Times New Roman" panose="02020603050405020304" pitchFamily="18" charset="0"/>
              </a:rPr>
              <a:t>à</a:t>
            </a:r>
            <a:r>
              <a:rPr lang="en-US" altLang="x-none" sz="2800">
                <a:latin typeface="Times New Roman" panose="02020603050405020304" pitchFamily="18" charset="0"/>
                <a:cs typeface="Times New Roman" panose="02020603050405020304" pitchFamily="18" charset="0"/>
              </a:rPr>
              <a:t>o nông dân Đ</a:t>
            </a:r>
            <a:r>
              <a:rPr lang="en-US" altLang="x-none" sz="2800">
                <a:latin typeface="Times New Roman" panose="02020603050405020304" pitchFamily="18" charset="0"/>
                <a:ea typeface="Times New Roman" panose="02020603050405020304" pitchFamily="18" charset="0"/>
              </a:rPr>
              <a:t>à</a:t>
            </a:r>
            <a:r>
              <a:rPr lang="en-US" altLang="x-none" sz="2800">
                <a:latin typeface="Times New Roman" panose="02020603050405020304" pitchFamily="18" charset="0"/>
                <a:cs typeface="Times New Roman" panose="02020603050405020304" pitchFamily="18" charset="0"/>
              </a:rPr>
              <a:t>ng Ngo</a:t>
            </a:r>
            <a:r>
              <a:rPr lang="en-US" altLang="x-none" sz="2800">
                <a:latin typeface="Times New Roman" panose="02020603050405020304" pitchFamily="18" charset="0"/>
                <a:ea typeface="Times New Roman" panose="02020603050405020304" pitchFamily="18" charset="0"/>
              </a:rPr>
              <a:t>à</a:t>
            </a:r>
            <a:r>
              <a:rPr lang="en-US" altLang="x-none" sz="2800">
                <a:latin typeface="Times New Roman" panose="02020603050405020304" pitchFamily="18" charset="0"/>
                <a:cs typeface="Times New Roman" panose="02020603050405020304" pitchFamily="18" charset="0"/>
              </a:rPr>
              <a:t>i</a:t>
            </a:r>
            <a:r>
              <a:rPr lang="" altLang="en-US" sz="2800">
                <a:latin typeface="Times New Roman" panose="02020603050405020304" pitchFamily="18" charset="0"/>
                <a:cs typeface="Times New Roman" panose="02020603050405020304" pitchFamily="18" charset="0"/>
              </a:rPr>
              <a:t>.</a:t>
            </a:r>
            <a:endParaRPr lang="" altLang="en-US" sz="2800">
              <a:latin typeface="Times New Roman" panose="02020603050405020304" pitchFamily="18" charset="0"/>
              <a:ea typeface="Times New Roman" panose="02020603050405020304" pitchFamily="18" charset="0"/>
            </a:endParaRPr>
          </a:p>
        </p:txBody>
      </p:sp>
      <p:sp>
        <p:nvSpPr>
          <p:cNvPr id="51208" name="Google Shape;74;p14"/>
          <p:cNvSpPr txBox="1">
            <a:spLocks noGrp="1"/>
          </p:cNvSpPr>
          <p:nvPr>
            <p:ph type="sldNum" idx="4"/>
          </p:nvPr>
        </p:nvSpPr>
        <p:spPr>
          <a:ln/>
        </p:spPr>
        <p:txBody>
          <a:bodyPr lIns="91425" tIns="91425" rIns="91425" bIns="91425" anchor="ctr" anchorCtr="0"/>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r" eaLnBrk="1" hangingPunct="1">
              <a:buNone/>
            </a:pPr>
            <a:fld id="{9A0DB2DC-4C9A-4742-B13C-FB6460FD3503}" type="slidenum">
              <a:rPr lang="" altLang="en-US" sz="1200">
                <a:solidFill>
                  <a:srgbClr val="666666"/>
                </a:solidFill>
                <a:latin typeface="Tinos" charset="0"/>
                <a:cs typeface="Tinos" charset="0"/>
                <a:sym typeface="Tinos" charset="0"/>
              </a:rPr>
            </a:fld>
            <a:endParaRPr lang="" altLang="en-US" sz="1200">
              <a:solidFill>
                <a:srgbClr val="666666"/>
              </a:solidFill>
              <a:latin typeface="Tinos" charset="0"/>
              <a:ea typeface="Tinos" charset="0"/>
              <a:cs typeface="Tinos" charset="0"/>
              <a:sym typeface="Tinos" charset="0"/>
            </a:endParaRPr>
          </a:p>
        </p:txBody>
      </p:sp>
      <p:pic>
        <p:nvPicPr>
          <p:cNvPr id="2" name="图片 31754" descr="1-22"/>
          <p:cNvPicPr>
            <a:picLocks noChangeAspect="1"/>
          </p:cNvPicPr>
          <p:nvPr/>
        </p:nvPicPr>
        <p:blipFill>
          <a:blip r:embed="rId2"/>
          <a:srcRect l="1591" t="-1932" r="80692" b="25845"/>
          <a:stretch>
            <a:fillRect/>
          </a:stretch>
        </p:blipFill>
        <p:spPr>
          <a:xfrm>
            <a:off x="1708150" y="2744788"/>
            <a:ext cx="1000125" cy="622300"/>
          </a:xfrm>
          <a:prstGeom prst="rect">
            <a:avLst/>
          </a:prstGeom>
          <a:noFill/>
          <a:ln w="9525">
            <a:noFill/>
          </a:ln>
        </p:spPr>
      </p:pic>
      <p:sp>
        <p:nvSpPr>
          <p:cNvPr id="3" name="TextBox 16"/>
          <p:cNvSpPr txBox="1"/>
          <p:nvPr/>
        </p:nvSpPr>
        <p:spPr>
          <a:xfrm>
            <a:off x="2517775" y="2925763"/>
            <a:ext cx="5481638" cy="1385887"/>
          </a:xfrm>
          <a:prstGeom prst="rect">
            <a:avLst/>
          </a:prstGeom>
          <a:noFill/>
          <a:ln w="9525">
            <a:noFill/>
          </a:ln>
        </p:spPr>
        <p:txBody>
          <a:bodyPr>
            <a:spAutoFit/>
          </a:bodyPr>
          <a:p>
            <a:pPr algn="just" eaLnBrk="1" hangingPunct="1">
              <a:buNone/>
            </a:pPr>
            <a:r>
              <a:rPr lang="en-US" altLang="x-none" sz="2800">
                <a:latin typeface="Times New Roman" panose="02020603050405020304" pitchFamily="18" charset="0"/>
                <a:cs typeface="Times New Roman" panose="02020603050405020304" pitchFamily="18" charset="0"/>
              </a:rPr>
              <a:t>3. Kết quả, ý nghĩa lịch sử v</a:t>
            </a:r>
            <a:r>
              <a:rPr lang="en-US" altLang="x-none" sz="2800">
                <a:latin typeface="Times New Roman" panose="02020603050405020304" pitchFamily="18" charset="0"/>
                <a:ea typeface="Times New Roman" panose="02020603050405020304" pitchFamily="18" charset="0"/>
              </a:rPr>
              <a:t>à</a:t>
            </a:r>
            <a:r>
              <a:rPr lang="en-US" altLang="x-none" sz="2800">
                <a:latin typeface="Times New Roman" panose="02020603050405020304" pitchFamily="18" charset="0"/>
                <a:cs typeface="Times New Roman" panose="02020603050405020304" pitchFamily="18" charset="0"/>
              </a:rPr>
              <a:t> tác động của phong tr</a:t>
            </a:r>
            <a:r>
              <a:rPr lang="en-US" altLang="x-none" sz="2800">
                <a:latin typeface="Times New Roman" panose="02020603050405020304" pitchFamily="18" charset="0"/>
                <a:ea typeface="Times New Roman" panose="02020603050405020304" pitchFamily="18" charset="0"/>
              </a:rPr>
              <a:t>à</a:t>
            </a:r>
            <a:r>
              <a:rPr lang="en-US" altLang="x-none" sz="2800">
                <a:latin typeface="Times New Roman" panose="02020603050405020304" pitchFamily="18" charset="0"/>
                <a:cs typeface="Times New Roman" panose="02020603050405020304" pitchFamily="18" charset="0"/>
              </a:rPr>
              <a:t>o nông dân ở Đ</a:t>
            </a:r>
            <a:r>
              <a:rPr lang="en-US" altLang="x-none" sz="2800">
                <a:latin typeface="Times New Roman" panose="02020603050405020304" pitchFamily="18" charset="0"/>
                <a:ea typeface="Times New Roman" panose="02020603050405020304" pitchFamily="18" charset="0"/>
              </a:rPr>
              <a:t>à</a:t>
            </a:r>
            <a:r>
              <a:rPr lang="en-US" altLang="x-none" sz="2800">
                <a:latin typeface="Times New Roman" panose="02020603050405020304" pitchFamily="18" charset="0"/>
                <a:cs typeface="Times New Roman" panose="02020603050405020304" pitchFamily="18" charset="0"/>
              </a:rPr>
              <a:t>ng Ngo</a:t>
            </a:r>
            <a:r>
              <a:rPr lang="en-US" altLang="x-none" sz="2800">
                <a:latin typeface="Times New Roman" panose="02020603050405020304" pitchFamily="18" charset="0"/>
                <a:ea typeface="Times New Roman" panose="02020603050405020304" pitchFamily="18" charset="0"/>
              </a:rPr>
              <a:t>à</a:t>
            </a:r>
            <a:r>
              <a:rPr lang="en-US" altLang="x-none" sz="2800">
                <a:latin typeface="Times New Roman" panose="02020603050405020304" pitchFamily="18" charset="0"/>
                <a:cs typeface="Times New Roman" panose="02020603050405020304" pitchFamily="18" charset="0"/>
              </a:rPr>
              <a:t>i thế kỉ XVIII</a:t>
            </a:r>
            <a:r>
              <a:rPr lang="" altLang="en-US" sz="2800">
                <a:latin typeface="Times New Roman" panose="02020603050405020304" pitchFamily="18" charset="0"/>
                <a:cs typeface="Times New Roman" panose="02020603050405020304" pitchFamily="18" charset="0"/>
              </a:rPr>
              <a:t>.</a:t>
            </a:r>
            <a:endParaRPr lang="" altLang="en-US" sz="2800">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arn(outVertical)">
                                      <p:cBhvr>
                                        <p:cTn id="7" dur="500"/>
                                        <p:tgtEl>
                                          <p:spTgt spid="61"/>
                                        </p:tgtEl>
                                      </p:cBhvr>
                                    </p:animEffect>
                                  </p:childTnLst>
                                </p:cTn>
                              </p:par>
                              <p:par>
                                <p:cTn id="8" presetID="16" presetClass="entr" presetSubtype="37"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out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250"/>
                                        <p:tgtEl>
                                          <p:spTgt spid="1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25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1250"/>
                                        <p:tgtEl>
                                          <p:spTgt spid="15"/>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125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left)">
                                      <p:cBhvr>
                                        <p:cTn id="33" dur="1250"/>
                                        <p:tgtEl>
                                          <p:spTgt spid="2"/>
                                        </p:tgtEl>
                                      </p:cBhvr>
                                    </p:animEffect>
                                  </p:childTnLst>
                                </p:cTn>
                              </p:par>
                            </p:childTnLst>
                          </p:cTn>
                        </p:par>
                        <p:par>
                          <p:cTn id="34" fill="hold">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8" grpId="0"/>
      <p:bldP spid="17"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 name="Google Shape;70;p14"/>
          <p:cNvSpPr/>
          <p:nvPr/>
        </p:nvSpPr>
        <p:spPr>
          <a:xfrm>
            <a:off x="5076825" y="1141413"/>
            <a:ext cx="2957513" cy="2957512"/>
          </a:xfrm>
          <a:prstGeom prst="rect">
            <a:avLst/>
          </a:prstGeom>
          <a:solidFill>
            <a:srgbClr val="000000">
              <a:alpha val="9804"/>
            </a:srgbClr>
          </a:solidFill>
          <a:ln w="9525">
            <a:noFill/>
          </a:ln>
        </p:spPr>
        <p:txBody>
          <a:bodyPr lIns="91425" tIns="91425" rIns="91425" bIns="91425" anchor="ctr" anchorCtr="0"/>
          <a:p>
            <a:pPr eaLnBrk="1" hangingPunct="1">
              <a:buNone/>
            </a:pPr>
            <a:endParaRPr>
              <a:latin typeface="Arial" panose="020B0604020202020204" pitchFamily="34" charset="0"/>
            </a:endParaRPr>
          </a:p>
        </p:txBody>
      </p:sp>
      <p:sp>
        <p:nvSpPr>
          <p:cNvPr id="72" name="Google Shape;72;p14"/>
          <p:cNvSpPr>
            <a:spLocks noGrp="1"/>
          </p:cNvSpPr>
          <p:nvPr>
            <p:ph type="ctrTitle" idx="4294967295"/>
          </p:nvPr>
        </p:nvSpPr>
        <p:spPr>
          <a:xfrm>
            <a:off x="1346200" y="1568450"/>
            <a:ext cx="3441700" cy="1700213"/>
          </a:xfrm>
          <a:ln/>
        </p:spPr>
        <p:txBody>
          <a:bodyPr vert="horz" wrap="square" lIns="91425" tIns="91425" rIns="91425" bIns="91425" anchor="b" anchorCtr="0"/>
          <a:lstStyle>
            <a:lvl1pPr lvl="0">
              <a:buClr>
                <a:srgbClr val="000000"/>
              </a:buClr>
              <a:buSzTx/>
              <a:buFont typeface="Arial" panose="020B0604020202020204" pitchFamily="34" charset="0"/>
              <a:defRPr/>
            </a:lvl1pPr>
          </a:lstStyle>
          <a:p>
            <a:pPr lvl="0" algn="ctr" eaLnBrk="1" hangingPunct="1">
              <a:buClr>
                <a:srgbClr val="25212A"/>
              </a:buClr>
              <a:buFont typeface="Oswald" charset="0"/>
              <a:buNone/>
            </a:pPr>
            <a:r>
              <a:rPr lang="" altLang="en-US" sz="4800">
                <a:solidFill>
                  <a:srgbClr val="25212A"/>
                </a:solidFill>
                <a:latin typeface="Times New Roman" panose="02020603050405020304" pitchFamily="18" charset="0"/>
                <a:cs typeface="Oswald" charset="0"/>
                <a:sym typeface="Oswald" charset="0"/>
              </a:rPr>
              <a:t>1. Bối cảnh lịch sử.</a:t>
            </a:r>
            <a:endParaRPr lang="en-US" altLang="zh-CN" sz="4800">
              <a:solidFill>
                <a:srgbClr val="25212A"/>
              </a:solidFill>
              <a:latin typeface="Times New Roman" panose="02020603050405020304" pitchFamily="18" charset="0"/>
              <a:ea typeface="Oswald" charset="0"/>
              <a:sym typeface="Oswald" charset="0"/>
            </a:endParaRPr>
          </a:p>
        </p:txBody>
      </p:sp>
      <p:sp>
        <p:nvSpPr>
          <p:cNvPr id="74" name="Google Shape;74;p14"/>
          <p:cNvSpPr txBox="1">
            <a:spLocks noGrp="1"/>
          </p:cNvSpPr>
          <p:nvPr>
            <p:ph type="sldNum" idx="10"/>
          </p:nvPr>
        </p:nvSpPr>
        <p:spPr>
          <a:ln/>
        </p:spPr>
        <p:txBody>
          <a:bodyPr lIns="91425" tIns="91425" rIns="91425" bIns="91425" anchor="ctr" anchorCtr="0"/>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r" eaLnBrk="1" hangingPunct="1">
              <a:buNone/>
            </a:pPr>
            <a:fld id="{9A0DB2DC-4C9A-4742-B13C-FB6460FD3503}" type="slidenum">
              <a:rPr lang="" altLang="en-US" sz="1200">
                <a:solidFill>
                  <a:srgbClr val="666666"/>
                </a:solidFill>
                <a:latin typeface="Tinos" charset="0"/>
                <a:cs typeface="Tinos" charset="0"/>
                <a:sym typeface="Tinos" charset="0"/>
              </a:rPr>
            </a:fld>
            <a:endParaRPr lang="" altLang="en-US" sz="1200">
              <a:solidFill>
                <a:srgbClr val="666666"/>
              </a:solidFill>
              <a:latin typeface="Tinos" charset="0"/>
              <a:ea typeface="Tinos" charset="0"/>
              <a:cs typeface="Tinos" charset="0"/>
              <a:sym typeface="Tinos" charset="0"/>
            </a:endParaRPr>
          </a:p>
        </p:txBody>
      </p:sp>
      <p:sp>
        <p:nvSpPr>
          <p:cNvPr id="9" name="Google Shape;79;p15"/>
          <p:cNvSpPr txBox="1"/>
          <p:nvPr/>
        </p:nvSpPr>
        <p:spPr>
          <a:xfrm>
            <a:off x="1243013" y="487363"/>
            <a:ext cx="7392987" cy="523875"/>
          </a:xfrm>
          <a:prstGeom prst="rect">
            <a:avLst/>
          </a:prstGeom>
          <a:noFill/>
          <a:ln w="9525">
            <a:noFill/>
          </a:ln>
        </p:spPr>
        <p:txBody>
          <a:bodyPr lIns="91425" tIns="91425" rIns="91425" bIns="91425" anchor="b" anchorCtr="0"/>
          <a:lstStyle>
            <a:lvl1pPr marR="0" lvl="0" algn="l" rtl="0">
              <a:lnSpc>
                <a:spcPct val="100000"/>
              </a:lnSpc>
              <a:spcBef>
                <a:spcPts val="0"/>
              </a:spcBef>
              <a:spcAft>
                <a:spcPts val="0"/>
              </a:spcAft>
              <a:buClr>
                <a:srgbClr val="000000"/>
              </a:buClr>
              <a:buFont typeface="Arial" panose="020B0604020202020204"/>
              <a:defRPr sz="140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stStyle>
          <a:p>
            <a:pPr lvl="0" algn="ctr" eaLnBrk="1" hangingPunct="1">
              <a:buNone/>
            </a:pPr>
            <a:r>
              <a:rPr lang="en-US" altLang="x-none" sz="2400">
                <a:solidFill>
                  <a:srgbClr val="C00000"/>
                </a:solidFill>
                <a:latin typeface="Times New Roman" panose="02020603050405020304" pitchFamily="18" charset="0"/>
                <a:cs typeface="Times New Roman" panose="02020603050405020304" pitchFamily="18" charset="0"/>
              </a:rPr>
              <a:t>B</a:t>
            </a:r>
            <a:r>
              <a:rPr lang="en-US" altLang="x-none" sz="2400">
                <a:solidFill>
                  <a:srgbClr val="C00000"/>
                </a:solidFill>
                <a:latin typeface="Times New Roman" panose="02020603050405020304" pitchFamily="18" charset="0"/>
                <a:ea typeface="Times New Roman" panose="02020603050405020304" pitchFamily="18" charset="0"/>
              </a:rPr>
              <a:t>à</a:t>
            </a:r>
            <a:r>
              <a:rPr lang="en-US" altLang="x-none" sz="2400">
                <a:solidFill>
                  <a:srgbClr val="C00000"/>
                </a:solidFill>
                <a:latin typeface="Times New Roman" panose="02020603050405020304" pitchFamily="18" charset="0"/>
                <a:cs typeface="Times New Roman" panose="02020603050405020304" pitchFamily="18" charset="0"/>
              </a:rPr>
              <a:t>i 7. Khởi nghĩa nông dân ở Đ</a:t>
            </a:r>
            <a:r>
              <a:rPr lang="en-US" altLang="x-none" sz="2400">
                <a:solidFill>
                  <a:srgbClr val="C00000"/>
                </a:solidFill>
                <a:latin typeface="Times New Roman" panose="02020603050405020304" pitchFamily="18" charset="0"/>
                <a:ea typeface="Times New Roman" panose="02020603050405020304" pitchFamily="18" charset="0"/>
              </a:rPr>
              <a:t>à</a:t>
            </a:r>
            <a:r>
              <a:rPr lang="en-US" altLang="x-none" sz="2400">
                <a:solidFill>
                  <a:srgbClr val="C00000"/>
                </a:solidFill>
                <a:latin typeface="Times New Roman" panose="02020603050405020304" pitchFamily="18" charset="0"/>
                <a:cs typeface="Times New Roman" panose="02020603050405020304" pitchFamily="18" charset="0"/>
              </a:rPr>
              <a:t>ng Ngo</a:t>
            </a:r>
            <a:r>
              <a:rPr lang="en-US" altLang="x-none" sz="2400">
                <a:solidFill>
                  <a:srgbClr val="C00000"/>
                </a:solidFill>
                <a:latin typeface="Times New Roman" panose="02020603050405020304" pitchFamily="18" charset="0"/>
                <a:ea typeface="Times New Roman" panose="02020603050405020304" pitchFamily="18" charset="0"/>
              </a:rPr>
              <a:t>à</a:t>
            </a:r>
            <a:r>
              <a:rPr lang="en-US" altLang="x-none" sz="2400">
                <a:solidFill>
                  <a:srgbClr val="C00000"/>
                </a:solidFill>
                <a:latin typeface="Times New Roman" panose="02020603050405020304" pitchFamily="18" charset="0"/>
                <a:cs typeface="Times New Roman" panose="02020603050405020304" pitchFamily="18" charset="0"/>
              </a:rPr>
              <a:t>i thế kỉ XVIII</a:t>
            </a:r>
            <a:endParaRPr lang="vi-VN" altLang="en-US" sz="2400">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1"/>
          <a:stretch>
            <a:fillRect/>
          </a:stretch>
        </p:blipFill>
        <p:spPr>
          <a:xfrm>
            <a:off x="5248275" y="1292225"/>
            <a:ext cx="2614613" cy="2613025"/>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800" decel="100000"/>
                                        <p:tgtEl>
                                          <p:spTgt spid="70"/>
                                        </p:tgtEl>
                                      </p:cBhvr>
                                    </p:animEffect>
                                    <p:anim calcmode="lin" valueType="num">
                                      <p:cBhvr>
                                        <p:cTn id="8" dur="800" decel="100000" fill="hold"/>
                                        <p:tgtEl>
                                          <p:spTgt spid="70"/>
                                        </p:tgtEl>
                                        <p:attrNameLst>
                                          <p:attrName>style.rotation</p:attrName>
                                        </p:attrNameLst>
                                      </p:cBhvr>
                                      <p:tavLst>
                                        <p:tav tm="0">
                                          <p:val>
                                            <p:fltVal val="-90.000000"/>
                                          </p:val>
                                        </p:tav>
                                        <p:tav tm="100000">
                                          <p:val>
                                            <p:fltVal val="0.000000"/>
                                          </p:val>
                                        </p:tav>
                                      </p:tavLst>
                                    </p:anim>
                                    <p:anim calcmode="lin" valueType="num">
                                      <p:cBhvr>
                                        <p:cTn id="9" dur="800" decel="100000" fill="hold"/>
                                        <p:tgtEl>
                                          <p:spTgt spid="70"/>
                                        </p:tgtEl>
                                        <p:attrNameLst>
                                          <p:attrName>ppt_x</p:attrName>
                                        </p:attrNameLst>
                                      </p:cBhvr>
                                      <p:tavLst>
                                        <p:tav tm="0">
                                          <p:val>
                                            <p:strVal val="#ppt_x+0.4"/>
                                          </p:val>
                                        </p:tav>
                                        <p:tav tm="100000">
                                          <p:val>
                                            <p:strVal val="#ppt_x-0.05"/>
                                          </p:val>
                                        </p:tav>
                                      </p:tavLst>
                                    </p:anim>
                                    <p:anim calcmode="lin" valueType="num">
                                      <p:cBhvr>
                                        <p:cTn id="10" dur="800" decel="100000" fill="hold"/>
                                        <p:tgtEl>
                                          <p:spTgt spid="7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0"/>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fade">
                                      <p:cBhvr>
                                        <p:cTn id="15" dur="800" decel="100000"/>
                                        <p:tgtEl>
                                          <p:spTgt spid="72"/>
                                        </p:tgtEl>
                                      </p:cBhvr>
                                    </p:animEffect>
                                    <p:anim calcmode="lin" valueType="num">
                                      <p:cBhvr>
                                        <p:cTn id="16" dur="800" decel="100000" fill="hold"/>
                                        <p:tgtEl>
                                          <p:spTgt spid="72"/>
                                        </p:tgtEl>
                                        <p:attrNameLst>
                                          <p:attrName>style.rotation</p:attrName>
                                        </p:attrNameLst>
                                      </p:cBhvr>
                                      <p:tavLst>
                                        <p:tav tm="0">
                                          <p:val>
                                            <p:fltVal val="-90.000000"/>
                                          </p:val>
                                        </p:tav>
                                        <p:tav tm="100000">
                                          <p:val>
                                            <p:fltVal val="0.000000"/>
                                          </p:val>
                                        </p:tav>
                                      </p:tavLst>
                                    </p:anim>
                                    <p:anim calcmode="lin" valueType="num">
                                      <p:cBhvr>
                                        <p:cTn id="17" dur="800" decel="100000" fill="hold"/>
                                        <p:tgtEl>
                                          <p:spTgt spid="72"/>
                                        </p:tgtEl>
                                        <p:attrNameLst>
                                          <p:attrName>ppt_x</p:attrName>
                                        </p:attrNameLst>
                                      </p:cBhvr>
                                      <p:tavLst>
                                        <p:tav tm="0">
                                          <p:val>
                                            <p:strVal val="#ppt_x+0.4"/>
                                          </p:val>
                                        </p:tav>
                                        <p:tav tm="100000">
                                          <p:val>
                                            <p:strVal val="#ppt_x-0.05"/>
                                          </p:val>
                                        </p:tav>
                                      </p:tavLst>
                                    </p:anim>
                                    <p:anim calcmode="lin" valueType="num">
                                      <p:cBhvr>
                                        <p:cTn id="18" dur="800" decel="100000" fill="hold"/>
                                        <p:tgtEl>
                                          <p:spTgt spid="72"/>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72"/>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72"/>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800" decel="100000"/>
                                        <p:tgtEl>
                                          <p:spTgt spid="74"/>
                                        </p:tgtEl>
                                      </p:cBhvr>
                                    </p:animEffect>
                                    <p:anim calcmode="lin" valueType="num">
                                      <p:cBhvr>
                                        <p:cTn id="24" dur="800" decel="100000" fill="hold"/>
                                        <p:tgtEl>
                                          <p:spTgt spid="74"/>
                                        </p:tgtEl>
                                        <p:attrNameLst>
                                          <p:attrName>style.rotation</p:attrName>
                                        </p:attrNameLst>
                                      </p:cBhvr>
                                      <p:tavLst>
                                        <p:tav tm="0">
                                          <p:val>
                                            <p:fltVal val="-90.000000"/>
                                          </p:val>
                                        </p:tav>
                                        <p:tav tm="100000">
                                          <p:val>
                                            <p:fltVal val="0.000000"/>
                                          </p:val>
                                        </p:tav>
                                      </p:tavLst>
                                    </p:anim>
                                    <p:anim calcmode="lin" valueType="num">
                                      <p:cBhvr>
                                        <p:cTn id="25" dur="800" decel="100000" fill="hold"/>
                                        <p:tgtEl>
                                          <p:spTgt spid="74"/>
                                        </p:tgtEl>
                                        <p:attrNameLst>
                                          <p:attrName>ppt_x</p:attrName>
                                        </p:attrNameLst>
                                      </p:cBhvr>
                                      <p:tavLst>
                                        <p:tav tm="0">
                                          <p:val>
                                            <p:strVal val="#ppt_x+0.4"/>
                                          </p:val>
                                        </p:tav>
                                        <p:tav tm="100000">
                                          <p:val>
                                            <p:strVal val="#ppt_x-0.05"/>
                                          </p:val>
                                        </p:tav>
                                      </p:tavLst>
                                    </p:anim>
                                    <p:anim calcmode="lin" valueType="num">
                                      <p:cBhvr>
                                        <p:cTn id="26" dur="800" decel="100000" fill="hold"/>
                                        <p:tgtEl>
                                          <p:spTgt spid="74"/>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74"/>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74"/>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800" decel="100000"/>
                                        <p:tgtEl>
                                          <p:spTgt spid="9"/>
                                        </p:tgtEl>
                                      </p:cBhvr>
                                    </p:animEffect>
                                    <p:anim calcmode="lin" valueType="num">
                                      <p:cBhvr>
                                        <p:cTn id="32" dur="800" decel="100000" fill="hold"/>
                                        <p:tgtEl>
                                          <p:spTgt spid="9"/>
                                        </p:tgtEl>
                                        <p:attrNameLst>
                                          <p:attrName>style.rotation</p:attrName>
                                        </p:attrNameLst>
                                      </p:cBhvr>
                                      <p:tavLst>
                                        <p:tav tm="0">
                                          <p:val>
                                            <p:fltVal val="-90.000000"/>
                                          </p:val>
                                        </p:tav>
                                        <p:tav tm="100000">
                                          <p:val>
                                            <p:fltVal val="0.000000"/>
                                          </p:val>
                                        </p:tav>
                                      </p:tavLst>
                                    </p:anim>
                                    <p:anim calcmode="lin" valueType="num">
                                      <p:cBhvr>
                                        <p:cTn id="33" dur="800" decel="100000" fill="hold"/>
                                        <p:tgtEl>
                                          <p:spTgt spid="9"/>
                                        </p:tgtEl>
                                        <p:attrNameLst>
                                          <p:attrName>ppt_x</p:attrName>
                                        </p:attrNameLst>
                                      </p:cBhvr>
                                      <p:tavLst>
                                        <p:tav tm="0">
                                          <p:val>
                                            <p:strVal val="#ppt_x+0.4"/>
                                          </p:val>
                                        </p:tav>
                                        <p:tav tm="100000">
                                          <p:val>
                                            <p:strVal val="#ppt_x-0.05"/>
                                          </p:val>
                                        </p:tav>
                                      </p:tavLst>
                                    </p:anim>
                                    <p:anim calcmode="lin" valueType="num">
                                      <p:cBhvr>
                                        <p:cTn id="34" dur="800" decel="100000" fill="hold"/>
                                        <p:tgtEl>
                                          <p:spTgt spid="9"/>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par>
                                <p:cTn id="37" presetID="30"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800" decel="100000"/>
                                        <p:tgtEl>
                                          <p:spTgt spid="5"/>
                                        </p:tgtEl>
                                      </p:cBhvr>
                                    </p:animEffect>
                                    <p:anim calcmode="lin" valueType="num">
                                      <p:cBhvr>
                                        <p:cTn id="40" dur="800" decel="100000" fill="hold"/>
                                        <p:tgtEl>
                                          <p:spTgt spid="5"/>
                                        </p:tgtEl>
                                        <p:attrNameLst>
                                          <p:attrName>style.rotation</p:attrName>
                                        </p:attrNameLst>
                                      </p:cBhvr>
                                      <p:tavLst>
                                        <p:tav tm="0">
                                          <p:val>
                                            <p:fltVal val="-90.000000"/>
                                          </p:val>
                                        </p:tav>
                                        <p:tav tm="100000">
                                          <p:val>
                                            <p:fltVal val="0.000000"/>
                                          </p:val>
                                        </p:tav>
                                      </p:tavLst>
                                    </p:anim>
                                    <p:anim calcmode="lin" valueType="num">
                                      <p:cBhvr>
                                        <p:cTn id="41" dur="800" decel="100000" fill="hold"/>
                                        <p:tgtEl>
                                          <p:spTgt spid="5"/>
                                        </p:tgtEl>
                                        <p:attrNameLst>
                                          <p:attrName>ppt_x</p:attrName>
                                        </p:attrNameLst>
                                      </p:cBhvr>
                                      <p:tavLst>
                                        <p:tav tm="0">
                                          <p:val>
                                            <p:strVal val="#ppt_x+0.4"/>
                                          </p:val>
                                        </p:tav>
                                        <p:tav tm="100000">
                                          <p:val>
                                            <p:strVal val="#ppt_x-0.05"/>
                                          </p:val>
                                        </p:tav>
                                      </p:tavLst>
                                    </p:anim>
                                    <p:anim calcmode="lin" valueType="num">
                                      <p:cBhvr>
                                        <p:cTn id="42" dur="800" decel="100000" fill="hold"/>
                                        <p:tgtEl>
                                          <p:spTgt spid="5"/>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2" grpId="0"/>
      <p:bldP spid="74"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8" name="Text Box 8"/>
          <p:cNvSpPr txBox="1"/>
          <p:nvPr/>
        </p:nvSpPr>
        <p:spPr>
          <a:xfrm>
            <a:off x="85725" y="36513"/>
            <a:ext cx="8972550" cy="1014412"/>
          </a:xfrm>
          <a:prstGeom prst="rect">
            <a:avLst/>
          </a:prstGeom>
          <a:noFill/>
          <a:ln w="9525">
            <a:noFill/>
          </a:ln>
        </p:spPr>
        <p:txBody>
          <a:bodyPr>
            <a:spAutoFit/>
          </a:bodyPr>
          <a:p>
            <a:pPr algn="just" eaLnBrk="1" hangingPunct="1">
              <a:spcBef>
                <a:spcPts val="600"/>
              </a:spcBef>
              <a:spcAft>
                <a:spcPts val="600"/>
              </a:spcAft>
              <a:buNone/>
            </a:pPr>
            <a:r>
              <a:rPr lang="en-US" altLang="x-none" sz="2000" b="1">
                <a:solidFill>
                  <a:srgbClr val="C00000"/>
                </a:solidFill>
                <a:latin typeface="Times New Roman" panose="02020603050405020304" pitchFamily="18" charset="0"/>
                <a:cs typeface="Times New Roman" panose="02020603050405020304" pitchFamily="18" charset="0"/>
              </a:rPr>
              <a:t>Khai thác kênh chữ SGK tr30,31, đặc biệt tư liệu 1,2,</a:t>
            </a:r>
            <a:r>
              <a:rPr lang="en-US" altLang="x-none" sz="2000" b="1">
                <a:solidFill>
                  <a:srgbClr val="C00000"/>
                </a:solidFill>
                <a:latin typeface="Times New Roman" panose="02020603050405020304" pitchFamily="18" charset="0"/>
                <a:ea typeface="Calibri" panose="020F0502020204030204"/>
              </a:rPr>
              <a:t> </a:t>
            </a:r>
            <a:r>
              <a:rPr lang="en-US" altLang="x-none" sz="2000" b="1">
                <a:solidFill>
                  <a:srgbClr val="C00000"/>
                </a:solidFill>
                <a:latin typeface="Times New Roman" panose="02020603050405020304" pitchFamily="18" charset="0"/>
                <a:cs typeface="Times New Roman" panose="02020603050405020304" pitchFamily="18" charset="0"/>
              </a:rPr>
              <a:t>hoạt động cặp đôi trong vòng 2 phút để ho</a:t>
            </a:r>
            <a:r>
              <a:rPr lang="en-US" altLang="x-none" sz="2000" b="1">
                <a:solidFill>
                  <a:srgbClr val="C00000"/>
                </a:solidFill>
                <a:latin typeface="Times New Roman" panose="02020603050405020304" pitchFamily="18" charset="0"/>
                <a:ea typeface="Times New Roman" panose="02020603050405020304" pitchFamily="18" charset="0"/>
              </a:rPr>
              <a:t>à</a:t>
            </a:r>
            <a:r>
              <a:rPr lang="en-US" altLang="x-none" sz="2000" b="1">
                <a:solidFill>
                  <a:srgbClr val="C00000"/>
                </a:solidFill>
                <a:latin typeface="Times New Roman" panose="02020603050405020304" pitchFamily="18" charset="0"/>
                <a:cs typeface="Times New Roman" panose="02020603050405020304" pitchFamily="18" charset="0"/>
              </a:rPr>
              <a:t>n th</a:t>
            </a:r>
            <a:r>
              <a:rPr lang="en-US" altLang="x-none" sz="2000" b="1">
                <a:solidFill>
                  <a:srgbClr val="C00000"/>
                </a:solidFill>
                <a:latin typeface="Times New Roman" panose="02020603050405020304" pitchFamily="18" charset="0"/>
                <a:ea typeface="Times New Roman" panose="02020603050405020304" pitchFamily="18" charset="0"/>
              </a:rPr>
              <a:t>à</a:t>
            </a:r>
            <a:r>
              <a:rPr lang="en-US" altLang="x-none" sz="2000" b="1">
                <a:solidFill>
                  <a:srgbClr val="C00000"/>
                </a:solidFill>
                <a:latin typeface="Times New Roman" panose="02020603050405020304" pitchFamily="18" charset="0"/>
                <a:cs typeface="Times New Roman" panose="02020603050405020304" pitchFamily="18" charset="0"/>
              </a:rPr>
              <a:t>nh Phiếu học tập về bối cảnh lịch sử dẫn đến phong tr</a:t>
            </a:r>
            <a:r>
              <a:rPr lang="en-US" altLang="x-none" sz="2000" b="1">
                <a:solidFill>
                  <a:srgbClr val="C00000"/>
                </a:solidFill>
                <a:latin typeface="Times New Roman" panose="02020603050405020304" pitchFamily="18" charset="0"/>
                <a:ea typeface="Times New Roman" panose="02020603050405020304" pitchFamily="18" charset="0"/>
              </a:rPr>
              <a:t>à</a:t>
            </a:r>
            <a:r>
              <a:rPr lang="en-US" altLang="x-none" sz="2000" b="1">
                <a:solidFill>
                  <a:srgbClr val="C00000"/>
                </a:solidFill>
                <a:latin typeface="Times New Roman" panose="02020603050405020304" pitchFamily="18" charset="0"/>
                <a:cs typeface="Times New Roman" panose="02020603050405020304" pitchFamily="18" charset="0"/>
              </a:rPr>
              <a:t>o nông dân ở Đ</a:t>
            </a:r>
            <a:r>
              <a:rPr lang="en-US" altLang="x-none" sz="2000" b="1">
                <a:solidFill>
                  <a:srgbClr val="C00000"/>
                </a:solidFill>
                <a:latin typeface="Times New Roman" panose="02020603050405020304" pitchFamily="18" charset="0"/>
                <a:ea typeface="Times New Roman" panose="02020603050405020304" pitchFamily="18" charset="0"/>
              </a:rPr>
              <a:t>à</a:t>
            </a:r>
            <a:r>
              <a:rPr lang="en-US" altLang="x-none" sz="2000" b="1">
                <a:solidFill>
                  <a:srgbClr val="C00000"/>
                </a:solidFill>
                <a:latin typeface="Times New Roman" panose="02020603050405020304" pitchFamily="18" charset="0"/>
                <a:cs typeface="Times New Roman" panose="02020603050405020304" pitchFamily="18" charset="0"/>
              </a:rPr>
              <a:t>ng Ngo</a:t>
            </a:r>
            <a:r>
              <a:rPr lang="en-US" altLang="x-none" sz="2000" b="1">
                <a:solidFill>
                  <a:srgbClr val="C00000"/>
                </a:solidFill>
                <a:latin typeface="Times New Roman" panose="02020603050405020304" pitchFamily="18" charset="0"/>
                <a:ea typeface="Times New Roman" panose="02020603050405020304" pitchFamily="18" charset="0"/>
              </a:rPr>
              <a:t>à</a:t>
            </a:r>
            <a:r>
              <a:rPr lang="en-US" altLang="x-none" sz="2000" b="1">
                <a:solidFill>
                  <a:srgbClr val="C00000"/>
                </a:solidFill>
                <a:latin typeface="Times New Roman" panose="02020603050405020304" pitchFamily="18" charset="0"/>
                <a:cs typeface="Times New Roman" panose="02020603050405020304" pitchFamily="18" charset="0"/>
              </a:rPr>
              <a:t>i</a:t>
            </a:r>
            <a:endParaRPr lang="vi-VN" altLang="en-US" sz="2000" b="1">
              <a:solidFill>
                <a:srgbClr val="C00000"/>
              </a:solidFill>
              <a:latin typeface="Times New Roman" panose="02020603050405020304" pitchFamily="18" charset="0"/>
              <a:ea typeface="Calibri" panose="020F0502020204030204"/>
            </a:endParaRPr>
          </a:p>
        </p:txBody>
      </p:sp>
      <p:graphicFrame>
        <p:nvGraphicFramePr>
          <p:cNvPr id="55299" name="Table 55298"/>
          <p:cNvGraphicFramePr/>
          <p:nvPr/>
        </p:nvGraphicFramePr>
        <p:xfrm>
          <a:off x="85725" y="1160463"/>
          <a:ext cx="8972550" cy="1463675"/>
        </p:xfrm>
        <a:graphic>
          <a:graphicData uri="http://schemas.openxmlformats.org/drawingml/2006/table">
            <a:tbl>
              <a:tblPr/>
              <a:tblGrid>
                <a:gridCol w="1708150"/>
                <a:gridCol w="1530350"/>
                <a:gridCol w="5734050"/>
              </a:tblGrid>
              <a:tr h="366713">
                <a:tc gridSpan="3">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spcBef>
                          <a:spcPts val="600"/>
                        </a:spcBef>
                        <a:spcAft>
                          <a:spcPts val="600"/>
                        </a:spcAft>
                        <a:buClrTx/>
                        <a:buFontTx/>
                        <a:buNone/>
                      </a:pPr>
                      <a:r>
                        <a:rPr lang="en-US" altLang="x-none" sz="2400">
                          <a:latin typeface="Times New Roman" panose="02020603050405020304" pitchFamily="18" charset="0"/>
                          <a:cs typeface="Times New Roman" panose="02020603050405020304" pitchFamily="18" charset="0"/>
                        </a:rPr>
                        <a:t>PHIẾU HỌC TẬP</a:t>
                      </a:r>
                      <a:endParaRPr lang="vi-VN" altLang="en-US" sz="2400">
                        <a:latin typeface="Times New Roman" panose="02020603050405020304" pitchFamily="18" charset="0"/>
                        <a:ea typeface="Calibri" panose="020F0502020204030204"/>
                      </a:endParaRPr>
                    </a:p>
                  </a:txBody>
                  <a:tcPr marL="62702" marR="62702"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r>
              <a:tr h="365125">
                <a:tc rowSpan="3">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spcBef>
                          <a:spcPts val="600"/>
                        </a:spcBef>
                        <a:spcAft>
                          <a:spcPts val="600"/>
                        </a:spcAft>
                        <a:buClrTx/>
                        <a:buFontTx/>
                        <a:buNone/>
                      </a:pPr>
                      <a:r>
                        <a:rPr lang="en-US" altLang="x-none" sz="2400">
                          <a:latin typeface="Times New Roman" panose="02020603050405020304" pitchFamily="18" charset="0"/>
                          <a:cs typeface="Times New Roman" panose="02020603050405020304" pitchFamily="18" charset="0"/>
                        </a:rPr>
                        <a:t>BỐI CẢNH LỊCH SỬ</a:t>
                      </a:r>
                      <a:endParaRPr lang="vi-VN" altLang="en-US" sz="2400">
                        <a:latin typeface="Times New Roman" panose="02020603050405020304" pitchFamily="18" charset="0"/>
                        <a:ea typeface="Calibri" panose="020F0502020204030204"/>
                      </a:endParaRPr>
                    </a:p>
                  </a:txBody>
                  <a:tcPr marL="62702" marR="62702"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spcBef>
                          <a:spcPts val="600"/>
                        </a:spcBef>
                        <a:spcAft>
                          <a:spcPts val="600"/>
                        </a:spcAft>
                        <a:buClrTx/>
                        <a:buFontTx/>
                        <a:buNone/>
                      </a:pPr>
                      <a:r>
                        <a:rPr lang="en-US" altLang="x-none" sz="2400">
                          <a:latin typeface="Times New Roman" panose="02020603050405020304" pitchFamily="18" charset="0"/>
                          <a:cs typeface="Times New Roman" panose="02020603050405020304" pitchFamily="18" charset="0"/>
                        </a:rPr>
                        <a:t>Chính trị</a:t>
                      </a:r>
                      <a:endParaRPr lang="vi-VN" altLang="en-US" sz="2400">
                        <a:latin typeface="Times New Roman" panose="02020603050405020304" pitchFamily="18" charset="0"/>
                        <a:ea typeface="Calibri" panose="020F0502020204030204"/>
                      </a:endParaRPr>
                    </a:p>
                  </a:txBody>
                  <a:tcPr marL="62702" marR="62702"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spcBef>
                          <a:spcPts val="600"/>
                        </a:spcBef>
                        <a:spcAft>
                          <a:spcPts val="600"/>
                        </a:spcAft>
                        <a:buClrTx/>
                        <a:buFontTx/>
                        <a:buNone/>
                      </a:pPr>
                      <a:r>
                        <a:rPr lang="en-US" altLang="x-none" sz="2400">
                          <a:latin typeface="Times New Roman" panose="02020603050405020304" pitchFamily="18" charset="0"/>
                          <a:cs typeface="Times New Roman" panose="02020603050405020304" pitchFamily="18" charset="0"/>
                        </a:rPr>
                        <a:t> </a:t>
                      </a:r>
                      <a:endParaRPr lang="vi-VN" altLang="en-US" sz="2400">
                        <a:latin typeface="Times New Roman" panose="02020603050405020304" pitchFamily="18" charset="0"/>
                        <a:ea typeface="Calibri" panose="020F0502020204030204"/>
                      </a:endParaRPr>
                    </a:p>
                  </a:txBody>
                  <a:tcPr marL="62702" marR="62702"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66712">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spcBef>
                          <a:spcPts val="600"/>
                        </a:spcBef>
                        <a:spcAft>
                          <a:spcPts val="600"/>
                        </a:spcAft>
                        <a:buClrTx/>
                        <a:buFontTx/>
                        <a:buNone/>
                      </a:pPr>
                      <a:r>
                        <a:rPr lang="en-US" altLang="x-none" sz="2400">
                          <a:latin typeface="Times New Roman" panose="02020603050405020304" pitchFamily="18" charset="0"/>
                          <a:cs typeface="Times New Roman" panose="02020603050405020304" pitchFamily="18" charset="0"/>
                        </a:rPr>
                        <a:t>Kinh tế</a:t>
                      </a:r>
                      <a:endParaRPr lang="vi-VN" altLang="en-US" sz="2400">
                        <a:latin typeface="Times New Roman" panose="02020603050405020304" pitchFamily="18" charset="0"/>
                        <a:ea typeface="Calibri" panose="020F0502020204030204"/>
                      </a:endParaRPr>
                    </a:p>
                  </a:txBody>
                  <a:tcPr marL="62702" marR="62702"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spcBef>
                          <a:spcPts val="600"/>
                        </a:spcBef>
                        <a:spcAft>
                          <a:spcPts val="600"/>
                        </a:spcAft>
                        <a:buClrTx/>
                        <a:buFontTx/>
                        <a:buNone/>
                      </a:pPr>
                      <a:r>
                        <a:rPr lang="en-US" altLang="x-none" sz="2400">
                          <a:latin typeface="Times New Roman" panose="02020603050405020304" pitchFamily="18" charset="0"/>
                          <a:cs typeface="Times New Roman" panose="02020603050405020304" pitchFamily="18" charset="0"/>
                        </a:rPr>
                        <a:t> </a:t>
                      </a:r>
                      <a:endParaRPr lang="vi-VN" altLang="en-US" sz="2400">
                        <a:latin typeface="Times New Roman" panose="02020603050405020304" pitchFamily="18" charset="0"/>
                        <a:ea typeface="Calibri" panose="020F0502020204030204"/>
                      </a:endParaRPr>
                    </a:p>
                  </a:txBody>
                  <a:tcPr marL="62702" marR="62702"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65125">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spcBef>
                          <a:spcPts val="600"/>
                        </a:spcBef>
                        <a:spcAft>
                          <a:spcPts val="600"/>
                        </a:spcAft>
                        <a:buClrTx/>
                        <a:buFontTx/>
                        <a:buNone/>
                      </a:pPr>
                      <a:r>
                        <a:rPr lang="en-US" altLang="x-none" sz="2400">
                          <a:latin typeface="Times New Roman" panose="02020603050405020304" pitchFamily="18" charset="0"/>
                          <a:cs typeface="Times New Roman" panose="02020603050405020304" pitchFamily="18" charset="0"/>
                        </a:rPr>
                        <a:t>Xã hội</a:t>
                      </a:r>
                      <a:endParaRPr lang="vi-VN" altLang="en-US" sz="2400">
                        <a:latin typeface="Times New Roman" panose="02020603050405020304" pitchFamily="18" charset="0"/>
                        <a:ea typeface="Calibri" panose="020F0502020204030204"/>
                      </a:endParaRPr>
                    </a:p>
                  </a:txBody>
                  <a:tcPr marL="62702" marR="62702"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spcBef>
                          <a:spcPts val="600"/>
                        </a:spcBef>
                        <a:spcAft>
                          <a:spcPts val="600"/>
                        </a:spcAft>
                        <a:buClrTx/>
                        <a:buFontTx/>
                        <a:buNone/>
                      </a:pPr>
                      <a:r>
                        <a:rPr lang="en-US" altLang="x-none" sz="2400">
                          <a:latin typeface="Times New Roman" panose="02020603050405020304" pitchFamily="18" charset="0"/>
                          <a:cs typeface="Times New Roman" panose="02020603050405020304" pitchFamily="18" charset="0"/>
                        </a:rPr>
                        <a:t> </a:t>
                      </a:r>
                      <a:endParaRPr lang="vi-VN" altLang="en-US" sz="2400">
                        <a:latin typeface="Times New Roman" panose="02020603050405020304" pitchFamily="18" charset="0"/>
                        <a:ea typeface="Calibri" panose="020F0502020204030204"/>
                      </a:endParaRPr>
                    </a:p>
                  </a:txBody>
                  <a:tcPr marL="62702" marR="62702"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spd="slow">
    <p:wheel spokes="8"/>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56322" name="Table 56321"/>
          <p:cNvGraphicFramePr/>
          <p:nvPr/>
        </p:nvGraphicFramePr>
        <p:xfrm>
          <a:off x="85725" y="425450"/>
          <a:ext cx="8972550" cy="4410075"/>
        </p:xfrm>
        <a:graphic>
          <a:graphicData uri="http://schemas.openxmlformats.org/drawingml/2006/table">
            <a:tbl>
              <a:tblPr/>
              <a:tblGrid>
                <a:gridCol w="1073150"/>
                <a:gridCol w="1074738"/>
                <a:gridCol w="6824662"/>
              </a:tblGrid>
              <a:tr h="365125">
                <a:tc gridSpan="3">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buClrTx/>
                        <a:buFontTx/>
                        <a:buNone/>
                      </a:pPr>
                      <a:r>
                        <a:rPr lang="en-US" altLang="x-none" sz="2400">
                          <a:latin typeface="Times New Roman" panose="02020603050405020304" pitchFamily="18" charset="0"/>
                          <a:cs typeface="Times New Roman" panose="02020603050405020304" pitchFamily="18" charset="0"/>
                        </a:rPr>
                        <a:t>PHIẾU HỌC TẬP</a:t>
                      </a:r>
                      <a:endParaRPr lang="vi-VN" altLang="en-US" sz="2400">
                        <a:latin typeface="Times New Roman" panose="02020603050405020304" pitchFamily="18" charset="0"/>
                        <a:ea typeface="Calibri" panose="020F0502020204030204"/>
                      </a:endParaRPr>
                    </a:p>
                  </a:txBody>
                  <a:tcPr marL="62702" marR="62702"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r>
              <a:tr h="1463675">
                <a:tc rowSpan="3">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buClrTx/>
                        <a:buFontTx/>
                        <a:buNone/>
                      </a:pPr>
                      <a:r>
                        <a:rPr lang="en-US" altLang="x-none" sz="2400">
                          <a:latin typeface="Times New Roman" panose="02020603050405020304" pitchFamily="18" charset="0"/>
                          <a:cs typeface="Times New Roman" panose="02020603050405020304" pitchFamily="18" charset="0"/>
                        </a:rPr>
                        <a:t>BỐI CẢNH LỊCH SỬ</a:t>
                      </a:r>
                      <a:endParaRPr lang="vi-VN" altLang="en-US" sz="2400">
                        <a:latin typeface="Times New Roman" panose="02020603050405020304" pitchFamily="18" charset="0"/>
                        <a:ea typeface="Calibri" panose="020F0502020204030204"/>
                      </a:endParaRPr>
                    </a:p>
                  </a:txBody>
                  <a:tcPr marL="62702" marR="62702"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buClrTx/>
                        <a:buFontTx/>
                        <a:buNone/>
                      </a:pPr>
                      <a:r>
                        <a:rPr lang="en-US" altLang="x-none" sz="2400">
                          <a:latin typeface="Times New Roman" panose="02020603050405020304" pitchFamily="18" charset="0"/>
                          <a:cs typeface="Times New Roman" panose="02020603050405020304" pitchFamily="18" charset="0"/>
                        </a:rPr>
                        <a:t>Chính trị</a:t>
                      </a:r>
                      <a:endParaRPr lang="vi-VN" altLang="en-US" sz="2400">
                        <a:latin typeface="Times New Roman" panose="02020603050405020304" pitchFamily="18" charset="0"/>
                        <a:ea typeface="Calibri" panose="020F0502020204030204"/>
                      </a:endParaRPr>
                    </a:p>
                  </a:txBody>
                  <a:tcPr marL="62702" marR="62702"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buClrTx/>
                        <a:buFontTx/>
                        <a:buNone/>
                      </a:pPr>
                      <a:r>
                        <a:rPr lang="en-US" altLang="x-none" sz="2400">
                          <a:latin typeface="Times New Roman" panose="02020603050405020304" pitchFamily="18" charset="0"/>
                          <a:cs typeface="Times New Roman" panose="02020603050405020304" pitchFamily="18" charset="0"/>
                        </a:rPr>
                        <a:t>- Chính quyền Đ</a:t>
                      </a:r>
                      <a:r>
                        <a:rPr lang="en-US" altLang="x-none" sz="2400">
                          <a:latin typeface="Times New Roman" panose="02020603050405020304" pitchFamily="18" charset="0"/>
                          <a:ea typeface="Times New Roman" panose="02020603050405020304" pitchFamily="18" charset="0"/>
                        </a:rPr>
                        <a:t>à</a:t>
                      </a:r>
                      <a:r>
                        <a:rPr lang="en-US" altLang="x-none" sz="2400">
                          <a:latin typeface="Times New Roman" panose="02020603050405020304" pitchFamily="18" charset="0"/>
                          <a:cs typeface="Times New Roman" panose="02020603050405020304" pitchFamily="18" charset="0"/>
                        </a:rPr>
                        <a:t>ng Ngo</a:t>
                      </a:r>
                      <a:r>
                        <a:rPr lang="en-US" altLang="x-none" sz="2400">
                          <a:latin typeface="Times New Roman" panose="02020603050405020304" pitchFamily="18" charset="0"/>
                          <a:ea typeface="Times New Roman" panose="02020603050405020304" pitchFamily="18" charset="0"/>
                        </a:rPr>
                        <a:t>à</a:t>
                      </a:r>
                      <a:r>
                        <a:rPr lang="en-US" altLang="x-none" sz="2400">
                          <a:latin typeface="Times New Roman" panose="02020603050405020304" pitchFamily="18" charset="0"/>
                          <a:cs typeface="Times New Roman" panose="02020603050405020304" pitchFamily="18" charset="0"/>
                        </a:rPr>
                        <a:t>i khủng hoảng sâu sắc:</a:t>
                      </a:r>
                      <a:endParaRPr lang="vi-VN" altLang="en-US" sz="2400">
                        <a:latin typeface="Times New Roman" panose="02020603050405020304" pitchFamily="18" charset="0"/>
                        <a:ea typeface="Calibri" panose="020F0502020204030204"/>
                      </a:endParaRPr>
                    </a:p>
                    <a:p>
                      <a:pPr lvl="0" algn="just" defTabSz="685800" eaLnBrk="1" hangingPunct="1">
                        <a:buClrTx/>
                        <a:buFontTx/>
                        <a:buNone/>
                      </a:pPr>
                      <a:r>
                        <a:rPr lang="en-US" altLang="x-none" sz="2400">
                          <a:latin typeface="Times New Roman" panose="02020603050405020304" pitchFamily="18" charset="0"/>
                          <a:cs typeface="Times New Roman" panose="02020603050405020304" pitchFamily="18" charset="0"/>
                        </a:rPr>
                        <a:t>+ Vua Lê không có thực quyền</a:t>
                      </a:r>
                      <a:endParaRPr lang="vi-VN" altLang="en-US" sz="2400">
                        <a:latin typeface="Times New Roman" panose="02020603050405020304" pitchFamily="18" charset="0"/>
                        <a:ea typeface="Calibri" panose="020F0502020204030204"/>
                      </a:endParaRPr>
                    </a:p>
                    <a:p>
                      <a:pPr lvl="0" algn="just" defTabSz="685800" eaLnBrk="1" hangingPunct="1">
                        <a:buClrTx/>
                        <a:buFontTx/>
                        <a:buNone/>
                      </a:pPr>
                      <a:r>
                        <a:rPr lang="en-US" altLang="x-none" sz="2400">
                          <a:latin typeface="Times New Roman" panose="02020603050405020304" pitchFamily="18" charset="0"/>
                          <a:cs typeface="Times New Roman" panose="02020603050405020304" pitchFamily="18" charset="0"/>
                        </a:rPr>
                        <a:t>+ Chúa Trịnh giữ mọi quyền h</a:t>
                      </a:r>
                      <a:r>
                        <a:rPr lang="en-US" altLang="x-none" sz="2400">
                          <a:latin typeface="Times New Roman" panose="02020603050405020304" pitchFamily="18" charset="0"/>
                          <a:ea typeface="Times New Roman" panose="02020603050405020304" pitchFamily="18" charset="0"/>
                        </a:rPr>
                        <a:t>à</a:t>
                      </a:r>
                      <a:r>
                        <a:rPr lang="en-US" altLang="x-none" sz="2400">
                          <a:latin typeface="Times New Roman" panose="02020603050405020304" pitchFamily="18" charset="0"/>
                          <a:cs typeface="Times New Roman" panose="02020603050405020304" pitchFamily="18" charset="0"/>
                        </a:rPr>
                        <a:t>nh, ăn chơi phung phí</a:t>
                      </a:r>
                      <a:endParaRPr lang="vi-VN" altLang="en-US" sz="2400">
                        <a:latin typeface="Times New Roman" panose="02020603050405020304" pitchFamily="18" charset="0"/>
                        <a:ea typeface="Calibri" panose="020F0502020204030204"/>
                      </a:endParaRPr>
                    </a:p>
                    <a:p>
                      <a:pPr lvl="0" algn="just" defTabSz="685800" eaLnBrk="1" hangingPunct="1">
                        <a:buClrTx/>
                        <a:buFontTx/>
                        <a:buNone/>
                      </a:pPr>
                      <a:r>
                        <a:rPr lang="en-US" altLang="x-none" sz="2400">
                          <a:latin typeface="Times New Roman" panose="02020603050405020304" pitchFamily="18" charset="0"/>
                          <a:cs typeface="Times New Roman" panose="02020603050405020304" pitchFamily="18" charset="0"/>
                        </a:rPr>
                        <a:t>+ Quan lại ho</a:t>
                      </a:r>
                      <a:r>
                        <a:rPr lang="en-US" altLang="x-none" sz="2400">
                          <a:latin typeface="Times New Roman" panose="02020603050405020304" pitchFamily="18" charset="0"/>
                          <a:ea typeface="Times New Roman" panose="02020603050405020304" pitchFamily="18" charset="0"/>
                        </a:rPr>
                        <a:t>à</a:t>
                      </a:r>
                      <a:r>
                        <a:rPr lang="en-US" altLang="x-none" sz="2400">
                          <a:latin typeface="Times New Roman" panose="02020603050405020304" pitchFamily="18" charset="0"/>
                          <a:cs typeface="Times New Roman" panose="02020603050405020304" pitchFamily="18" charset="0"/>
                        </a:rPr>
                        <a:t>nh h</a:t>
                      </a:r>
                      <a:r>
                        <a:rPr lang="en-US" altLang="x-none" sz="2400">
                          <a:latin typeface="Times New Roman" panose="02020603050405020304" pitchFamily="18" charset="0"/>
                          <a:ea typeface="Times New Roman" panose="02020603050405020304" pitchFamily="18" charset="0"/>
                        </a:rPr>
                        <a:t>à</a:t>
                      </a:r>
                      <a:r>
                        <a:rPr lang="en-US" altLang="x-none" sz="2400">
                          <a:latin typeface="Times New Roman" panose="02020603050405020304" pitchFamily="18" charset="0"/>
                          <a:cs typeface="Times New Roman" panose="02020603050405020304" pitchFamily="18" charset="0"/>
                        </a:rPr>
                        <a:t>nh, đục khoét nhân dân</a:t>
                      </a:r>
                      <a:endParaRPr lang="vi-VN" altLang="en-US" sz="2400">
                        <a:latin typeface="Times New Roman" panose="02020603050405020304" pitchFamily="18" charset="0"/>
                        <a:ea typeface="Calibri" panose="020F0502020204030204"/>
                      </a:endParaRPr>
                    </a:p>
                  </a:txBody>
                  <a:tcPr marL="62702" marR="62702"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054100">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buClrTx/>
                        <a:buFontTx/>
                        <a:buNone/>
                      </a:pPr>
                      <a:r>
                        <a:rPr lang="en-US" altLang="x-none" sz="2400">
                          <a:latin typeface="Times New Roman" panose="02020603050405020304" pitchFamily="18" charset="0"/>
                          <a:cs typeface="Times New Roman" panose="02020603050405020304" pitchFamily="18" charset="0"/>
                        </a:rPr>
                        <a:t>Kinh tế</a:t>
                      </a:r>
                      <a:endParaRPr lang="vi-VN" altLang="en-US" sz="2400">
                        <a:latin typeface="Times New Roman" panose="02020603050405020304" pitchFamily="18" charset="0"/>
                        <a:ea typeface="Calibri" panose="020F0502020204030204"/>
                      </a:endParaRPr>
                    </a:p>
                  </a:txBody>
                  <a:tcPr marL="62702" marR="62702"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buClrTx/>
                        <a:buFontTx/>
                        <a:buNone/>
                      </a:pPr>
                      <a:endParaRPr lang="vi-VN" altLang="x-none" sz="2400">
                        <a:latin typeface="Times New Roman" panose="02020603050405020304" pitchFamily="18" charset="0"/>
                        <a:ea typeface="Calibri" panose="020F0502020204030204"/>
                      </a:endParaRPr>
                    </a:p>
                  </a:txBody>
                  <a:tcPr marL="62702" marR="62702"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527175">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ctr" defTabSz="685800" eaLnBrk="1" hangingPunct="1">
                        <a:buClrTx/>
                        <a:buFontTx/>
                        <a:buNone/>
                      </a:pPr>
                      <a:r>
                        <a:rPr lang="en-US" altLang="x-none" sz="2400">
                          <a:latin typeface="Times New Roman" panose="02020603050405020304" pitchFamily="18" charset="0"/>
                          <a:cs typeface="Times New Roman" panose="02020603050405020304" pitchFamily="18" charset="0"/>
                        </a:rPr>
                        <a:t>Xã hội</a:t>
                      </a:r>
                      <a:endParaRPr lang="vi-VN" altLang="en-US" sz="2400">
                        <a:latin typeface="Times New Roman" panose="02020603050405020304" pitchFamily="18" charset="0"/>
                        <a:ea typeface="Calibri" panose="020F0502020204030204"/>
                      </a:endParaRPr>
                    </a:p>
                  </a:txBody>
                  <a:tcPr marL="62702" marR="62702"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sym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2pPr>
                      <a:lvl3pPr marL="914400" lvl="2"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3pPr>
                      <a:lvl4pPr marL="1371600" lvl="3"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4pPr>
                      <a:lvl5pPr marL="1828800" lvl="4" indent="0" algn="l" defTabSz="914400" rtl="0" eaLnBrk="0" fontAlgn="base" latinLnBrk="0" hangingPunct="0">
                        <a:lnSpc>
                          <a:spcPct val="100000"/>
                        </a:lnSpc>
                        <a:spcBef>
                          <a:spcPct val="0"/>
                        </a:spcBef>
                        <a:spcAft>
                          <a:spcPct val="0"/>
                        </a:spcAft>
                        <a:buClr>
                          <a:srgbClr val="000000"/>
                        </a:buClr>
                        <a:buFont typeface="Arial" panose="020B0604020202020204" pitchFamily="34" charset="0"/>
                        <a:buNone/>
                        <a:defRPr sz="1400" b="0" i="0" u="none" kern="1200" baseline="0">
                          <a:solidFill>
                            <a:srgbClr val="000000"/>
                          </a:solidFill>
                          <a:latin typeface="Arial" panose="020B0604020202020204" pitchFamily="34" charset="0"/>
                          <a:ea typeface="+mn-ea"/>
                          <a:cs typeface="+mn-cs"/>
                          <a:sym typeface="Arial" panose="020B0604020202020204" pitchFamily="34" charset="0"/>
                        </a:defRPr>
                      </a:lvl5pPr>
                    </a:lstStyle>
                    <a:p>
                      <a:pPr lvl="0" algn="just" defTabSz="685800" eaLnBrk="1" hangingPunct="1">
                        <a:buClrTx/>
                        <a:buFontTx/>
                        <a:buNone/>
                      </a:pPr>
                      <a:endParaRPr lang="vi-VN" altLang="x-none" sz="2400">
                        <a:latin typeface="Times New Roman" panose="02020603050405020304" pitchFamily="18" charset="0"/>
                        <a:ea typeface="Calibri" panose="020F0502020204030204"/>
                      </a:endParaRPr>
                    </a:p>
                  </a:txBody>
                  <a:tcPr marL="62702" marR="62702"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spd="slow">
    <p:wheel spokes="8"/>
  </p:transition>
</p:sld>
</file>

<file path=ppt/theme/theme1.xml><?xml version="1.0" encoding="utf-8"?>
<a:theme xmlns:a="http://schemas.openxmlformats.org/drawingml/2006/main" name="Quint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vi-VN"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vi-VN"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16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16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Quint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SimSun"/>
        <a:cs typeface=""/>
      </a:majorFont>
      <a:minorFont>
        <a:latin typeface="Calibri"/>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zh-CN"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zh-CN"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ymbeline template">
  <a:themeElements>
    <a:clrScheme name="Custom 347">
      <a:dk1>
        <a:srgbClr val="000000"/>
      </a:dk1>
      <a:lt1>
        <a:srgbClr val="FFFFFF"/>
      </a:lt1>
      <a:dk2>
        <a:srgbClr val="666666"/>
      </a:dk2>
      <a:lt2>
        <a:srgbClr val="EFEFEF"/>
      </a:lt2>
      <a:accent1>
        <a:srgbClr val="485364"/>
      </a:accent1>
      <a:accent2>
        <a:srgbClr val="63728A"/>
      </a:accent2>
      <a:accent3>
        <a:srgbClr val="8B9AB3"/>
      </a:accent3>
      <a:accent4>
        <a:srgbClr val="9E8473"/>
      </a:accent4>
      <a:accent5>
        <a:srgbClr val="CAAE9C"/>
      </a:accent5>
      <a:accent6>
        <a:srgbClr val="DFCEC3"/>
      </a:accent6>
      <a:hlink>
        <a:srgbClr val="0000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16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16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10802</Words>
  <Application>WPS Presentation</Application>
  <PresentationFormat/>
  <Paragraphs>485</Paragraphs>
  <Slides>42</Slides>
  <Notes>8</Notes>
  <HiddenSlides>0</HiddenSlides>
  <MMClips>1</MMClips>
  <ScaleCrop>false</ScaleCrop>
  <HeadingPairs>
    <vt:vector size="6" baseType="variant">
      <vt:variant>
        <vt:lpstr>已用的字体</vt:lpstr>
      </vt:variant>
      <vt:variant>
        <vt:i4>21</vt:i4>
      </vt:variant>
      <vt:variant>
        <vt:lpstr>主题</vt:lpstr>
      </vt:variant>
      <vt:variant>
        <vt:i4>12</vt:i4>
      </vt:variant>
      <vt:variant>
        <vt:lpstr>幻灯片标题</vt:lpstr>
      </vt:variant>
      <vt:variant>
        <vt:i4>42</vt:i4>
      </vt:variant>
    </vt:vector>
  </HeadingPairs>
  <TitlesOfParts>
    <vt:vector size="75" baseType="lpstr">
      <vt:lpstr>Arial</vt:lpstr>
      <vt:lpstr>SimSun</vt:lpstr>
      <vt:lpstr>Wingdings</vt:lpstr>
      <vt:lpstr>Calibri</vt:lpstr>
      <vt:lpstr>Calibri Light</vt:lpstr>
      <vt:lpstr>Tinos</vt:lpstr>
      <vt:lpstr>Segoe Print</vt:lpstr>
      <vt:lpstr>Poppins</vt:lpstr>
      <vt:lpstr>Arial Black</vt:lpstr>
      <vt:lpstr>Times New Roman</vt:lpstr>
      <vt:lpstr>#9Slide03 AllRoundGothic</vt:lpstr>
      <vt:lpstr>#9Slide03 Ample</vt:lpstr>
      <vt:lpstr>Tahoma</vt:lpstr>
      <vt:lpstr>Oswald</vt:lpstr>
      <vt:lpstr>Arial</vt:lpstr>
      <vt:lpstr>Calibri</vt:lpstr>
      <vt:lpstr>Tahoma</vt:lpstr>
      <vt:lpstr>Microsoft YaHei</vt:lpstr>
      <vt:lpstr>Arial Unicode MS</vt:lpstr>
      <vt:lpstr>Malgun Gothic</vt:lpstr>
      <vt:lpstr>Mangal</vt:lpstr>
      <vt:lpstr>Quintus template</vt:lpstr>
      <vt:lpstr>1_Quintus template</vt:lpstr>
      <vt:lpstr>Office Theme</vt:lpstr>
      <vt:lpstr>1_Office Theme</vt:lpstr>
      <vt:lpstr>2_Office Theme</vt:lpstr>
      <vt:lpstr>Cymbeline template</vt:lpstr>
      <vt:lpstr>5_Office Theme</vt:lpstr>
      <vt:lpstr>4_Office Theme</vt:lpstr>
      <vt:lpstr>Default Design</vt:lpstr>
      <vt:lpstr>Pixel</vt:lpstr>
      <vt:lpstr>2_Default Design</vt:lpstr>
      <vt:lpstr>10_Office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cp:lastModifiedBy>
  <cp:revision>2</cp:revision>
  <dcterms:created xsi:type="dcterms:W3CDTF">2024-05-04T02:28:09Z</dcterms:created>
  <dcterms:modified xsi:type="dcterms:W3CDTF">2024-05-04T02:28:23Z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A53D60422CAA4D29B748E0479BABED9E_13</vt:lpwstr>
  </property>
  <property fmtid="{D5CDD505-2E9C-101B-9397-08002B2CF9AE}" pid="3" name="KSOProductBuildVer">
    <vt:lpwstr>1033-12.2.0.16731</vt:lpwstr>
  </property>
</Properties>
</file>