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5" r:id="rId5"/>
    <p:sldMasterId id="2147483699" r:id="rId6"/>
    <p:sldMasterId id="2147483711" r:id="rId7"/>
    <p:sldMasterId id="2147483723" r:id="rId8"/>
    <p:sldMasterId id="2147483759" r:id="rId9"/>
  </p:sldMasterIdLst>
  <p:notesMasterIdLst>
    <p:notesMasterId r:id="rId13"/>
  </p:notesMasterIdLst>
  <p:sldIdLst>
    <p:sldId id="257" r:id="rId10"/>
    <p:sldId id="329" r:id="rId11"/>
    <p:sldId id="330" r:id="rId12"/>
    <p:sldId id="262" r:id="rId14"/>
    <p:sldId id="282" r:id="rId15"/>
    <p:sldId id="332" r:id="rId16"/>
    <p:sldId id="454" r:id="rId17"/>
    <p:sldId id="333" r:id="rId18"/>
    <p:sldId id="337" r:id="rId19"/>
    <p:sldId id="338" r:id="rId20"/>
    <p:sldId id="311" r:id="rId21"/>
    <p:sldId id="334" r:id="rId22"/>
    <p:sldId id="335" r:id="rId23"/>
    <p:sldId id="336" r:id="rId24"/>
    <p:sldId id="313" r:id="rId25"/>
    <p:sldId id="314" r:id="rId26"/>
    <p:sldId id="322" r:id="rId27"/>
    <p:sldId id="291" r:id="rId28"/>
    <p:sldId id="276" r:id="rId29"/>
    <p:sldId id="521" r:id="rId30"/>
    <p:sldId id="522" r:id="rId31"/>
    <p:sldId id="339" r:id="rId32"/>
    <p:sldId id="290" r:id="rId33"/>
    <p:sldId id="449" r:id="rId3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566"/>
    <p:restoredTop sz="92968"/>
  </p:normalViewPr>
  <p:slideViewPr>
    <p:cSldViewPr showGuides="1">
      <p:cViewPr varScale="1">
        <p:scale>
          <a:sx n="66" d="100"/>
          <a:sy n="66" d="100"/>
        </p:scale>
        <p:origin x="16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194F71-E613-4F70-9132-5A7D9919451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latin typeface="Calibri" panose="020F0502020204030204" pitchFamily="34" charset="0"/>
              </a:rPr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74754" name="Google Shape;1779;g106839a1e66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/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000000">
                <a:alpha val="100000"/>
              </a:srgbClr>
            </a:solidFill>
          </a:ln>
        </p:spPr>
      </p:sp>
      <p:sp>
        <p:nvSpPr>
          <p:cNvPr id="74755" name="Google Shape;1780;g106839a1e66_0_933:notes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25" tIns="91425" rIns="91425" bIns="91425" anchor="t" anchorCtr="0"/>
          <a:p>
            <a:pPr lvl="0">
              <a:spcBef>
                <a:spcPct val="0"/>
              </a:spcBef>
            </a:pPr>
            <a:endParaRPr lang="vi-VN" alt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bg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1;p33"/>
          <p:cNvSpPr/>
          <p:nvPr/>
        </p:nvSpPr>
        <p:spPr>
          <a:xfrm>
            <a:off x="0" y="5673725"/>
            <a:ext cx="9144000" cy="118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632;p33"/>
          <p:cNvSpPr/>
          <p:nvPr/>
        </p:nvSpPr>
        <p:spPr>
          <a:xfrm>
            <a:off x="-128587" y="1076325"/>
            <a:ext cx="1682750" cy="877888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4516" name="Google Shape;633;p33"/>
          <p:cNvGrpSpPr/>
          <p:nvPr/>
        </p:nvGrpSpPr>
        <p:grpSpPr>
          <a:xfrm>
            <a:off x="1357313" y="6210300"/>
            <a:ext cx="377825" cy="344488"/>
            <a:chOff x="0" y="2448138"/>
            <a:chExt cx="626950" cy="429225"/>
          </a:xfrm>
        </p:grpSpPr>
        <p:sp>
          <p:nvSpPr>
            <p:cNvPr id="64522" name="Google Shape;634;p3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" name="Google Shape;635;p3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517" name="Google Shape;636;p33"/>
          <p:cNvGrpSpPr/>
          <p:nvPr/>
        </p:nvGrpSpPr>
        <p:grpSpPr>
          <a:xfrm rot="-9406811">
            <a:off x="2208213" y="6091238"/>
            <a:ext cx="438150" cy="287337"/>
            <a:chOff x="107375" y="2848613"/>
            <a:chExt cx="729800" cy="356300"/>
          </a:xfrm>
        </p:grpSpPr>
        <p:sp>
          <p:nvSpPr>
            <p:cNvPr id="64520" name="Google Shape;637;p3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" name="Google Shape;638;p3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4" name="Google Shape;624;p33"/>
          <p:cNvSpPr txBox="1">
            <a:spLocks noGrp="1"/>
          </p:cNvSpPr>
          <p:nvPr>
            <p:ph type="title"/>
          </p:nvPr>
        </p:nvSpPr>
        <p:spPr>
          <a:xfrm>
            <a:off x="821550" y="2761500"/>
            <a:ext cx="17565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25" name="Google Shape;625;p33"/>
          <p:cNvSpPr txBox="1">
            <a:spLocks noGrp="1"/>
          </p:cNvSpPr>
          <p:nvPr>
            <p:ph type="subTitle" idx="1"/>
          </p:nvPr>
        </p:nvSpPr>
        <p:spPr>
          <a:xfrm>
            <a:off x="713100" y="4667837"/>
            <a:ext cx="19734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26" name="Google Shape;626;p33"/>
          <p:cNvSpPr txBox="1">
            <a:spLocks noGrp="1"/>
          </p:cNvSpPr>
          <p:nvPr>
            <p:ph type="title" idx="2"/>
          </p:nvPr>
        </p:nvSpPr>
        <p:spPr>
          <a:xfrm>
            <a:off x="3693738" y="2761487"/>
            <a:ext cx="17565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27" name="Google Shape;627;p33"/>
          <p:cNvSpPr txBox="1">
            <a:spLocks noGrp="1"/>
          </p:cNvSpPr>
          <p:nvPr>
            <p:ph type="subTitle" idx="3"/>
          </p:nvPr>
        </p:nvSpPr>
        <p:spPr>
          <a:xfrm>
            <a:off x="3585302" y="4667849"/>
            <a:ext cx="19734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28" name="Google Shape;628;p33"/>
          <p:cNvSpPr txBox="1">
            <a:spLocks noGrp="1"/>
          </p:cNvSpPr>
          <p:nvPr>
            <p:ph type="title" idx="4"/>
          </p:nvPr>
        </p:nvSpPr>
        <p:spPr>
          <a:xfrm>
            <a:off x="6565950" y="2761496"/>
            <a:ext cx="17565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29" name="Google Shape;629;p33"/>
          <p:cNvSpPr txBox="1">
            <a:spLocks noGrp="1"/>
          </p:cNvSpPr>
          <p:nvPr>
            <p:ph type="subTitle" idx="5"/>
          </p:nvPr>
        </p:nvSpPr>
        <p:spPr>
          <a:xfrm>
            <a:off x="6457501" y="4667841"/>
            <a:ext cx="19734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30" name="Google Shape;630;p33"/>
          <p:cNvSpPr txBox="1">
            <a:spLocks noGrp="1"/>
          </p:cNvSpPr>
          <p:nvPr>
            <p:ph type="title" idx="6"/>
          </p:nvPr>
        </p:nvSpPr>
        <p:spPr>
          <a:xfrm>
            <a:off x="720000" y="719200"/>
            <a:ext cx="7704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bg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oogle Shape;642;p34"/>
          <p:cNvGrpSpPr/>
          <p:nvPr/>
        </p:nvGrpSpPr>
        <p:grpSpPr>
          <a:xfrm>
            <a:off x="7535863" y="5205413"/>
            <a:ext cx="3149600" cy="1136650"/>
            <a:chOff x="2997350" y="2758875"/>
            <a:chExt cx="3149310" cy="852319"/>
          </a:xfrm>
        </p:grpSpPr>
        <p:sp>
          <p:nvSpPr>
            <p:cNvPr id="65548" name="Google Shape;643;p34"/>
            <p:cNvSpPr/>
            <p:nvPr/>
          </p:nvSpPr>
          <p:spPr>
            <a:xfrm>
              <a:off x="2997350" y="2758875"/>
              <a:ext cx="3149310" cy="852319"/>
            </a:xfrm>
            <a:custGeom>
              <a:avLst/>
              <a:gdLst/>
              <a:ahLst/>
              <a:cxnLst/>
              <a:pathLst>
                <a:path w="114844" h="31081">
                  <a:moveTo>
                    <a:pt x="54788" y="1"/>
                  </a:moveTo>
                  <a:cubicBezTo>
                    <a:pt x="54705" y="1"/>
                    <a:pt x="54620" y="1"/>
                    <a:pt x="54519" y="17"/>
                  </a:cubicBezTo>
                  <a:cubicBezTo>
                    <a:pt x="50514" y="135"/>
                    <a:pt x="44053" y="2929"/>
                    <a:pt x="36750" y="6933"/>
                  </a:cubicBezTo>
                  <a:cubicBezTo>
                    <a:pt x="35791" y="7472"/>
                    <a:pt x="34815" y="8010"/>
                    <a:pt x="33822" y="8582"/>
                  </a:cubicBezTo>
                  <a:cubicBezTo>
                    <a:pt x="22279" y="15228"/>
                    <a:pt x="9239" y="24315"/>
                    <a:pt x="590" y="30558"/>
                  </a:cubicBezTo>
                  <a:lnTo>
                    <a:pt x="0" y="30895"/>
                  </a:lnTo>
                  <a:cubicBezTo>
                    <a:pt x="3979" y="31033"/>
                    <a:pt x="8497" y="31081"/>
                    <a:pt x="13348" y="31081"/>
                  </a:cubicBezTo>
                  <a:cubicBezTo>
                    <a:pt x="20868" y="31081"/>
                    <a:pt x="29191" y="30966"/>
                    <a:pt x="37558" y="30895"/>
                  </a:cubicBezTo>
                  <a:cubicBezTo>
                    <a:pt x="38682" y="30886"/>
                    <a:pt x="39812" y="30883"/>
                    <a:pt x="40945" y="30883"/>
                  </a:cubicBezTo>
                  <a:cubicBezTo>
                    <a:pt x="46429" y="30883"/>
                    <a:pt x="51997" y="30964"/>
                    <a:pt x="57505" y="30964"/>
                  </a:cubicBezTo>
                  <a:cubicBezTo>
                    <a:pt x="60072" y="30964"/>
                    <a:pt x="62627" y="30946"/>
                    <a:pt x="65153" y="30895"/>
                  </a:cubicBezTo>
                  <a:lnTo>
                    <a:pt x="65171" y="30895"/>
                  </a:lnTo>
                  <a:cubicBezTo>
                    <a:pt x="67230" y="30856"/>
                    <a:pt x="69273" y="30841"/>
                    <a:pt x="71291" y="30841"/>
                  </a:cubicBezTo>
                  <a:cubicBezTo>
                    <a:pt x="77358" y="30841"/>
                    <a:pt x="83203" y="30973"/>
                    <a:pt x="88619" y="30973"/>
                  </a:cubicBezTo>
                  <a:cubicBezTo>
                    <a:pt x="90763" y="30973"/>
                    <a:pt x="92839" y="30952"/>
                    <a:pt x="94836" y="30895"/>
                  </a:cubicBezTo>
                  <a:lnTo>
                    <a:pt x="95156" y="30895"/>
                  </a:lnTo>
                  <a:cubicBezTo>
                    <a:pt x="95459" y="30895"/>
                    <a:pt x="95762" y="30902"/>
                    <a:pt x="96060" y="30902"/>
                  </a:cubicBezTo>
                  <a:cubicBezTo>
                    <a:pt x="96209" y="30902"/>
                    <a:pt x="96356" y="30900"/>
                    <a:pt x="96502" y="30895"/>
                  </a:cubicBezTo>
                  <a:cubicBezTo>
                    <a:pt x="96750" y="30889"/>
                    <a:pt x="96996" y="30887"/>
                    <a:pt x="97242" y="30887"/>
                  </a:cubicBezTo>
                  <a:cubicBezTo>
                    <a:pt x="98045" y="30887"/>
                    <a:pt x="98837" y="30911"/>
                    <a:pt x="99614" y="30911"/>
                  </a:cubicBezTo>
                  <a:cubicBezTo>
                    <a:pt x="99937" y="30911"/>
                    <a:pt x="100257" y="30907"/>
                    <a:pt x="100574" y="30895"/>
                  </a:cubicBezTo>
                  <a:cubicBezTo>
                    <a:pt x="100821" y="30895"/>
                    <a:pt x="101075" y="30902"/>
                    <a:pt x="101327" y="30902"/>
                  </a:cubicBezTo>
                  <a:cubicBezTo>
                    <a:pt x="101452" y="30902"/>
                    <a:pt x="101578" y="30900"/>
                    <a:pt x="101701" y="30895"/>
                  </a:cubicBezTo>
                  <a:lnTo>
                    <a:pt x="102240" y="30895"/>
                  </a:lnTo>
                  <a:cubicBezTo>
                    <a:pt x="103483" y="30858"/>
                    <a:pt x="104678" y="30845"/>
                    <a:pt x="105822" y="30845"/>
                  </a:cubicBezTo>
                  <a:cubicBezTo>
                    <a:pt x="108556" y="30845"/>
                    <a:pt x="110991" y="30919"/>
                    <a:pt x="113064" y="30919"/>
                  </a:cubicBezTo>
                  <a:cubicBezTo>
                    <a:pt x="113691" y="30919"/>
                    <a:pt x="114285" y="30913"/>
                    <a:pt x="114843" y="30895"/>
                  </a:cubicBezTo>
                  <a:cubicBezTo>
                    <a:pt x="105201" y="24568"/>
                    <a:pt x="90528" y="15329"/>
                    <a:pt x="77673" y="8616"/>
                  </a:cubicBezTo>
                  <a:cubicBezTo>
                    <a:pt x="76831" y="8179"/>
                    <a:pt x="75990" y="7741"/>
                    <a:pt x="75166" y="7320"/>
                  </a:cubicBezTo>
                  <a:cubicBezTo>
                    <a:pt x="74644" y="7051"/>
                    <a:pt x="74105" y="6799"/>
                    <a:pt x="73584" y="6530"/>
                  </a:cubicBezTo>
                  <a:cubicBezTo>
                    <a:pt x="73281" y="6395"/>
                    <a:pt x="72995" y="6243"/>
                    <a:pt x="72709" y="6108"/>
                  </a:cubicBezTo>
                  <a:cubicBezTo>
                    <a:pt x="72474" y="5991"/>
                    <a:pt x="72254" y="5873"/>
                    <a:pt x="72019" y="5772"/>
                  </a:cubicBezTo>
                  <a:cubicBezTo>
                    <a:pt x="71801" y="5671"/>
                    <a:pt x="71581" y="5554"/>
                    <a:pt x="71363" y="5453"/>
                  </a:cubicBezTo>
                  <a:cubicBezTo>
                    <a:pt x="69798" y="4712"/>
                    <a:pt x="68267" y="4022"/>
                    <a:pt x="66820" y="3400"/>
                  </a:cubicBezTo>
                  <a:cubicBezTo>
                    <a:pt x="66349" y="3214"/>
                    <a:pt x="65878" y="3012"/>
                    <a:pt x="65423" y="2828"/>
                  </a:cubicBezTo>
                  <a:cubicBezTo>
                    <a:pt x="65205" y="2743"/>
                    <a:pt x="64985" y="2659"/>
                    <a:pt x="64767" y="2558"/>
                  </a:cubicBezTo>
                  <a:cubicBezTo>
                    <a:pt x="64077" y="2289"/>
                    <a:pt x="63403" y="2036"/>
                    <a:pt x="62764" y="1818"/>
                  </a:cubicBezTo>
                  <a:lnTo>
                    <a:pt x="62209" y="1616"/>
                  </a:lnTo>
                  <a:cubicBezTo>
                    <a:pt x="62075" y="1565"/>
                    <a:pt x="61940" y="1531"/>
                    <a:pt x="61806" y="1482"/>
                  </a:cubicBezTo>
                  <a:lnTo>
                    <a:pt x="61503" y="1381"/>
                  </a:lnTo>
                  <a:cubicBezTo>
                    <a:pt x="61200" y="1280"/>
                    <a:pt x="60897" y="1179"/>
                    <a:pt x="60594" y="1094"/>
                  </a:cubicBezTo>
                  <a:cubicBezTo>
                    <a:pt x="60509" y="1060"/>
                    <a:pt x="60426" y="1044"/>
                    <a:pt x="60341" y="1010"/>
                  </a:cubicBezTo>
                  <a:cubicBezTo>
                    <a:pt x="60072" y="926"/>
                    <a:pt x="59803" y="858"/>
                    <a:pt x="59533" y="775"/>
                  </a:cubicBezTo>
                  <a:cubicBezTo>
                    <a:pt x="59450" y="757"/>
                    <a:pt x="59349" y="724"/>
                    <a:pt x="59264" y="708"/>
                  </a:cubicBezTo>
                  <a:cubicBezTo>
                    <a:pt x="59230" y="690"/>
                    <a:pt x="59197" y="690"/>
                    <a:pt x="59147" y="674"/>
                  </a:cubicBezTo>
                  <a:cubicBezTo>
                    <a:pt x="59062" y="656"/>
                    <a:pt x="58961" y="623"/>
                    <a:pt x="58878" y="607"/>
                  </a:cubicBezTo>
                  <a:cubicBezTo>
                    <a:pt x="58743" y="573"/>
                    <a:pt x="58591" y="539"/>
                    <a:pt x="58456" y="506"/>
                  </a:cubicBezTo>
                  <a:cubicBezTo>
                    <a:pt x="58053" y="405"/>
                    <a:pt x="57649" y="320"/>
                    <a:pt x="57262" y="253"/>
                  </a:cubicBezTo>
                  <a:cubicBezTo>
                    <a:pt x="57195" y="236"/>
                    <a:pt x="57128" y="236"/>
                    <a:pt x="57043" y="219"/>
                  </a:cubicBezTo>
                  <a:cubicBezTo>
                    <a:pt x="56976" y="203"/>
                    <a:pt x="56892" y="185"/>
                    <a:pt x="56807" y="169"/>
                  </a:cubicBezTo>
                  <a:lnTo>
                    <a:pt x="56706" y="169"/>
                  </a:lnTo>
                  <a:cubicBezTo>
                    <a:pt x="56589" y="135"/>
                    <a:pt x="56455" y="118"/>
                    <a:pt x="56320" y="102"/>
                  </a:cubicBezTo>
                  <a:lnTo>
                    <a:pt x="56286" y="102"/>
                  </a:lnTo>
                  <a:cubicBezTo>
                    <a:pt x="55950" y="68"/>
                    <a:pt x="55629" y="34"/>
                    <a:pt x="55327" y="17"/>
                  </a:cubicBezTo>
                  <a:lnTo>
                    <a:pt x="55125" y="17"/>
                  </a:lnTo>
                  <a:cubicBezTo>
                    <a:pt x="55008" y="1"/>
                    <a:pt x="54907" y="1"/>
                    <a:pt x="54788" y="1"/>
                  </a:cubicBezTo>
                  <a:close/>
                </a:path>
              </a:pathLst>
            </a:custGeom>
            <a:solidFill>
              <a:schemeClr val="bg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8" name="Google Shape;644;p34"/>
            <p:cNvSpPr/>
            <p:nvPr/>
          </p:nvSpPr>
          <p:spPr>
            <a:xfrm>
              <a:off x="3924816" y="2758875"/>
              <a:ext cx="1202504" cy="317882"/>
            </a:xfrm>
            <a:custGeom>
              <a:avLst/>
              <a:gdLst/>
              <a:ahLst/>
              <a:cxnLst/>
              <a:rect l="l" t="t" r="r" b="b"/>
              <a:pathLst>
                <a:path w="43851" h="11592" extrusionOk="0">
                  <a:moveTo>
                    <a:pt x="20966" y="1"/>
                  </a:moveTo>
                  <a:cubicBezTo>
                    <a:pt x="20883" y="1"/>
                    <a:pt x="20798" y="1"/>
                    <a:pt x="20697" y="17"/>
                  </a:cubicBezTo>
                  <a:cubicBezTo>
                    <a:pt x="16692" y="135"/>
                    <a:pt x="10231" y="2929"/>
                    <a:pt x="2928" y="6933"/>
                  </a:cubicBezTo>
                  <a:cubicBezTo>
                    <a:pt x="1969" y="7472"/>
                    <a:pt x="993" y="8010"/>
                    <a:pt x="0" y="8582"/>
                  </a:cubicBezTo>
                  <a:cubicBezTo>
                    <a:pt x="1924" y="10420"/>
                    <a:pt x="4210" y="11591"/>
                    <a:pt x="7195" y="11591"/>
                  </a:cubicBezTo>
                  <a:cubicBezTo>
                    <a:pt x="8857" y="11591"/>
                    <a:pt x="10735" y="11228"/>
                    <a:pt x="12889" y="10416"/>
                  </a:cubicBezTo>
                  <a:cubicBezTo>
                    <a:pt x="15824" y="9310"/>
                    <a:pt x="18371" y="8923"/>
                    <a:pt x="20746" y="8923"/>
                  </a:cubicBezTo>
                  <a:cubicBezTo>
                    <a:pt x="23071" y="8923"/>
                    <a:pt x="25231" y="9294"/>
                    <a:pt x="27428" y="9727"/>
                  </a:cubicBezTo>
                  <a:cubicBezTo>
                    <a:pt x="29279" y="10079"/>
                    <a:pt x="31147" y="10483"/>
                    <a:pt x="33166" y="10770"/>
                  </a:cubicBezTo>
                  <a:cubicBezTo>
                    <a:pt x="34026" y="10884"/>
                    <a:pt x="34863" y="10937"/>
                    <a:pt x="35670" y="10937"/>
                  </a:cubicBezTo>
                  <a:cubicBezTo>
                    <a:pt x="39139" y="10937"/>
                    <a:pt x="42048" y="9954"/>
                    <a:pt x="43851" y="8616"/>
                  </a:cubicBezTo>
                  <a:cubicBezTo>
                    <a:pt x="43009" y="8179"/>
                    <a:pt x="42168" y="7741"/>
                    <a:pt x="41344" y="7320"/>
                  </a:cubicBezTo>
                  <a:cubicBezTo>
                    <a:pt x="32812" y="3012"/>
                    <a:pt x="25307" y="1"/>
                    <a:pt x="20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5539" name="Google Shape;645;p34"/>
          <p:cNvSpPr/>
          <p:nvPr/>
        </p:nvSpPr>
        <p:spPr>
          <a:xfrm>
            <a:off x="0" y="6416675"/>
            <a:ext cx="9144000" cy="4413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65540" name="Google Shape;646;p34"/>
          <p:cNvSpPr/>
          <p:nvPr/>
        </p:nvSpPr>
        <p:spPr>
          <a:xfrm flipH="1">
            <a:off x="0" y="5994400"/>
            <a:ext cx="9144000" cy="441325"/>
          </a:xfrm>
          <a:custGeom>
            <a:avLst/>
            <a:gdLst/>
            <a:ahLst/>
            <a:cxnLst/>
            <a:pathLst>
              <a:path w="74924" h="12355">
                <a:moveTo>
                  <a:pt x="47307" y="0"/>
                </a:moveTo>
                <a:cubicBezTo>
                  <a:pt x="46836" y="0"/>
                  <a:pt x="46364" y="32"/>
                  <a:pt x="45891" y="102"/>
                </a:cubicBezTo>
                <a:cubicBezTo>
                  <a:pt x="44010" y="383"/>
                  <a:pt x="42284" y="1240"/>
                  <a:pt x="40480" y="1790"/>
                </a:cubicBezTo>
                <a:cubicBezTo>
                  <a:pt x="38073" y="2505"/>
                  <a:pt x="35571" y="2642"/>
                  <a:pt x="33045" y="2642"/>
                </a:cubicBezTo>
                <a:cubicBezTo>
                  <a:pt x="31479" y="2642"/>
                  <a:pt x="29905" y="2589"/>
                  <a:pt x="28338" y="2589"/>
                </a:cubicBezTo>
                <a:cubicBezTo>
                  <a:pt x="25921" y="2589"/>
                  <a:pt x="23523" y="2714"/>
                  <a:pt x="21206" y="3351"/>
                </a:cubicBezTo>
                <a:cubicBezTo>
                  <a:pt x="18495" y="4092"/>
                  <a:pt x="16014" y="5525"/>
                  <a:pt x="13340" y="6356"/>
                </a:cubicBezTo>
                <a:cubicBezTo>
                  <a:pt x="11492" y="6939"/>
                  <a:pt x="9553" y="7228"/>
                  <a:pt x="7614" y="7228"/>
                </a:cubicBezTo>
                <a:cubicBezTo>
                  <a:pt x="5004" y="7228"/>
                  <a:pt x="2393" y="6706"/>
                  <a:pt x="1" y="5678"/>
                </a:cubicBezTo>
                <a:lnTo>
                  <a:pt x="1" y="12355"/>
                </a:lnTo>
                <a:lnTo>
                  <a:pt x="74872" y="12355"/>
                </a:lnTo>
                <a:lnTo>
                  <a:pt x="74924" y="1265"/>
                </a:lnTo>
                <a:cubicBezTo>
                  <a:pt x="73413" y="627"/>
                  <a:pt x="71881" y="305"/>
                  <a:pt x="70317" y="305"/>
                </a:cubicBezTo>
                <a:cubicBezTo>
                  <a:pt x="69470" y="305"/>
                  <a:pt x="68615" y="399"/>
                  <a:pt x="67748" y="588"/>
                </a:cubicBezTo>
                <a:cubicBezTo>
                  <a:pt x="65471" y="1086"/>
                  <a:pt x="63362" y="2212"/>
                  <a:pt x="61046" y="2468"/>
                </a:cubicBezTo>
                <a:cubicBezTo>
                  <a:pt x="60661" y="2513"/>
                  <a:pt x="60276" y="2534"/>
                  <a:pt x="59893" y="2534"/>
                </a:cubicBezTo>
                <a:cubicBezTo>
                  <a:pt x="55658" y="2534"/>
                  <a:pt x="51529" y="0"/>
                  <a:pt x="47307" y="0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5541" name="Google Shape;647;p34"/>
          <p:cNvSpPr/>
          <p:nvPr/>
        </p:nvSpPr>
        <p:spPr>
          <a:xfrm>
            <a:off x="0" y="5430838"/>
            <a:ext cx="606425" cy="547687"/>
          </a:xfrm>
          <a:custGeom>
            <a:avLst/>
            <a:gdLst/>
            <a:ahLst/>
            <a:cxnLst/>
            <a:pathLst>
              <a:path w="24261" h="16424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5542" name="Google Shape;648;p34"/>
          <p:cNvSpPr/>
          <p:nvPr/>
        </p:nvSpPr>
        <p:spPr>
          <a:xfrm>
            <a:off x="128588" y="5602288"/>
            <a:ext cx="293687" cy="536575"/>
          </a:xfrm>
          <a:custGeom>
            <a:avLst/>
            <a:gdLst/>
            <a:ahLst/>
            <a:cxnLst/>
            <a:pathLst>
              <a:path w="11729" h="16094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5543" name="Google Shape;649;p34"/>
          <p:cNvSpPr/>
          <p:nvPr/>
        </p:nvSpPr>
        <p:spPr>
          <a:xfrm>
            <a:off x="3613150" y="6102350"/>
            <a:ext cx="630238" cy="227013"/>
          </a:xfrm>
          <a:custGeom>
            <a:avLst/>
            <a:gdLst/>
            <a:ahLst/>
            <a:cxnLst/>
            <a:pathLst>
              <a:path w="25197" h="6802">
                <a:moveTo>
                  <a:pt x="6747" y="0"/>
                </a:moveTo>
                <a:cubicBezTo>
                  <a:pt x="6663" y="0"/>
                  <a:pt x="6576" y="12"/>
                  <a:pt x="6486" y="36"/>
                </a:cubicBezTo>
                <a:cubicBezTo>
                  <a:pt x="4247" y="650"/>
                  <a:pt x="7240" y="6188"/>
                  <a:pt x="7240" y="6188"/>
                </a:cubicBezTo>
                <a:cubicBezTo>
                  <a:pt x="7240" y="6188"/>
                  <a:pt x="4627" y="1899"/>
                  <a:pt x="2649" y="1899"/>
                </a:cubicBezTo>
                <a:cubicBezTo>
                  <a:pt x="2421" y="1899"/>
                  <a:pt x="2202" y="1956"/>
                  <a:pt x="1996" y="2083"/>
                </a:cubicBezTo>
                <a:cubicBezTo>
                  <a:pt x="1" y="3323"/>
                  <a:pt x="4247" y="6597"/>
                  <a:pt x="4247" y="6597"/>
                </a:cubicBezTo>
                <a:lnTo>
                  <a:pt x="9219" y="6597"/>
                </a:lnTo>
                <a:cubicBezTo>
                  <a:pt x="9123" y="5463"/>
                  <a:pt x="8565" y="0"/>
                  <a:pt x="6747" y="0"/>
                </a:cubicBezTo>
                <a:close/>
                <a:moveTo>
                  <a:pt x="12677" y="0"/>
                </a:moveTo>
                <a:cubicBezTo>
                  <a:pt x="10618" y="0"/>
                  <a:pt x="9485" y="5463"/>
                  <a:pt x="9272" y="6597"/>
                </a:cubicBezTo>
                <a:lnTo>
                  <a:pt x="19711" y="6597"/>
                </a:lnTo>
                <a:cubicBezTo>
                  <a:pt x="19711" y="6597"/>
                  <a:pt x="25197" y="3106"/>
                  <a:pt x="23202" y="2083"/>
                </a:cubicBezTo>
                <a:cubicBezTo>
                  <a:pt x="23027" y="1993"/>
                  <a:pt x="22824" y="1952"/>
                  <a:pt x="22598" y="1952"/>
                </a:cubicBezTo>
                <a:cubicBezTo>
                  <a:pt x="20328" y="1952"/>
                  <a:pt x="15799" y="6084"/>
                  <a:pt x="15482" y="6376"/>
                </a:cubicBezTo>
                <a:lnTo>
                  <a:pt x="15482" y="6376"/>
                </a:lnTo>
                <a:cubicBezTo>
                  <a:pt x="15785" y="6095"/>
                  <a:pt x="19861" y="2257"/>
                  <a:pt x="17460" y="1469"/>
                </a:cubicBezTo>
                <a:cubicBezTo>
                  <a:pt x="17294" y="1414"/>
                  <a:pt x="17124" y="1389"/>
                  <a:pt x="16953" y="1389"/>
                </a:cubicBezTo>
                <a:cubicBezTo>
                  <a:pt x="15114" y="1389"/>
                  <a:pt x="13033" y="4315"/>
                  <a:pt x="12156" y="5692"/>
                </a:cubicBezTo>
                <a:lnTo>
                  <a:pt x="12156" y="5692"/>
                </a:lnTo>
                <a:cubicBezTo>
                  <a:pt x="13058" y="4141"/>
                  <a:pt x="14923" y="517"/>
                  <a:pt x="12970" y="36"/>
                </a:cubicBezTo>
                <a:cubicBezTo>
                  <a:pt x="12870" y="12"/>
                  <a:pt x="12773" y="0"/>
                  <a:pt x="12677" y="0"/>
                </a:cubicBezTo>
                <a:close/>
                <a:moveTo>
                  <a:pt x="9219" y="6597"/>
                </a:moveTo>
                <a:cubicBezTo>
                  <a:pt x="9230" y="6728"/>
                  <a:pt x="9235" y="6802"/>
                  <a:pt x="9235" y="6802"/>
                </a:cubicBezTo>
                <a:cubicBezTo>
                  <a:pt x="9235" y="6802"/>
                  <a:pt x="9247" y="6728"/>
                  <a:pt x="9272" y="6597"/>
                </a:cubicBezTo>
                <a:lnTo>
                  <a:pt x="9219" y="6597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" name="Google Shape;650;p34"/>
          <p:cNvSpPr/>
          <p:nvPr/>
        </p:nvSpPr>
        <p:spPr>
          <a:xfrm>
            <a:off x="7754938" y="339725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651;p34"/>
          <p:cNvSpPr txBox="1"/>
          <p:nvPr/>
        </p:nvSpPr>
        <p:spPr>
          <a:xfrm>
            <a:off x="696913" y="4878388"/>
            <a:ext cx="477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/>
              </a:rPr>
              <a:t>Slidesgo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/>
              </a:rPr>
              <a:t>Flaticon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infographics &amp; images by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/>
              </a:rPr>
              <a:t>Freepik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640" name="Google Shape;640;p34"/>
          <p:cNvSpPr txBox="1">
            <a:spLocks noGrp="1"/>
          </p:cNvSpPr>
          <p:nvPr>
            <p:ph type="title"/>
          </p:nvPr>
        </p:nvSpPr>
        <p:spPr>
          <a:xfrm>
            <a:off x="690825" y="515996"/>
            <a:ext cx="4294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41" name="Google Shape;641;p34"/>
          <p:cNvSpPr txBox="1">
            <a:spLocks noGrp="1"/>
          </p:cNvSpPr>
          <p:nvPr>
            <p:ph type="subTitle" idx="1"/>
          </p:nvPr>
        </p:nvSpPr>
        <p:spPr>
          <a:xfrm>
            <a:off x="690825" y="2021633"/>
            <a:ext cx="34347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bg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653;p35"/>
          <p:cNvSpPr/>
          <p:nvPr/>
        </p:nvSpPr>
        <p:spPr>
          <a:xfrm rot="486776" flipH="1">
            <a:off x="877888" y="5770563"/>
            <a:ext cx="525462" cy="787400"/>
          </a:xfrm>
          <a:custGeom>
            <a:avLst/>
            <a:gdLst/>
            <a:ahLst/>
            <a:cxnLst/>
            <a:pathLst>
              <a:path w="16492" h="17067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6563" name="Google Shape;654;p35"/>
          <p:cNvSpPr/>
          <p:nvPr/>
        </p:nvSpPr>
        <p:spPr>
          <a:xfrm flipH="1">
            <a:off x="0" y="6604000"/>
            <a:ext cx="9144000" cy="254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66564" name="Google Shape;655;p35"/>
          <p:cNvSpPr/>
          <p:nvPr/>
        </p:nvSpPr>
        <p:spPr>
          <a:xfrm flipH="1">
            <a:off x="0" y="6043613"/>
            <a:ext cx="9144000" cy="560387"/>
          </a:xfrm>
          <a:custGeom>
            <a:avLst/>
            <a:gdLst/>
            <a:ahLst/>
            <a:cxnLst/>
            <a:pathLst>
              <a:path w="82357" h="11571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6565" name="Google Shape;656;p35"/>
          <p:cNvSpPr/>
          <p:nvPr/>
        </p:nvSpPr>
        <p:spPr>
          <a:xfrm rot="528689" flipH="1">
            <a:off x="5438775" y="5653088"/>
            <a:ext cx="614363" cy="819150"/>
          </a:xfrm>
          <a:custGeom>
            <a:avLst/>
            <a:gdLst/>
            <a:ahLst/>
            <a:cxnLst/>
            <a:pathLst>
              <a:path w="21940" h="20202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6566" name="Google Shape;657;p35"/>
          <p:cNvSpPr/>
          <p:nvPr/>
        </p:nvSpPr>
        <p:spPr>
          <a:xfrm flipH="1">
            <a:off x="7618413" y="6124575"/>
            <a:ext cx="423862" cy="314325"/>
          </a:xfrm>
          <a:custGeom>
            <a:avLst/>
            <a:gdLst/>
            <a:ahLst/>
            <a:cxnLst/>
            <a:pathLst>
              <a:path w="15336" h="7956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bg1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659;p36"/>
          <p:cNvSpPr/>
          <p:nvPr/>
        </p:nvSpPr>
        <p:spPr>
          <a:xfrm>
            <a:off x="0" y="5565775"/>
            <a:ext cx="9144000" cy="2551113"/>
          </a:xfrm>
          <a:custGeom>
            <a:avLst/>
            <a:gdLst/>
            <a:ahLst/>
            <a:cxnLst/>
            <a:pathLst>
              <a:path w="30146" h="14597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lnTo>
                  <a:pt x="1" y="1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7587" name="Google Shape;660;p36"/>
          <p:cNvSpPr/>
          <p:nvPr/>
        </p:nvSpPr>
        <p:spPr>
          <a:xfrm flipH="1">
            <a:off x="-285750" y="5962650"/>
            <a:ext cx="9836150" cy="3575050"/>
          </a:xfrm>
          <a:custGeom>
            <a:avLst/>
            <a:gdLst/>
            <a:ahLst/>
            <a:cxnLst/>
            <a:pathLst>
              <a:path w="31202" h="17048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627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67588" name="Google Shape;661;p36"/>
          <p:cNvGrpSpPr/>
          <p:nvPr/>
        </p:nvGrpSpPr>
        <p:grpSpPr>
          <a:xfrm>
            <a:off x="2436813" y="6753225"/>
            <a:ext cx="1192212" cy="819150"/>
            <a:chOff x="6275550" y="3797775"/>
            <a:chExt cx="1192045" cy="614173"/>
          </a:xfrm>
        </p:grpSpPr>
        <p:sp>
          <p:nvSpPr>
            <p:cNvPr id="67603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4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5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6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7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8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09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10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11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612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67589" name="Google Shape;672;p36"/>
          <p:cNvGrpSpPr/>
          <p:nvPr/>
        </p:nvGrpSpPr>
        <p:grpSpPr>
          <a:xfrm>
            <a:off x="8629650" y="7018338"/>
            <a:ext cx="217488" cy="288925"/>
            <a:chOff x="4905375" y="4050150"/>
            <a:chExt cx="436200" cy="436350"/>
          </a:xfrm>
        </p:grpSpPr>
        <p:sp>
          <p:nvSpPr>
            <p:cNvPr id="20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590" name="Google Shape;675;p36"/>
          <p:cNvGrpSpPr/>
          <p:nvPr/>
        </p:nvGrpSpPr>
        <p:grpSpPr>
          <a:xfrm>
            <a:off x="257175" y="6753225"/>
            <a:ext cx="293688" cy="504825"/>
            <a:chOff x="4905375" y="3725385"/>
            <a:chExt cx="589480" cy="761115"/>
          </a:xfrm>
        </p:grpSpPr>
        <p:sp>
          <p:nvSpPr>
            <p:cNvPr id="23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Google Shape;678;p36"/>
          <p:cNvSpPr/>
          <p:nvPr/>
        </p:nvSpPr>
        <p:spPr>
          <a:xfrm>
            <a:off x="5537200" y="6858000"/>
            <a:ext cx="112713" cy="1524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Google Shape;679;p36"/>
          <p:cNvSpPr/>
          <p:nvPr/>
        </p:nvSpPr>
        <p:spPr>
          <a:xfrm>
            <a:off x="4008438" y="7112000"/>
            <a:ext cx="217488" cy="195263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7593" name="Google Shape;680;p36"/>
          <p:cNvGrpSpPr/>
          <p:nvPr/>
        </p:nvGrpSpPr>
        <p:grpSpPr>
          <a:xfrm>
            <a:off x="5940425" y="7037388"/>
            <a:ext cx="963613" cy="534987"/>
            <a:chOff x="6503446" y="3946041"/>
            <a:chExt cx="964149" cy="401012"/>
          </a:xfrm>
        </p:grpSpPr>
        <p:sp>
          <p:nvSpPr>
            <p:cNvPr id="67596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597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7598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pathLst>
                <a:path w="8421" h="4401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lnTo>
                    <a:pt x="1593" y="968"/>
                  </a:ln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/>
          <a:p>
            <a:pPr lvl="0">
              <a:buNone/>
            </a:pPr>
            <a:fld id="{BB962C8B-B14F-4D97-AF65-F5344CB8AC3E}" type="datetimeFigureOut">
              <a:rPr lang="zh-CN" altLang="en-US" dirty="0">
                <a:ea typeface="SimSun" panose="02010600030101010101" pitchFamily="2" charset="-122"/>
              </a:rPr>
            </a:fld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/>
          <a:p>
            <a:pPr lvl="0">
              <a:buNone/>
            </a:pPr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/>
          <a:p>
            <a:pPr lvl="0">
              <a:buNone/>
            </a:pPr>
            <a:fld id="{9A0DB2DC-4C9A-4742-B13C-FB6460FD3503}" type="slidenum">
              <a:rPr lang="zh-CN" altLang="en-US" dirty="0">
                <a:ea typeface="SimSun" panose="02010600030101010101" pitchFamily="2" charset="-122"/>
              </a:rPr>
            </a:fld>
            <a:endParaRPr lang="zh-CN" altLang="en-US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Title Placeholder 1"/>
          <p:cNvSpPr>
            <a:spLocks noGrp="1"/>
          </p:cNvSpPr>
          <p:nvPr>
            <p:ph type="ctrTitle"/>
          </p:nvPr>
        </p:nvSpPr>
        <p:spPr>
          <a:xfrm>
            <a:off x="454025" y="3424238"/>
            <a:ext cx="8240713" cy="1058862"/>
          </a:xfrm>
        </p:spPr>
        <p:txBody>
          <a:bodyPr anchor="ctr"/>
          <a:lstStyle>
            <a:lvl1pPr algn="ctr">
              <a:defRPr sz="3600" smtClean="0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1027" name="Text Placeholder 2"/>
          <p:cNvSpPr>
            <a:spLocks noGrp="1"/>
          </p:cNvSpPr>
          <p:nvPr>
            <p:ph type="subTitle" idx="1"/>
          </p:nvPr>
        </p:nvSpPr>
        <p:spPr>
          <a:xfrm>
            <a:off x="454025" y="4765675"/>
            <a:ext cx="8248650" cy="812800"/>
          </a:xfrm>
          <a:noFill/>
        </p:spPr>
        <p:txBody>
          <a:bodyPr anchor="ctr"/>
          <a:lstStyle>
            <a:lvl1pPr algn="ctr">
              <a:defRPr sz="280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4025" y="71438"/>
            <a:ext cx="8240713" cy="623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GB" altLang="en-US" dirty="0">
                <a:latin typeface="Calibri" panose="020F0502020204030204" pitchFamily="34" charset="0"/>
              </a:rPr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;p2"/>
          <p:cNvSpPr/>
          <p:nvPr/>
        </p:nvSpPr>
        <p:spPr>
          <a:xfrm>
            <a:off x="0" y="5575300"/>
            <a:ext cx="9144000" cy="128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19" name="Google Shape;12;p2"/>
          <p:cNvSpPr/>
          <p:nvPr/>
        </p:nvSpPr>
        <p:spPr>
          <a:xfrm>
            <a:off x="1476375" y="271463"/>
            <a:ext cx="247650" cy="387350"/>
          </a:xfrm>
          <a:custGeom>
            <a:avLst/>
            <a:gdLst/>
            <a:ahLst/>
            <a:cxnLst/>
            <a:pathLst>
              <a:path w="4831" h="5681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4820" name="Google Shape;13;p2"/>
          <p:cNvSpPr/>
          <p:nvPr/>
        </p:nvSpPr>
        <p:spPr>
          <a:xfrm>
            <a:off x="8574088" y="1952625"/>
            <a:ext cx="255587" cy="192088"/>
          </a:xfrm>
          <a:custGeom>
            <a:avLst/>
            <a:gdLst/>
            <a:ahLst/>
            <a:cxnLst/>
            <a:pathLst>
              <a:path w="4975" h="2821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4821" name="Google Shape;14;p2"/>
          <p:cNvSpPr/>
          <p:nvPr/>
        </p:nvSpPr>
        <p:spPr>
          <a:xfrm>
            <a:off x="180975" y="3332163"/>
            <a:ext cx="254000" cy="193675"/>
          </a:xfrm>
          <a:custGeom>
            <a:avLst/>
            <a:gdLst/>
            <a:ahLst/>
            <a:cxnLst/>
            <a:pathLst>
              <a:path w="4975" h="2821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Google Shape;15;p2"/>
          <p:cNvSpPr/>
          <p:nvPr/>
        </p:nvSpPr>
        <p:spPr>
          <a:xfrm>
            <a:off x="-493712" y="396875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3" name="Google Shape;16;p2"/>
          <p:cNvSpPr/>
          <p:nvPr/>
        </p:nvSpPr>
        <p:spPr>
          <a:xfrm>
            <a:off x="0" y="5497513"/>
            <a:ext cx="9144000" cy="239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34824" name="Google Shape;17;p2"/>
          <p:cNvSpPr/>
          <p:nvPr/>
        </p:nvSpPr>
        <p:spPr>
          <a:xfrm>
            <a:off x="-493712" y="4956175"/>
            <a:ext cx="1835150" cy="658813"/>
          </a:xfrm>
          <a:custGeom>
            <a:avLst/>
            <a:gdLst/>
            <a:ahLst/>
            <a:cxnLst/>
            <a:pathLst>
              <a:path w="98904" h="23417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4825" name="Google Shape;18;p2"/>
          <p:cNvSpPr/>
          <p:nvPr/>
        </p:nvSpPr>
        <p:spPr>
          <a:xfrm>
            <a:off x="5434013" y="5187950"/>
            <a:ext cx="646112" cy="387350"/>
          </a:xfrm>
          <a:custGeom>
            <a:avLst/>
            <a:gdLst/>
            <a:ahLst/>
            <a:cxnLst/>
            <a:pathLst>
              <a:path w="98904" h="23417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300" y="1088867"/>
            <a:ext cx="45570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500" y="4265433"/>
            <a:ext cx="45288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;p3"/>
          <p:cNvSpPr/>
          <p:nvPr/>
        </p:nvSpPr>
        <p:spPr>
          <a:xfrm>
            <a:off x="-46037" y="5673725"/>
            <a:ext cx="9190038" cy="118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843" name="Google Shape;24;p3"/>
          <p:cNvGrpSpPr/>
          <p:nvPr/>
        </p:nvGrpSpPr>
        <p:grpSpPr>
          <a:xfrm>
            <a:off x="6859588" y="6242050"/>
            <a:ext cx="536575" cy="349250"/>
            <a:chOff x="107375" y="2848613"/>
            <a:chExt cx="729800" cy="356300"/>
          </a:xfrm>
        </p:grpSpPr>
        <p:sp>
          <p:nvSpPr>
            <p:cNvPr id="35856" name="Google Shape;25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" name="Google Shape;26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844" name="Google Shape;27;p3"/>
          <p:cNvGrpSpPr/>
          <p:nvPr/>
        </p:nvGrpSpPr>
        <p:grpSpPr>
          <a:xfrm>
            <a:off x="6434138" y="6118225"/>
            <a:ext cx="460375" cy="420688"/>
            <a:chOff x="0" y="2448138"/>
            <a:chExt cx="626950" cy="429225"/>
          </a:xfrm>
        </p:grpSpPr>
        <p:sp>
          <p:nvSpPr>
            <p:cNvPr id="35854" name="Google Shape;28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" name="Google Shape;29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845" name="Google Shape;30;p3"/>
          <p:cNvGrpSpPr/>
          <p:nvPr/>
        </p:nvGrpSpPr>
        <p:grpSpPr>
          <a:xfrm rot="3141898">
            <a:off x="1658938" y="6194425"/>
            <a:ext cx="619125" cy="319088"/>
            <a:chOff x="0" y="2448138"/>
            <a:chExt cx="626950" cy="429225"/>
          </a:xfrm>
        </p:grpSpPr>
        <p:sp>
          <p:nvSpPr>
            <p:cNvPr id="35852" name="Google Shape;31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5" name="Google Shape;32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846" name="Google Shape;33;p3"/>
          <p:cNvGrpSpPr/>
          <p:nvPr/>
        </p:nvGrpSpPr>
        <p:grpSpPr>
          <a:xfrm rot="-9407039">
            <a:off x="2311400" y="6115050"/>
            <a:ext cx="536575" cy="349250"/>
            <a:chOff x="107375" y="2848613"/>
            <a:chExt cx="729800" cy="356300"/>
          </a:xfrm>
        </p:grpSpPr>
        <p:sp>
          <p:nvSpPr>
            <p:cNvPr id="35850" name="Google Shape;34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8" name="Google Shape;35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36;p3"/>
          <p:cNvSpPr/>
          <p:nvPr/>
        </p:nvSpPr>
        <p:spPr>
          <a:xfrm>
            <a:off x="-598487" y="3711575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200050" y="1996733"/>
            <a:ext cx="4024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1200050" y="912700"/>
            <a:ext cx="1165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200050" y="3032367"/>
            <a:ext cx="40242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solidFill>
          <a:schemeClr val="bg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;p4"/>
          <p:cNvSpPr/>
          <p:nvPr/>
        </p:nvSpPr>
        <p:spPr>
          <a:xfrm>
            <a:off x="0" y="6180138"/>
            <a:ext cx="9144000" cy="677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7" name="Google Shape;41;p4"/>
          <p:cNvSpPr/>
          <p:nvPr/>
        </p:nvSpPr>
        <p:spPr>
          <a:xfrm>
            <a:off x="0" y="6138863"/>
            <a:ext cx="9144000" cy="127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8" name="Google Shape;42;p4"/>
          <p:cNvSpPr/>
          <p:nvPr/>
        </p:nvSpPr>
        <p:spPr>
          <a:xfrm>
            <a:off x="7412038" y="319088"/>
            <a:ext cx="3563938" cy="1301750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8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000" y="1562584"/>
            <a:ext cx="7704000" cy="4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solidFill>
          <a:schemeClr val="bg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49;p5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37891" name="Google Shape;50;p5"/>
          <p:cNvSpPr/>
          <p:nvPr/>
        </p:nvSpPr>
        <p:spPr>
          <a:xfrm>
            <a:off x="-60325" y="6138863"/>
            <a:ext cx="9490075" cy="1265237"/>
          </a:xfrm>
          <a:custGeom>
            <a:avLst/>
            <a:gdLst/>
            <a:ahLst/>
            <a:cxnLst/>
            <a:pathLst>
              <a:path w="30942" h="1668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078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37892" name="Google Shape;51;p5"/>
          <p:cNvGrpSpPr/>
          <p:nvPr/>
        </p:nvGrpSpPr>
        <p:grpSpPr>
          <a:xfrm>
            <a:off x="431800" y="6086475"/>
            <a:ext cx="798513" cy="757238"/>
            <a:chOff x="-1777613" y="4564268"/>
            <a:chExt cx="797988" cy="568660"/>
          </a:xfrm>
        </p:grpSpPr>
        <p:sp>
          <p:nvSpPr>
            <p:cNvPr id="37927" name="Google Shape;52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37928" name="Google Shape;53;p5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pathLst>
                <a:path w="9975" h="9244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37929" name="Google Shape;54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37893" name="Google Shape;55;p5"/>
          <p:cNvGrpSpPr/>
          <p:nvPr/>
        </p:nvGrpSpPr>
        <p:grpSpPr>
          <a:xfrm>
            <a:off x="8356600" y="6273800"/>
            <a:ext cx="447675" cy="569913"/>
            <a:chOff x="-1777613" y="4564268"/>
            <a:chExt cx="594581" cy="568660"/>
          </a:xfrm>
        </p:grpSpPr>
        <p:sp>
          <p:nvSpPr>
            <p:cNvPr id="37925" name="Google Shape;56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37926" name="Google Shape;57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15" name="Google Shape;58;p5"/>
          <p:cNvSpPr/>
          <p:nvPr/>
        </p:nvSpPr>
        <p:spPr>
          <a:xfrm>
            <a:off x="-377825" y="820738"/>
            <a:ext cx="1771650" cy="836613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Google Shape;59;p5"/>
          <p:cNvSpPr/>
          <p:nvPr/>
        </p:nvSpPr>
        <p:spPr>
          <a:xfrm>
            <a:off x="7850188" y="3429000"/>
            <a:ext cx="1579563" cy="638175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896" name="Google Shape;60;p5"/>
          <p:cNvGrpSpPr/>
          <p:nvPr/>
        </p:nvGrpSpPr>
        <p:grpSpPr>
          <a:xfrm>
            <a:off x="3419475" y="6283325"/>
            <a:ext cx="525463" cy="374650"/>
            <a:chOff x="2026995" y="4170588"/>
            <a:chExt cx="525630" cy="280648"/>
          </a:xfrm>
        </p:grpSpPr>
        <p:grpSp>
          <p:nvGrpSpPr>
            <p:cNvPr id="37917" name="Google Shape;61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0" name="Google Shape;62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63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64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22" name="Google Shape;65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4" name="Google Shape;66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24" name="Google Shape;67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19" name="Google Shape;68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897" name="Google Shape;69;p5"/>
          <p:cNvGrpSpPr/>
          <p:nvPr/>
        </p:nvGrpSpPr>
        <p:grpSpPr>
          <a:xfrm flipH="1">
            <a:off x="2143125" y="6326188"/>
            <a:ext cx="527050" cy="374650"/>
            <a:chOff x="2026995" y="4170588"/>
            <a:chExt cx="525630" cy="280648"/>
          </a:xfrm>
        </p:grpSpPr>
        <p:grpSp>
          <p:nvGrpSpPr>
            <p:cNvPr id="37909" name="Google Shape;70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9" name="Google Shape;71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72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73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14" name="Google Shape;74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33" name="Google Shape;75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16" name="Google Shape;76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8" name="Google Shape;77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898" name="Google Shape;78;p5"/>
          <p:cNvGrpSpPr/>
          <p:nvPr/>
        </p:nvGrpSpPr>
        <p:grpSpPr>
          <a:xfrm>
            <a:off x="6713538" y="6176963"/>
            <a:ext cx="525462" cy="373062"/>
            <a:chOff x="2026995" y="4170588"/>
            <a:chExt cx="525630" cy="280648"/>
          </a:xfrm>
        </p:grpSpPr>
        <p:grpSp>
          <p:nvGrpSpPr>
            <p:cNvPr id="37901" name="Google Shape;79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8" name="Google Shape;80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81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82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06" name="Google Shape;83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42" name="Google Shape;84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908" name="Google Shape;85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37" name="Google Shape;86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8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" name="Google Shape;45;p5"/>
          <p:cNvSpPr txBox="1">
            <a:spLocks noGrp="1"/>
          </p:cNvSpPr>
          <p:nvPr>
            <p:ph type="title" idx="2"/>
          </p:nvPr>
        </p:nvSpPr>
        <p:spPr>
          <a:xfrm>
            <a:off x="1295680" y="3728100"/>
            <a:ext cx="27666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5204717" y="3728100"/>
            <a:ext cx="27666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4751811" y="4461000"/>
            <a:ext cx="36723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842775" y="4461000"/>
            <a:ext cx="36723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89;p6"/>
          <p:cNvSpPr/>
          <p:nvPr/>
        </p:nvSpPr>
        <p:spPr>
          <a:xfrm>
            <a:off x="0" y="6138863"/>
            <a:ext cx="9144000" cy="72866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38915" name="Google Shape;90;p6"/>
          <p:cNvSpPr/>
          <p:nvPr/>
        </p:nvSpPr>
        <p:spPr>
          <a:xfrm flipH="1">
            <a:off x="0" y="6138863"/>
            <a:ext cx="6457950" cy="655637"/>
          </a:xfrm>
          <a:custGeom>
            <a:avLst/>
            <a:gdLst/>
            <a:ahLst/>
            <a:cxnLst/>
            <a:pathLst>
              <a:path w="40993" h="1279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8916" name="Google Shape;91;p6"/>
          <p:cNvSpPr/>
          <p:nvPr/>
        </p:nvSpPr>
        <p:spPr>
          <a:xfrm>
            <a:off x="7878763" y="5908675"/>
            <a:ext cx="1130300" cy="784225"/>
          </a:xfrm>
          <a:custGeom>
            <a:avLst/>
            <a:gdLst/>
            <a:ahLst/>
            <a:cxnLst/>
            <a:pathLst>
              <a:path w="10579" h="5501">
                <a:moveTo>
                  <a:pt x="7853" y="1"/>
                </a:moveTo>
                <a:cubicBezTo>
                  <a:pt x="5423" y="1753"/>
                  <a:pt x="5244" y="4669"/>
                  <a:pt x="5244" y="4669"/>
                </a:cubicBezTo>
                <a:cubicBezTo>
                  <a:pt x="4055" y="2009"/>
                  <a:pt x="1293" y="525"/>
                  <a:pt x="1293" y="525"/>
                </a:cubicBezTo>
                <a:lnTo>
                  <a:pt x="1293" y="525"/>
                </a:lnTo>
                <a:cubicBezTo>
                  <a:pt x="2763" y="1804"/>
                  <a:pt x="4055" y="4771"/>
                  <a:pt x="4055" y="4771"/>
                </a:cubicBezTo>
                <a:cubicBezTo>
                  <a:pt x="3015" y="3611"/>
                  <a:pt x="1804" y="3371"/>
                  <a:pt x="978" y="3371"/>
                </a:cubicBezTo>
                <a:cubicBezTo>
                  <a:pt x="393" y="3371"/>
                  <a:pt x="0" y="3492"/>
                  <a:pt x="0" y="3492"/>
                </a:cubicBezTo>
                <a:cubicBezTo>
                  <a:pt x="2072" y="3582"/>
                  <a:pt x="3556" y="5500"/>
                  <a:pt x="3556" y="5500"/>
                </a:cubicBezTo>
                <a:lnTo>
                  <a:pt x="7419" y="5462"/>
                </a:lnTo>
                <a:cubicBezTo>
                  <a:pt x="7816" y="4375"/>
                  <a:pt x="10578" y="2303"/>
                  <a:pt x="10578" y="2303"/>
                </a:cubicBezTo>
                <a:lnTo>
                  <a:pt x="10578" y="2303"/>
                </a:lnTo>
                <a:cubicBezTo>
                  <a:pt x="7316" y="3185"/>
                  <a:pt x="6523" y="4669"/>
                  <a:pt x="6523" y="4669"/>
                </a:cubicBezTo>
                <a:cubicBezTo>
                  <a:pt x="6728" y="3096"/>
                  <a:pt x="7853" y="1"/>
                  <a:pt x="7853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" name="Google Shape;92;p6"/>
          <p:cNvSpPr/>
          <p:nvPr/>
        </p:nvSpPr>
        <p:spPr>
          <a:xfrm>
            <a:off x="8312150" y="2289175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93;p6"/>
          <p:cNvSpPr/>
          <p:nvPr/>
        </p:nvSpPr>
        <p:spPr>
          <a:xfrm>
            <a:off x="-604837" y="3833813"/>
            <a:ext cx="1255713" cy="655638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919" name="Google Shape;94;p6"/>
          <p:cNvGrpSpPr/>
          <p:nvPr/>
        </p:nvGrpSpPr>
        <p:grpSpPr>
          <a:xfrm>
            <a:off x="1997075" y="6280150"/>
            <a:ext cx="525463" cy="373063"/>
            <a:chOff x="2026995" y="4170588"/>
            <a:chExt cx="525630" cy="280648"/>
          </a:xfrm>
        </p:grpSpPr>
        <p:grpSp>
          <p:nvGrpSpPr>
            <p:cNvPr id="38931" name="Google Shape;95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4" name="Google Shape;96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97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98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936" name="Google Shape;99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8" name="Google Shape;100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938" name="Google Shape;101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13" name="Google Shape;102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920" name="Google Shape;103;p6"/>
          <p:cNvGrpSpPr/>
          <p:nvPr/>
        </p:nvGrpSpPr>
        <p:grpSpPr>
          <a:xfrm>
            <a:off x="3209925" y="6346825"/>
            <a:ext cx="431800" cy="306388"/>
            <a:chOff x="2026995" y="4170588"/>
            <a:chExt cx="525630" cy="280648"/>
          </a:xfrm>
        </p:grpSpPr>
        <p:grpSp>
          <p:nvGrpSpPr>
            <p:cNvPr id="38923" name="Google Shape;104;p6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3" name="Google Shape;105;p6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6;p6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7;p6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928" name="Google Shape;108;p6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7" name="Google Shape;109;p6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930" name="Google Shape;110;p6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2" name="Google Shape;111;p6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15;p7"/>
          <p:cNvSpPr/>
          <p:nvPr/>
        </p:nvSpPr>
        <p:spPr>
          <a:xfrm>
            <a:off x="0" y="5626100"/>
            <a:ext cx="9144000" cy="1231900"/>
          </a:xfrm>
          <a:custGeom>
            <a:avLst/>
            <a:gdLst/>
            <a:ahLst/>
            <a:cxnLst/>
            <a:pathLst>
              <a:path w="74924" h="15174">
                <a:moveTo>
                  <a:pt x="4433" y="0"/>
                </a:moveTo>
                <a:cubicBezTo>
                  <a:pt x="2698" y="0"/>
                  <a:pt x="983" y="578"/>
                  <a:pt x="1" y="1962"/>
                </a:cubicBezTo>
                <a:lnTo>
                  <a:pt x="1" y="15173"/>
                </a:lnTo>
                <a:lnTo>
                  <a:pt x="74924" y="15173"/>
                </a:lnTo>
                <a:lnTo>
                  <a:pt x="74924" y="1079"/>
                </a:lnTo>
                <a:cubicBezTo>
                  <a:pt x="74400" y="823"/>
                  <a:pt x="73977" y="670"/>
                  <a:pt x="73402" y="657"/>
                </a:cubicBezTo>
                <a:cubicBezTo>
                  <a:pt x="73361" y="656"/>
                  <a:pt x="73320" y="656"/>
                  <a:pt x="73279" y="656"/>
                </a:cubicBezTo>
                <a:cubicBezTo>
                  <a:pt x="71070" y="656"/>
                  <a:pt x="69232" y="2333"/>
                  <a:pt x="67147" y="3049"/>
                </a:cubicBezTo>
                <a:cubicBezTo>
                  <a:pt x="66241" y="3359"/>
                  <a:pt x="65327" y="3486"/>
                  <a:pt x="64405" y="3486"/>
                </a:cubicBezTo>
                <a:cubicBezTo>
                  <a:pt x="60382" y="3486"/>
                  <a:pt x="56228" y="1074"/>
                  <a:pt x="52047" y="1074"/>
                </a:cubicBezTo>
                <a:cubicBezTo>
                  <a:pt x="51943" y="1074"/>
                  <a:pt x="51840" y="1076"/>
                  <a:pt x="51736" y="1079"/>
                </a:cubicBezTo>
                <a:cubicBezTo>
                  <a:pt x="47233" y="1213"/>
                  <a:pt x="43130" y="4256"/>
                  <a:pt x="38692" y="4256"/>
                </a:cubicBezTo>
                <a:cubicBezTo>
                  <a:pt x="38441" y="4256"/>
                  <a:pt x="38189" y="4246"/>
                  <a:pt x="37935" y="4225"/>
                </a:cubicBezTo>
                <a:cubicBezTo>
                  <a:pt x="34879" y="3983"/>
                  <a:pt x="32117" y="2179"/>
                  <a:pt x="29059" y="1936"/>
                </a:cubicBezTo>
                <a:cubicBezTo>
                  <a:pt x="28819" y="1918"/>
                  <a:pt x="28579" y="1909"/>
                  <a:pt x="28340" y="1909"/>
                </a:cubicBezTo>
                <a:cubicBezTo>
                  <a:pt x="25589" y="1909"/>
                  <a:pt x="22911" y="3046"/>
                  <a:pt x="20158" y="3446"/>
                </a:cubicBezTo>
                <a:cubicBezTo>
                  <a:pt x="19405" y="3559"/>
                  <a:pt x="18645" y="3615"/>
                  <a:pt x="17886" y="3615"/>
                </a:cubicBezTo>
                <a:cubicBezTo>
                  <a:pt x="16155" y="3615"/>
                  <a:pt x="14426" y="3324"/>
                  <a:pt x="12791" y="2755"/>
                </a:cubicBezTo>
                <a:cubicBezTo>
                  <a:pt x="10591" y="2000"/>
                  <a:pt x="8570" y="760"/>
                  <a:pt x="6319" y="223"/>
                </a:cubicBezTo>
                <a:cubicBezTo>
                  <a:pt x="5711" y="78"/>
                  <a:pt x="5071" y="0"/>
                  <a:pt x="4433" y="0"/>
                </a:cubicBezTo>
                <a:close/>
              </a:path>
            </a:pathLst>
          </a:custGeom>
          <a:solidFill>
            <a:srgbClr val="AECB5B">
              <a:alpha val="100000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" name="Google Shape;116;p7"/>
          <p:cNvSpPr/>
          <p:nvPr/>
        </p:nvSpPr>
        <p:spPr>
          <a:xfrm>
            <a:off x="0" y="6138863"/>
            <a:ext cx="9144000" cy="719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940" name="Google Shape;117;p7"/>
          <p:cNvGrpSpPr/>
          <p:nvPr/>
        </p:nvGrpSpPr>
        <p:grpSpPr>
          <a:xfrm>
            <a:off x="749300" y="6356350"/>
            <a:ext cx="366713" cy="336550"/>
            <a:chOff x="0" y="2448138"/>
            <a:chExt cx="626950" cy="429225"/>
          </a:xfrm>
        </p:grpSpPr>
        <p:sp>
          <p:nvSpPr>
            <p:cNvPr id="39948" name="Google Shape;118;p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" name="Google Shape;119;p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941" name="Google Shape;120;p7"/>
          <p:cNvGrpSpPr/>
          <p:nvPr/>
        </p:nvGrpSpPr>
        <p:grpSpPr>
          <a:xfrm rot="-8100000">
            <a:off x="6726238" y="6477000"/>
            <a:ext cx="533400" cy="195263"/>
            <a:chOff x="107375" y="2848613"/>
            <a:chExt cx="729800" cy="356300"/>
          </a:xfrm>
        </p:grpSpPr>
        <p:sp>
          <p:nvSpPr>
            <p:cNvPr id="39946" name="Google Shape;121;p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" name="Google Shape;122;p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123;p7"/>
          <p:cNvSpPr/>
          <p:nvPr/>
        </p:nvSpPr>
        <p:spPr>
          <a:xfrm>
            <a:off x="7710488" y="4284663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124;p7"/>
          <p:cNvSpPr/>
          <p:nvPr/>
        </p:nvSpPr>
        <p:spPr>
          <a:xfrm>
            <a:off x="3730625" y="92075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1322700" y="2107500"/>
            <a:ext cx="41178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713100" y="719200"/>
            <a:ext cx="77085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204;p9"/>
          <p:cNvSpPr/>
          <p:nvPr/>
        </p:nvSpPr>
        <p:spPr>
          <a:xfrm>
            <a:off x="0" y="3873500"/>
            <a:ext cx="9144000" cy="2984500"/>
          </a:xfrm>
          <a:custGeom>
            <a:avLst/>
            <a:gdLst/>
            <a:ahLst/>
            <a:cxnLst/>
            <a:pathLst>
              <a:path w="30146" h="14597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lnTo>
                  <a:pt x="1" y="1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0963" name="Google Shape;205;p9"/>
          <p:cNvSpPr/>
          <p:nvPr/>
        </p:nvSpPr>
        <p:spPr>
          <a:xfrm>
            <a:off x="-285750" y="4338638"/>
            <a:ext cx="9836150" cy="4183062"/>
          </a:xfrm>
          <a:custGeom>
            <a:avLst/>
            <a:gdLst/>
            <a:ahLst/>
            <a:cxnLst/>
            <a:pathLst>
              <a:path w="31202" h="17048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627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40964" name="Google Shape;206;p9"/>
          <p:cNvGrpSpPr/>
          <p:nvPr/>
        </p:nvGrpSpPr>
        <p:grpSpPr>
          <a:xfrm>
            <a:off x="246063" y="6138863"/>
            <a:ext cx="374650" cy="819150"/>
            <a:chOff x="9323550" y="4281258"/>
            <a:chExt cx="703838" cy="1154756"/>
          </a:xfrm>
        </p:grpSpPr>
        <p:sp>
          <p:nvSpPr>
            <p:cNvPr id="9" name="Google Shape;207;p9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Google Shape;208;p9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86" name="Google Shape;209;p9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pathLst>
                <a:path w="6477" h="5157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40965" name="Google Shape;210;p9"/>
          <p:cNvGrpSpPr/>
          <p:nvPr/>
        </p:nvGrpSpPr>
        <p:grpSpPr>
          <a:xfrm>
            <a:off x="523875" y="6170613"/>
            <a:ext cx="265113" cy="754062"/>
            <a:chOff x="10017877" y="4237425"/>
            <a:chExt cx="497718" cy="1063340"/>
          </a:xfrm>
        </p:grpSpPr>
        <p:sp>
          <p:nvSpPr>
            <p:cNvPr id="13" name="Google Shape;211;p9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212;p9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83" name="Google Shape;213;p9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pathLst>
                <a:path w="5823" h="410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40966" name="Google Shape;214;p9"/>
          <p:cNvGrpSpPr/>
          <p:nvPr/>
        </p:nvGrpSpPr>
        <p:grpSpPr>
          <a:xfrm>
            <a:off x="7897813" y="6138863"/>
            <a:ext cx="823912" cy="819150"/>
            <a:chOff x="8354703" y="4604092"/>
            <a:chExt cx="824946" cy="614215"/>
          </a:xfrm>
        </p:grpSpPr>
        <p:grpSp>
          <p:nvGrpSpPr>
            <p:cNvPr id="40969" name="Google Shape;215;p9"/>
            <p:cNvGrpSpPr/>
            <p:nvPr/>
          </p:nvGrpSpPr>
          <p:grpSpPr>
            <a:xfrm>
              <a:off x="8354703" y="4604092"/>
              <a:ext cx="374371" cy="614215"/>
              <a:chOff x="9323550" y="4281258"/>
              <a:chExt cx="703838" cy="1154756"/>
            </a:xfrm>
          </p:grpSpPr>
          <p:sp>
            <p:nvSpPr>
              <p:cNvPr id="26" name="Google Shape;216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17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980" name="Google Shape;218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pathLst>
                  <a:path w="6477" h="5157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40970" name="Google Shape;219;p9"/>
            <p:cNvGrpSpPr/>
            <p:nvPr/>
          </p:nvGrpSpPr>
          <p:grpSpPr>
            <a:xfrm>
              <a:off x="8632828" y="4628399"/>
              <a:ext cx="264736" cy="565591"/>
              <a:chOff x="10017877" y="4237425"/>
              <a:chExt cx="497718" cy="1063340"/>
            </a:xfrm>
          </p:grpSpPr>
          <p:sp>
            <p:nvSpPr>
              <p:cNvPr id="23" name="Google Shape;220;p9"/>
              <p:cNvSpPr/>
              <p:nvPr/>
            </p:nvSpPr>
            <p:spPr>
              <a:xfrm>
                <a:off x="10017877" y="4254219"/>
                <a:ext cx="497718" cy="1046546"/>
              </a:xfrm>
              <a:custGeom>
                <a:avLst/>
                <a:gdLst/>
                <a:ahLst/>
                <a:cxnLst/>
                <a:rect l="l" t="t" r="r" b="b"/>
                <a:pathLst>
                  <a:path w="8891" h="18695" extrusionOk="0">
                    <a:moveTo>
                      <a:pt x="1658" y="12428"/>
                    </a:moveTo>
                    <a:cubicBezTo>
                      <a:pt x="1" y="16971"/>
                      <a:pt x="5405" y="18695"/>
                      <a:pt x="7872" y="16188"/>
                    </a:cubicBezTo>
                    <a:cubicBezTo>
                      <a:pt x="8890" y="15157"/>
                      <a:pt x="8434" y="13016"/>
                      <a:pt x="8316" y="10693"/>
                    </a:cubicBezTo>
                    <a:cubicBezTo>
                      <a:pt x="8225" y="8930"/>
                      <a:pt x="8199" y="3225"/>
                      <a:pt x="7833" y="1841"/>
                    </a:cubicBezTo>
                    <a:cubicBezTo>
                      <a:pt x="7350" y="0"/>
                      <a:pt x="2755" y="196"/>
                      <a:pt x="2259" y="2050"/>
                    </a:cubicBezTo>
                    <a:cubicBezTo>
                      <a:pt x="1710" y="4073"/>
                      <a:pt x="2768" y="9413"/>
                      <a:pt x="1658" y="12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221;p9"/>
              <p:cNvSpPr/>
              <p:nvPr/>
            </p:nvSpPr>
            <p:spPr>
              <a:xfrm>
                <a:off x="10074865" y="4237425"/>
                <a:ext cx="433397" cy="30475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5444" extrusionOk="0">
                    <a:moveTo>
                      <a:pt x="3865" y="326"/>
                    </a:moveTo>
                    <a:cubicBezTo>
                      <a:pt x="6006" y="0"/>
                      <a:pt x="7742" y="810"/>
                      <a:pt x="7742" y="2128"/>
                    </a:cubicBezTo>
                    <a:cubicBezTo>
                      <a:pt x="7742" y="3447"/>
                      <a:pt x="6006" y="4791"/>
                      <a:pt x="3865" y="5118"/>
                    </a:cubicBezTo>
                    <a:cubicBezTo>
                      <a:pt x="1724" y="5444"/>
                      <a:pt x="1" y="4648"/>
                      <a:pt x="1" y="3316"/>
                    </a:cubicBezTo>
                    <a:cubicBezTo>
                      <a:pt x="1" y="1997"/>
                      <a:pt x="1724" y="653"/>
                      <a:pt x="3865" y="3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977" name="Google Shape;222;p9"/>
              <p:cNvSpPr/>
              <p:nvPr/>
            </p:nvSpPr>
            <p:spPr>
              <a:xfrm>
                <a:off x="10128215" y="4275436"/>
                <a:ext cx="325972" cy="229518"/>
              </a:xfrm>
              <a:custGeom>
                <a:avLst/>
                <a:gdLst/>
                <a:ahLst/>
                <a:cxnLst/>
                <a:pathLst>
                  <a:path w="5823" h="4100">
                    <a:moveTo>
                      <a:pt x="2912" y="248"/>
                    </a:moveTo>
                    <a:cubicBezTo>
                      <a:pt x="4517" y="0"/>
                      <a:pt x="5823" y="601"/>
                      <a:pt x="5823" y="1593"/>
                    </a:cubicBezTo>
                    <a:cubicBezTo>
                      <a:pt x="5823" y="2598"/>
                      <a:pt x="4517" y="3603"/>
                      <a:pt x="2912" y="3851"/>
                    </a:cubicBezTo>
                    <a:cubicBezTo>
                      <a:pt x="1306" y="4099"/>
                      <a:pt x="0" y="3485"/>
                      <a:pt x="0" y="2493"/>
                    </a:cubicBezTo>
                    <a:cubicBezTo>
                      <a:pt x="0" y="1501"/>
                      <a:pt x="1306" y="496"/>
                      <a:pt x="2912" y="248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40971" name="Google Shape;223;p9"/>
            <p:cNvGrpSpPr/>
            <p:nvPr/>
          </p:nvGrpSpPr>
          <p:grpSpPr>
            <a:xfrm flipH="1">
              <a:off x="8805278" y="4604092"/>
              <a:ext cx="374371" cy="614215"/>
              <a:chOff x="9323550" y="4281258"/>
              <a:chExt cx="703838" cy="1154756"/>
            </a:xfrm>
          </p:grpSpPr>
          <p:sp>
            <p:nvSpPr>
              <p:cNvPr id="20" name="Google Shape;224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225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974" name="Google Shape;226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pathLst>
                  <a:path w="6477" h="5157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</p:grpSp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167650" y="719200"/>
            <a:ext cx="4808700" cy="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9"/>
          <p:cNvSpPr txBox="1">
            <a:spLocks noGrp="1"/>
          </p:cNvSpPr>
          <p:nvPr>
            <p:ph type="subTitle" idx="1"/>
          </p:nvPr>
        </p:nvSpPr>
        <p:spPr>
          <a:xfrm>
            <a:off x="2059950" y="1696733"/>
            <a:ext cx="5024100" cy="1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713100" y="1626767"/>
            <a:ext cx="3500700" cy="2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bg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2;p11"/>
          <p:cNvSpPr/>
          <p:nvPr/>
        </p:nvSpPr>
        <p:spPr>
          <a:xfrm>
            <a:off x="-23812" y="5588000"/>
            <a:ext cx="9191625" cy="1295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Google Shape;233;p11"/>
          <p:cNvSpPr/>
          <p:nvPr/>
        </p:nvSpPr>
        <p:spPr>
          <a:xfrm>
            <a:off x="881063" y="6072188"/>
            <a:ext cx="1127125" cy="336550"/>
          </a:xfrm>
          <a:custGeom>
            <a:avLst/>
            <a:gdLst/>
            <a:ahLst/>
            <a:cxnLst/>
            <a:pathLst>
              <a:path w="45045" h="10079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988" name="Google Shape;234;p11"/>
          <p:cNvSpPr/>
          <p:nvPr/>
        </p:nvSpPr>
        <p:spPr>
          <a:xfrm>
            <a:off x="8378825" y="1114425"/>
            <a:ext cx="485775" cy="230188"/>
          </a:xfrm>
          <a:custGeom>
            <a:avLst/>
            <a:gdLst/>
            <a:ahLst/>
            <a:cxnLst/>
            <a:pathLst>
              <a:path w="19470" h="6947">
                <a:moveTo>
                  <a:pt x="13695" y="0"/>
                </a:moveTo>
                <a:cubicBezTo>
                  <a:pt x="13514" y="0"/>
                  <a:pt x="13323" y="36"/>
                  <a:pt x="13125" y="119"/>
                </a:cubicBezTo>
                <a:cubicBezTo>
                  <a:pt x="12604" y="355"/>
                  <a:pt x="12015" y="406"/>
                  <a:pt x="11510" y="742"/>
                </a:cubicBezTo>
                <a:cubicBezTo>
                  <a:pt x="11318" y="867"/>
                  <a:pt x="11104" y="959"/>
                  <a:pt x="10878" y="959"/>
                </a:cubicBezTo>
                <a:cubicBezTo>
                  <a:pt x="10708" y="959"/>
                  <a:pt x="10530" y="906"/>
                  <a:pt x="10350" y="776"/>
                </a:cubicBezTo>
                <a:cubicBezTo>
                  <a:pt x="10131" y="624"/>
                  <a:pt x="9871" y="526"/>
                  <a:pt x="9622" y="526"/>
                </a:cubicBezTo>
                <a:cubicBezTo>
                  <a:pt x="9428" y="526"/>
                  <a:pt x="9242" y="585"/>
                  <a:pt x="9087" y="725"/>
                </a:cubicBezTo>
                <a:cubicBezTo>
                  <a:pt x="8818" y="952"/>
                  <a:pt x="8553" y="1020"/>
                  <a:pt x="8286" y="1020"/>
                </a:cubicBezTo>
                <a:cubicBezTo>
                  <a:pt x="8019" y="1020"/>
                  <a:pt x="7750" y="952"/>
                  <a:pt x="7472" y="911"/>
                </a:cubicBezTo>
                <a:cubicBezTo>
                  <a:pt x="7201" y="867"/>
                  <a:pt x="6932" y="841"/>
                  <a:pt x="6669" y="841"/>
                </a:cubicBezTo>
                <a:cubicBezTo>
                  <a:pt x="6012" y="841"/>
                  <a:pt x="5387" y="1000"/>
                  <a:pt x="4847" y="1432"/>
                </a:cubicBezTo>
                <a:cubicBezTo>
                  <a:pt x="3181" y="2778"/>
                  <a:pt x="2172" y="4763"/>
                  <a:pt x="438" y="6060"/>
                </a:cubicBezTo>
                <a:cubicBezTo>
                  <a:pt x="371" y="6093"/>
                  <a:pt x="337" y="6161"/>
                  <a:pt x="321" y="6228"/>
                </a:cubicBezTo>
                <a:cubicBezTo>
                  <a:pt x="236" y="6412"/>
                  <a:pt x="0" y="6581"/>
                  <a:pt x="202" y="6800"/>
                </a:cubicBezTo>
                <a:cubicBezTo>
                  <a:pt x="289" y="6908"/>
                  <a:pt x="418" y="6947"/>
                  <a:pt x="557" y="6947"/>
                </a:cubicBezTo>
                <a:cubicBezTo>
                  <a:pt x="634" y="6947"/>
                  <a:pt x="714" y="6935"/>
                  <a:pt x="792" y="6917"/>
                </a:cubicBezTo>
                <a:cubicBezTo>
                  <a:pt x="943" y="6883"/>
                  <a:pt x="1111" y="6834"/>
                  <a:pt x="1246" y="6733"/>
                </a:cubicBezTo>
                <a:cubicBezTo>
                  <a:pt x="1869" y="6278"/>
                  <a:pt x="2475" y="5807"/>
                  <a:pt x="3097" y="5369"/>
                </a:cubicBezTo>
                <a:cubicBezTo>
                  <a:pt x="3938" y="4781"/>
                  <a:pt x="4561" y="3939"/>
                  <a:pt x="5250" y="3215"/>
                </a:cubicBezTo>
                <a:cubicBezTo>
                  <a:pt x="5846" y="2592"/>
                  <a:pt x="6528" y="2393"/>
                  <a:pt x="7254" y="2393"/>
                </a:cubicBezTo>
                <a:cubicBezTo>
                  <a:pt x="7370" y="2393"/>
                  <a:pt x="7488" y="2398"/>
                  <a:pt x="7606" y="2408"/>
                </a:cubicBezTo>
                <a:cubicBezTo>
                  <a:pt x="8229" y="2459"/>
                  <a:pt x="8952" y="2560"/>
                  <a:pt x="9154" y="3417"/>
                </a:cubicBezTo>
                <a:cubicBezTo>
                  <a:pt x="9205" y="3585"/>
                  <a:pt x="9457" y="3686"/>
                  <a:pt x="9794" y="3704"/>
                </a:cubicBezTo>
                <a:cubicBezTo>
                  <a:pt x="9813" y="3705"/>
                  <a:pt x="9832" y="3705"/>
                  <a:pt x="9851" y="3705"/>
                </a:cubicBezTo>
                <a:cubicBezTo>
                  <a:pt x="10387" y="3705"/>
                  <a:pt x="10825" y="3329"/>
                  <a:pt x="11337" y="3329"/>
                </a:cubicBezTo>
                <a:cubicBezTo>
                  <a:pt x="11426" y="3329"/>
                  <a:pt x="11517" y="3341"/>
                  <a:pt x="11611" y="3367"/>
                </a:cubicBezTo>
                <a:cubicBezTo>
                  <a:pt x="11668" y="3381"/>
                  <a:pt x="11731" y="3390"/>
                  <a:pt x="11793" y="3390"/>
                </a:cubicBezTo>
                <a:cubicBezTo>
                  <a:pt x="11951" y="3390"/>
                  <a:pt x="12106" y="3334"/>
                  <a:pt x="12167" y="3165"/>
                </a:cubicBezTo>
                <a:cubicBezTo>
                  <a:pt x="12250" y="2896"/>
                  <a:pt x="12015" y="2744"/>
                  <a:pt x="11797" y="2643"/>
                </a:cubicBezTo>
                <a:cubicBezTo>
                  <a:pt x="11678" y="2593"/>
                  <a:pt x="11544" y="2560"/>
                  <a:pt x="11359" y="2492"/>
                </a:cubicBezTo>
                <a:cubicBezTo>
                  <a:pt x="11869" y="2095"/>
                  <a:pt x="12547" y="1888"/>
                  <a:pt x="13173" y="1888"/>
                </a:cubicBezTo>
                <a:cubicBezTo>
                  <a:pt x="13766" y="1888"/>
                  <a:pt x="14313" y="2074"/>
                  <a:pt x="14624" y="2459"/>
                </a:cubicBezTo>
                <a:cubicBezTo>
                  <a:pt x="15414" y="3417"/>
                  <a:pt x="16340" y="4258"/>
                  <a:pt x="17114" y="5252"/>
                </a:cubicBezTo>
                <a:cubicBezTo>
                  <a:pt x="17551" y="5807"/>
                  <a:pt x="18106" y="6278"/>
                  <a:pt x="18880" y="6345"/>
                </a:cubicBezTo>
                <a:cubicBezTo>
                  <a:pt x="18914" y="6348"/>
                  <a:pt x="18948" y="6350"/>
                  <a:pt x="18983" y="6350"/>
                </a:cubicBezTo>
                <a:cubicBezTo>
                  <a:pt x="19140" y="6350"/>
                  <a:pt x="19299" y="6309"/>
                  <a:pt x="19369" y="6143"/>
                </a:cubicBezTo>
                <a:cubicBezTo>
                  <a:pt x="19470" y="5925"/>
                  <a:pt x="19301" y="5824"/>
                  <a:pt x="19167" y="5672"/>
                </a:cubicBezTo>
                <a:cubicBezTo>
                  <a:pt x="18494" y="4915"/>
                  <a:pt x="17720" y="4209"/>
                  <a:pt x="17181" y="3350"/>
                </a:cubicBezTo>
                <a:cubicBezTo>
                  <a:pt x="16542" y="2324"/>
                  <a:pt x="15734" y="1432"/>
                  <a:pt x="14909" y="574"/>
                </a:cubicBezTo>
                <a:cubicBezTo>
                  <a:pt x="14591" y="256"/>
                  <a:pt x="14176" y="0"/>
                  <a:pt x="13695" y="0"/>
                </a:cubicBez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989" name="Google Shape;235;p11"/>
          <p:cNvSpPr/>
          <p:nvPr/>
        </p:nvSpPr>
        <p:spPr>
          <a:xfrm>
            <a:off x="4235450" y="5365750"/>
            <a:ext cx="258763" cy="63500"/>
          </a:xfrm>
          <a:custGeom>
            <a:avLst/>
            <a:gdLst/>
            <a:ahLst/>
            <a:cxnLst/>
            <a:pathLst>
              <a:path w="11241" h="2036">
                <a:moveTo>
                  <a:pt x="1" y="0"/>
                </a:moveTo>
                <a:lnTo>
                  <a:pt x="11241" y="2035"/>
                </a:lnTo>
                <a:lnTo>
                  <a:pt x="9491" y="121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990" name="Google Shape;236;p11"/>
          <p:cNvSpPr/>
          <p:nvPr/>
        </p:nvSpPr>
        <p:spPr>
          <a:xfrm>
            <a:off x="4029075" y="5237163"/>
            <a:ext cx="231775" cy="44450"/>
          </a:xfrm>
          <a:custGeom>
            <a:avLst/>
            <a:gdLst/>
            <a:ahLst/>
            <a:cxnLst/>
            <a:pathLst>
              <a:path w="10097" h="1466">
                <a:moveTo>
                  <a:pt x="1" y="1"/>
                </a:moveTo>
                <a:lnTo>
                  <a:pt x="10097" y="1466"/>
                </a:lnTo>
                <a:lnTo>
                  <a:pt x="8969" y="92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991" name="Google Shape;237;p11"/>
          <p:cNvSpPr/>
          <p:nvPr/>
        </p:nvSpPr>
        <p:spPr>
          <a:xfrm>
            <a:off x="6021388" y="5327650"/>
            <a:ext cx="174625" cy="73025"/>
          </a:xfrm>
          <a:custGeom>
            <a:avLst/>
            <a:gdLst/>
            <a:ahLst/>
            <a:cxnLst/>
            <a:pathLst>
              <a:path w="7607" h="2390">
                <a:moveTo>
                  <a:pt x="0" y="0"/>
                </a:moveTo>
                <a:lnTo>
                  <a:pt x="7606" y="2390"/>
                </a:lnTo>
                <a:lnTo>
                  <a:pt x="7606" y="2390"/>
                </a:lnTo>
                <a:lnTo>
                  <a:pt x="6411" y="14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41992" name="Google Shape;238;p11"/>
          <p:cNvGrpSpPr/>
          <p:nvPr/>
        </p:nvGrpSpPr>
        <p:grpSpPr>
          <a:xfrm>
            <a:off x="2778125" y="4491038"/>
            <a:ext cx="3587750" cy="1100137"/>
            <a:chOff x="2777988" y="3368542"/>
            <a:chExt cx="3588048" cy="824869"/>
          </a:xfrm>
        </p:grpSpPr>
        <p:sp>
          <p:nvSpPr>
            <p:cNvPr id="42045" name="Google Shape;239;p11"/>
            <p:cNvSpPr/>
            <p:nvPr/>
          </p:nvSpPr>
          <p:spPr>
            <a:xfrm>
              <a:off x="2777988" y="3477404"/>
              <a:ext cx="958899" cy="713683"/>
            </a:xfrm>
            <a:custGeom>
              <a:avLst/>
              <a:gdLst/>
              <a:ahLst/>
              <a:cxnLst/>
              <a:pathLst>
                <a:path w="41646" h="30996">
                  <a:moveTo>
                    <a:pt x="20932" y="0"/>
                  </a:moveTo>
                  <a:cubicBezTo>
                    <a:pt x="17567" y="7186"/>
                    <a:pt x="0" y="30995"/>
                    <a:pt x="0" y="30995"/>
                  </a:cubicBezTo>
                  <a:lnTo>
                    <a:pt x="41646" y="30995"/>
                  </a:lnTo>
                  <a:cubicBezTo>
                    <a:pt x="36833" y="28219"/>
                    <a:pt x="20932" y="0"/>
                    <a:pt x="20932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4" name="Google Shape;240;p11"/>
            <p:cNvSpPr/>
            <p:nvPr/>
          </p:nvSpPr>
          <p:spPr>
            <a:xfrm>
              <a:off x="3257230" y="3477404"/>
              <a:ext cx="479657" cy="713683"/>
            </a:xfrm>
            <a:custGeom>
              <a:avLst/>
              <a:gdLst/>
              <a:ahLst/>
              <a:cxnLst/>
              <a:rect l="l" t="t" r="r" b="b"/>
              <a:pathLst>
                <a:path w="20832" h="30996" extrusionOk="0">
                  <a:moveTo>
                    <a:pt x="118" y="0"/>
                  </a:moveTo>
                  <a:lnTo>
                    <a:pt x="2928" y="9643"/>
                  </a:lnTo>
                  <a:lnTo>
                    <a:pt x="0" y="10046"/>
                  </a:lnTo>
                  <a:lnTo>
                    <a:pt x="4931" y="13529"/>
                  </a:lnTo>
                  <a:lnTo>
                    <a:pt x="4712" y="16979"/>
                  </a:lnTo>
                  <a:lnTo>
                    <a:pt x="10989" y="23356"/>
                  </a:lnTo>
                  <a:lnTo>
                    <a:pt x="9120" y="25695"/>
                  </a:lnTo>
                  <a:lnTo>
                    <a:pt x="17248" y="30995"/>
                  </a:lnTo>
                  <a:lnTo>
                    <a:pt x="20832" y="30995"/>
                  </a:lnTo>
                  <a:cubicBezTo>
                    <a:pt x="16019" y="28219"/>
                    <a:pt x="119" y="2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47" name="Google Shape;241;p11"/>
            <p:cNvSpPr/>
            <p:nvPr/>
          </p:nvSpPr>
          <p:spPr>
            <a:xfrm>
              <a:off x="3438943" y="3885752"/>
              <a:ext cx="128249" cy="96521"/>
            </a:xfrm>
            <a:custGeom>
              <a:avLst/>
              <a:gdLst/>
              <a:ahLst/>
              <a:cxnLst/>
              <a:pathLst>
                <a:path w="5570" h="4192">
                  <a:moveTo>
                    <a:pt x="0" y="1"/>
                  </a:moveTo>
                  <a:lnTo>
                    <a:pt x="5569" y="4191"/>
                  </a:lnTo>
                  <a:lnTo>
                    <a:pt x="5569" y="4191"/>
                  </a:lnTo>
                  <a:lnTo>
                    <a:pt x="4694" y="28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44A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8" name="Google Shape;242;p11"/>
            <p:cNvSpPr/>
            <p:nvPr/>
          </p:nvSpPr>
          <p:spPr>
            <a:xfrm>
              <a:off x="3341686" y="3737379"/>
              <a:ext cx="72851" cy="42642"/>
            </a:xfrm>
            <a:custGeom>
              <a:avLst/>
              <a:gdLst/>
              <a:ahLst/>
              <a:cxnLst/>
              <a:pathLst>
                <a:path w="3164" h="1852">
                  <a:moveTo>
                    <a:pt x="0" y="1"/>
                  </a:moveTo>
                  <a:lnTo>
                    <a:pt x="3164" y="1852"/>
                  </a:lnTo>
                  <a:cubicBezTo>
                    <a:pt x="3164" y="1852"/>
                    <a:pt x="1936" y="304"/>
                    <a:pt x="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9" name="Google Shape;243;p11"/>
            <p:cNvSpPr/>
            <p:nvPr/>
          </p:nvSpPr>
          <p:spPr>
            <a:xfrm>
              <a:off x="4706631" y="3652140"/>
              <a:ext cx="1230111" cy="535055"/>
            </a:xfrm>
            <a:custGeom>
              <a:avLst/>
              <a:gdLst/>
              <a:ahLst/>
              <a:cxnLst/>
              <a:pathLst>
                <a:path w="53425" h="23238">
                  <a:moveTo>
                    <a:pt x="21572" y="1"/>
                  </a:moveTo>
                  <a:cubicBezTo>
                    <a:pt x="15666" y="9087"/>
                    <a:pt x="1262" y="20949"/>
                    <a:pt x="1262" y="20949"/>
                  </a:cubicBezTo>
                  <a:cubicBezTo>
                    <a:pt x="1" y="22010"/>
                    <a:pt x="5469" y="23238"/>
                    <a:pt x="5469" y="23238"/>
                  </a:cubicBezTo>
                  <a:lnTo>
                    <a:pt x="53425" y="23238"/>
                  </a:lnTo>
                  <a:cubicBezTo>
                    <a:pt x="47856" y="20933"/>
                    <a:pt x="21572" y="1"/>
                    <a:pt x="21572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8" name="Google Shape;244;p11"/>
            <p:cNvSpPr/>
            <p:nvPr/>
          </p:nvSpPr>
          <p:spPr>
            <a:xfrm>
              <a:off x="5123890" y="3652140"/>
              <a:ext cx="812852" cy="535055"/>
            </a:xfrm>
            <a:custGeom>
              <a:avLst/>
              <a:gdLst/>
              <a:ahLst/>
              <a:cxnLst/>
              <a:rect l="l" t="t" r="r" b="b"/>
              <a:pathLst>
                <a:path w="35303" h="23238" extrusionOk="0">
                  <a:moveTo>
                    <a:pt x="3450" y="1"/>
                  </a:moveTo>
                  <a:lnTo>
                    <a:pt x="2441" y="6967"/>
                  </a:lnTo>
                  <a:lnTo>
                    <a:pt x="4745" y="7353"/>
                  </a:lnTo>
                  <a:lnTo>
                    <a:pt x="3585" y="9323"/>
                  </a:lnTo>
                  <a:lnTo>
                    <a:pt x="0" y="13074"/>
                  </a:lnTo>
                  <a:lnTo>
                    <a:pt x="7321" y="13074"/>
                  </a:lnTo>
                  <a:lnTo>
                    <a:pt x="6647" y="15228"/>
                  </a:lnTo>
                  <a:lnTo>
                    <a:pt x="17518" y="19166"/>
                  </a:lnTo>
                  <a:lnTo>
                    <a:pt x="16692" y="21068"/>
                  </a:lnTo>
                  <a:lnTo>
                    <a:pt x="24298" y="23238"/>
                  </a:lnTo>
                  <a:lnTo>
                    <a:pt x="35303" y="23238"/>
                  </a:lnTo>
                  <a:cubicBezTo>
                    <a:pt x="29734" y="20933"/>
                    <a:pt x="3450" y="1"/>
                    <a:pt x="3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51" name="Google Shape;245;p11"/>
            <p:cNvSpPr/>
            <p:nvPr/>
          </p:nvSpPr>
          <p:spPr>
            <a:xfrm>
              <a:off x="5333878" y="3871431"/>
              <a:ext cx="258824" cy="81762"/>
            </a:xfrm>
            <a:custGeom>
              <a:avLst/>
              <a:gdLst/>
              <a:ahLst/>
              <a:cxnLst/>
              <a:pathLst>
                <a:path w="11241" h="3551">
                  <a:moveTo>
                    <a:pt x="0" y="1"/>
                  </a:moveTo>
                  <a:lnTo>
                    <a:pt x="11241" y="3550"/>
                  </a:lnTo>
                  <a:lnTo>
                    <a:pt x="11241" y="3550"/>
                  </a:lnTo>
                  <a:lnTo>
                    <a:pt x="9676" y="2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52" name="Google Shape;246;p11"/>
            <p:cNvSpPr/>
            <p:nvPr/>
          </p:nvSpPr>
          <p:spPr>
            <a:xfrm>
              <a:off x="3479237" y="3372435"/>
              <a:ext cx="1906977" cy="818654"/>
            </a:xfrm>
            <a:custGeom>
              <a:avLst/>
              <a:gdLst/>
              <a:ahLst/>
              <a:cxnLst/>
              <a:pathLst>
                <a:path w="82822" h="35555">
                  <a:moveTo>
                    <a:pt x="41630" y="1"/>
                  </a:moveTo>
                  <a:cubicBezTo>
                    <a:pt x="34949" y="8246"/>
                    <a:pt x="0" y="35555"/>
                    <a:pt x="0" y="35555"/>
                  </a:cubicBezTo>
                  <a:lnTo>
                    <a:pt x="82822" y="35555"/>
                  </a:lnTo>
                  <a:cubicBezTo>
                    <a:pt x="73247" y="32375"/>
                    <a:pt x="41630" y="1"/>
                    <a:pt x="4163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1" name="Google Shape;247;p11"/>
            <p:cNvSpPr/>
            <p:nvPr/>
          </p:nvSpPr>
          <p:spPr>
            <a:xfrm>
              <a:off x="4432702" y="3368542"/>
              <a:ext cx="953511" cy="818654"/>
            </a:xfrm>
            <a:custGeom>
              <a:avLst/>
              <a:gdLst/>
              <a:ahLst/>
              <a:cxnLst/>
              <a:rect l="l" t="t" r="r" b="b"/>
              <a:pathLst>
                <a:path w="41412" h="35555" extrusionOk="0">
                  <a:moveTo>
                    <a:pt x="220" y="1"/>
                  </a:moveTo>
                  <a:lnTo>
                    <a:pt x="5806" y="11073"/>
                  </a:lnTo>
                  <a:lnTo>
                    <a:pt x="0" y="11526"/>
                  </a:lnTo>
                  <a:lnTo>
                    <a:pt x="9811" y="15531"/>
                  </a:lnTo>
                  <a:lnTo>
                    <a:pt x="9374" y="19486"/>
                  </a:lnTo>
                  <a:lnTo>
                    <a:pt x="21825" y="26805"/>
                  </a:lnTo>
                  <a:lnTo>
                    <a:pt x="18123" y="29481"/>
                  </a:lnTo>
                  <a:lnTo>
                    <a:pt x="34293" y="35555"/>
                  </a:lnTo>
                  <a:lnTo>
                    <a:pt x="41412" y="35555"/>
                  </a:lnTo>
                  <a:cubicBezTo>
                    <a:pt x="31837" y="32375"/>
                    <a:pt x="221" y="2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54" name="Google Shape;248;p11"/>
            <p:cNvSpPr/>
            <p:nvPr/>
          </p:nvSpPr>
          <p:spPr>
            <a:xfrm>
              <a:off x="4793412" y="3836939"/>
              <a:ext cx="254956" cy="110819"/>
            </a:xfrm>
            <a:custGeom>
              <a:avLst/>
              <a:gdLst/>
              <a:ahLst/>
              <a:cxnLst/>
              <a:pathLst>
                <a:path w="11073" h="4813">
                  <a:moveTo>
                    <a:pt x="1" y="0"/>
                  </a:moveTo>
                  <a:lnTo>
                    <a:pt x="11073" y="4813"/>
                  </a:lnTo>
                  <a:lnTo>
                    <a:pt x="11073" y="4813"/>
                  </a:lnTo>
                  <a:lnTo>
                    <a:pt x="9356" y="33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55" name="Google Shape;249;p11"/>
            <p:cNvSpPr/>
            <p:nvPr/>
          </p:nvSpPr>
          <p:spPr>
            <a:xfrm>
              <a:off x="3090253" y="3692803"/>
              <a:ext cx="1488543" cy="497893"/>
            </a:xfrm>
            <a:custGeom>
              <a:avLst/>
              <a:gdLst/>
              <a:ahLst/>
              <a:cxnLst/>
              <a:pathLst>
                <a:path w="64649" h="21624">
                  <a:moveTo>
                    <a:pt x="26284" y="1"/>
                  </a:moveTo>
                  <a:lnTo>
                    <a:pt x="0" y="21624"/>
                  </a:lnTo>
                  <a:lnTo>
                    <a:pt x="64649" y="21624"/>
                  </a:lnTo>
                  <a:lnTo>
                    <a:pt x="55966" y="15432"/>
                  </a:lnTo>
                  <a:lnTo>
                    <a:pt x="57245" y="14691"/>
                  </a:lnTo>
                  <a:lnTo>
                    <a:pt x="26284" y="1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" name="Google Shape;250;p11"/>
            <p:cNvSpPr/>
            <p:nvPr/>
          </p:nvSpPr>
          <p:spPr>
            <a:xfrm>
              <a:off x="3658233" y="3692803"/>
              <a:ext cx="1086389" cy="497893"/>
            </a:xfrm>
            <a:custGeom>
              <a:avLst/>
              <a:gdLst/>
              <a:ahLst/>
              <a:cxnLst/>
              <a:rect l="l" t="t" r="r" b="b"/>
              <a:pathLst>
                <a:path w="47183" h="21624" extrusionOk="0">
                  <a:moveTo>
                    <a:pt x="1616" y="1"/>
                  </a:moveTo>
                  <a:lnTo>
                    <a:pt x="0" y="3249"/>
                  </a:lnTo>
                  <a:lnTo>
                    <a:pt x="4896" y="3653"/>
                  </a:lnTo>
                  <a:lnTo>
                    <a:pt x="2457" y="4427"/>
                  </a:lnTo>
                  <a:lnTo>
                    <a:pt x="12401" y="7977"/>
                  </a:lnTo>
                  <a:lnTo>
                    <a:pt x="7438" y="7977"/>
                  </a:lnTo>
                  <a:lnTo>
                    <a:pt x="28303" y="21624"/>
                  </a:lnTo>
                  <a:lnTo>
                    <a:pt x="47183" y="21624"/>
                  </a:lnTo>
                  <a:lnTo>
                    <a:pt x="32577" y="1469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57" name="Google Shape;251;p11"/>
            <p:cNvSpPr/>
            <p:nvPr/>
          </p:nvSpPr>
          <p:spPr>
            <a:xfrm>
              <a:off x="5248639" y="3609911"/>
              <a:ext cx="1005433" cy="583500"/>
            </a:xfrm>
            <a:custGeom>
              <a:avLst/>
              <a:gdLst/>
              <a:ahLst/>
              <a:cxnLst/>
              <a:pathLst>
                <a:path w="43667" h="25342">
                  <a:moveTo>
                    <a:pt x="17753" y="0"/>
                  </a:moveTo>
                  <a:lnTo>
                    <a:pt x="0" y="25341"/>
                  </a:lnTo>
                  <a:lnTo>
                    <a:pt x="43666" y="25341"/>
                  </a:lnTo>
                  <a:lnTo>
                    <a:pt x="37793" y="18072"/>
                  </a:lnTo>
                  <a:lnTo>
                    <a:pt x="38652" y="17215"/>
                  </a:lnTo>
                  <a:lnTo>
                    <a:pt x="17753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6" name="Google Shape;252;p11"/>
            <p:cNvSpPr/>
            <p:nvPr/>
          </p:nvSpPr>
          <p:spPr>
            <a:xfrm>
              <a:off x="5628301" y="3606800"/>
              <a:ext cx="737734" cy="586604"/>
            </a:xfrm>
            <a:custGeom>
              <a:avLst/>
              <a:gdLst/>
              <a:ahLst/>
              <a:cxnLst/>
              <a:rect l="l" t="t" r="r" b="b"/>
              <a:pathLst>
                <a:path w="31871" h="25342" extrusionOk="0">
                  <a:moveTo>
                    <a:pt x="1095" y="0"/>
                  </a:moveTo>
                  <a:lnTo>
                    <a:pt x="1" y="3803"/>
                  </a:lnTo>
                  <a:lnTo>
                    <a:pt x="3299" y="4274"/>
                  </a:lnTo>
                  <a:lnTo>
                    <a:pt x="1650" y="5183"/>
                  </a:lnTo>
                  <a:lnTo>
                    <a:pt x="8381" y="9340"/>
                  </a:lnTo>
                  <a:lnTo>
                    <a:pt x="5015" y="9340"/>
                  </a:lnTo>
                  <a:lnTo>
                    <a:pt x="19116" y="25341"/>
                  </a:lnTo>
                  <a:lnTo>
                    <a:pt x="31871" y="25341"/>
                  </a:lnTo>
                  <a:lnTo>
                    <a:pt x="21994" y="17215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59" name="Google Shape;253;p11"/>
            <p:cNvSpPr/>
            <p:nvPr/>
          </p:nvSpPr>
          <p:spPr>
            <a:xfrm>
              <a:off x="5882103" y="3881884"/>
              <a:ext cx="157330" cy="39534"/>
            </a:xfrm>
            <a:custGeom>
              <a:avLst/>
              <a:gdLst/>
              <a:ahLst/>
              <a:cxnLst/>
              <a:pathLst>
                <a:path w="6833" h="1717">
                  <a:moveTo>
                    <a:pt x="1" y="0"/>
                  </a:moveTo>
                  <a:lnTo>
                    <a:pt x="6832" y="1717"/>
                  </a:lnTo>
                  <a:lnTo>
                    <a:pt x="6058" y="10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41993" name="Google Shape;254;p11"/>
          <p:cNvSpPr/>
          <p:nvPr/>
        </p:nvSpPr>
        <p:spPr>
          <a:xfrm>
            <a:off x="8378825" y="5588000"/>
            <a:ext cx="652463" cy="574675"/>
          </a:xfrm>
          <a:custGeom>
            <a:avLst/>
            <a:gdLst/>
            <a:ahLst/>
            <a:cxnLst/>
            <a:pathLst>
              <a:path w="26117" h="17266">
                <a:moveTo>
                  <a:pt x="16121" y="1"/>
                </a:moveTo>
                <a:lnTo>
                  <a:pt x="16121" y="1"/>
                </a:lnTo>
                <a:cubicBezTo>
                  <a:pt x="8044" y="1650"/>
                  <a:pt x="10584" y="12621"/>
                  <a:pt x="10584" y="12621"/>
                </a:cubicBezTo>
                <a:cubicBezTo>
                  <a:pt x="8176" y="10595"/>
                  <a:pt x="5673" y="10063"/>
                  <a:pt x="3706" y="10063"/>
                </a:cubicBezTo>
                <a:cubicBezTo>
                  <a:pt x="1523" y="10063"/>
                  <a:pt x="1" y="10719"/>
                  <a:pt x="1" y="10719"/>
                </a:cubicBezTo>
                <a:cubicBezTo>
                  <a:pt x="68" y="10717"/>
                  <a:pt x="136" y="10716"/>
                  <a:pt x="202" y="10716"/>
                </a:cubicBezTo>
                <a:cubicBezTo>
                  <a:pt x="6138" y="10716"/>
                  <a:pt x="9626" y="17265"/>
                  <a:pt x="9626" y="17265"/>
                </a:cubicBezTo>
                <a:lnTo>
                  <a:pt x="16608" y="17265"/>
                </a:lnTo>
                <a:cubicBezTo>
                  <a:pt x="17797" y="10982"/>
                  <a:pt x="23208" y="10363"/>
                  <a:pt x="25293" y="10363"/>
                </a:cubicBezTo>
                <a:cubicBezTo>
                  <a:pt x="25805" y="10363"/>
                  <a:pt x="26116" y="10400"/>
                  <a:pt x="26116" y="10400"/>
                </a:cubicBezTo>
                <a:cubicBezTo>
                  <a:pt x="23974" y="9152"/>
                  <a:pt x="22169" y="8692"/>
                  <a:pt x="20672" y="8692"/>
                </a:cubicBezTo>
                <a:cubicBezTo>
                  <a:pt x="16480" y="8692"/>
                  <a:pt x="14708" y="12301"/>
                  <a:pt x="14708" y="12301"/>
                </a:cubicBezTo>
                <a:cubicBezTo>
                  <a:pt x="11948" y="5435"/>
                  <a:pt x="16121" y="1"/>
                  <a:pt x="16121" y="1"/>
                </a:cubicBezTo>
                <a:close/>
              </a:path>
            </a:pathLst>
          </a:custGeom>
          <a:solidFill>
            <a:schemeClr val="tx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41994" name="Google Shape;255;p11"/>
          <p:cNvGrpSpPr/>
          <p:nvPr/>
        </p:nvGrpSpPr>
        <p:grpSpPr>
          <a:xfrm>
            <a:off x="6567488" y="4491038"/>
            <a:ext cx="1112837" cy="1863725"/>
            <a:chOff x="9253400" y="2978175"/>
            <a:chExt cx="1113125" cy="1397100"/>
          </a:xfrm>
        </p:grpSpPr>
        <p:sp>
          <p:nvSpPr>
            <p:cNvPr id="42022" name="Google Shape;256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pathLst>
                <a:path w="42689" h="5456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3" name="Google Shape;257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pathLst>
                <a:path w="51" h="472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4" name="Google Shape;258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pathLst>
                <a:path w="3501" h="3131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5" name="Google Shape;259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pathLst>
                <a:path w="4461" h="1449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6" name="Google Shape;260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pathLst>
                <a:path w="4494" h="133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7" name="Google Shape;261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pathLst>
                <a:path w="1717" h="4208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8" name="Google Shape;262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pathLst>
                <a:path w="3669" h="2929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9" name="Google Shape;263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pathLst>
                <a:path w="2592" h="3838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0" name="Google Shape;264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pathLst>
                <a:path w="3518" h="3013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1" name="Google Shape;265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pathLst>
                <a:path w="2593" h="3837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2" name="Google Shape;266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pathLst>
                <a:path w="3266" h="3302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3" name="Google Shape;267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pathLst>
                <a:path w="2727" h="3754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4" name="Google Shape;268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pathLst>
                <a:path w="4039" h="2289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5" name="Google Shape;269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pathLst>
                <a:path w="3636" h="2878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6" name="Google Shape;270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pathLst>
                <a:path w="2828" h="3669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7" name="Google Shape;271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pathLst>
                <a:path w="3838" h="2576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8" name="Google Shape;272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pathLst>
                <a:path w="2610" h="382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39" name="Google Shape;273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pathLst>
                <a:path w="1331" h="4311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0" name="Google Shape;274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pathLst>
                <a:path w="3030" h="3494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1" name="Google Shape;275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pathLst>
                <a:path w="4426" h="1448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2" name="Google Shape;276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pathLst>
                <a:path w="3719" h="2879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3" name="Google Shape;277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pathLst>
                <a:path w="3956" h="2441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44" name="Google Shape;278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pathLst>
                <a:path w="1818" h="4163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41995" name="Google Shape;279;p11"/>
          <p:cNvGrpSpPr/>
          <p:nvPr/>
        </p:nvGrpSpPr>
        <p:grpSpPr>
          <a:xfrm>
            <a:off x="1081088" y="4635500"/>
            <a:ext cx="727075" cy="1217613"/>
            <a:chOff x="9253400" y="2978175"/>
            <a:chExt cx="1113125" cy="1397100"/>
          </a:xfrm>
        </p:grpSpPr>
        <p:sp>
          <p:nvSpPr>
            <p:cNvPr id="41999" name="Google Shape;280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pathLst>
                <a:path w="42689" h="5456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0" name="Google Shape;281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pathLst>
                <a:path w="51" h="472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1" name="Google Shape;282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pathLst>
                <a:path w="3501" h="3131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2" name="Google Shape;283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pathLst>
                <a:path w="4461" h="1449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3" name="Google Shape;284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pathLst>
                <a:path w="4494" h="133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4" name="Google Shape;285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pathLst>
                <a:path w="1717" h="4208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5" name="Google Shape;286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pathLst>
                <a:path w="3669" h="2929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6" name="Google Shape;287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pathLst>
                <a:path w="2592" h="3838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7" name="Google Shape;288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pathLst>
                <a:path w="3518" h="3013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8" name="Google Shape;289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pathLst>
                <a:path w="2593" h="3837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09" name="Google Shape;290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pathLst>
                <a:path w="3266" h="3302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0" name="Google Shape;291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pathLst>
                <a:path w="2727" h="3754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1" name="Google Shape;292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pathLst>
                <a:path w="4039" h="2289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2" name="Google Shape;293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pathLst>
                <a:path w="3636" h="2878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3" name="Google Shape;294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pathLst>
                <a:path w="2828" h="3669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4" name="Google Shape;295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pathLst>
                <a:path w="3838" h="2576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5" name="Google Shape;296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pathLst>
                <a:path w="2610" h="382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6" name="Google Shape;297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pathLst>
                <a:path w="1331" h="4311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7" name="Google Shape;298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pathLst>
                <a:path w="3030" h="3494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8" name="Google Shape;299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pathLst>
                <a:path w="4426" h="1448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19" name="Google Shape;300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pathLst>
                <a:path w="3719" h="2879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0" name="Google Shape;301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pathLst>
                <a:path w="3956" h="2441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2021" name="Google Shape;302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pathLst>
                <a:path w="1818" h="4163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41996" name="Google Shape;303;p11"/>
          <p:cNvSpPr/>
          <p:nvPr/>
        </p:nvSpPr>
        <p:spPr>
          <a:xfrm>
            <a:off x="7059613" y="6138863"/>
            <a:ext cx="654050" cy="336550"/>
          </a:xfrm>
          <a:custGeom>
            <a:avLst/>
            <a:gdLst/>
            <a:ahLst/>
            <a:cxnLst/>
            <a:pathLst>
              <a:path w="45045" h="10079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841950" y="617584"/>
            <a:ext cx="7460100" cy="2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1"/>
          </p:nvPr>
        </p:nvSpPr>
        <p:spPr>
          <a:xfrm>
            <a:off x="1284000" y="3515217"/>
            <a:ext cx="6576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4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bg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325;p13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44035" name="Google Shape;326;p13"/>
          <p:cNvSpPr/>
          <p:nvPr/>
        </p:nvSpPr>
        <p:spPr>
          <a:xfrm>
            <a:off x="-6350" y="6138863"/>
            <a:ext cx="9144000" cy="719137"/>
          </a:xfrm>
          <a:custGeom>
            <a:avLst/>
            <a:gdLst/>
            <a:ahLst/>
            <a:cxnLst/>
            <a:pathLst>
              <a:path w="28435" h="8004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lnTo>
                  <a:pt x="1" y="1333"/>
                </a:lnTo>
                <a:close/>
              </a:path>
            </a:pathLst>
          </a:custGeom>
          <a:solidFill>
            <a:srgbClr val="191919">
              <a:alpha val="16078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" name="Google Shape;327;p13"/>
          <p:cNvSpPr/>
          <p:nvPr/>
        </p:nvSpPr>
        <p:spPr>
          <a:xfrm>
            <a:off x="-501650" y="731838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328;p13"/>
          <p:cNvSpPr/>
          <p:nvPr/>
        </p:nvSpPr>
        <p:spPr>
          <a:xfrm>
            <a:off x="7742238" y="-471487"/>
            <a:ext cx="2012950" cy="1909763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038" name="Google Shape;329;p13"/>
          <p:cNvGrpSpPr/>
          <p:nvPr/>
        </p:nvGrpSpPr>
        <p:grpSpPr>
          <a:xfrm>
            <a:off x="3419475" y="6283325"/>
            <a:ext cx="525463" cy="374650"/>
            <a:chOff x="2026995" y="4170588"/>
            <a:chExt cx="525630" cy="280648"/>
          </a:xfrm>
        </p:grpSpPr>
        <p:grpSp>
          <p:nvGrpSpPr>
            <p:cNvPr id="44059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13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6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7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6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12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039" name="Google Shape;338;p13"/>
          <p:cNvGrpSpPr/>
          <p:nvPr/>
        </p:nvGrpSpPr>
        <p:grpSpPr>
          <a:xfrm flipH="1">
            <a:off x="6464300" y="6283325"/>
            <a:ext cx="525463" cy="374650"/>
            <a:chOff x="2026995" y="4170588"/>
            <a:chExt cx="525630" cy="280648"/>
          </a:xfrm>
        </p:grpSpPr>
        <p:grpSp>
          <p:nvGrpSpPr>
            <p:cNvPr id="44051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2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6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58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1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040" name="Google Shape;347;p13"/>
          <p:cNvGrpSpPr/>
          <p:nvPr/>
        </p:nvGrpSpPr>
        <p:grpSpPr>
          <a:xfrm flipH="1">
            <a:off x="712788" y="6427788"/>
            <a:ext cx="525462" cy="374650"/>
            <a:chOff x="2026995" y="4170588"/>
            <a:chExt cx="525630" cy="280648"/>
          </a:xfrm>
        </p:grpSpPr>
        <p:grpSp>
          <p:nvGrpSpPr>
            <p:cNvPr id="44043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1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48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35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050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30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720000" y="2258033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720000" y="2802612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3419271" y="2258033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3419269" y="2802612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720000" y="4521484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720000" y="5051367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3419271" y="4521484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3419274" y="5051367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6118549" y="2258033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6118545" y="2802612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6118549" y="4521484"/>
            <a:ext cx="23055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6118549" y="5051367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3"/>
          <p:cNvSpPr txBox="1">
            <a:spLocks noGrp="1"/>
          </p:cNvSpPr>
          <p:nvPr>
            <p:ph type="title" idx="16"/>
          </p:nvPr>
        </p:nvSpPr>
        <p:spPr>
          <a:xfrm>
            <a:off x="720000" y="15044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/>
          </p:nvPr>
        </p:nvSpPr>
        <p:spPr>
          <a:xfrm>
            <a:off x="3419275" y="15044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/>
          </p:nvPr>
        </p:nvSpPr>
        <p:spPr>
          <a:xfrm>
            <a:off x="6118550" y="1504433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/>
          </p:nvPr>
        </p:nvSpPr>
        <p:spPr>
          <a:xfrm>
            <a:off x="720000" y="3767800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/>
          </p:nvPr>
        </p:nvSpPr>
        <p:spPr>
          <a:xfrm>
            <a:off x="3419275" y="3767800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/>
          </p:nvPr>
        </p:nvSpPr>
        <p:spPr>
          <a:xfrm>
            <a:off x="6118550" y="3767800"/>
            <a:ext cx="23055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bg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360;p14"/>
          <p:cNvSpPr/>
          <p:nvPr/>
        </p:nvSpPr>
        <p:spPr>
          <a:xfrm>
            <a:off x="0" y="4610100"/>
            <a:ext cx="9144000" cy="2257425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45059" name="Google Shape;361;p14"/>
          <p:cNvSpPr/>
          <p:nvPr/>
        </p:nvSpPr>
        <p:spPr>
          <a:xfrm flipH="1">
            <a:off x="0" y="4610100"/>
            <a:ext cx="6457950" cy="2032000"/>
          </a:xfrm>
          <a:custGeom>
            <a:avLst/>
            <a:gdLst/>
            <a:ahLst/>
            <a:cxnLst/>
            <a:pathLst>
              <a:path w="40993" h="1279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4499100" y="1600033"/>
            <a:ext cx="39318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8" name="Google Shape;358;p14"/>
          <p:cNvSpPr txBox="1">
            <a:spLocks noGrp="1"/>
          </p:cNvSpPr>
          <p:nvPr>
            <p:ph type="title" idx="2"/>
          </p:nvPr>
        </p:nvSpPr>
        <p:spPr>
          <a:xfrm>
            <a:off x="7265100" y="516000"/>
            <a:ext cx="1165800" cy="1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4400550" y="2635667"/>
            <a:ext cx="40305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bg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6;p15"/>
          <p:cNvSpPr/>
          <p:nvPr/>
        </p:nvSpPr>
        <p:spPr>
          <a:xfrm>
            <a:off x="0" y="5575300"/>
            <a:ext cx="9144000" cy="128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3" name="Google Shape;363;p15"/>
          <p:cNvSpPr txBox="1">
            <a:spLocks noGrp="1"/>
          </p:cNvSpPr>
          <p:nvPr>
            <p:ph type="title"/>
          </p:nvPr>
        </p:nvSpPr>
        <p:spPr>
          <a:xfrm>
            <a:off x="2606100" y="1701000"/>
            <a:ext cx="3931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4" name="Google Shape;364;p15"/>
          <p:cNvSpPr txBox="1">
            <a:spLocks noGrp="1"/>
          </p:cNvSpPr>
          <p:nvPr>
            <p:ph type="title" idx="2"/>
          </p:nvPr>
        </p:nvSpPr>
        <p:spPr>
          <a:xfrm>
            <a:off x="3989100" y="719200"/>
            <a:ext cx="1165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65" name="Google Shape;365;p15"/>
          <p:cNvSpPr txBox="1">
            <a:spLocks noGrp="1"/>
          </p:cNvSpPr>
          <p:nvPr>
            <p:ph type="subTitle" idx="1"/>
          </p:nvPr>
        </p:nvSpPr>
        <p:spPr>
          <a:xfrm>
            <a:off x="2556750" y="2736633"/>
            <a:ext cx="4030500" cy="7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bg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9;p16"/>
          <p:cNvSpPr/>
          <p:nvPr/>
        </p:nvSpPr>
        <p:spPr>
          <a:xfrm>
            <a:off x="-1031875" y="1185863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107" name="Google Shape;370;p16"/>
          <p:cNvGrpSpPr/>
          <p:nvPr/>
        </p:nvGrpSpPr>
        <p:grpSpPr>
          <a:xfrm>
            <a:off x="-577850" y="4138613"/>
            <a:ext cx="1476375" cy="2212975"/>
            <a:chOff x="6162993" y="1163872"/>
            <a:chExt cx="2886375" cy="3243567"/>
          </a:xfrm>
        </p:grpSpPr>
        <p:sp>
          <p:nvSpPr>
            <p:cNvPr id="47120" name="Google Shape;371;p16"/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pathLst>
                <a:path w="21199" h="17616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7121" name="Google Shape;372;p16"/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pathLst>
                <a:path w="20537" h="15076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47122" name="Google Shape;373;p16"/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pathLst>
                <a:path w="23146" h="12693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11" name="Google Shape;374;p16"/>
          <p:cNvSpPr/>
          <p:nvPr/>
        </p:nvSpPr>
        <p:spPr>
          <a:xfrm>
            <a:off x="7854950" y="5557838"/>
            <a:ext cx="1958975" cy="581025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Google Shape;375;p16"/>
          <p:cNvSpPr/>
          <p:nvPr/>
        </p:nvSpPr>
        <p:spPr>
          <a:xfrm>
            <a:off x="-46037" y="6388100"/>
            <a:ext cx="9236075" cy="581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10" name="Google Shape;376;p16"/>
          <p:cNvSpPr/>
          <p:nvPr/>
        </p:nvSpPr>
        <p:spPr>
          <a:xfrm>
            <a:off x="0" y="6138863"/>
            <a:ext cx="9144000" cy="3302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grpSp>
        <p:nvGrpSpPr>
          <p:cNvPr id="47111" name="Google Shape;377;p16"/>
          <p:cNvGrpSpPr/>
          <p:nvPr/>
        </p:nvGrpSpPr>
        <p:grpSpPr>
          <a:xfrm rot="3142162">
            <a:off x="1535113" y="6630988"/>
            <a:ext cx="504825" cy="258762"/>
            <a:chOff x="0" y="2448138"/>
            <a:chExt cx="626950" cy="429225"/>
          </a:xfrm>
        </p:grpSpPr>
        <p:sp>
          <p:nvSpPr>
            <p:cNvPr id="47118" name="Google Shape;378;p16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6" name="Google Shape;379;p16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112" name="Google Shape;380;p16"/>
          <p:cNvGrpSpPr/>
          <p:nvPr/>
        </p:nvGrpSpPr>
        <p:grpSpPr>
          <a:xfrm rot="-9407219">
            <a:off x="7077075" y="6637338"/>
            <a:ext cx="381000" cy="247650"/>
            <a:chOff x="107375" y="2848613"/>
            <a:chExt cx="729800" cy="356300"/>
          </a:xfrm>
        </p:grpSpPr>
        <p:sp>
          <p:nvSpPr>
            <p:cNvPr id="47116" name="Google Shape;381;p16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9" name="Google Shape;382;p16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Google Shape;383;p16"/>
          <p:cNvSpPr/>
          <p:nvPr/>
        </p:nvSpPr>
        <p:spPr>
          <a:xfrm>
            <a:off x="7854950" y="1547813"/>
            <a:ext cx="949325" cy="449263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" name="Google Shape;368;p16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bg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17"/>
          <p:cNvSpPr/>
          <p:nvPr/>
        </p:nvSpPr>
        <p:spPr>
          <a:xfrm>
            <a:off x="-46037" y="6273800"/>
            <a:ext cx="9236075" cy="695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1" name="Google Shape;387;p17"/>
          <p:cNvSpPr/>
          <p:nvPr/>
        </p:nvSpPr>
        <p:spPr>
          <a:xfrm>
            <a:off x="0" y="6138863"/>
            <a:ext cx="9144000" cy="13493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grpSp>
        <p:nvGrpSpPr>
          <p:cNvPr id="48132" name="Google Shape;388;p17"/>
          <p:cNvGrpSpPr/>
          <p:nvPr/>
        </p:nvGrpSpPr>
        <p:grpSpPr>
          <a:xfrm rot="3141982">
            <a:off x="2155825" y="6359525"/>
            <a:ext cx="844550" cy="433388"/>
            <a:chOff x="0" y="2448138"/>
            <a:chExt cx="626950" cy="429225"/>
          </a:xfrm>
        </p:grpSpPr>
        <p:sp>
          <p:nvSpPr>
            <p:cNvPr id="48144" name="Google Shape;389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" name="Google Shape;390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133" name="Google Shape;391;p17"/>
          <p:cNvGrpSpPr/>
          <p:nvPr/>
        </p:nvGrpSpPr>
        <p:grpSpPr>
          <a:xfrm rot="-9407001">
            <a:off x="3683000" y="6446838"/>
            <a:ext cx="730250" cy="474662"/>
            <a:chOff x="107375" y="2848613"/>
            <a:chExt cx="729800" cy="356300"/>
          </a:xfrm>
        </p:grpSpPr>
        <p:sp>
          <p:nvSpPr>
            <p:cNvPr id="48142" name="Google Shape;392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" name="Google Shape;393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134" name="Google Shape;394;p17"/>
          <p:cNvGrpSpPr/>
          <p:nvPr/>
        </p:nvGrpSpPr>
        <p:grpSpPr>
          <a:xfrm rot="2062288">
            <a:off x="8588375" y="6394450"/>
            <a:ext cx="633413" cy="577850"/>
            <a:chOff x="0" y="2448138"/>
            <a:chExt cx="626950" cy="429225"/>
          </a:xfrm>
        </p:grpSpPr>
        <p:sp>
          <p:nvSpPr>
            <p:cNvPr id="48140" name="Google Shape;395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6" name="Google Shape;396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135" name="Google Shape;397;p17"/>
          <p:cNvGrpSpPr/>
          <p:nvPr/>
        </p:nvGrpSpPr>
        <p:grpSpPr>
          <a:xfrm rot="9106146">
            <a:off x="66675" y="6627813"/>
            <a:ext cx="730250" cy="474662"/>
            <a:chOff x="107375" y="2848613"/>
            <a:chExt cx="729800" cy="356300"/>
          </a:xfrm>
        </p:grpSpPr>
        <p:sp>
          <p:nvSpPr>
            <p:cNvPr id="48138" name="Google Shape;398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9" name="Google Shape;399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85" name="Google Shape;385;p17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bg>
      <p:bgPr>
        <a:solidFill>
          <a:schemeClr val="bg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2;p18"/>
          <p:cNvSpPr/>
          <p:nvPr/>
        </p:nvSpPr>
        <p:spPr>
          <a:xfrm flipH="1">
            <a:off x="8485188" y="1185863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03;p18"/>
          <p:cNvSpPr/>
          <p:nvPr/>
        </p:nvSpPr>
        <p:spPr>
          <a:xfrm flipH="1">
            <a:off x="-677862" y="5557838"/>
            <a:ext cx="1958975" cy="581025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Google Shape;404;p18"/>
          <p:cNvSpPr/>
          <p:nvPr/>
        </p:nvSpPr>
        <p:spPr>
          <a:xfrm flipH="1">
            <a:off x="-52387" y="6388100"/>
            <a:ext cx="9234488" cy="581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Google Shape;405;p18"/>
          <p:cNvSpPr/>
          <p:nvPr/>
        </p:nvSpPr>
        <p:spPr>
          <a:xfrm flipH="1">
            <a:off x="-46037" y="6138863"/>
            <a:ext cx="9236075" cy="3302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grpSp>
        <p:nvGrpSpPr>
          <p:cNvPr id="49158" name="Google Shape;406;p18"/>
          <p:cNvGrpSpPr/>
          <p:nvPr/>
        </p:nvGrpSpPr>
        <p:grpSpPr>
          <a:xfrm rot="-3141727" flipH="1">
            <a:off x="7115175" y="6640513"/>
            <a:ext cx="466725" cy="241300"/>
            <a:chOff x="0" y="2448138"/>
            <a:chExt cx="626950" cy="429225"/>
          </a:xfrm>
        </p:grpSpPr>
        <p:sp>
          <p:nvSpPr>
            <p:cNvPr id="49165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159" name="Google Shape;409;p18"/>
          <p:cNvGrpSpPr/>
          <p:nvPr/>
        </p:nvGrpSpPr>
        <p:grpSpPr>
          <a:xfrm rot="9407311" flipH="1">
            <a:off x="1635125" y="6608763"/>
            <a:ext cx="468313" cy="304800"/>
            <a:chOff x="107375" y="2848613"/>
            <a:chExt cx="729800" cy="356300"/>
          </a:xfrm>
        </p:grpSpPr>
        <p:sp>
          <p:nvSpPr>
            <p:cNvPr id="49163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5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160" name="Google Shape;412;p18"/>
          <p:cNvSpPr/>
          <p:nvPr/>
        </p:nvSpPr>
        <p:spPr>
          <a:xfrm rot="1388306">
            <a:off x="1403350" y="187325"/>
            <a:ext cx="465138" cy="427038"/>
          </a:xfrm>
          <a:custGeom>
            <a:avLst/>
            <a:gdLst/>
            <a:ahLst/>
            <a:cxnLst/>
            <a:pathLst>
              <a:path w="70920" h="48802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bg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713100" y="1528800"/>
            <a:ext cx="5109600" cy="3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bg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6;p19"/>
          <p:cNvSpPr/>
          <p:nvPr/>
        </p:nvSpPr>
        <p:spPr>
          <a:xfrm>
            <a:off x="0" y="6180138"/>
            <a:ext cx="9144000" cy="677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179" name="Google Shape;417;p19"/>
          <p:cNvGrpSpPr/>
          <p:nvPr/>
        </p:nvGrpSpPr>
        <p:grpSpPr>
          <a:xfrm rot="-8100000">
            <a:off x="5991225" y="6502400"/>
            <a:ext cx="501650" cy="184150"/>
            <a:chOff x="107375" y="2848613"/>
            <a:chExt cx="729800" cy="356300"/>
          </a:xfrm>
        </p:grpSpPr>
        <p:sp>
          <p:nvSpPr>
            <p:cNvPr id="50182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1735500" y="1352333"/>
            <a:ext cx="5673000" cy="2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2158550" y="4103067"/>
            <a:ext cx="4872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bg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3;p20"/>
          <p:cNvSpPr/>
          <p:nvPr/>
        </p:nvSpPr>
        <p:spPr>
          <a:xfrm>
            <a:off x="0" y="5575300"/>
            <a:ext cx="9144000" cy="128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24;p20"/>
          <p:cNvSpPr/>
          <p:nvPr/>
        </p:nvSpPr>
        <p:spPr>
          <a:xfrm>
            <a:off x="8293100" y="2054225"/>
            <a:ext cx="1682750" cy="877888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204" name="Google Shape;425;p20"/>
          <p:cNvGrpSpPr/>
          <p:nvPr/>
        </p:nvGrpSpPr>
        <p:grpSpPr>
          <a:xfrm>
            <a:off x="1536700" y="6119813"/>
            <a:ext cx="474663" cy="309562"/>
            <a:chOff x="107375" y="2848613"/>
            <a:chExt cx="729800" cy="356300"/>
          </a:xfrm>
        </p:grpSpPr>
        <p:sp>
          <p:nvSpPr>
            <p:cNvPr id="51213" name="Google Shape;426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" name="Google Shape;427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05" name="Google Shape;428;p20"/>
          <p:cNvGrpSpPr/>
          <p:nvPr/>
        </p:nvGrpSpPr>
        <p:grpSpPr>
          <a:xfrm>
            <a:off x="4368800" y="6192838"/>
            <a:ext cx="407988" cy="371475"/>
            <a:chOff x="0" y="2448138"/>
            <a:chExt cx="626950" cy="429225"/>
          </a:xfrm>
        </p:grpSpPr>
        <p:sp>
          <p:nvSpPr>
            <p:cNvPr id="51211" name="Google Shape;429;p20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3" name="Google Shape;430;p20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06" name="Google Shape;431;p20"/>
          <p:cNvGrpSpPr/>
          <p:nvPr/>
        </p:nvGrpSpPr>
        <p:grpSpPr>
          <a:xfrm rot="-9406905">
            <a:off x="3929063" y="5967413"/>
            <a:ext cx="474662" cy="309562"/>
            <a:chOff x="107375" y="2848613"/>
            <a:chExt cx="729800" cy="356300"/>
          </a:xfrm>
        </p:grpSpPr>
        <p:sp>
          <p:nvSpPr>
            <p:cNvPr id="51209" name="Google Shape;432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6" name="Google Shape;433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2391900" y="3798617"/>
            <a:ext cx="4360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22" name="Google Shape;422;p20"/>
          <p:cNvSpPr txBox="1">
            <a:spLocks noGrp="1"/>
          </p:cNvSpPr>
          <p:nvPr>
            <p:ph type="subTitle" idx="1"/>
          </p:nvPr>
        </p:nvSpPr>
        <p:spPr>
          <a:xfrm>
            <a:off x="1294500" y="1659500"/>
            <a:ext cx="6555000" cy="2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bg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7;p21"/>
          <p:cNvSpPr/>
          <p:nvPr/>
        </p:nvSpPr>
        <p:spPr>
          <a:xfrm>
            <a:off x="0" y="6180138"/>
            <a:ext cx="9144000" cy="677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38;p21"/>
          <p:cNvSpPr/>
          <p:nvPr/>
        </p:nvSpPr>
        <p:spPr>
          <a:xfrm>
            <a:off x="7829550" y="1663700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28" name="Google Shape;439;p21"/>
          <p:cNvSpPr/>
          <p:nvPr/>
        </p:nvSpPr>
        <p:spPr>
          <a:xfrm rot="-436832" flipH="1">
            <a:off x="8372475" y="4989513"/>
            <a:ext cx="1009650" cy="911225"/>
          </a:xfrm>
          <a:custGeom>
            <a:avLst/>
            <a:gdLst/>
            <a:ahLst/>
            <a:cxnLst/>
            <a:pathLst>
              <a:path w="24261" h="16424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" name="Google Shape;440;p21"/>
          <p:cNvSpPr/>
          <p:nvPr/>
        </p:nvSpPr>
        <p:spPr>
          <a:xfrm rot="-436832" flipH="1">
            <a:off x="8705850" y="5265738"/>
            <a:ext cx="487363" cy="892175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441;p21"/>
          <p:cNvSpPr/>
          <p:nvPr/>
        </p:nvSpPr>
        <p:spPr>
          <a:xfrm>
            <a:off x="-511175" y="676275"/>
            <a:ext cx="1087438" cy="514350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5" name="Google Shape;435;p21"/>
          <p:cNvSpPr txBox="1">
            <a:spLocks noGrp="1"/>
          </p:cNvSpPr>
          <p:nvPr>
            <p:ph type="title"/>
          </p:nvPr>
        </p:nvSpPr>
        <p:spPr>
          <a:xfrm>
            <a:off x="4868450" y="1121467"/>
            <a:ext cx="2795700" cy="2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6" name="Google Shape;436;p21"/>
          <p:cNvSpPr txBox="1">
            <a:spLocks noGrp="1"/>
          </p:cNvSpPr>
          <p:nvPr>
            <p:ph type="subTitle" idx="1"/>
          </p:nvPr>
        </p:nvSpPr>
        <p:spPr>
          <a:xfrm>
            <a:off x="4868450" y="4091567"/>
            <a:ext cx="34773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bg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5;p22"/>
          <p:cNvSpPr/>
          <p:nvPr/>
        </p:nvSpPr>
        <p:spPr>
          <a:xfrm flipH="1">
            <a:off x="0" y="6180138"/>
            <a:ext cx="9144000" cy="677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46;p22"/>
          <p:cNvSpPr/>
          <p:nvPr/>
        </p:nvSpPr>
        <p:spPr>
          <a:xfrm>
            <a:off x="6383338" y="-176212"/>
            <a:ext cx="3563938" cy="1301750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3" name="Google Shape;443;p22"/>
          <p:cNvSpPr txBox="1">
            <a:spLocks noGrp="1"/>
          </p:cNvSpPr>
          <p:nvPr>
            <p:ph type="title"/>
          </p:nvPr>
        </p:nvSpPr>
        <p:spPr>
          <a:xfrm>
            <a:off x="720049" y="2149933"/>
            <a:ext cx="37440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4" name="Google Shape;444;p22"/>
          <p:cNvSpPr txBox="1">
            <a:spLocks noGrp="1"/>
          </p:cNvSpPr>
          <p:nvPr>
            <p:ph type="subTitle" idx="1"/>
          </p:nvPr>
        </p:nvSpPr>
        <p:spPr>
          <a:xfrm>
            <a:off x="1019256" y="3660884"/>
            <a:ext cx="34449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bg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0;p23"/>
          <p:cNvSpPr/>
          <p:nvPr/>
        </p:nvSpPr>
        <p:spPr>
          <a:xfrm flipH="1">
            <a:off x="0" y="5810250"/>
            <a:ext cx="9144000" cy="1047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51;p23"/>
          <p:cNvSpPr/>
          <p:nvPr/>
        </p:nvSpPr>
        <p:spPr>
          <a:xfrm rot="486776" flipH="1">
            <a:off x="8399463" y="5087938"/>
            <a:ext cx="525463" cy="787400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6" name="Google Shape;452;p23"/>
          <p:cNvSpPr/>
          <p:nvPr/>
        </p:nvSpPr>
        <p:spPr>
          <a:xfrm>
            <a:off x="8655050" y="3465513"/>
            <a:ext cx="309563" cy="233362"/>
          </a:xfrm>
          <a:custGeom>
            <a:avLst/>
            <a:gdLst/>
            <a:ahLst/>
            <a:cxnLst/>
            <a:pathLst>
              <a:path w="4975" h="2821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accent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" name="Google Shape;453;p23"/>
          <p:cNvSpPr/>
          <p:nvPr/>
        </p:nvSpPr>
        <p:spPr>
          <a:xfrm>
            <a:off x="-352425" y="2271713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/>
          </p:nvPr>
        </p:nvSpPr>
        <p:spPr>
          <a:xfrm>
            <a:off x="4147550" y="2474700"/>
            <a:ext cx="26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9" name="Google Shape;449;p23"/>
          <p:cNvSpPr txBox="1">
            <a:spLocks noGrp="1"/>
          </p:cNvSpPr>
          <p:nvPr>
            <p:ph type="subTitle" idx="1"/>
          </p:nvPr>
        </p:nvSpPr>
        <p:spPr>
          <a:xfrm>
            <a:off x="4147550" y="3437709"/>
            <a:ext cx="35103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bg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457;p24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55299" name="Google Shape;458;p24"/>
          <p:cNvSpPr/>
          <p:nvPr/>
        </p:nvSpPr>
        <p:spPr>
          <a:xfrm>
            <a:off x="-6350" y="6138863"/>
            <a:ext cx="9144000" cy="719137"/>
          </a:xfrm>
          <a:custGeom>
            <a:avLst/>
            <a:gdLst/>
            <a:ahLst/>
            <a:cxnLst/>
            <a:pathLst>
              <a:path w="28435" h="8004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lnTo>
                  <a:pt x="1" y="1333"/>
                </a:lnTo>
                <a:close/>
              </a:path>
            </a:pathLst>
          </a:custGeom>
          <a:solidFill>
            <a:srgbClr val="191919">
              <a:alpha val="16078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55300" name="Google Shape;459;p24"/>
          <p:cNvGrpSpPr/>
          <p:nvPr/>
        </p:nvGrpSpPr>
        <p:grpSpPr>
          <a:xfrm>
            <a:off x="5849938" y="6253163"/>
            <a:ext cx="373062" cy="819150"/>
            <a:chOff x="9323550" y="4281258"/>
            <a:chExt cx="703838" cy="1154756"/>
          </a:xfrm>
        </p:grpSpPr>
        <p:sp>
          <p:nvSpPr>
            <p:cNvPr id="9" name="Google Shape;460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Google Shape;461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35" name="Google Shape;462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pathLst>
                <a:path w="6477" h="5157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5301" name="Google Shape;463;p24"/>
          <p:cNvGrpSpPr/>
          <p:nvPr/>
        </p:nvGrpSpPr>
        <p:grpSpPr>
          <a:xfrm>
            <a:off x="6127750" y="6284913"/>
            <a:ext cx="265113" cy="754062"/>
            <a:chOff x="10017877" y="4237425"/>
            <a:chExt cx="497718" cy="1063340"/>
          </a:xfrm>
        </p:grpSpPr>
        <p:sp>
          <p:nvSpPr>
            <p:cNvPr id="13" name="Google Shape;464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465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32" name="Google Shape;466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pathLst>
                <a:path w="5823" h="410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5302" name="Google Shape;467;p24"/>
          <p:cNvGrpSpPr/>
          <p:nvPr/>
        </p:nvGrpSpPr>
        <p:grpSpPr>
          <a:xfrm>
            <a:off x="363538" y="6253163"/>
            <a:ext cx="373062" cy="819150"/>
            <a:chOff x="9323550" y="4281258"/>
            <a:chExt cx="703838" cy="1154756"/>
          </a:xfrm>
        </p:grpSpPr>
        <p:sp>
          <p:nvSpPr>
            <p:cNvPr id="17" name="Google Shape;468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469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29" name="Google Shape;470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pathLst>
                <a:path w="6477" h="5157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5303" name="Google Shape;471;p24"/>
          <p:cNvGrpSpPr/>
          <p:nvPr/>
        </p:nvGrpSpPr>
        <p:grpSpPr>
          <a:xfrm>
            <a:off x="641350" y="6284913"/>
            <a:ext cx="265113" cy="754062"/>
            <a:chOff x="10017877" y="4237425"/>
            <a:chExt cx="497718" cy="1063340"/>
          </a:xfrm>
        </p:grpSpPr>
        <p:sp>
          <p:nvSpPr>
            <p:cNvPr id="21" name="Google Shape;472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Google Shape;473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326" name="Google Shape;474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pathLst>
                <a:path w="5823" h="410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5304" name="Google Shape;475;p24"/>
          <p:cNvGrpSpPr/>
          <p:nvPr/>
        </p:nvGrpSpPr>
        <p:grpSpPr>
          <a:xfrm>
            <a:off x="2552700" y="6311900"/>
            <a:ext cx="525463" cy="373063"/>
            <a:chOff x="2026995" y="4170588"/>
            <a:chExt cx="525630" cy="280648"/>
          </a:xfrm>
        </p:grpSpPr>
        <p:grpSp>
          <p:nvGrpSpPr>
            <p:cNvPr id="55316" name="Google Shape;476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27" name="Google Shape;477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78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479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321" name="Google Shape;480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31" name="Google Shape;481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323" name="Google Shape;482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26" name="Google Shape;483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5305" name="Google Shape;484;p24"/>
          <p:cNvGrpSpPr/>
          <p:nvPr/>
        </p:nvGrpSpPr>
        <p:grpSpPr>
          <a:xfrm>
            <a:off x="6888163" y="6376988"/>
            <a:ext cx="525462" cy="374650"/>
            <a:chOff x="2026995" y="4170588"/>
            <a:chExt cx="525630" cy="280648"/>
          </a:xfrm>
        </p:grpSpPr>
        <p:grpSp>
          <p:nvGrpSpPr>
            <p:cNvPr id="55308" name="Google Shape;485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6" name="Google Shape;486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487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488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313" name="Google Shape;489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pathLst>
                  <a:path w="16098" h="6775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40" name="Google Shape;490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315" name="Google Shape;491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pathLst>
                  <a:path w="523" h="523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tx1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35" name="Google Shape;492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5" name="Google Shape;455;p24"/>
          <p:cNvSpPr txBox="1">
            <a:spLocks noGrp="1"/>
          </p:cNvSpPr>
          <p:nvPr>
            <p:ph type="title"/>
          </p:nvPr>
        </p:nvSpPr>
        <p:spPr>
          <a:xfrm>
            <a:off x="2827032" y="4164800"/>
            <a:ext cx="3489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6" name="Google Shape;456;p24"/>
          <p:cNvSpPr txBox="1">
            <a:spLocks noGrp="1"/>
          </p:cNvSpPr>
          <p:nvPr>
            <p:ph type="subTitle" idx="1"/>
          </p:nvPr>
        </p:nvSpPr>
        <p:spPr>
          <a:xfrm>
            <a:off x="2552850" y="5026233"/>
            <a:ext cx="40383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bg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6;p25"/>
          <p:cNvSpPr/>
          <p:nvPr/>
        </p:nvSpPr>
        <p:spPr>
          <a:xfrm rot="-528689">
            <a:off x="8348663" y="5675313"/>
            <a:ext cx="614363" cy="82073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497;p25"/>
          <p:cNvSpPr/>
          <p:nvPr/>
        </p:nvSpPr>
        <p:spPr>
          <a:xfrm>
            <a:off x="0" y="6430963"/>
            <a:ext cx="9144000" cy="4270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Google Shape;498;p25"/>
          <p:cNvSpPr/>
          <p:nvPr/>
        </p:nvSpPr>
        <p:spPr>
          <a:xfrm rot="-486776">
            <a:off x="219075" y="5851525"/>
            <a:ext cx="525463" cy="787400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5" name="Google Shape;499;p25"/>
          <p:cNvSpPr/>
          <p:nvPr/>
        </p:nvSpPr>
        <p:spPr>
          <a:xfrm>
            <a:off x="8304213" y="6288088"/>
            <a:ext cx="384175" cy="265112"/>
          </a:xfrm>
          <a:custGeom>
            <a:avLst/>
            <a:gdLst/>
            <a:ahLst/>
            <a:cxnLst/>
            <a:pathLst>
              <a:path w="15336" h="7956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>
              <a:alpha val="100000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" name="Google Shape;500;p25"/>
          <p:cNvSpPr/>
          <p:nvPr/>
        </p:nvSpPr>
        <p:spPr>
          <a:xfrm>
            <a:off x="3984625" y="6107113"/>
            <a:ext cx="457200" cy="515938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7" name="Google Shape;501;p25"/>
          <p:cNvSpPr/>
          <p:nvPr/>
        </p:nvSpPr>
        <p:spPr>
          <a:xfrm>
            <a:off x="4127500" y="6372225"/>
            <a:ext cx="425450" cy="312738"/>
          </a:xfrm>
          <a:custGeom>
            <a:avLst/>
            <a:gdLst/>
            <a:ahLst/>
            <a:cxnLst/>
            <a:pathLst>
              <a:path w="15336" h="7956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>
              <a:alpha val="100000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720000" y="1702533"/>
            <a:ext cx="4332300" cy="4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bg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506;p26"/>
          <p:cNvSpPr/>
          <p:nvPr/>
        </p:nvSpPr>
        <p:spPr>
          <a:xfrm rot="486776" flipH="1">
            <a:off x="877888" y="5770563"/>
            <a:ext cx="525462" cy="787400"/>
          </a:xfrm>
          <a:custGeom>
            <a:avLst/>
            <a:gdLst/>
            <a:ahLst/>
            <a:cxnLst/>
            <a:pathLst>
              <a:path w="16492" h="17067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7347" name="Google Shape;507;p26"/>
          <p:cNvSpPr/>
          <p:nvPr/>
        </p:nvSpPr>
        <p:spPr>
          <a:xfrm flipH="1">
            <a:off x="0" y="6604000"/>
            <a:ext cx="9144000" cy="254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57348" name="Google Shape;508;p26"/>
          <p:cNvSpPr/>
          <p:nvPr/>
        </p:nvSpPr>
        <p:spPr>
          <a:xfrm flipH="1">
            <a:off x="0" y="6043613"/>
            <a:ext cx="9144000" cy="560387"/>
          </a:xfrm>
          <a:custGeom>
            <a:avLst/>
            <a:gdLst/>
            <a:ahLst/>
            <a:cxnLst/>
            <a:pathLst>
              <a:path w="82357" h="11571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7349" name="Google Shape;509;p26"/>
          <p:cNvSpPr/>
          <p:nvPr/>
        </p:nvSpPr>
        <p:spPr>
          <a:xfrm rot="528689" flipH="1">
            <a:off x="5438775" y="5653088"/>
            <a:ext cx="614363" cy="819150"/>
          </a:xfrm>
          <a:custGeom>
            <a:avLst/>
            <a:gdLst/>
            <a:ahLst/>
            <a:cxnLst/>
            <a:pathLst>
              <a:path w="21940" h="20202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7350" name="Google Shape;510;p26"/>
          <p:cNvSpPr/>
          <p:nvPr/>
        </p:nvSpPr>
        <p:spPr>
          <a:xfrm flipH="1">
            <a:off x="7618413" y="6124575"/>
            <a:ext cx="423862" cy="314325"/>
          </a:xfrm>
          <a:custGeom>
            <a:avLst/>
            <a:gdLst/>
            <a:ahLst/>
            <a:cxnLst/>
            <a:pathLst>
              <a:path w="15336" h="7956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03" name="Google Shape;503;p26"/>
          <p:cNvSpPr txBox="1">
            <a:spLocks noGrp="1"/>
          </p:cNvSpPr>
          <p:nvPr>
            <p:ph type="body" idx="1"/>
          </p:nvPr>
        </p:nvSpPr>
        <p:spPr>
          <a:xfrm>
            <a:off x="713125" y="1465800"/>
            <a:ext cx="37188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4" name="Google Shape;504;p26"/>
          <p:cNvSpPr txBox="1">
            <a:spLocks noGrp="1"/>
          </p:cNvSpPr>
          <p:nvPr>
            <p:ph type="body" idx="2"/>
          </p:nvPr>
        </p:nvSpPr>
        <p:spPr>
          <a:xfrm>
            <a:off x="4698346" y="1465800"/>
            <a:ext cx="3718800" cy="4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05" name="Google Shape;505;p26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bg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9;p27"/>
          <p:cNvSpPr/>
          <p:nvPr/>
        </p:nvSpPr>
        <p:spPr>
          <a:xfrm>
            <a:off x="0" y="5673725"/>
            <a:ext cx="9144000" cy="11842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8371" name="Google Shape;520;p27"/>
          <p:cNvGrpSpPr/>
          <p:nvPr/>
        </p:nvGrpSpPr>
        <p:grpSpPr>
          <a:xfrm>
            <a:off x="1301750" y="6219825"/>
            <a:ext cx="393700" cy="358775"/>
            <a:chOff x="0" y="2448138"/>
            <a:chExt cx="626950" cy="429225"/>
          </a:xfrm>
        </p:grpSpPr>
        <p:sp>
          <p:nvSpPr>
            <p:cNvPr id="58378" name="Google Shape;521;p2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pathLst>
                <a:path w="25078" h="17169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9" name="Google Shape;522;p2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8372" name="Google Shape;523;p27"/>
          <p:cNvGrpSpPr/>
          <p:nvPr/>
        </p:nvGrpSpPr>
        <p:grpSpPr>
          <a:xfrm rot="-9407078">
            <a:off x="2187575" y="6096000"/>
            <a:ext cx="458788" cy="298450"/>
            <a:chOff x="107375" y="2848613"/>
            <a:chExt cx="729800" cy="356300"/>
          </a:xfrm>
        </p:grpSpPr>
        <p:sp>
          <p:nvSpPr>
            <p:cNvPr id="58376" name="Google Shape;524;p2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pathLst>
                <a:path w="29192" h="14252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2" name="Google Shape;525;p2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Google Shape;526;p27"/>
          <p:cNvSpPr/>
          <p:nvPr/>
        </p:nvSpPr>
        <p:spPr>
          <a:xfrm>
            <a:off x="-363537" y="1049338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" name="Google Shape;512;p27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8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13" name="Google Shape;513;p27"/>
          <p:cNvSpPr txBox="1">
            <a:spLocks noGrp="1"/>
          </p:cNvSpPr>
          <p:nvPr>
            <p:ph type="title" idx="2"/>
          </p:nvPr>
        </p:nvSpPr>
        <p:spPr>
          <a:xfrm>
            <a:off x="785300" y="3098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4" name="Google Shape;514;p27"/>
          <p:cNvSpPr txBox="1">
            <a:spLocks noGrp="1"/>
          </p:cNvSpPr>
          <p:nvPr>
            <p:ph type="subTitle" idx="1"/>
          </p:nvPr>
        </p:nvSpPr>
        <p:spPr>
          <a:xfrm>
            <a:off x="785300" y="3661767"/>
            <a:ext cx="21753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27"/>
          <p:cNvSpPr txBox="1">
            <a:spLocks noGrp="1"/>
          </p:cNvSpPr>
          <p:nvPr>
            <p:ph type="title" idx="3"/>
          </p:nvPr>
        </p:nvSpPr>
        <p:spPr>
          <a:xfrm>
            <a:off x="3484421" y="3098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6" name="Google Shape;516;p27"/>
          <p:cNvSpPr txBox="1">
            <a:spLocks noGrp="1"/>
          </p:cNvSpPr>
          <p:nvPr>
            <p:ph type="subTitle" idx="4"/>
          </p:nvPr>
        </p:nvSpPr>
        <p:spPr>
          <a:xfrm>
            <a:off x="3484422" y="3661767"/>
            <a:ext cx="21753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27"/>
          <p:cNvSpPr txBox="1">
            <a:spLocks noGrp="1"/>
          </p:cNvSpPr>
          <p:nvPr>
            <p:ph type="title" idx="5"/>
          </p:nvPr>
        </p:nvSpPr>
        <p:spPr>
          <a:xfrm>
            <a:off x="6183549" y="3098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8" name="Google Shape;518;p27"/>
          <p:cNvSpPr txBox="1">
            <a:spLocks noGrp="1"/>
          </p:cNvSpPr>
          <p:nvPr>
            <p:ph type="subTitle" idx="6"/>
          </p:nvPr>
        </p:nvSpPr>
        <p:spPr>
          <a:xfrm>
            <a:off x="6183550" y="3661767"/>
            <a:ext cx="21753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bg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535;p28"/>
          <p:cNvSpPr/>
          <p:nvPr/>
        </p:nvSpPr>
        <p:spPr>
          <a:xfrm>
            <a:off x="0" y="6021388"/>
            <a:ext cx="9144000" cy="83661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59395" name="Google Shape;536;p28"/>
          <p:cNvSpPr/>
          <p:nvPr/>
        </p:nvSpPr>
        <p:spPr>
          <a:xfrm>
            <a:off x="-60325" y="6138863"/>
            <a:ext cx="9490075" cy="1265237"/>
          </a:xfrm>
          <a:custGeom>
            <a:avLst/>
            <a:gdLst/>
            <a:ahLst/>
            <a:cxnLst/>
            <a:pathLst>
              <a:path w="30942" h="1668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078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59396" name="Google Shape;537;p28"/>
          <p:cNvGrpSpPr/>
          <p:nvPr/>
        </p:nvGrpSpPr>
        <p:grpSpPr>
          <a:xfrm>
            <a:off x="1841500" y="6086475"/>
            <a:ext cx="798513" cy="757238"/>
            <a:chOff x="-1777613" y="4564268"/>
            <a:chExt cx="797988" cy="568660"/>
          </a:xfrm>
        </p:grpSpPr>
        <p:sp>
          <p:nvSpPr>
            <p:cNvPr id="59414" name="Google Shape;538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9415" name="Google Shape;539;p28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pathLst>
                <a:path w="9975" h="9244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9416" name="Google Shape;540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59397" name="Google Shape;541;p28"/>
          <p:cNvSpPr/>
          <p:nvPr/>
        </p:nvSpPr>
        <p:spPr>
          <a:xfrm>
            <a:off x="465138" y="6286500"/>
            <a:ext cx="660400" cy="3556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9398" name="Google Shape;542;p28"/>
          <p:cNvSpPr/>
          <p:nvPr/>
        </p:nvSpPr>
        <p:spPr>
          <a:xfrm flipH="1">
            <a:off x="6932613" y="6261100"/>
            <a:ext cx="447675" cy="2413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59399" name="Google Shape;543;p28"/>
          <p:cNvGrpSpPr/>
          <p:nvPr/>
        </p:nvGrpSpPr>
        <p:grpSpPr>
          <a:xfrm>
            <a:off x="5562600" y="6273800"/>
            <a:ext cx="447675" cy="569913"/>
            <a:chOff x="-1777613" y="4564268"/>
            <a:chExt cx="594581" cy="568660"/>
          </a:xfrm>
        </p:grpSpPr>
        <p:sp>
          <p:nvSpPr>
            <p:cNvPr id="59412" name="Google Shape;544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59413" name="Google Shape;545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59400" name="Google Shape;546;p28"/>
          <p:cNvSpPr/>
          <p:nvPr/>
        </p:nvSpPr>
        <p:spPr>
          <a:xfrm flipH="1">
            <a:off x="3179763" y="6470650"/>
            <a:ext cx="328612" cy="1778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59401" name="Google Shape;547;p28"/>
          <p:cNvGrpSpPr/>
          <p:nvPr/>
        </p:nvGrpSpPr>
        <p:grpSpPr>
          <a:xfrm>
            <a:off x="8302625" y="6240463"/>
            <a:ext cx="374650" cy="819150"/>
            <a:chOff x="9323550" y="4281258"/>
            <a:chExt cx="703838" cy="1154756"/>
          </a:xfrm>
        </p:grpSpPr>
        <p:sp>
          <p:nvSpPr>
            <p:cNvPr id="19" name="Google Shape;548;p28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Google Shape;549;p28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411" name="Google Shape;550;p28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pathLst>
                <a:path w="6477" h="5157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59402" name="Google Shape;551;p28"/>
          <p:cNvGrpSpPr/>
          <p:nvPr/>
        </p:nvGrpSpPr>
        <p:grpSpPr>
          <a:xfrm>
            <a:off x="8582025" y="6272213"/>
            <a:ext cx="263525" cy="754062"/>
            <a:chOff x="10017877" y="4237425"/>
            <a:chExt cx="497718" cy="1063340"/>
          </a:xfrm>
        </p:grpSpPr>
        <p:sp>
          <p:nvSpPr>
            <p:cNvPr id="23" name="Google Shape;552;p28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553;p28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408" name="Google Shape;554;p28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pathLst>
                <a:path w="5823" h="410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26" name="Google Shape;555;p28"/>
          <p:cNvSpPr/>
          <p:nvPr/>
        </p:nvSpPr>
        <p:spPr>
          <a:xfrm>
            <a:off x="-215900" y="581025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9" name="Google Shape;529;p28"/>
          <p:cNvSpPr txBox="1">
            <a:spLocks noGrp="1"/>
          </p:cNvSpPr>
          <p:nvPr>
            <p:ph type="title" idx="2"/>
          </p:nvPr>
        </p:nvSpPr>
        <p:spPr>
          <a:xfrm>
            <a:off x="937700" y="45720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0" name="Google Shape;530;p28"/>
          <p:cNvSpPr txBox="1">
            <a:spLocks noGrp="1"/>
          </p:cNvSpPr>
          <p:nvPr>
            <p:ph type="subTitle" idx="1"/>
          </p:nvPr>
        </p:nvSpPr>
        <p:spPr>
          <a:xfrm>
            <a:off x="937700" y="5146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28"/>
          <p:cNvSpPr txBox="1">
            <a:spLocks noGrp="1"/>
          </p:cNvSpPr>
          <p:nvPr>
            <p:ph type="title" idx="3"/>
          </p:nvPr>
        </p:nvSpPr>
        <p:spPr>
          <a:xfrm>
            <a:off x="3484424" y="45720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2" name="Google Shape;532;p28"/>
          <p:cNvSpPr txBox="1">
            <a:spLocks noGrp="1"/>
          </p:cNvSpPr>
          <p:nvPr>
            <p:ph type="subTitle" idx="4"/>
          </p:nvPr>
        </p:nvSpPr>
        <p:spPr>
          <a:xfrm>
            <a:off x="3484422" y="5146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28"/>
          <p:cNvSpPr txBox="1">
            <a:spLocks noGrp="1"/>
          </p:cNvSpPr>
          <p:nvPr>
            <p:ph type="title" idx="5"/>
          </p:nvPr>
        </p:nvSpPr>
        <p:spPr>
          <a:xfrm>
            <a:off x="6031149" y="45720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4" name="Google Shape;534;p28"/>
          <p:cNvSpPr txBox="1">
            <a:spLocks noGrp="1"/>
          </p:cNvSpPr>
          <p:nvPr>
            <p:ph type="subTitle" idx="6"/>
          </p:nvPr>
        </p:nvSpPr>
        <p:spPr>
          <a:xfrm>
            <a:off x="6031150" y="5146800"/>
            <a:ext cx="21753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bg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6;p29"/>
          <p:cNvSpPr/>
          <p:nvPr/>
        </p:nvSpPr>
        <p:spPr>
          <a:xfrm>
            <a:off x="0" y="5575300"/>
            <a:ext cx="9144000" cy="128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Google Shape;567;p29"/>
          <p:cNvSpPr/>
          <p:nvPr/>
        </p:nvSpPr>
        <p:spPr>
          <a:xfrm>
            <a:off x="314325" y="133350"/>
            <a:ext cx="1604963" cy="75882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7" name="Google Shape;557;p29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8" name="Google Shape;558;p29"/>
          <p:cNvSpPr txBox="1">
            <a:spLocks noGrp="1"/>
          </p:cNvSpPr>
          <p:nvPr>
            <p:ph type="title" idx="2"/>
          </p:nvPr>
        </p:nvSpPr>
        <p:spPr>
          <a:xfrm>
            <a:off x="713100" y="2127100"/>
            <a:ext cx="186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9" name="Google Shape;559;p29"/>
          <p:cNvSpPr txBox="1">
            <a:spLocks noGrp="1"/>
          </p:cNvSpPr>
          <p:nvPr>
            <p:ph type="subTitle" idx="1"/>
          </p:nvPr>
        </p:nvSpPr>
        <p:spPr>
          <a:xfrm>
            <a:off x="713100" y="2721533"/>
            <a:ext cx="186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29"/>
          <p:cNvSpPr txBox="1">
            <a:spLocks noGrp="1"/>
          </p:cNvSpPr>
          <p:nvPr>
            <p:ph type="title" idx="3"/>
          </p:nvPr>
        </p:nvSpPr>
        <p:spPr>
          <a:xfrm>
            <a:off x="4612785" y="2127100"/>
            <a:ext cx="186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1" name="Google Shape;561;p29"/>
          <p:cNvSpPr txBox="1">
            <a:spLocks noGrp="1"/>
          </p:cNvSpPr>
          <p:nvPr>
            <p:ph type="subTitle" idx="4"/>
          </p:nvPr>
        </p:nvSpPr>
        <p:spPr>
          <a:xfrm>
            <a:off x="4612800" y="2721533"/>
            <a:ext cx="186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29"/>
          <p:cNvSpPr txBox="1">
            <a:spLocks noGrp="1"/>
          </p:cNvSpPr>
          <p:nvPr>
            <p:ph type="title" idx="5"/>
          </p:nvPr>
        </p:nvSpPr>
        <p:spPr>
          <a:xfrm>
            <a:off x="2662942" y="2127100"/>
            <a:ext cx="186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3" name="Google Shape;563;p29"/>
          <p:cNvSpPr txBox="1">
            <a:spLocks noGrp="1"/>
          </p:cNvSpPr>
          <p:nvPr>
            <p:ph type="subTitle" idx="6"/>
          </p:nvPr>
        </p:nvSpPr>
        <p:spPr>
          <a:xfrm>
            <a:off x="2662956" y="2721533"/>
            <a:ext cx="186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29"/>
          <p:cNvSpPr txBox="1">
            <a:spLocks noGrp="1"/>
          </p:cNvSpPr>
          <p:nvPr>
            <p:ph type="title" idx="7"/>
          </p:nvPr>
        </p:nvSpPr>
        <p:spPr>
          <a:xfrm>
            <a:off x="6562627" y="2127100"/>
            <a:ext cx="186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5" name="Google Shape;565;p29"/>
          <p:cNvSpPr txBox="1">
            <a:spLocks noGrp="1"/>
          </p:cNvSpPr>
          <p:nvPr>
            <p:ph type="subTitle" idx="8"/>
          </p:nvPr>
        </p:nvSpPr>
        <p:spPr>
          <a:xfrm>
            <a:off x="6562625" y="2721533"/>
            <a:ext cx="1867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solidFill>
          <a:schemeClr val="bg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582;p30"/>
          <p:cNvSpPr/>
          <p:nvPr/>
        </p:nvSpPr>
        <p:spPr>
          <a:xfrm flipH="1">
            <a:off x="-14287" y="6021388"/>
            <a:ext cx="9205912" cy="83661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61443" name="Google Shape;583;p30"/>
          <p:cNvSpPr/>
          <p:nvPr/>
        </p:nvSpPr>
        <p:spPr>
          <a:xfrm flipH="1">
            <a:off x="-300037" y="6138863"/>
            <a:ext cx="9491662" cy="1265237"/>
          </a:xfrm>
          <a:custGeom>
            <a:avLst/>
            <a:gdLst/>
            <a:ahLst/>
            <a:cxnLst/>
            <a:pathLst>
              <a:path w="30942" h="1668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078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61444" name="Google Shape;584;p30"/>
          <p:cNvGrpSpPr/>
          <p:nvPr/>
        </p:nvGrpSpPr>
        <p:grpSpPr>
          <a:xfrm flipH="1">
            <a:off x="7900988" y="6086475"/>
            <a:ext cx="796925" cy="757238"/>
            <a:chOff x="-1777613" y="4564268"/>
            <a:chExt cx="797988" cy="568660"/>
          </a:xfrm>
        </p:grpSpPr>
        <p:sp>
          <p:nvSpPr>
            <p:cNvPr id="61453" name="Google Shape;585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1454" name="Google Shape;586;p30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pathLst>
                <a:path w="9975" h="9244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1455" name="Google Shape;587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61445" name="Google Shape;588;p30"/>
          <p:cNvSpPr/>
          <p:nvPr/>
        </p:nvSpPr>
        <p:spPr>
          <a:xfrm flipH="1">
            <a:off x="6399213" y="6286500"/>
            <a:ext cx="660400" cy="3556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46" name="Google Shape;589;p30"/>
          <p:cNvSpPr/>
          <p:nvPr/>
        </p:nvSpPr>
        <p:spPr>
          <a:xfrm>
            <a:off x="2773363" y="6438900"/>
            <a:ext cx="447675" cy="2413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61447" name="Google Shape;590;p30"/>
          <p:cNvGrpSpPr/>
          <p:nvPr/>
        </p:nvGrpSpPr>
        <p:grpSpPr>
          <a:xfrm flipH="1">
            <a:off x="325438" y="6273800"/>
            <a:ext cx="447675" cy="569913"/>
            <a:chOff x="-1777613" y="4564268"/>
            <a:chExt cx="594581" cy="568660"/>
          </a:xfrm>
        </p:grpSpPr>
        <p:sp>
          <p:nvSpPr>
            <p:cNvPr id="61451" name="Google Shape;591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pathLst>
                <a:path w="14283" h="13238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61452" name="Google Shape;592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pathLst>
                <a:path w="8852" h="1907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tx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61448" name="Google Shape;593;p30"/>
          <p:cNvSpPr/>
          <p:nvPr/>
        </p:nvSpPr>
        <p:spPr>
          <a:xfrm>
            <a:off x="4967288" y="6251575"/>
            <a:ext cx="328612" cy="177800"/>
          </a:xfrm>
          <a:custGeom>
            <a:avLst/>
            <a:gdLst/>
            <a:ahLst/>
            <a:cxnLst/>
            <a:pathLst>
              <a:path w="10224" h="4125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69" name="Google Shape;569;p30"/>
          <p:cNvSpPr txBox="1">
            <a:spLocks noGrp="1"/>
          </p:cNvSpPr>
          <p:nvPr>
            <p:ph type="title"/>
          </p:nvPr>
        </p:nvSpPr>
        <p:spPr>
          <a:xfrm>
            <a:off x="720000" y="719200"/>
            <a:ext cx="7704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70" name="Google Shape;570;p30"/>
          <p:cNvSpPr txBox="1">
            <a:spLocks noGrp="1"/>
          </p:cNvSpPr>
          <p:nvPr>
            <p:ph type="title" idx="2"/>
          </p:nvPr>
        </p:nvSpPr>
        <p:spPr>
          <a:xfrm>
            <a:off x="1790787" y="2045267"/>
            <a:ext cx="2625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1790775" y="2639700"/>
            <a:ext cx="2625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30"/>
          <p:cNvSpPr txBox="1">
            <a:spLocks noGrp="1"/>
          </p:cNvSpPr>
          <p:nvPr>
            <p:ph type="title" idx="3"/>
          </p:nvPr>
        </p:nvSpPr>
        <p:spPr>
          <a:xfrm>
            <a:off x="5534490" y="2045267"/>
            <a:ext cx="2625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3" name="Google Shape;573;p30"/>
          <p:cNvSpPr txBox="1">
            <a:spLocks noGrp="1"/>
          </p:cNvSpPr>
          <p:nvPr>
            <p:ph type="subTitle" idx="4"/>
          </p:nvPr>
        </p:nvSpPr>
        <p:spPr>
          <a:xfrm>
            <a:off x="5534490" y="2639700"/>
            <a:ext cx="2625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30"/>
          <p:cNvSpPr txBox="1">
            <a:spLocks noGrp="1"/>
          </p:cNvSpPr>
          <p:nvPr>
            <p:ph type="title" idx="5"/>
          </p:nvPr>
        </p:nvSpPr>
        <p:spPr>
          <a:xfrm>
            <a:off x="1790787" y="3776567"/>
            <a:ext cx="2625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5" name="Google Shape;575;p30"/>
          <p:cNvSpPr txBox="1">
            <a:spLocks noGrp="1"/>
          </p:cNvSpPr>
          <p:nvPr>
            <p:ph type="subTitle" idx="6"/>
          </p:nvPr>
        </p:nvSpPr>
        <p:spPr>
          <a:xfrm>
            <a:off x="1790775" y="4371000"/>
            <a:ext cx="2625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30"/>
          <p:cNvSpPr txBox="1">
            <a:spLocks noGrp="1"/>
          </p:cNvSpPr>
          <p:nvPr>
            <p:ph type="title" idx="7"/>
          </p:nvPr>
        </p:nvSpPr>
        <p:spPr>
          <a:xfrm>
            <a:off x="5534490" y="3776567"/>
            <a:ext cx="2625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7" name="Google Shape;577;p30"/>
          <p:cNvSpPr txBox="1">
            <a:spLocks noGrp="1"/>
          </p:cNvSpPr>
          <p:nvPr>
            <p:ph type="subTitle" idx="8"/>
          </p:nvPr>
        </p:nvSpPr>
        <p:spPr>
          <a:xfrm>
            <a:off x="5534490" y="4371000"/>
            <a:ext cx="2625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30"/>
          <p:cNvSpPr txBox="1">
            <a:spLocks noGrp="1"/>
          </p:cNvSpPr>
          <p:nvPr>
            <p:ph type="title" idx="9"/>
          </p:nvPr>
        </p:nvSpPr>
        <p:spPr>
          <a:xfrm>
            <a:off x="984513" y="1977467"/>
            <a:ext cx="80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13"/>
          </p:nvPr>
        </p:nvSpPr>
        <p:spPr>
          <a:xfrm>
            <a:off x="4728088" y="1977467"/>
            <a:ext cx="80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 idx="14"/>
          </p:nvPr>
        </p:nvSpPr>
        <p:spPr>
          <a:xfrm>
            <a:off x="984513" y="3708767"/>
            <a:ext cx="80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81" name="Google Shape;581;p30"/>
          <p:cNvSpPr txBox="1">
            <a:spLocks noGrp="1"/>
          </p:cNvSpPr>
          <p:nvPr>
            <p:ph type="title" idx="15"/>
          </p:nvPr>
        </p:nvSpPr>
        <p:spPr>
          <a:xfrm>
            <a:off x="4728088" y="3708767"/>
            <a:ext cx="80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bg1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608;p31"/>
          <p:cNvSpPr/>
          <p:nvPr/>
        </p:nvSpPr>
        <p:spPr>
          <a:xfrm rot="-486776">
            <a:off x="7740650" y="5567363"/>
            <a:ext cx="525463" cy="787400"/>
          </a:xfrm>
          <a:custGeom>
            <a:avLst/>
            <a:gdLst/>
            <a:ahLst/>
            <a:cxnLst/>
            <a:pathLst>
              <a:path w="16492" h="17067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2467" name="Google Shape;609;p31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62468" name="Google Shape;610;p31"/>
          <p:cNvSpPr/>
          <p:nvPr/>
        </p:nvSpPr>
        <p:spPr>
          <a:xfrm>
            <a:off x="0" y="5840413"/>
            <a:ext cx="9144000" cy="560387"/>
          </a:xfrm>
          <a:custGeom>
            <a:avLst/>
            <a:gdLst/>
            <a:ahLst/>
            <a:cxnLst/>
            <a:pathLst>
              <a:path w="82357" h="11571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2469" name="Google Shape;611;p31"/>
          <p:cNvSpPr/>
          <p:nvPr/>
        </p:nvSpPr>
        <p:spPr>
          <a:xfrm rot="-528689">
            <a:off x="3090863" y="5449888"/>
            <a:ext cx="614362" cy="819150"/>
          </a:xfrm>
          <a:custGeom>
            <a:avLst/>
            <a:gdLst/>
            <a:ahLst/>
            <a:cxnLst/>
            <a:pathLst>
              <a:path w="21940" h="20202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2470" name="Google Shape;612;p31"/>
          <p:cNvSpPr/>
          <p:nvPr/>
        </p:nvSpPr>
        <p:spPr>
          <a:xfrm>
            <a:off x="1101725" y="6022975"/>
            <a:ext cx="423863" cy="314325"/>
          </a:xfrm>
          <a:custGeom>
            <a:avLst/>
            <a:gdLst/>
            <a:ahLst/>
            <a:cxnLst/>
            <a:pathLst>
              <a:path w="15336" h="7956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1" name="Google Shape;613;p31"/>
          <p:cNvSpPr/>
          <p:nvPr/>
        </p:nvSpPr>
        <p:spPr>
          <a:xfrm>
            <a:off x="7700963" y="915988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5" name="Google Shape;595;p31"/>
          <p:cNvSpPr txBox="1">
            <a:spLocks noGrp="1"/>
          </p:cNvSpPr>
          <p:nvPr>
            <p:ph type="title"/>
          </p:nvPr>
        </p:nvSpPr>
        <p:spPr>
          <a:xfrm>
            <a:off x="720000" y="710567"/>
            <a:ext cx="770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6" name="Google Shape;596;p31"/>
          <p:cNvSpPr txBox="1">
            <a:spLocks noGrp="1"/>
          </p:cNvSpPr>
          <p:nvPr>
            <p:ph type="title" idx="2"/>
          </p:nvPr>
        </p:nvSpPr>
        <p:spPr>
          <a:xfrm>
            <a:off x="1101175" y="22300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7" name="Google Shape;597;p31"/>
          <p:cNvSpPr txBox="1">
            <a:spLocks noGrp="1"/>
          </p:cNvSpPr>
          <p:nvPr>
            <p:ph type="subTitle" idx="1"/>
          </p:nvPr>
        </p:nvSpPr>
        <p:spPr>
          <a:xfrm>
            <a:off x="1101175" y="28226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31"/>
          <p:cNvSpPr txBox="1">
            <a:spLocks noGrp="1"/>
          </p:cNvSpPr>
          <p:nvPr>
            <p:ph type="title" idx="3"/>
          </p:nvPr>
        </p:nvSpPr>
        <p:spPr>
          <a:xfrm>
            <a:off x="3578950" y="22300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9" name="Google Shape;599;p31"/>
          <p:cNvSpPr txBox="1">
            <a:spLocks noGrp="1"/>
          </p:cNvSpPr>
          <p:nvPr>
            <p:ph type="subTitle" idx="4"/>
          </p:nvPr>
        </p:nvSpPr>
        <p:spPr>
          <a:xfrm>
            <a:off x="3578951" y="28226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31"/>
          <p:cNvSpPr txBox="1">
            <a:spLocks noGrp="1"/>
          </p:cNvSpPr>
          <p:nvPr>
            <p:ph type="title" idx="5"/>
          </p:nvPr>
        </p:nvSpPr>
        <p:spPr>
          <a:xfrm>
            <a:off x="1101175" y="43444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1" name="Google Shape;601;p31"/>
          <p:cNvSpPr txBox="1">
            <a:spLocks noGrp="1"/>
          </p:cNvSpPr>
          <p:nvPr>
            <p:ph type="subTitle" idx="6"/>
          </p:nvPr>
        </p:nvSpPr>
        <p:spPr>
          <a:xfrm>
            <a:off x="1101175" y="49370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31"/>
          <p:cNvSpPr txBox="1">
            <a:spLocks noGrp="1"/>
          </p:cNvSpPr>
          <p:nvPr>
            <p:ph type="title" idx="7"/>
          </p:nvPr>
        </p:nvSpPr>
        <p:spPr>
          <a:xfrm>
            <a:off x="3578947" y="43444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3" name="Google Shape;603;p31"/>
          <p:cNvSpPr txBox="1">
            <a:spLocks noGrp="1"/>
          </p:cNvSpPr>
          <p:nvPr>
            <p:ph type="subTitle" idx="8"/>
          </p:nvPr>
        </p:nvSpPr>
        <p:spPr>
          <a:xfrm>
            <a:off x="3578998" y="49370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31"/>
          <p:cNvSpPr txBox="1">
            <a:spLocks noGrp="1"/>
          </p:cNvSpPr>
          <p:nvPr>
            <p:ph type="title" idx="9"/>
          </p:nvPr>
        </p:nvSpPr>
        <p:spPr>
          <a:xfrm>
            <a:off x="6056725" y="22300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5" name="Google Shape;605;p31"/>
          <p:cNvSpPr txBox="1">
            <a:spLocks noGrp="1"/>
          </p:cNvSpPr>
          <p:nvPr>
            <p:ph type="subTitle" idx="13"/>
          </p:nvPr>
        </p:nvSpPr>
        <p:spPr>
          <a:xfrm>
            <a:off x="6056727" y="28226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31"/>
          <p:cNvSpPr txBox="1">
            <a:spLocks noGrp="1"/>
          </p:cNvSpPr>
          <p:nvPr>
            <p:ph type="title" idx="14"/>
          </p:nvPr>
        </p:nvSpPr>
        <p:spPr>
          <a:xfrm>
            <a:off x="6056725" y="4344400"/>
            <a:ext cx="198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7" name="Google Shape;607;p31"/>
          <p:cNvSpPr txBox="1">
            <a:spLocks noGrp="1"/>
          </p:cNvSpPr>
          <p:nvPr>
            <p:ph type="subTitle" idx="15"/>
          </p:nvPr>
        </p:nvSpPr>
        <p:spPr>
          <a:xfrm>
            <a:off x="6056827" y="4937033"/>
            <a:ext cx="1986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bg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621;p32"/>
          <p:cNvSpPr/>
          <p:nvPr/>
        </p:nvSpPr>
        <p:spPr>
          <a:xfrm>
            <a:off x="0" y="6319838"/>
            <a:ext cx="9144000" cy="53816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91425" tIns="91425" rIns="91425" bIns="91425" anchor="ctr" anchorCtr="0"/>
          <a:p>
            <a:pPr lvl="0">
              <a:buNone/>
            </a:pPr>
            <a:endParaRPr lang="zh-CN" altLang="x-none" dirty="0">
              <a:latin typeface="Arial" panose="020B0604020202020204" pitchFamily="34" charset="0"/>
            </a:endParaRPr>
          </a:p>
        </p:txBody>
      </p:sp>
      <p:sp>
        <p:nvSpPr>
          <p:cNvPr id="5" name="Google Shape;622;p32"/>
          <p:cNvSpPr/>
          <p:nvPr/>
        </p:nvSpPr>
        <p:spPr>
          <a:xfrm>
            <a:off x="-587375" y="3441700"/>
            <a:ext cx="1682750" cy="879475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5" name="Google Shape;615;p32"/>
          <p:cNvSpPr txBox="1">
            <a:spLocks noGrp="1"/>
          </p:cNvSpPr>
          <p:nvPr>
            <p:ph type="title"/>
          </p:nvPr>
        </p:nvSpPr>
        <p:spPr>
          <a:xfrm>
            <a:off x="3953100" y="820797"/>
            <a:ext cx="44778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16" name="Google Shape;616;p32"/>
          <p:cNvSpPr txBox="1">
            <a:spLocks noGrp="1"/>
          </p:cNvSpPr>
          <p:nvPr>
            <p:ph type="subTitle" idx="1"/>
          </p:nvPr>
        </p:nvSpPr>
        <p:spPr>
          <a:xfrm>
            <a:off x="3705300" y="1773767"/>
            <a:ext cx="47256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17" name="Google Shape;617;p32"/>
          <p:cNvSpPr txBox="1">
            <a:spLocks noGrp="1"/>
          </p:cNvSpPr>
          <p:nvPr>
            <p:ph type="title" idx="2"/>
          </p:nvPr>
        </p:nvSpPr>
        <p:spPr>
          <a:xfrm>
            <a:off x="3953100" y="2563699"/>
            <a:ext cx="44778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18" name="Google Shape;618;p32"/>
          <p:cNvSpPr txBox="1">
            <a:spLocks noGrp="1"/>
          </p:cNvSpPr>
          <p:nvPr>
            <p:ph type="subTitle" idx="3"/>
          </p:nvPr>
        </p:nvSpPr>
        <p:spPr>
          <a:xfrm>
            <a:off x="3705300" y="3516667"/>
            <a:ext cx="47256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19" name="Google Shape;619;p32"/>
          <p:cNvSpPr txBox="1">
            <a:spLocks noGrp="1"/>
          </p:cNvSpPr>
          <p:nvPr>
            <p:ph type="title" idx="4"/>
          </p:nvPr>
        </p:nvSpPr>
        <p:spPr>
          <a:xfrm>
            <a:off x="3953100" y="4270165"/>
            <a:ext cx="44778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20" name="Google Shape;620;p32"/>
          <p:cNvSpPr txBox="1">
            <a:spLocks noGrp="1"/>
          </p:cNvSpPr>
          <p:nvPr>
            <p:ph type="subTitle" idx="5"/>
          </p:nvPr>
        </p:nvSpPr>
        <p:spPr>
          <a:xfrm>
            <a:off x="3705300" y="5223100"/>
            <a:ext cx="47256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6" Type="http://schemas.openxmlformats.org/officeDocument/2006/relationships/theme" Target="../theme/theme7.xml"/><Relationship Id="rId35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3B18CE-228F-4842-B6A4-D283D65D46E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79ECA2-44C4-4058-B9CD-844D8B81E9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>
          <a:xfrm>
            <a:off x="3136900" y="71438"/>
            <a:ext cx="5557838" cy="8413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4025" y="1809750"/>
            <a:ext cx="8232775" cy="4497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26188"/>
            <a:ext cx="5635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40157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GB" altLang="en-US" dirty="0">
                <a:latin typeface="Arial" panose="020B0604020202020204" pitchFamily="34" charset="0"/>
              </a:rPr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defRPr sz="22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+mn-ea"/>
          <a:cs typeface="+mn-cs"/>
        </a:defRPr>
      </a:lvl1pPr>
      <a:lvl2pPr marL="268605" indent="-266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51180" indent="-28130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21055" indent="-26860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62355" indent="-2400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 Black" panose="020B0A040201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 spd="slow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A68A63-45D0-47DC-9AA1-0067DED0C68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614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0E852-089E-4520-95AC-6D4E0584DA7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defTabSz="6858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Google Shape;6;p1"/>
          <p:cNvSpPr txBox="1">
            <a:spLocks noGrp="1"/>
          </p:cNvSpPr>
          <p:nvPr>
            <p:ph type="title"/>
          </p:nvPr>
        </p:nvSpPr>
        <p:spPr>
          <a:xfrm>
            <a:off x="712788" y="719138"/>
            <a:ext cx="7718425" cy="638175"/>
          </a:xfrm>
          <a:prstGeom prst="rect">
            <a:avLst/>
          </a:prstGeom>
          <a:noFill/>
          <a:ln w="9525">
            <a:noFill/>
          </a:ln>
        </p:spPr>
        <p:txBody>
          <a:bodyPr lIns="91425" tIns="91425" rIns="91425" bIns="91425" anchor="ctr" anchorCtr="0"/>
          <a:p>
            <a:pPr lvl="0"/>
            <a:endParaRPr lang="zh-CN" altLang="x-none" dirty="0"/>
          </a:p>
        </p:txBody>
      </p:sp>
      <p:sp>
        <p:nvSpPr>
          <p:cNvPr id="7171" name="Google Shape;7;p1"/>
          <p:cNvSpPr txBox="1">
            <a:spLocks noGrp="1"/>
          </p:cNvSpPr>
          <p:nvPr>
            <p:ph type="body" idx="1"/>
          </p:nvPr>
        </p:nvSpPr>
        <p:spPr>
          <a:xfrm>
            <a:off x="712788" y="1536700"/>
            <a:ext cx="7718425" cy="4602163"/>
          </a:xfrm>
          <a:prstGeom prst="rect">
            <a:avLst/>
          </a:prstGeom>
          <a:noFill/>
          <a:ln w="9525">
            <a:noFill/>
          </a:ln>
        </p:spPr>
        <p:txBody>
          <a:bodyPr lIns="91425" tIns="91425" rIns="91425" bIns="91425" anchor="ctr" anchorCtr="0"/>
          <a:p>
            <a:pPr lvl="0"/>
            <a:endParaRPr lang="zh-CN" altLang="x-non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6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25717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51435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771525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905" indent="-128905" algn="l" rtl="0" eaLnBrk="0" fontAlgn="base" hangingPunct="0">
        <a:lnSpc>
          <a:spcPct val="90000"/>
        </a:lnSpc>
        <a:spcBef>
          <a:spcPts val="565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rtl="0" eaLnBrk="0" fontAlgn="base" hangingPunct="0">
        <a:lnSpc>
          <a:spcPct val="90000"/>
        </a:lnSpc>
        <a:spcBef>
          <a:spcPts val="28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GIF"/><Relationship Id="rId2" Type="http://schemas.openxmlformats.org/officeDocument/2006/relationships/hyperlink" Target="file:///C:\Documents%20and%20Settings\GhostViet\Local%20Settings\Temp\san%20pham%20mo%20bai.mp4" TargetMode="Externa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27.png"/><Relationship Id="rId3" Type="http://schemas.microsoft.com/office/2007/relationships/media" Target="file:///C:\Users\hoahaolinh\Desktop\Gi&#225;o%20&#225;n%20Tr&#7843;i%20nghi&#7879;m%20li&#234;n%20m&#244;n\KissTheRain-Yiruma-75858.mp3" TargetMode="External"/><Relationship Id="rId2" Type="http://schemas.openxmlformats.org/officeDocument/2006/relationships/audio" Target="file:///C:\Users\hoahaolinh\Desktop\Gi&#225;o%20&#225;n%20Tr&#7843;i%20nghi&#7879;m%20li&#234;n%20m&#244;n\KissTheRain-Yiruma-75858.mp3" TargetMode="Externa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5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5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682" name="TextBox 2">
            <a:hlinkClick r:id="rId2" action="ppaction://hlinkfile"/>
          </p:cNvPr>
          <p:cNvSpPr txBox="1"/>
          <p:nvPr/>
        </p:nvSpPr>
        <p:spPr>
          <a:xfrm>
            <a:off x="7543800" y="187325"/>
            <a:ext cx="1479550" cy="12604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vi-VN" altLang="en-US" sz="10000" b="1" i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683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-265112"/>
            <a:ext cx="2038350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075" y="5953125"/>
            <a:ext cx="2038350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Rectangle 2"/>
          <p:cNvPicPr/>
          <p:nvPr/>
        </p:nvPicPr>
        <p:blipFill>
          <a:blip r:embed="rId5"/>
          <a:stretch>
            <a:fillRect/>
          </a:stretch>
        </p:blipFill>
        <p:spPr>
          <a:xfrm>
            <a:off x="393700" y="1828800"/>
            <a:ext cx="8305800" cy="387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25" y="855663"/>
            <a:ext cx="9296400" cy="556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Rectangle 6"/>
          <p:cNvSpPr/>
          <p:nvPr/>
        </p:nvSpPr>
        <p:spPr>
          <a:xfrm>
            <a:off x="0" y="23813"/>
            <a:ext cx="9339263" cy="1122362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CÔNG CUỘC KHAI PHÁ VÙNG </a:t>
            </a:r>
            <a:endParaRPr lang="en-US" altLang="vi-VN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PHÍA NAM TỪ THẾ KỈ XVI ĐẾN THẾ KỈ XVIII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1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23" name="Rectangle 1"/>
          <p:cNvSpPr/>
          <p:nvPr/>
        </p:nvSpPr>
        <p:spPr>
          <a:xfrm>
            <a:off x="-200025" y="1162050"/>
            <a:ext cx="9420225" cy="85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Công cuộc khai phá vùng đất phía Nam trong các thế kỷ XVI- XVIII 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24" name="Rectangle 1"/>
          <p:cNvSpPr/>
          <p:nvPr/>
        </p:nvSpPr>
        <p:spPr>
          <a:xfrm>
            <a:off x="-200025" y="1998663"/>
            <a:ext cx="9420225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Quá trình thực hiện chủ quyền đối với quần đảo  Ho</a:t>
            </a:r>
            <a:r>
              <a:rPr lang="en-US" altLang="vi-VN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 Sa v</a:t>
            </a:r>
            <a:r>
              <a:rPr lang="en-US" altLang="vi-VN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Sa của các chúa Nguyễn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25" name="Rectangle 1"/>
          <p:cNvSpPr/>
          <p:nvPr/>
        </p:nvSpPr>
        <p:spPr>
          <a:xfrm>
            <a:off x="52388" y="2917825"/>
            <a:ext cx="9015412" cy="355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Hoạt động khai thác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xác lập chủ quyền của các chúa Nguyễn được thực hiện có tổ chức, hệ thống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tục qua đội Ho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đội Bắc Hải: 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Biện pháp: lập 2 đội dân binh độc đáo l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đội Ho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đội Bắc Hải. 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Thực thi: khai thác t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nguyên biển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kiểm soát, quản lí biển, đảo. 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nghĩa: Từng bước xác lập chủ quyền đối với hai quần đảo n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Thời Tây Sơn tiếp tục duy trì quá trình khai thác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thi chủ quyền với hai quần đảo n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(cuối thế kỉ XVIII).</a:t>
            </a:r>
            <a:endParaRPr lang="vi-VN" altLang="vi-VN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2946" name="TextBox 1"/>
          <p:cNvSpPr txBox="1"/>
          <p:nvPr/>
        </p:nvSpPr>
        <p:spPr>
          <a:xfrm>
            <a:off x="457200" y="381000"/>
            <a:ext cx="62579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Lịch sử chủ quyền biển đảo Việt Nam </a:t>
            </a:r>
            <a:endParaRPr lang="en-US" alt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0356" name="Content Placeholder 3" descr="11355489_454471904711287_2061475295_n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17763"/>
            <a:ext cx="4038600" cy="384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57" name="Picture 4" descr="D:\Lịch sử\Tư liệu lịch sử_files\vuagialon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03475"/>
            <a:ext cx="3454400" cy="384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58" name="TextBox 5"/>
          <p:cNvSpPr txBox="1"/>
          <p:nvPr/>
        </p:nvSpPr>
        <p:spPr>
          <a:xfrm>
            <a:off x="492125" y="6265863"/>
            <a:ext cx="8278813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chứng lịch sử  từ thời vua Lê Thánh Tông v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thế kỉ thứ 15. </a:t>
            </a:r>
            <a:endParaRPr lang="en-US" altLang="en-US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397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" y="1019175"/>
            <a:ext cx="3763963" cy="451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63" y="989013"/>
            <a:ext cx="5246687" cy="4510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875088" y="5481638"/>
            <a:ext cx="5173663" cy="4270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đảo Việt Nam: lịch sử, chủ quyền, kinh tế, văn hóa,</a:t>
            </a:r>
            <a:r>
              <a:rPr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tr.115</a:t>
            </a:r>
            <a:endParaRPr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49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25" y="968375"/>
            <a:ext cx="8869363" cy="4822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069013" y="5253038"/>
            <a:ext cx="2898775" cy="825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rgbClr val="000000"/>
                </a:solidFill>
                <a:latin typeface="Calibri" panose="020F0502020204030204" pitchFamily="34" charset="0"/>
              </a:rPr>
              <a:t>Đỗ Bá miêu tả khoảng năm 1686 “Bải cát vàng” (thuộc ngoài khơi Quảng Nam, Quảng Ngãi)</a:t>
            </a:r>
            <a:endParaRPr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1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575" y="1006475"/>
            <a:ext cx="7212013" cy="499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5662613" y="3570288"/>
            <a:ext cx="3032125" cy="1460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r>
              <a:rPr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Long, Minh Mạng đã lập các đội Ho</a:t>
            </a:r>
            <a:r>
              <a:rPr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Sa, đội Trường Sa hoạt động  liên tục khảng định chủ quyền Đại Nam trên hai quần đảo n</a:t>
            </a:r>
            <a:r>
              <a:rPr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3008313" cy="1162050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en-US" alt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 nay</a:t>
            </a:r>
            <a:endParaRPr lang="en-US" alt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87043" name="Content Placeholder 5" descr="060-14129242713134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227513" y="228600"/>
            <a:ext cx="4895850" cy="2806700"/>
          </a:xfrm>
          <a:ln/>
        </p:spPr>
      </p:pic>
      <p:sp>
        <p:nvSpPr>
          <p:cNvPr id="8704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905000"/>
            <a:ext cx="3962400" cy="4818063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buClrTx/>
              <a:buSzTx/>
            </a:pPr>
            <a:r>
              <a:rPr lang="vi-VN" altLang="en-US" sz="3200" kern="1200" dirty="0">
                <a:latin typeface="Times New Roman" panose="02020603050405020304" pitchFamily="18" charset="0"/>
                <a:ea typeface="+mn-ea"/>
                <a:cs typeface="+mn-cs"/>
              </a:rPr>
              <a:t>Hiện nay (sau khi điều chỉnh địa giới hành chính), huyện đảo Hoàng Sa thuộc </a:t>
            </a:r>
            <a:r>
              <a:rPr lang="en-US" altLang="en-US" sz="3200" kern="1200" dirty="0">
                <a:latin typeface="Times New Roman" panose="02020603050405020304" pitchFamily="18" charset="0"/>
                <a:ea typeface="+mn-ea"/>
                <a:cs typeface="+mn-cs"/>
              </a:rPr>
              <a:t>TP. </a:t>
            </a:r>
            <a:r>
              <a:rPr lang="vi-VN" altLang="en-US" sz="3200" kern="1200" dirty="0">
                <a:latin typeface="Times New Roman" panose="02020603050405020304" pitchFamily="18" charset="0"/>
                <a:ea typeface="+mn-ea"/>
                <a:cs typeface="+mn-cs"/>
              </a:rPr>
              <a:t>Đà Nẵng, huyện đảo Trường Sa thuộc tỉnh Khánh Hòa. </a:t>
            </a:r>
            <a:endParaRPr lang="en-US" altLang="en-US" sz="3200" kern="1200" dirty="0"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7045" name="Picture 2" descr="D:\Lịch sử\Tư liệu lịch sử_files\29-12-2014-bi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38" y="3200400"/>
            <a:ext cx="4953000" cy="3294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6" name="Content Placeholder 5" descr="060-14129242713134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227513" y="228600"/>
            <a:ext cx="4895850" cy="2806700"/>
          </a:xfrm>
          <a:ln/>
        </p:spPr>
      </p:pic>
      <p:sp>
        <p:nvSpPr>
          <p:cNvPr id="88067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22238" y="685800"/>
            <a:ext cx="3962400" cy="5808663"/>
          </a:xfrm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marL="0" lvl="0" indent="0" eaLnBrk="1" hangingPunct="1">
              <a:buNone/>
            </a:pPr>
            <a:endParaRPr lang="en-US" altLang="en-US" sz="3100" dirty="0">
              <a:latin typeface="Times New Roman" panose="02020603050405020304" pitchFamily="18" charset="0"/>
            </a:endParaRPr>
          </a:p>
          <a:p>
            <a:pPr marL="0" lvl="0" indent="0" eaLnBrk="1" hangingPunct="1">
              <a:buNone/>
            </a:pPr>
            <a:endParaRPr lang="en-US" altLang="en-US" sz="3100" dirty="0"/>
          </a:p>
          <a:p>
            <a:pPr marL="0" lvl="0" indent="0" algn="just" eaLnBrk="1" hangingPunct="1">
              <a:buNone/>
            </a:pPr>
            <a:r>
              <a:rPr lang="en-US" altLang="en-US" sz="3100" dirty="0">
                <a:latin typeface="Times New Roman" panose="02020603050405020304" pitchFamily="18" charset="0"/>
              </a:rPr>
              <a:t>   </a:t>
            </a:r>
            <a:r>
              <a:rPr lang="vi-VN" altLang="en-US" sz="3100" dirty="0">
                <a:latin typeface="Times New Roman" panose="02020603050405020304" pitchFamily="18" charset="0"/>
              </a:rPr>
              <a:t>Tất cả những vấn đề nêu trên cho thấy, Việt Nam có đầy đủ chứng cứ lịch sử</a:t>
            </a:r>
            <a:r>
              <a:rPr lang="en-US" altLang="en-US" sz="3100" dirty="0">
                <a:latin typeface="Times New Roman" panose="02020603050405020304" pitchFamily="18" charset="0"/>
              </a:rPr>
              <a:t> và</a:t>
            </a:r>
            <a:r>
              <a:rPr lang="vi-VN" altLang="en-US" sz="3100" dirty="0">
                <a:latin typeface="Times New Roman" panose="02020603050405020304" pitchFamily="18" charset="0"/>
              </a:rPr>
              <a:t> căn cứ pháp lý để khẳng định chủ quyền của mình đối với hai quần đảo Hoàng Sa và Trường Sa</a:t>
            </a:r>
            <a:endParaRPr lang="en-US" altLang="en-US" sz="3100" dirty="0"/>
          </a:p>
        </p:txBody>
      </p:sp>
      <p:pic>
        <p:nvPicPr>
          <p:cNvPr id="88068" name="Picture 2" descr="D:\Lịch sử\Tư liệu lịch sử_files\29-12-2014-bi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38" y="3200400"/>
            <a:ext cx="4953000" cy="3294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Picture 5" descr="7878Truong sa - Cot mo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990600"/>
            <a:ext cx="9144000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1" name="TextBox 1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merican Typewriter" pitchFamily="18" charset="0"/>
                <a:cs typeface="Arial" panose="020B0604020202020204" pitchFamily="34" charset="0"/>
              </a:rPr>
              <a:t> BIỂN ĐẢO QUÊ HƯƠNG</a:t>
            </a:r>
            <a:endParaRPr lang="en-US" altLang="en-US" sz="3600" b="1" dirty="0">
              <a:solidFill>
                <a:srgbClr val="FF0000"/>
              </a:solidFill>
              <a:latin typeface="American Typewriter" pitchFamily="18" charset="0"/>
              <a:ea typeface="Arial" panose="020B0604020202020204" pitchFamily="34" charset="0"/>
            </a:endParaRPr>
          </a:p>
        </p:txBody>
      </p:sp>
      <p:pic>
        <p:nvPicPr>
          <p:cNvPr id="2" name="KissTheRain-Yiruma-75858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029200"/>
            <a:ext cx="1066800" cy="1066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0114" name="Oval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49500" y="1130300"/>
            <a:ext cx="4127500" cy="3898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588" y="941388"/>
            <a:ext cx="9144000" cy="3236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3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5" y="857250"/>
            <a:ext cx="1463675" cy="1328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1652588" cy="1246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134030" y="980306"/>
            <a:ext cx="4516360" cy="923305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+mn-lt"/>
              </a:rPr>
              <a:t>LUYỆN TẬP</a:t>
            </a:r>
            <a:endParaRPr kumimoji="0" lang="zh-CN" altLang="en-US" sz="5400" b="1" i="0" u="none" strike="noStrike" kern="1200" cap="none" spc="0" normalizeH="0" baseline="0" noProof="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1142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479550"/>
            <a:ext cx="696913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438" y="1903413"/>
            <a:ext cx="696912" cy="62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44" name="WordArt 13"/>
          <p:cNvSpPr>
            <a:spLocks noTextEdit="1"/>
          </p:cNvSpPr>
          <p:nvPr/>
        </p:nvSpPr>
        <p:spPr>
          <a:xfrm rot="340718">
            <a:off x="4233863" y="1552575"/>
            <a:ext cx="3195637" cy="7254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2579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en-US" sz="18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ĐOÁN Ý ĐỒNG ĐỘI</a:t>
            </a:r>
            <a:endParaRPr lang="en-US" sz="18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038" y="2359025"/>
            <a:ext cx="5545138" cy="279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pPr defTabSz="685800" eaLnBrk="1" hangingPunct="1">
              <a:buNone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*Luật  ch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buChar char="-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lớp chia th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2 đội, mỗi đội cử 2 ng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lên bảng, h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lên m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hình nhìn đáp án v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gợi ý, </a:t>
            </a:r>
            <a:r>
              <a:rPr lang="vi-VN" altLang="x-none"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để </a:t>
            </a:r>
            <a:r>
              <a:rPr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các </a:t>
            </a:r>
            <a:r>
              <a:rPr lang="vi-VN" altLang="x-none"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bạn </a:t>
            </a:r>
            <a:r>
              <a:rPr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còn lại</a:t>
            </a:r>
            <a:r>
              <a:rPr lang="vi-VN" altLang="x-none"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 đoán từ khóa</a:t>
            </a:r>
            <a:r>
              <a:rPr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 (liên quan tới b</a:t>
            </a:r>
            <a:r>
              <a:rPr dirty="0">
                <a:solidFill>
                  <a:srgbClr val="002A2F"/>
                </a:solidFill>
                <a:latin typeface="Times New Roman" panose="02020603050405020304" pitchFamily="18" charset="0"/>
                <a:ea typeface="#9Slide03 Roboto Medium" charset="0"/>
                <a:sym typeface="Fredoka One" charset="0"/>
              </a:rPr>
              <a:t>à</a:t>
            </a:r>
            <a:r>
              <a:rPr dirty="0">
                <a:solidFill>
                  <a:srgbClr val="002A2F"/>
                </a:solidFill>
                <a:latin typeface="Times New Roman" panose="02020603050405020304" pitchFamily="18" charset="0"/>
                <a:cs typeface="#9Slide03 Roboto Medium" charset="0"/>
                <a:sym typeface="Fredoka One" charset="0"/>
              </a:rPr>
              <a:t>i học).</a:t>
            </a:r>
            <a:endParaRPr dirty="0">
              <a:solidFill>
                <a:srgbClr val="002A2F"/>
              </a:solidFill>
              <a:latin typeface="Times New Roman" panose="02020603050405020304" pitchFamily="18" charset="0"/>
              <a:cs typeface="#9Slide03 Roboto Medium" charset="0"/>
              <a:sym typeface="Fredoka One" charset="0"/>
            </a:endParaRPr>
          </a:p>
          <a:p>
            <a:pPr defTabSz="685800" eaLnBrk="1" hangingPunct="1">
              <a:buChar char="-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đội có 5 dữ kiện, ng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ch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có 90s để vừa gợi ý vừa trả lời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buNone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Lưu ý: Từ g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ý không đ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l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tiếng anh, tiếng địa ph</a:t>
            </a:r>
            <a:r>
              <a:rPr lang="vi-VN" altLang="x-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ơng, không trùng với đáp án. Nếu phạm quy sẽ không tính điểm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hangingPunct="1">
              <a:buNone/>
            </a:pPr>
            <a:endParaRPr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114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50" y="981075"/>
            <a:ext cx="5359400" cy="461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Group 41"/>
          <p:cNvGrpSpPr/>
          <p:nvPr/>
        </p:nvGrpSpPr>
        <p:grpSpPr>
          <a:xfrm>
            <a:off x="3063875" y="1982788"/>
            <a:ext cx="2971800" cy="29718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081"/>
              <a:ext cx="3352800" cy="55456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p>
              <a:pPr algn="ctr" defTabSz="685800" eaLnBrk="1" hangingPunct="1">
                <a:buNone/>
              </a:pPr>
              <a:r>
                <a:rPr sz="2700" dirty="0">
                  <a:solidFill>
                    <a:srgbClr val="FFFFFF"/>
                  </a:solidFill>
                  <a:latin typeface="#9Slide03 IcielPanton Black" charset="0"/>
                </a:rPr>
                <a:t>CÓ GÌ Ở</a:t>
              </a:r>
              <a:endParaRPr sz="2700" dirty="0">
                <a:solidFill>
                  <a:srgbClr val="FFFFFF"/>
                </a:solidFill>
                <a:latin typeface="#9Slide03 IcielPanton Black" charset="0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200400" y="2000250"/>
            <a:ext cx="2857500" cy="28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6E51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90925" y="2390775"/>
            <a:ext cx="2076450" cy="20764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25888" y="2725738"/>
            <a:ext cx="1406525" cy="14065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313238" y="3113088"/>
            <a:ext cx="631825" cy="63182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2389188" y="1330325"/>
            <a:ext cx="4479925" cy="4197350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427163" y="273050"/>
            <a:ext cx="6294438" cy="6329363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460375" y="-760412"/>
            <a:ext cx="8270875" cy="8181975"/>
          </a:xfrm>
          <a:prstGeom prst="arc">
            <a:avLst>
              <a:gd name="adj1" fmla="val 16628503"/>
              <a:gd name="adj2" fmla="val 16036918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2579688" y="1601788"/>
            <a:ext cx="4041775" cy="3733800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119313" y="1330325"/>
            <a:ext cx="4803775" cy="4454525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3592513" y="2568575"/>
            <a:ext cx="1843088" cy="17145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3309938" y="2338388"/>
            <a:ext cx="2395538" cy="2239963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3078163" y="2130425"/>
            <a:ext cx="2873375" cy="2790825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2828925" y="1870075"/>
            <a:ext cx="3382963" cy="3222625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2279650" y="1349375"/>
            <a:ext cx="4481513" cy="4198938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" name="Arc 51"/>
          <p:cNvSpPr/>
          <p:nvPr/>
        </p:nvSpPr>
        <p:spPr>
          <a:xfrm>
            <a:off x="3878263" y="2805113"/>
            <a:ext cx="1343025" cy="1249363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4151313" y="3013075"/>
            <a:ext cx="869950" cy="812800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4381500" y="3206750"/>
            <a:ext cx="495300" cy="444500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3376613" y="2571750"/>
            <a:ext cx="1028700" cy="10287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657725" y="3314700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4543425" y="4029075"/>
            <a:ext cx="628650" cy="62865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600700" y="3314700"/>
            <a:ext cx="457200" cy="4572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791075" y="1487488"/>
            <a:ext cx="762000" cy="62865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4948238" y="2187575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2962275" y="3671888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166813" y="2606675"/>
            <a:ext cx="1039813" cy="990600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2088" y="2886075"/>
            <a:ext cx="447675" cy="42862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6498431" y="2924969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043113" y="1482725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19250" y="4046538"/>
            <a:ext cx="1295400" cy="1293813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710363" y="1801813"/>
            <a:ext cx="1028700" cy="10287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6113463" y="4408488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7046913" y="4240213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7047706" y="4241006"/>
            <a:ext cx="1322388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8737" y="3367088"/>
            <a:ext cx="9488488" cy="262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" y="744538"/>
            <a:ext cx="9505950" cy="26654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60000"/>
                  <a:lumOff val="40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3662" y="749300"/>
            <a:ext cx="9523413" cy="2514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60000"/>
                  <a:lumOff val="40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5725" y="3263900"/>
            <a:ext cx="9523413" cy="27574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7950" y="749300"/>
            <a:ext cx="9523413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60000"/>
                  <a:lumOff val="40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7475" y="3263900"/>
            <a:ext cx="9558338" cy="2757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3200" y="738188"/>
            <a:ext cx="9640888" cy="256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60000"/>
                  <a:lumOff val="40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3200" y="3290888"/>
            <a:ext cx="9640888" cy="2717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CE54">
                  <a:lumMod val="60000"/>
                  <a:lumOff val="40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863" y="728663"/>
            <a:ext cx="4895850" cy="54403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49763" y="698500"/>
            <a:ext cx="4694238" cy="54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2857500" y="1657350"/>
            <a:ext cx="3543300" cy="35433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314700" y="2114550"/>
            <a:ext cx="2628900" cy="262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428750" y="262890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7800" y="428625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59063" y="3097213"/>
            <a:ext cx="3903663" cy="55403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p>
            <a:pPr algn="ctr" defTabSz="685800" eaLnBrk="1" hangingPunct="1">
              <a:buNone/>
            </a:pPr>
            <a:r>
              <a:rPr sz="3600" dirty="0">
                <a:solidFill>
                  <a:srgbClr val="FFFFFF"/>
                </a:solidFill>
                <a:latin typeface="#9Slide03 IcielPanton Black" charset="0"/>
              </a:rPr>
              <a:t>KHỞI ĐỘNG</a:t>
            </a:r>
            <a:endParaRPr sz="3600" dirty="0">
              <a:solidFill>
                <a:srgbClr val="FFFFFF"/>
              </a:solidFill>
              <a:latin typeface="#9Slide03 IcielPanton Black" charset="0"/>
            </a:endParaRPr>
          </a:p>
        </p:txBody>
      </p:sp>
      <p:pic>
        <p:nvPicPr>
          <p:cNvPr id="72755" name="TOP 10 FREE 2D  3D  Intro Templates  - Blender Sony Vegas Adobe After Effects  Cinema 4D 3">
            <a:hlinkClick r:id="" action="ppaction://media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6412" y="1422400"/>
            <a:ext cx="365125" cy="365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xit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3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xit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1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1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1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xit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xit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xit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1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xit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5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1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xit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1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1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1" presetClass="exit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1" presetClass="exit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9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1" presetClass="exit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2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6" presetClass="entr" presetSubtype="3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8" presetClass="emph" presetSubtype="0" decel="10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59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21" presetClass="exit" presetSubtype="1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6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4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4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3.33333E-6 -3.7037E-7 L 0.75 -3.7037E-7 " pathEditMode="relative" rAng="0" ptsTypes="AA">
                                      <p:cBhvr>
                                        <p:cTn id="30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18" grpId="0" animBg="1"/>
      <p:bldP spid="18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2428875" y="2655888"/>
            <a:ext cx="4371975" cy="827088"/>
          </a:xfrm>
        </p:spPr>
        <p:txBody>
          <a:bodyPr vert="horz" wrap="square" lIns="91440" tIns="45720" rIns="91440" bIns="45720" numCol="1" anchor="b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7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endParaRPr kumimoji="0" lang="en-US" altLang="en-US" sz="337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867" name="Subtitle 2"/>
          <p:cNvSpPr>
            <a:spLocks noGrp="1"/>
          </p:cNvSpPr>
          <p:nvPr>
            <p:ph type="subTitle" idx="1"/>
          </p:nvPr>
        </p:nvSpPr>
        <p:spPr>
          <a:xfrm>
            <a:off x="2814638" y="3643313"/>
            <a:ext cx="3600450" cy="9858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35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81063" y="1096963"/>
            <a:ext cx="7489825" cy="471328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5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916238" y="2576513"/>
            <a:ext cx="1587500" cy="358775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12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</a:t>
            </a:r>
            <a:endParaRPr kumimoji="0" lang="en-US" sz="11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300413" y="3051175"/>
            <a:ext cx="1585913" cy="357188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Nguyễn</a:t>
            </a:r>
            <a:endParaRPr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471863" y="3589338"/>
            <a:ext cx="1827213" cy="352425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dân binh</a:t>
            </a:r>
            <a:endParaRPr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889375" y="4579938"/>
            <a:ext cx="2027238" cy="392113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lập chủ quyền</a:t>
            </a:r>
            <a:endParaRPr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684588" y="4073525"/>
            <a:ext cx="1919288" cy="344488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lnSpc>
                <a:spcPct val="50000"/>
              </a:lnSpc>
              <a:spcBef>
                <a:spcPct val="50000"/>
              </a:spcBef>
              <a:buNone/>
            </a:pPr>
            <a:r>
              <a:rPr lang="en-US" altLang="en-US" sz="1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Bắc Hải.</a:t>
            </a:r>
            <a:endParaRPr lang="en-US" altLang="en-US" sz="1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70" name="WordArt 13"/>
          <p:cNvSpPr>
            <a:spLocks noTextEdit="1"/>
          </p:cNvSpPr>
          <p:nvPr/>
        </p:nvSpPr>
        <p:spPr>
          <a:xfrm rot="340718">
            <a:off x="2465388" y="1677988"/>
            <a:ext cx="3197225" cy="7254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2579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en-US" sz="18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ĐOÁN Ý ĐỒNG ĐỘI</a:t>
            </a:r>
            <a:endParaRPr lang="en-US" sz="18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4"/>
          <p:cNvSpPr/>
          <p:nvPr/>
        </p:nvSpPr>
        <p:spPr>
          <a:xfrm>
            <a:off x="2436813" y="2670175"/>
            <a:ext cx="300037" cy="300038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5"/>
          <p:cNvSpPr/>
          <p:nvPr/>
        </p:nvSpPr>
        <p:spPr>
          <a:xfrm>
            <a:off x="2767013" y="3165475"/>
            <a:ext cx="300037" cy="30003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3052763" y="3675063"/>
            <a:ext cx="300037" cy="300037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7"/>
          <p:cNvSpPr/>
          <p:nvPr/>
        </p:nvSpPr>
        <p:spPr>
          <a:xfrm>
            <a:off x="3336925" y="4073525"/>
            <a:ext cx="300038" cy="300038"/>
          </a:xfrm>
          <a:prstGeom prst="ellipse">
            <a:avLst/>
          </a:prstGeom>
          <a:solidFill>
            <a:srgbClr val="66FF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8"/>
          <p:cNvSpPr/>
          <p:nvPr/>
        </p:nvSpPr>
        <p:spPr>
          <a:xfrm>
            <a:off x="3586163" y="4611688"/>
            <a:ext cx="300037" cy="246062"/>
          </a:xfrm>
          <a:prstGeom prst="ellipse">
            <a:avLst/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4614863" y="2593975"/>
            <a:ext cx="244475" cy="258763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01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auto">
          <a:xfrm>
            <a:off x="5029200" y="3067050"/>
            <a:ext cx="244475" cy="274638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01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5475288" y="3589338"/>
            <a:ext cx="255588" cy="271463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01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5916613" y="4125913"/>
            <a:ext cx="303213" cy="23177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01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6219825" y="4586288"/>
            <a:ext cx="360363" cy="242888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101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1" name="Picture 34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1775" y="4543425"/>
            <a:ext cx="2794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2" name="Picture 35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9975" y="3740150"/>
            <a:ext cx="277813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3" name="Picture 36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0" y="2400300"/>
            <a:ext cx="279400" cy="24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AutoShape 37"/>
          <p:cNvSpPr>
            <a:spLocks noChangeArrowheads="1"/>
          </p:cNvSpPr>
          <p:nvPr/>
        </p:nvSpPr>
        <p:spPr bwMode="auto">
          <a:xfrm>
            <a:off x="6457950" y="1543050"/>
            <a:ext cx="642938" cy="557213"/>
          </a:xfrm>
          <a:prstGeom prst="hexagon">
            <a:avLst>
              <a:gd name="adj" fmla="val 28846"/>
              <a:gd name="vf" fmla="val 115470"/>
            </a:avLst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7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 Box 38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 Box 39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Text Box 40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Text Box 41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Text Box 42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 Box 43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Text Box 44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 Box 45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Text Box 46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 Box 4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 Box 48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Text Box 49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 Box 50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Text Box 51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Text Box 52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Text Box 53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Text Box 54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Text Box 55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Text Box 56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Text Box 5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Text Box 58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Text Box 59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" name="Text Box 60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" name="Text Box 61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5" name="Text Box 62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 Box 63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Text Box 64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Text Box 65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Text Box 66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Text Box 67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Text Box 68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" name="Text Box 69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Text Box 70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Text Box 71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" name="Text Box 72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" name="Text Box 73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" name="Text Box 74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" name="Text Box 75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9" name="Text Box 76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0" name="Text Box 7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" name="Text Box 78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" name="Text Box 79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3" name="Text Box 80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4" name="Text Box 81"/>
          <p:cNvSpPr txBox="1"/>
          <p:nvPr/>
        </p:nvSpPr>
        <p:spPr>
          <a:xfrm>
            <a:off x="6500813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5" name="Text Box 82"/>
          <p:cNvSpPr txBox="1"/>
          <p:nvPr/>
        </p:nvSpPr>
        <p:spPr>
          <a:xfrm>
            <a:off x="6543675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" name="Text Box 83"/>
          <p:cNvSpPr txBox="1"/>
          <p:nvPr/>
        </p:nvSpPr>
        <p:spPr>
          <a:xfrm>
            <a:off x="6543675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Text Box 84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8" name="Text Box 85"/>
          <p:cNvSpPr txBox="1"/>
          <p:nvPr/>
        </p:nvSpPr>
        <p:spPr>
          <a:xfrm>
            <a:off x="6500813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9" name="Text Box 86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0" name="Text Box 8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1" name="Text Box 88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Text Box 89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Text Box 90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Text Box 91"/>
          <p:cNvSpPr txBox="1"/>
          <p:nvPr/>
        </p:nvSpPr>
        <p:spPr>
          <a:xfrm>
            <a:off x="6543675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" name="Text Box 92"/>
          <p:cNvSpPr txBox="1"/>
          <p:nvPr/>
        </p:nvSpPr>
        <p:spPr>
          <a:xfrm>
            <a:off x="6543675" y="1585913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6" name="Text Box 93"/>
          <p:cNvSpPr txBox="1"/>
          <p:nvPr/>
        </p:nvSpPr>
        <p:spPr>
          <a:xfrm>
            <a:off x="6500813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7" name="Text Box 94"/>
          <p:cNvSpPr txBox="1"/>
          <p:nvPr/>
        </p:nvSpPr>
        <p:spPr>
          <a:xfrm>
            <a:off x="6500813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" name="Text Box 95"/>
          <p:cNvSpPr txBox="1"/>
          <p:nvPr/>
        </p:nvSpPr>
        <p:spPr>
          <a:xfrm>
            <a:off x="6543675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9" name="Text Box 96"/>
          <p:cNvSpPr txBox="1"/>
          <p:nvPr/>
        </p:nvSpPr>
        <p:spPr>
          <a:xfrm>
            <a:off x="6543675" y="1585913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0" name="Text Box 97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1" name="Text Box 98"/>
          <p:cNvSpPr txBox="1"/>
          <p:nvPr/>
        </p:nvSpPr>
        <p:spPr>
          <a:xfrm>
            <a:off x="6500813" y="1628775"/>
            <a:ext cx="51435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endParaRPr lang="vi-V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3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4" name="Text Box 97"/>
          <p:cNvSpPr txBox="1"/>
          <p:nvPr/>
        </p:nvSpPr>
        <p:spPr>
          <a:xfrm>
            <a:off x="6500813" y="1628775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6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7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9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0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3" name="Text Box 9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4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5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6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7" name="Text Box 9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8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9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0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1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Text Box 9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Text Box 9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7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8" name="Text Box 97"/>
          <p:cNvSpPr txBox="1"/>
          <p:nvPr/>
        </p:nvSpPr>
        <p:spPr>
          <a:xfrm>
            <a:off x="6543675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9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0" name="Text Box 97"/>
          <p:cNvSpPr txBox="1"/>
          <p:nvPr/>
        </p:nvSpPr>
        <p:spPr>
          <a:xfrm>
            <a:off x="6500813" y="1585913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1" name="Text Box 97"/>
          <p:cNvSpPr txBox="1"/>
          <p:nvPr/>
        </p:nvSpPr>
        <p:spPr>
          <a:xfrm>
            <a:off x="6526213" y="1570038"/>
            <a:ext cx="5143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Smiley Face 38">
            <a:hlinkClick r:id="" action="ppaction://noaction"/>
          </p:cNvPr>
          <p:cNvSpPr/>
          <p:nvPr/>
        </p:nvSpPr>
        <p:spPr>
          <a:xfrm>
            <a:off x="1481138" y="1570038"/>
            <a:ext cx="550863" cy="7810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7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7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5" y="3497263"/>
            <a:ext cx="693738" cy="62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3" y="915988"/>
            <a:ext cx="695325" cy="627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5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7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1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6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7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90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5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1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5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7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5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7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9000"/>
                            </p:stCondLst>
                            <p:childTnLst>
                              <p:par>
                                <p:cTn id="3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00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10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2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3000"/>
                            </p:stCondLst>
                            <p:childTnLst>
                              <p:par>
                                <p:cTn id="3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1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40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5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75000"/>
                            </p:stCondLst>
                            <p:childTnLst>
                              <p:par>
                                <p:cTn id="3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3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3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7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78000"/>
                            </p:stCondLst>
                            <p:childTnLst>
                              <p:par>
                                <p:cTn id="3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9000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5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0000"/>
                            </p:stCondLst>
                            <p:childTnLst>
                              <p:par>
                                <p:cTn id="3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9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3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3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7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3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1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3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9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3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7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Title 1"/>
          <p:cNvSpPr>
            <a:spLocks noGrp="1"/>
          </p:cNvSpPr>
          <p:nvPr>
            <p:ph type="ctrTitle"/>
          </p:nvPr>
        </p:nvSpPr>
        <p:spPr>
          <a:xfrm>
            <a:off x="2428875" y="2655888"/>
            <a:ext cx="4371975" cy="827087"/>
          </a:xfrm>
          <a:ln/>
        </p:spPr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  <a:buNone/>
            </a:pPr>
            <a:r>
              <a:rPr lang="en-US" altLang="en-US" sz="1200" b="1" kern="1200" dirty="0">
                <a:latin typeface="+mj-lt"/>
                <a:ea typeface="+mj-ea"/>
                <a:cs typeface="+mj-cs"/>
              </a:rPr>
              <a:t>V</a:t>
            </a:r>
            <a:endParaRPr lang="en-US" altLang="en-US" sz="12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93187" name="Subtitle 2"/>
          <p:cNvSpPr>
            <a:spLocks noGrp="1"/>
          </p:cNvSpPr>
          <p:nvPr>
            <p:ph type="subTitle" idx="1"/>
          </p:nvPr>
        </p:nvSpPr>
        <p:spPr>
          <a:xfrm>
            <a:off x="2814638" y="3643313"/>
            <a:ext cx="3600450" cy="985837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ClrTx/>
              <a:buSzTx/>
            </a:pPr>
            <a:endParaRPr lang="en-US" altLang="en-US" sz="12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0738" y="1463675"/>
            <a:ext cx="7267575" cy="42926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863850" y="2644775"/>
            <a:ext cx="1846263" cy="268288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Sa</a:t>
            </a:r>
            <a:endParaRPr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138488" y="3175000"/>
            <a:ext cx="2097088" cy="271463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Ho</a:t>
            </a:r>
            <a:r>
              <a:rPr lang="vi-VN" altLang="vi-V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</a:t>
            </a:r>
            <a:endParaRPr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370263" y="3632200"/>
            <a:ext cx="2168525" cy="300038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Tây Sơn</a:t>
            </a:r>
            <a:endParaRPr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095750" y="4657725"/>
            <a:ext cx="2279650" cy="276225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nguyên biển</a:t>
            </a:r>
            <a:endParaRPr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50" y="4140200"/>
            <a:ext cx="2328863" cy="325438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p>
            <a:pPr algn="ctr" defTabSz="514350" eaLnBrk="1" hangingPunct="1">
              <a:buNone/>
            </a:pPr>
            <a:r>
              <a:rPr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quyền</a:t>
            </a:r>
            <a:endParaRPr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94" name="WordArt 13"/>
          <p:cNvSpPr>
            <a:spLocks noTextEdit="1"/>
          </p:cNvSpPr>
          <p:nvPr/>
        </p:nvSpPr>
        <p:spPr>
          <a:xfrm rot="340718">
            <a:off x="2830513" y="1838325"/>
            <a:ext cx="3165475" cy="48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2579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en-US" sz="12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ĐOÁN Ý ĐỒNG ĐỘI</a:t>
            </a:r>
            <a:endParaRPr lang="en-US" sz="12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4"/>
          <p:cNvSpPr/>
          <p:nvPr/>
        </p:nvSpPr>
        <p:spPr>
          <a:xfrm>
            <a:off x="2436813" y="2670175"/>
            <a:ext cx="300037" cy="300038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5"/>
          <p:cNvSpPr/>
          <p:nvPr/>
        </p:nvSpPr>
        <p:spPr>
          <a:xfrm>
            <a:off x="2767013" y="3165475"/>
            <a:ext cx="300037" cy="30003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3052763" y="3675063"/>
            <a:ext cx="300037" cy="300037"/>
          </a:xfrm>
          <a:prstGeom prst="ellipse">
            <a:avLst/>
          </a:prstGeom>
          <a:solidFill>
            <a:srgbClr val="FF66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7"/>
          <p:cNvSpPr/>
          <p:nvPr/>
        </p:nvSpPr>
        <p:spPr>
          <a:xfrm>
            <a:off x="3333750" y="4127500"/>
            <a:ext cx="300038" cy="300038"/>
          </a:xfrm>
          <a:prstGeom prst="ellipse">
            <a:avLst/>
          </a:prstGeom>
          <a:solidFill>
            <a:srgbClr val="66FF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8"/>
          <p:cNvSpPr/>
          <p:nvPr/>
        </p:nvSpPr>
        <p:spPr>
          <a:xfrm>
            <a:off x="3551238" y="4597400"/>
            <a:ext cx="314325" cy="315913"/>
          </a:xfrm>
          <a:prstGeom prst="ellipse">
            <a:avLst/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AutoShape 24"/>
          <p:cNvSpPr/>
          <p:nvPr/>
        </p:nvSpPr>
        <p:spPr>
          <a:xfrm>
            <a:off x="4859338" y="2722563"/>
            <a:ext cx="411162" cy="16827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  <a:tileRect/>
          </a:gra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AutoShape 25"/>
          <p:cNvSpPr/>
          <p:nvPr/>
        </p:nvSpPr>
        <p:spPr>
          <a:xfrm>
            <a:off x="5330825" y="3279775"/>
            <a:ext cx="547688" cy="15557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  <a:tileRect/>
          </a:gra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26"/>
          <p:cNvSpPr/>
          <p:nvPr/>
        </p:nvSpPr>
        <p:spPr>
          <a:xfrm>
            <a:off x="5794375" y="3657600"/>
            <a:ext cx="530225" cy="18732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  <a:tileRect/>
          </a:gra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27"/>
          <p:cNvSpPr/>
          <p:nvPr/>
        </p:nvSpPr>
        <p:spPr>
          <a:xfrm>
            <a:off x="6194425" y="4173538"/>
            <a:ext cx="527050" cy="24447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  <a:tileRect/>
          </a:gra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28"/>
          <p:cNvSpPr/>
          <p:nvPr/>
        </p:nvSpPr>
        <p:spPr>
          <a:xfrm>
            <a:off x="6532563" y="4605338"/>
            <a:ext cx="528637" cy="276225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  <a:tileRect/>
          </a:gra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51435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3205" name="Picture 34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1775" y="4543425"/>
            <a:ext cx="279400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06" name="Picture 35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9975" y="3740150"/>
            <a:ext cx="277813" cy="24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207" name="Picture 36" descr="star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0" y="2400300"/>
            <a:ext cx="279400" cy="24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AutoShape 37"/>
          <p:cNvSpPr>
            <a:spLocks noChangeArrowheads="1"/>
          </p:cNvSpPr>
          <p:nvPr/>
        </p:nvSpPr>
        <p:spPr bwMode="auto">
          <a:xfrm>
            <a:off x="6457950" y="1543050"/>
            <a:ext cx="642938" cy="557213"/>
          </a:xfrm>
          <a:prstGeom prst="hexagon">
            <a:avLst>
              <a:gd name="adj" fmla="val 28846"/>
              <a:gd name="vf" fmla="val 115470"/>
            </a:avLst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 Box 38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 Box 39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Text Box 40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Text Box 41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Text Box 42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Text Box 43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Text Box 44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 Box 45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Text Box 46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 Box 4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Text Box 48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Text Box 49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 Box 50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Text Box 51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Text Box 52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Text Box 53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Text Box 54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Text Box 55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Text Box 56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Text Box 5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Text Box 58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Text Box 59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" name="Text Box 60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" name="Text Box 61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5" name="Text Box 62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 Box 63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Text Box 64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Text Box 65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Text Box 66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Text Box 67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Text Box 68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" name="Text Box 69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Text Box 70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4" name="Text Box 71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" name="Text Box 72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" name="Text Box 73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" name="Text Box 74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" name="Text Box 75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9" name="Text Box 76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0" name="Text Box 7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" name="Text Box 78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" name="Text Box 79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3" name="Text Box 80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4" name="Text Box 81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5" name="Text Box 82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" name="Text Box 83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Text Box 84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8" name="Text Box 85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9" name="Text Box 86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0" name="Text Box 8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1" name="Text Box 88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Text Box 89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Text Box 90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Text Box 91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" name="Text Box 92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6" name="Text Box 93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7" name="Text Box 94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8" name="Text Box 95"/>
          <p:cNvSpPr txBox="1"/>
          <p:nvPr/>
        </p:nvSpPr>
        <p:spPr>
          <a:xfrm>
            <a:off x="6543675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9" name="Text Box 96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0" name="Text Box 97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1" name="Text Box 98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3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4" name="Text Box 97"/>
          <p:cNvSpPr txBox="1"/>
          <p:nvPr/>
        </p:nvSpPr>
        <p:spPr>
          <a:xfrm>
            <a:off x="6500813" y="1628775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6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7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9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0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3" name="Text Box 9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4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5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6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7" name="Text Box 9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8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9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0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1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Text Box 9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Text Box 9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7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8" name="Text Box 97"/>
          <p:cNvSpPr txBox="1"/>
          <p:nvPr/>
        </p:nvSpPr>
        <p:spPr>
          <a:xfrm>
            <a:off x="6543675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9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0" name="Text Box 97"/>
          <p:cNvSpPr txBox="1"/>
          <p:nvPr/>
        </p:nvSpPr>
        <p:spPr>
          <a:xfrm>
            <a:off x="6500813" y="1585913"/>
            <a:ext cx="51435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1" name="Text Box 97"/>
          <p:cNvSpPr txBox="1"/>
          <p:nvPr/>
        </p:nvSpPr>
        <p:spPr>
          <a:xfrm>
            <a:off x="6526213" y="1570038"/>
            <a:ext cx="514350" cy="277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28905" indent="-128905" algn="l" rtl="0" eaLnBrk="0" fontAlgn="base" hangingPunct="0">
              <a:lnSpc>
                <a:spcPct val="90000"/>
              </a:lnSpc>
              <a:spcBef>
                <a:spcPts val="56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608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rtl="0" eaLnBrk="0" fontAlgn="base" hangingPunct="0">
              <a:lnSpc>
                <a:spcPct val="90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51435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Smiley Face 38">
            <a:hlinkClick r:id="" action="ppaction://noaction"/>
          </p:cNvPr>
          <p:cNvSpPr/>
          <p:nvPr/>
        </p:nvSpPr>
        <p:spPr>
          <a:xfrm>
            <a:off x="1357313" y="1506538"/>
            <a:ext cx="728663" cy="750888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301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163" y="3462338"/>
            <a:ext cx="695325" cy="62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3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65213"/>
            <a:ext cx="693738" cy="627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5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7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9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1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4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6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7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90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5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1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5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5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7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5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7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9000"/>
                            </p:stCondLst>
                            <p:childTnLst>
                              <p:par>
                                <p:cTn id="3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00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10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2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3000"/>
                            </p:stCondLst>
                            <p:childTnLst>
                              <p:par>
                                <p:cTn id="3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1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40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5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75000"/>
                            </p:stCondLst>
                            <p:childTnLst>
                              <p:par>
                                <p:cTn id="3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3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3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7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78000"/>
                            </p:stCondLst>
                            <p:childTnLst>
                              <p:par>
                                <p:cTn id="3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9000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5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0000"/>
                            </p:stCondLst>
                            <p:childTnLst>
                              <p:par>
                                <p:cTn id="3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9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3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3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7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3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1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3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9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3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7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88000"/>
                            </p:stCondLst>
                            <p:childTnLst>
                              <p:par>
                                <p:cTn id="3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0" grpId="0" animBg="1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304800" y="228600"/>
            <a:ext cx="8305800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Hãy lập bảng tóm tắt về công cuộc khai phá vùng đất phía Nam trong các thế kỉ XVI - XVIII theo các tiêu chí: thời gian, sự kiện chính.</a:t>
            </a:r>
            <a:endParaRPr lang="vi-VN" altLang="vi-VN" sz="25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94211" name="Table 94210"/>
          <p:cNvGraphicFramePr/>
          <p:nvPr/>
        </p:nvGraphicFramePr>
        <p:xfrm>
          <a:off x="0" y="1474788"/>
          <a:ext cx="9144000" cy="5535612"/>
        </p:xfrm>
        <a:graphic>
          <a:graphicData uri="http://schemas.openxmlformats.org/drawingml/2006/table">
            <a:tbl>
              <a:tblPr/>
              <a:tblGrid>
                <a:gridCol w="2686050"/>
                <a:gridCol w="6457950"/>
              </a:tblGrid>
              <a:tr h="627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chính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27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1558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Ho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v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trấn thủ Thuận Hóa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7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1611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Ho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lập phủ Phú Yên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56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1653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 Thái Khang (Khánh Hòa ng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nay) được th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lập.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5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1698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 Gia Định được th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lập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604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1757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 Nguyễn ho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thiện hệ thống chính quyền trên vùng đất Nam Bộ tương đương như ng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nay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128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thế kỉ XVIII</a:t>
                      </a:r>
                      <a:endParaRPr lang="vi-VN" altLang="vi-VN" sz="25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endParaRPr lang="en-US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480" lvl="0" indent="0" algn="just" eaLnBrk="1" hangingPunct="1">
                        <a:lnSpc>
                          <a:spcPts val="18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 Nguyễn đã l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chủ một vùng đất rộng lớn từ phía nam dải Ho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Sơn đến mũi C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Mau, bao gồm cả các đảo, quần đảo ở Biển Đông v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en-US" altLang="vi-VN" sz="25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vịnh Thái Lan.</a:t>
                      </a:r>
                      <a:endParaRPr lang="vi-VN" altLang="vi-VN" sz="25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1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Oval 4"/>
          <p:cNvSpPr/>
          <p:nvPr/>
        </p:nvSpPr>
        <p:spPr>
          <a:xfrm>
            <a:off x="2400300" y="123825"/>
            <a:ext cx="4343400" cy="1752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99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36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235" name="Text Box 5"/>
          <p:cNvSpPr txBox="1"/>
          <p:nvPr/>
        </p:nvSpPr>
        <p:spPr>
          <a:xfrm>
            <a:off x="152400" y="1905000"/>
            <a:ext cx="8839200" cy="4324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NV 1: </a:t>
            </a:r>
            <a:r>
              <a:rPr lang="vi-VN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ìm tư liệu, giới thiệu về công cuộc khai phá vùng đất phía Nam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thi chủ quyền đối với quần đảo Ho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 v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quần đảo Trường Sa trong các thế kỉ XVI – XVIII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Char char="-"/>
            </a:pP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 2: 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hướng dẫn HS tìm đọc thông tin trên internet để giới thiệu nguồn gốc của Lễ khao lề thế lính Ho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Sa. Từ đó, HS nêu quan điểm của mình về ý nghĩa của việc duy trì lễ hội đặc biệt n</a:t>
            </a:r>
            <a:r>
              <a:rPr lang="vi-VN" altLang="vi-VN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vi-VN" alt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vi-VN" sz="2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giới thiệu theo những nội dung gợi ý sau: – Nguồn gốc của Lễ khao lề thế lính Ho</a:t>
            </a:r>
            <a:r>
              <a:rPr lang="vi-VN" altLang="vi-VN" sz="2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Sa. – Những hoạt động chính trong lễ hội hiện nay. – Ý nghĩa của việc duy trì v</a:t>
            </a:r>
            <a:r>
              <a:rPr lang="vi-VN" altLang="vi-VN" sz="2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nhận Lễ khao lề thế lính Ho</a:t>
            </a:r>
            <a:r>
              <a:rPr lang="vi-VN" altLang="vi-VN" sz="2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 l</a:t>
            </a:r>
            <a:r>
              <a:rPr lang="vi-VN" altLang="vi-VN" sz="2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sản phi vật thể quốc gia </a:t>
            </a:r>
            <a:r>
              <a:rPr lang="en-US" alt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5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6258" name="Picture 2" descr="Top hình nền cảm ơn Thank You đẹp dễ thương và ý nghĩa nhất"/>
          <p:cNvPicPr>
            <a:picLocks noChangeAspect="1"/>
          </p:cNvPicPr>
          <p:nvPr/>
        </p:nvPicPr>
        <p:blipFill>
          <a:blip r:embed="rId1"/>
          <a:srcRect t="11298" r="-2" b="2603"/>
          <a:stretch>
            <a:fillRect/>
          </a:stretch>
        </p:blipFill>
        <p:spPr>
          <a:xfrm>
            <a:off x="241300" y="1098550"/>
            <a:ext cx="8661400" cy="466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Google Shape;1782;p69"/>
          <p:cNvSpPr>
            <a:spLocks noGrp="1"/>
          </p:cNvSpPr>
          <p:nvPr>
            <p:ph type="title"/>
          </p:nvPr>
        </p:nvSpPr>
        <p:spPr>
          <a:xfrm>
            <a:off x="34925" y="0"/>
            <a:ext cx="6137275" cy="588963"/>
          </a:xfrm>
          <a:ln/>
        </p:spPr>
        <p:txBody>
          <a:bodyPr vert="horz" wrap="square" lIns="91425" tIns="91425" rIns="91425" bIns="91425" anchor="t" anchorCtr="0"/>
          <a:p>
            <a:r>
              <a:rPr lang="vi-VN" altLang="vi-VN" dirty="0">
                <a:latin typeface="#9Slide03 IcielUni Sans Heavy" charset="0"/>
              </a:rPr>
              <a:t>THỬ THÁCH CHO EM</a:t>
            </a:r>
            <a:endParaRPr lang="vi-VN" altLang="vi-VN" dirty="0">
              <a:latin typeface="#9Slide03 IcielUni Sans Heavy" charset="0"/>
            </a:endParaRPr>
          </a:p>
        </p:txBody>
      </p:sp>
      <p:pic>
        <p:nvPicPr>
          <p:cNvPr id="19" name="Picture 2" descr="Dàn Karaoke Gia Đình Năm 2019 Có Điểm Gì Đặc Biệt? – VID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2450" y="28575"/>
            <a:ext cx="1249363" cy="125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1 Minute Countdown 4K Giant Clock clean - Đồng hồ đếm ngược 1 phút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224463"/>
            <a:ext cx="2500313" cy="1362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4784725" y="1052513"/>
            <a:ext cx="4445000" cy="4986337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dõi đoạn video, em hã</a:t>
            </a:r>
            <a:r>
              <a:rPr lang="vi-VN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y:  </a:t>
            </a:r>
            <a:r>
              <a:rPr lang="vi-VN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hiểu biết của mình về quá trình khai phá vùng đất phía Nam của chúa Nguyễn Ho</a:t>
            </a:r>
            <a:r>
              <a:rPr lang="vi-VN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vi-VN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tầm nhìn của các chúa Nguyễn trong quá trình n</a:t>
            </a:r>
            <a:r>
              <a:rPr lang="vi-VN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y?</a:t>
            </a:r>
            <a:endParaRPr lang="en-US" altLang="vi-V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 chia sẻ với bạn</a:t>
            </a:r>
            <a:endParaRPr lang="en-US" altLang="vi-VN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 trình b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vi-VN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vi-VN" sz="2100" b="1" i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3734" name="Rectangle 5"/>
          <p:cNvSpPr/>
          <p:nvPr/>
        </p:nvSpPr>
        <p:spPr>
          <a:xfrm>
            <a:off x="6350" y="4191000"/>
            <a:ext cx="4572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vi-VN" sz="1800" dirty="0">
                <a:latin typeface="Arial" panose="020B0604020202020204" pitchFamily="34" charset="0"/>
                <a:cs typeface="Arial" panose="020B0604020202020204" pitchFamily="34" charset="0"/>
              </a:rPr>
              <a:t>https://vtv.vn/video/khat-vong-non-song-loi-tran-troi-cua-chua-nguyen-hoang-430782.htm</a:t>
            </a:r>
            <a:endParaRPr lang="vi-VN" altLang="vi-VN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3735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" y="1028700"/>
            <a:ext cx="4576763" cy="3152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Rectangle 2"/>
          <p:cNvSpPr>
            <a:spLocks noGrp="1"/>
          </p:cNvSpPr>
          <p:nvPr>
            <p:ph type="ctrTitle"/>
          </p:nvPr>
        </p:nvSpPr>
        <p:spPr>
          <a:xfrm>
            <a:off x="0" y="152400"/>
            <a:ext cx="9172575" cy="1981200"/>
          </a:xfrm>
          <a:ln/>
        </p:spPr>
        <p:txBody>
          <a:bodyPr vert="horz" wrap="square" lIns="0" tIns="0" rIns="0" bIns="0" anchor="ctr" anchorCtr="0"/>
          <a:p>
            <a:pPr>
              <a:buClrTx/>
              <a:buSzTx/>
              <a:buFontTx/>
            </a:pPr>
            <a:br>
              <a:rPr lang="en-US" alt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alt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11+12 </a:t>
            </a:r>
            <a:r>
              <a:rPr lang="en-US" altLang="vi-VN" sz="3100" b="1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+mj-cs"/>
              </a:rPr>
              <a:t>BÀI 6: CÔNG CUỘC KHAI PHÁ VÙNG ĐẤT PHÍA NAM TỪ THẾ KỈ XVI ĐẾN THẾ KỈ XVIII</a:t>
            </a:r>
            <a:r>
              <a:rPr lang="en-US" altLang="en-US" sz="31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lang="en-US" alt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en-US" altLang="en-US" sz="3200" b="1" kern="1200" dirty="0">
                <a:solidFill>
                  <a:schemeClr val="folHlin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altLang="en-US" sz="3200" b="1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75779" name="Picture 6" descr="Cho phép Hải Dương, Sóc Trăng chuyển hơn 33 ha đất trồng lúa sang đất phi  nông nghiệ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00200"/>
            <a:ext cx="9172575" cy="525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Rounded Rectangle 32"/>
          <p:cNvSpPr/>
          <p:nvPr/>
        </p:nvSpPr>
        <p:spPr>
          <a:xfrm>
            <a:off x="82550" y="2667000"/>
            <a:ext cx="3756025" cy="22494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6803" name="Rectangle 6"/>
          <p:cNvSpPr/>
          <p:nvPr/>
        </p:nvSpPr>
        <p:spPr>
          <a:xfrm>
            <a:off x="0" y="23813"/>
            <a:ext cx="9339263" cy="1122362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CÔNG CUỘC KHAI PHÁ VÙNG </a:t>
            </a:r>
            <a:endParaRPr lang="en-US" altLang="vi-VN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PHÍA NAM TỪ THẾ KỈ XVI ĐẾN THẾ KỈ XVIII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1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6804" name="Rectangle 2"/>
          <p:cNvSpPr/>
          <p:nvPr/>
        </p:nvSpPr>
        <p:spPr>
          <a:xfrm>
            <a:off x="157163" y="2657475"/>
            <a:ext cx="3606800" cy="2016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?Quan sát Sđ H6.2, trình b</a:t>
            </a:r>
            <a:r>
              <a:rPr lang="en-US" altLang="vi-VN" sz="25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 khái quát công cuộc khai phá vùng đất phía Nam trong các thế kỉ XVI – XVII ?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6805" name="Picture 17" descr="Khai thác sơ đồ hình 6,2 và thông tin trong mục, hãy trình bày khái quát công cuộ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0" y="1700213"/>
            <a:ext cx="4953000" cy="4624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6" name="Rectangle 1"/>
          <p:cNvSpPr/>
          <p:nvPr/>
        </p:nvSpPr>
        <p:spPr>
          <a:xfrm>
            <a:off x="-195262" y="1146175"/>
            <a:ext cx="9415462" cy="871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Công cuộc khai phá vùng đất phía Nam trong các thế kỷ XVI- XVIII 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Rectangle 6"/>
          <p:cNvSpPr/>
          <p:nvPr/>
        </p:nvSpPr>
        <p:spPr>
          <a:xfrm>
            <a:off x="0" y="23813"/>
            <a:ext cx="9339263" cy="1122362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CÔNG CUỘC KHAI PHÁ VÙNG </a:t>
            </a:r>
            <a:endParaRPr lang="en-US" altLang="vi-VN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PHÍA NAM TỪ THẾ KỈ XVI ĐẾN THẾ KỈ XVIII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1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7827" name="Rectangle 1"/>
          <p:cNvSpPr/>
          <p:nvPr/>
        </p:nvSpPr>
        <p:spPr>
          <a:xfrm>
            <a:off x="304800" y="2133600"/>
            <a:ext cx="8458200" cy="3416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– Năm 1558, Nguyễn Ho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 v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o trấn thủ Thuận Hoá.</a:t>
            </a:r>
            <a:endParaRPr lang="vi-VN" alt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– Quá trình di dân, khai phá vùng đất phía Nam được các chúa Nguyễn đẩy mạnh. </a:t>
            </a:r>
            <a:endParaRPr lang="vi-VN" alt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– Kế nghiệp Nguyễn Ho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ng, các chúa Nguyễn tiếp tục xây dựng bộ máy chính quyền phong kiến ở Đ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 Trong, củng cố việc phòng thủ vùng đất Thuận – Quảng v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thực hiện chính sách khai hoang, khai phá các vùng đất mới. </a:t>
            </a:r>
            <a:endParaRPr lang="vi-VN" alt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– Đến năm 1757, chúa Nguyễn ho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 thiện hệ thống chính quyền trên vùng đất Nam Bộ tương đương như ng</a:t>
            </a:r>
            <a:r>
              <a:rPr lang="vi-VN" altLang="vi-VN" sz="24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vi-VN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y nay. 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828" name="Rectangle 1"/>
          <p:cNvSpPr/>
          <p:nvPr/>
        </p:nvSpPr>
        <p:spPr>
          <a:xfrm>
            <a:off x="-195262" y="1146175"/>
            <a:ext cx="9415462" cy="871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Công cuộc khai phá vùng đất phía Nam trong các thế kỷ XVI- XVIII 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1" name="TextBox 4"/>
          <p:cNvSpPr txBox="1"/>
          <p:nvPr/>
        </p:nvSpPr>
        <p:spPr>
          <a:xfrm>
            <a:off x="2854325" y="1844675"/>
            <a:ext cx="3805238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>
              <a:buNone/>
            </a:pPr>
            <a:r>
              <a:rPr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TRƯỜNG THỊNH</a:t>
            </a:r>
            <a:endParaRPr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852" name="Rectangle 7"/>
          <p:cNvSpPr/>
          <p:nvPr/>
        </p:nvSpPr>
        <p:spPr>
          <a:xfrm>
            <a:off x="2354263" y="2271713"/>
            <a:ext cx="4759325" cy="7381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defTabSz="685800" eaLnBrk="1" hangingPunct="1">
              <a:buNone/>
            </a:pPr>
            <a:r>
              <a:rPr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CÙNG</a:t>
            </a:r>
            <a:endParaRPr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hangingPunct="1">
              <a:buNone/>
            </a:pPr>
            <a:r>
              <a:rPr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SINH</a:t>
            </a:r>
            <a:endParaRPr sz="21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853" name="Rectangle 8"/>
          <p:cNvSpPr/>
          <p:nvPr/>
        </p:nvSpPr>
        <p:spPr>
          <a:xfrm>
            <a:off x="2403475" y="2238375"/>
            <a:ext cx="1841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defTabSz="685800" eaLnBrk="1" hangingPunct="1">
              <a:buNone/>
            </a:pPr>
            <a:endParaRPr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854" name="TextBox 9"/>
          <p:cNvSpPr txBox="1"/>
          <p:nvPr/>
        </p:nvSpPr>
        <p:spPr>
          <a:xfrm>
            <a:off x="3573463" y="3262313"/>
            <a:ext cx="1893887" cy="600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defTabSz="685800" eaLnBrk="1" hangingPunct="1">
              <a:buNone/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hangingPunct="1">
              <a:buNone/>
            </a:pPr>
            <a:r>
              <a:rPr sz="15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  <a:endParaRPr sz="15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8855" name="TextBox 10"/>
          <p:cNvSpPr txBox="1"/>
          <p:nvPr/>
        </p:nvSpPr>
        <p:spPr>
          <a:xfrm>
            <a:off x="5473700" y="3944938"/>
            <a:ext cx="1985963" cy="323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defTabSz="685800" eaLnBrk="1" hangingPunct="1">
              <a:buNone/>
            </a:pPr>
            <a:r>
              <a:rPr sz="1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Cao Thị Tư</a:t>
            </a:r>
            <a:endParaRPr sz="15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Rectangle 6"/>
          <p:cNvSpPr/>
          <p:nvPr/>
        </p:nvSpPr>
        <p:spPr>
          <a:xfrm>
            <a:off x="-131762" y="23813"/>
            <a:ext cx="9602787" cy="1123950"/>
          </a:xfrm>
          <a:prstGeom prst="rect">
            <a:avLst/>
          </a:prstGeom>
          <a:noFill/>
          <a:ln w="9525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11+12 </a:t>
            </a: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CÔNG CUỘC KHAI PHÁ VÙNG </a:t>
            </a:r>
            <a:endParaRPr lang="en-US" altLang="vi-VN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PHÍA NAM TỪ THẾ KỈ XVI ĐẾN THẾ KỈ XVIII</a:t>
            </a:r>
            <a:r>
              <a:rPr lang="en-US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1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9875" name="Rectangle 1"/>
          <p:cNvSpPr/>
          <p:nvPr/>
        </p:nvSpPr>
        <p:spPr>
          <a:xfrm>
            <a:off x="-200025" y="1162050"/>
            <a:ext cx="9420225" cy="85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Công cuộc khai phá vùng đất phía Nam trong các thế kỷ XVI- XVIII 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9876" name="Rectangle 1"/>
          <p:cNvSpPr/>
          <p:nvPr/>
        </p:nvSpPr>
        <p:spPr>
          <a:xfrm>
            <a:off x="-200025" y="1998663"/>
            <a:ext cx="9420225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Quá trình thực hiện chủ quyền đối với quần đảo  Ho</a:t>
            </a:r>
            <a:r>
              <a:rPr lang="en-US" altLang="vi-VN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 Sa v</a:t>
            </a:r>
            <a:r>
              <a:rPr lang="en-US" altLang="vi-VN" sz="2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Sa của các chúa Nguyễn</a:t>
            </a:r>
            <a:endParaRPr lang="en-US" altLang="en-US" sz="2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TextBox 2"/>
          <p:cNvSpPr txBox="1"/>
          <p:nvPr/>
        </p:nvSpPr>
        <p:spPr>
          <a:xfrm>
            <a:off x="31750" y="76200"/>
            <a:ext cx="8991600" cy="1138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Quá trình thực hiện chủ quyền đối với quần đảo  Ho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 Sa v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Sa của các chúa Nguyễn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endParaRPr lang="en-US" altLang="vi-VN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0899" name="Picture 2" descr="Các kỹ thuật dạy học tích cự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1438275"/>
            <a:ext cx="3197225" cy="4562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00400" y="1214438"/>
            <a:ext cx="5832475" cy="54784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alt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nhóm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: 6 nhóm</a:t>
            </a:r>
            <a:endParaRPr lang="en-US" alt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Char char="-"/>
            </a:pPr>
            <a:r>
              <a:rPr lang="en-US" altLang="vi-VN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alt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vi-VN" sz="22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tả quá trình thực thi chủ quyền đối với quần đảo Ho</a:t>
            </a:r>
            <a:r>
              <a:rPr lang="en-US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Sa v</a:t>
            </a:r>
            <a:r>
              <a:rPr lang="en-US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quần đảo Trường Sa của người Việt trong các thế kỉ XVII – XVIII? </a:t>
            </a:r>
            <a:endParaRPr lang="en-US" altLang="vi-V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em những việc l</a:t>
            </a:r>
            <a:r>
              <a:rPr lang="en-US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đó có ý nghĩa như thế n</a:t>
            </a:r>
            <a:r>
              <a:rPr lang="en-US" altLang="vi-VN" sz="25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vi-VN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Cách thức hoạt động:</a:t>
            </a:r>
            <a:endParaRPr lang="en-US" altLang="vi-VN" sz="2200" i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+ Cá nhân suy nghĩ độc lập 3’ v</a:t>
            </a:r>
            <a:r>
              <a:rPr lang="en-US" altLang="vi-VN" sz="22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 ghi ý kiến v</a:t>
            </a:r>
            <a:r>
              <a:rPr lang="en-US" altLang="vi-VN" sz="22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o ô cá nhân</a:t>
            </a:r>
            <a:endParaRPr lang="en-US" alt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+ Sau đó th</a:t>
            </a:r>
            <a:r>
              <a:rPr lang="en-US" altLang="vi-VN" sz="22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nh viên trong nhóm thảo luận thống nhất ghi v</a:t>
            </a:r>
            <a:r>
              <a:rPr lang="en-US" altLang="vi-VN" sz="2200" dirty="0"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vi-VN" sz="2200" dirty="0">
                <a:latin typeface="Arial" panose="020B0604020202020204" pitchFamily="34" charset="0"/>
                <a:cs typeface="Arial" panose="020B0604020202020204" pitchFamily="34" charset="0"/>
              </a:rPr>
              <a:t>o ô ý kiến chung của nhóm (5’)</a:t>
            </a:r>
            <a:endParaRPr lang="en-US" altLang="vi-VN" sz="2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5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charRg st="35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charRg st="46" end="1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78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charRg st="178" end="2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30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charRg st="230" end="2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53" end="3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charRg st="253" end="3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12" end="4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charRg st="312" end="4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401579"/>
      </a:dk2>
      <a:lt2>
        <a:srgbClr val="C0C0C0"/>
      </a:lt2>
      <a:accent1>
        <a:srgbClr val="21B2DF"/>
      </a:accent1>
      <a:accent2>
        <a:srgbClr val="4848D0"/>
      </a:accent2>
      <a:accent3>
        <a:srgbClr val="FFFFFF"/>
      </a:accent3>
      <a:accent4>
        <a:srgbClr val="000000"/>
      </a:accent4>
      <a:accent5>
        <a:srgbClr val="ABD5EC"/>
      </a:accent5>
      <a:accent6>
        <a:srgbClr val="4040BC"/>
      </a:accent6>
      <a:hlink>
        <a:srgbClr val="8182DF"/>
      </a:hlink>
      <a:folHlink>
        <a:srgbClr val="DD3B5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Theme 1">
        <a:dk1>
          <a:srgbClr val="000000"/>
        </a:dk1>
        <a:lt1>
          <a:srgbClr val="FFFFFF"/>
        </a:lt1>
        <a:dk2>
          <a:srgbClr val="401579"/>
        </a:dk2>
        <a:lt2>
          <a:srgbClr val="C0C0C0"/>
        </a:lt2>
        <a:accent1>
          <a:srgbClr val="21B2DF"/>
        </a:accent1>
        <a:accent2>
          <a:srgbClr val="4848D0"/>
        </a:accent2>
        <a:accent3>
          <a:srgbClr val="FFFFFF"/>
        </a:accent3>
        <a:accent4>
          <a:srgbClr val="000000"/>
        </a:accent4>
        <a:accent5>
          <a:srgbClr val="ABD5EC"/>
        </a:accent5>
        <a:accent6>
          <a:srgbClr val="4040BC"/>
        </a:accent6>
        <a:hlink>
          <a:srgbClr val="8182DF"/>
        </a:hlink>
        <a:folHlink>
          <a:srgbClr val="DD3B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5612</Words>
  <Application>WPS Presentation</Application>
  <PresentationFormat/>
  <Paragraphs>546</Paragraphs>
  <Slides>24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24</vt:i4>
      </vt:variant>
    </vt:vector>
  </HeadingPairs>
  <TitlesOfParts>
    <vt:vector size="57" baseType="lpstr">
      <vt:lpstr>Arial</vt:lpstr>
      <vt:lpstr>SimSun</vt:lpstr>
      <vt:lpstr>Wingdings</vt:lpstr>
      <vt:lpstr>Calibri</vt:lpstr>
      <vt:lpstr>Calibri Light</vt:lpstr>
      <vt:lpstr>Arial Black</vt:lpstr>
      <vt:lpstr>Asap</vt:lpstr>
      <vt:lpstr>Segoe Print</vt:lpstr>
      <vt:lpstr>#9Slide02 Noi dung dai</vt:lpstr>
      <vt:lpstr>#9Slide03 IcielPanton Black</vt:lpstr>
      <vt:lpstr>#9Slide03 IcielUni Sans Heavy</vt:lpstr>
      <vt:lpstr>Times New Roman</vt:lpstr>
      <vt:lpstr>American Typewriter</vt:lpstr>
      <vt:lpstr>#9Slide03 Roboto Medium</vt:lpstr>
      <vt:lpstr>Fredoka One</vt:lpstr>
      <vt:lpstr>Calibri</vt:lpstr>
      <vt:lpstr>Arial</vt:lpstr>
      <vt:lpstr>Asap</vt:lpstr>
      <vt:lpstr>Roboto Condensed Light</vt:lpstr>
      <vt:lpstr>Fredoka One</vt:lpstr>
      <vt:lpstr>PT Sans</vt:lpstr>
      <vt:lpstr>#9Slide02 Noi dung dai</vt:lpstr>
      <vt:lpstr>Microsoft YaHei</vt:lpstr>
      <vt:lpstr>Arial Unicode MS</vt:lpstr>
      <vt:lpstr>Yuanti SC</vt:lpstr>
      <vt:lpstr>1_Office Theme</vt:lpstr>
      <vt:lpstr>2_Office Theme</vt:lpstr>
      <vt:lpstr>3_Office Theme</vt:lpstr>
      <vt:lpstr>4_Office Theme</vt:lpstr>
      <vt:lpstr>6_Office Theme</vt:lpstr>
      <vt:lpstr>9_Office Theme</vt:lpstr>
      <vt:lpstr>Science Subject for Elementary - 5th Grade: Ecosystems by Slidesgo</vt:lpstr>
      <vt:lpstr>4_Default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162</cp:revision>
  <dcterms:created xsi:type="dcterms:W3CDTF">2017-11-02T22:12:22Z</dcterms:created>
  <dcterms:modified xsi:type="dcterms:W3CDTF">2024-05-04T02:27:58Z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25E1EB3038B749948C0D68BF8F7C0099_13</vt:lpwstr>
  </property>
  <property fmtid="{D5CDD505-2E9C-101B-9397-08002B2CF9AE}" pid="3" name="KSOProductBuildVer">
    <vt:lpwstr>1033-12.2.0.16731</vt:lpwstr>
  </property>
</Properties>
</file>