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x" ContentType="application/vnd.openxmlformats-officedocument.wordprocessingml.document"/>
  <Default Extension="wav" ContentType="audio/x-wav"/>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78" r:id="rId4"/>
    <p:sldMasterId id="2147483690" r:id="rId5"/>
    <p:sldMasterId id="2147483702" r:id="rId6"/>
    <p:sldMasterId id="2147483714" r:id="rId7"/>
  </p:sldMasterIdLst>
  <p:notesMasterIdLst>
    <p:notesMasterId r:id="rId16"/>
  </p:notesMasterIdLst>
  <p:sldIdLst>
    <p:sldId id="257" r:id="rId8"/>
    <p:sldId id="256" r:id="rId9"/>
    <p:sldId id="258" r:id="rId10"/>
    <p:sldId id="259" r:id="rId11"/>
    <p:sldId id="260" r:id="rId12"/>
    <p:sldId id="261" r:id="rId13"/>
    <p:sldId id="262" r:id="rId14"/>
    <p:sldId id="280" r:id="rId15"/>
    <p:sldId id="265" r:id="rId17"/>
    <p:sldId id="266" r:id="rId18"/>
    <p:sldId id="268" r:id="rId19"/>
    <p:sldId id="269" r:id="rId20"/>
    <p:sldId id="281" r:id="rId21"/>
    <p:sldId id="287" r:id="rId22"/>
    <p:sldId id="282" r:id="rId23"/>
    <p:sldId id="291" r:id="rId24"/>
    <p:sldId id="283" r:id="rId25"/>
    <p:sldId id="284" r:id="rId26"/>
    <p:sldId id="285" r:id="rId27"/>
    <p:sldId id="292" r:id="rId28"/>
    <p:sldId id="288" r:id="rId29"/>
    <p:sldId id="270" r:id="rId30"/>
    <p:sldId id="272" r:id="rId31"/>
    <p:sldId id="273" r:id="rId32"/>
    <p:sldId id="274" r:id="rId33"/>
    <p:sldId id="275" r:id="rId34"/>
    <p:sldId id="271" r:id="rId35"/>
    <p:sldId id="276" r:id="rId36"/>
    <p:sldId id="277" r:id="rId37"/>
    <p:sldId id="278" r:id="rId38"/>
  </p:sldIdLst>
  <p:sldSz cx="12192000" cy="6858000"/>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FF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03"/>
    <p:restoredTop sz="94660"/>
  </p:normalViewPr>
  <p:slideViewPr>
    <p:cSldViewPr snapToGrid="0" showGuides="1">
      <p:cViewPr varScale="1">
        <p:scale>
          <a:sx n="71" d="100"/>
          <a:sy n="71" d="100"/>
        </p:scale>
        <p:origin x="64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notesMaster" Target="notesMasters/notesMaster1.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B7F99EF-3B32-409B-BFD2-1FE672DB0789}"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en-US" altLang="en-US" sz="1200" dirty="0"/>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altLang="en-US" sz="1200" dirty="0">
                <a:latin typeface="Arial" panose="020B0604020202020204" pitchFamily="34" charset="0"/>
              </a:rPr>
            </a:fld>
            <a:endParaRPr lang="en-US" altLang="en-US" sz="1200" dirty="0">
              <a:latin typeface="Arial" panose="020B0604020202020204" pitchFamily="34" charset="0"/>
            </a:endParaRPr>
          </a:p>
        </p:txBody>
      </p:sp>
      <p:sp>
        <p:nvSpPr>
          <p:cNvPr id="89091" name="Rectangle 2"/>
          <p:cNvSpPr>
            <a:spLocks noGrp="1" noRot="1" noChangeAspect="1" noTextEdit="1"/>
          </p:cNvSpPr>
          <p:nvPr>
            <p:ph type="sldImg"/>
          </p:nvPr>
        </p:nvSpPr>
        <p:spPr>
          <a:ln>
            <a:solidFill>
              <a:srgbClr val="000000">
                <a:alpha val="100000"/>
              </a:srgbClr>
            </a:solidFill>
            <a:miter lim="800000"/>
          </a:ln>
        </p:spPr>
      </p:sp>
      <p:sp>
        <p:nvSpPr>
          <p:cNvPr id="890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altLang="en-US" sz="1200" dirty="0">
                <a:latin typeface="Arial" panose="020B0604020202020204" pitchFamily="34" charset="0"/>
              </a:rPr>
            </a:fld>
            <a:endParaRPr lang="en-US" altLang="en-US" sz="1200" dirty="0">
              <a:latin typeface="Arial" panose="020B0604020202020204" pitchFamily="34" charset="0"/>
            </a:endParaRPr>
          </a:p>
        </p:txBody>
      </p:sp>
      <p:sp>
        <p:nvSpPr>
          <p:cNvPr id="92163" name="Rectangle 2"/>
          <p:cNvSpPr>
            <a:spLocks noGrp="1" noRot="1" noChangeAspect="1" noTextEdit="1"/>
          </p:cNvSpPr>
          <p:nvPr>
            <p:ph type="sldImg"/>
          </p:nvPr>
        </p:nvSpPr>
        <p:spPr>
          <a:ln>
            <a:solidFill>
              <a:srgbClr val="000000">
                <a:alpha val="100000"/>
              </a:srgbClr>
            </a:solidFill>
            <a:miter lim="800000"/>
          </a:ln>
        </p:spPr>
      </p:sp>
      <p:sp>
        <p:nvSpPr>
          <p:cNvPr id="921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7170" name="Picture 6" descr="Celestia-R1---OverlayTitle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3"/>
          <p:cNvSpPr>
            <a:spLocks noGrp="1"/>
          </p:cNvSpPr>
          <p:nvPr>
            <p:ph type="dt" sz="half" idx="2"/>
          </p:nvPr>
        </p:nvSpPr>
        <p:spPr>
          <a:xfrm>
            <a:off x="89328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F9FDA8C6-1CC5-4251-96C6-5C562C6396E2}"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3962400" y="5870575"/>
            <a:ext cx="48942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6092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536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4732865"/>
            <a:ext cx="10131427" cy="566738"/>
          </a:xfrm>
        </p:spPr>
        <p:txBody>
          <a:bodyPr anchor="b"/>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0"/>
              </a:spcBef>
              <a:spcAft>
                <a:spcPts val="1000"/>
              </a:spcAft>
              <a:buClr>
                <a:schemeClr val="tx1"/>
              </a:buClr>
              <a:buSzPct val="100000"/>
              <a:buFont typeface="Arial" panose="020B0604020202020204" pitchFamily="34" charset="0"/>
              <a:buNone/>
              <a:defRPr/>
            </a:pPr>
            <a:r>
              <a:rPr kumimoji="0" lang="en-US" sz="16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98D18585-FF13-43A0-B7DF-F3DAA9234A0D}"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638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1" y="609601"/>
            <a:ext cx="10131427" cy="3124199"/>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0600840B-872D-4A28-B69E-9422771E34A7}"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741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TextBox 7"/>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mn-lt"/>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mn-lt"/>
              <a:ea typeface="+mn-ea"/>
              <a:cs typeface="+mn-cs"/>
            </a:endParaRPr>
          </a:p>
        </p:txBody>
      </p:sp>
      <p:sp>
        <p:nvSpPr>
          <p:cNvPr id="9" name="TextBox 8"/>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mn-lt"/>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mn-lt"/>
              <a:ea typeface="+mn-ea"/>
              <a:cs typeface="+mn-cs"/>
            </a:endParaRPr>
          </a:p>
        </p:txBody>
      </p:sp>
      <p:sp>
        <p:nvSpPr>
          <p:cNvPr id="2"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87465" y="4343400"/>
            <a:ext cx="10152367"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28C54619-13C6-4CD2-A5D4-0E60632B1DC6}"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2"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843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2" y="3308581"/>
            <a:ext cx="10131425" cy="1468800"/>
          </a:xfrm>
        </p:spPr>
        <p:txBody>
          <a:bodyPr anchor="b"/>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EDD6100-935D-4780-B3D9-F59FF8363B27}"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945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TextBox 7"/>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mn-lt"/>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mn-lt"/>
              <a:ea typeface="+mn-ea"/>
              <a:cs typeface="+mn-cs"/>
            </a:endParaRPr>
          </a:p>
        </p:txBody>
      </p:sp>
      <p:sp>
        <p:nvSpPr>
          <p:cNvPr id="9" name="TextBox 8"/>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mn-lt"/>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mn-lt"/>
              <a:ea typeface="+mn-ea"/>
              <a:cs typeface="+mn-cs"/>
            </a:endParaRPr>
          </a:p>
        </p:txBody>
      </p:sp>
      <p:sp>
        <p:nvSpPr>
          <p:cNvPr id="16"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rtlCol="0" anchor="b">
            <a:normAutofit/>
          </a:bodyPr>
          <a:lstStyle>
            <a:lvl1pPr>
              <a:buNone/>
              <a:defRPr lang="en-US" sz="24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2"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3A6CDCDC-D53B-43A3-A574-C9351DF5496F}"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2"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048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1" y="609601"/>
            <a:ext cx="10131427" cy="2743199"/>
          </a:xfrm>
        </p:spPr>
        <p:txBody>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rtlCol="0" anchor="b">
            <a:normAutofit/>
          </a:bodyPr>
          <a:lstStyle>
            <a:lvl1pPr>
              <a:buNone/>
              <a:defRPr lang="en-US" sz="28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79FDF86A-989A-476A-86C0-8CCE8EB0137F}"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150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2"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AD4EF72F-BC1D-4CA3-ACF3-9D7F3D44AE3F}"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253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73642577-25CE-4F7E-B45E-221D9C1BC1DA}"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B16DEFEF-21FA-44C6-8EC7-E2B402563491}"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2DB2983A-56BE-4CE6-8740-E3325AB06D78}"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36EDE88A-1D07-479E-B99E-65341786B1CC}"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DC2953F4-0A0B-462A-9AC9-6202B6402710}"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6E8C37CE-9F6B-42BF-AC4D-90C6BFDA0A7A}"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D8AE2210-0831-43F5-851D-9829859158EC}"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28356FFF-E70B-42E7-BFC5-602A95418450}"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65F02F82-C658-4533-A20C-D31ECC417A66}"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A5B75019-70B2-497F-B7F1-524768539E99}"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BE3FED0F-B7E5-4971-B78A-2CA801057B88}"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49F7D63E-3EED-43CB-A1B2-6647E4210899}"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FADD43FF-78C5-4AB9-8B6B-DB3A49FCCCEF}"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DA33118-6DE9-4BA6-8888-5524C0F998EF}"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921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E98F1EA4-DFF8-4401-BBE4-26022D663102}"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275B7DA4-39D6-4406-BBCC-2F06BA5934E2}"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42A9B45E-4945-4BF1-A939-ADCD62071CA9}"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6B1F59AF-1B03-4F8C-8350-0487145EFBEC}"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FD1ADDC7-BC99-4639-81F0-0C9B3BFDBEF9}"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6542EE23-CFEE-4A84-94D7-900CE2C64067}"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B0B6CE09-2475-4B9B-AF54-F4656A1F5F3C}"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E4D61708-C239-4160-B627-AFE4D6BE9CE5}"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425AF508-3CBA-419B-976B-8AF93A5091AF}"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F1AC2225-2D72-4E96-96AA-FC467D30FF7F}"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6AB99CB-2954-40BF-B0AF-1A6C420264B6}"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024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E0E2E32-5B0E-446C-9AFE-42DA93EC5E68}"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7DE5994-CA89-4877-B049-30ED82BC2F3F}"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80420E8-AD30-409A-8240-DE11A24C232C}"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CEC5F94E-3704-4199-B753-F17565D31AED}"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7CC20A9-4A22-4772-AC9B-B957BC36F408}"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2FFCA1E0-01F6-4E19-A3AC-3C22E21DA5BC}"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FDBA851F-3B8E-4F25-A6B7-879810AD57D3}"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32BE35E6-827A-4AA0-90E8-16A3863A8CCA}"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D328B64D-D610-4A15-A078-CBCC7D92E49B}"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56F04DC2-6466-4EB3-A2E5-E8A3A009F28F}"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67CCEB07-3DC3-42EE-8DC9-A0E3F6A53049}"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fld id="{773EB0F5-3AFE-4508-89C4-9B7D2DD1AAC2}"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en-US" dirty="0">
                <a:latin typeface="Calibri" panose="020F0502020204030204" pitchFamily="34" charset="0"/>
              </a:rPr>
            </a:fld>
            <a:endParaRPr lang="en-US" altLang="en-US" dirty="0">
              <a:latin typeface="Calibri" panose="020F050202020403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286E1AB3-1834-4355-87D5-E4540032FEA4}"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vi-VN" altLang="en-US" dirty="0">
                <a:latin typeface="Arial" panose="020B0604020202020204" pitchFamily="34" charset="0"/>
                <a:cs typeface="Arial" panose="020B0604020202020204" pitchFamily="34" charset="0"/>
              </a:rPr>
            </a:fld>
            <a:endParaRPr lang="vi-VN"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noChangeArrowheads="1"/>
          </p:cNvSpPr>
          <p:nvPr>
            <p:ph type="dt" sz="half" idx="1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1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1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7" name="Date Placeholder 6"/>
          <p:cNvSpPr>
            <a:spLocks noGrp="1" noChangeArrowheads="1"/>
          </p:cNvSpPr>
          <p:nvPr>
            <p:ph type="dt" sz="half" idx="1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7" name="Date Placeholder 6"/>
          <p:cNvSpPr>
            <a:spLocks noGrp="1" noChangeArrowheads="1"/>
          </p:cNvSpPr>
          <p:nvPr>
            <p:ph type="dt" sz="half" idx="1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126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3BDAD2A9-16B0-4A94-A15F-061A34EF24D3}"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3"/>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4"/>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noChangeArrowheads="1"/>
          </p:cNvSpPr>
          <p:nvPr>
            <p:ph type="dt" sz="half" idx="1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1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1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7" name="Date Placeholder 6"/>
          <p:cNvSpPr>
            <a:spLocks noGrp="1" noChangeArrowheads="1"/>
          </p:cNvSpPr>
          <p:nvPr>
            <p:ph type="dt" sz="half" idx="1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229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Date Placeholder 1"/>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CA00942D-3627-42B2-A82C-F689EC3CD6E4}"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2"/>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3"/>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7" name="Date Placeholder 6"/>
          <p:cNvSpPr>
            <a:spLocks noGrp="1" noChangeArrowheads="1"/>
          </p:cNvSpPr>
          <p:nvPr>
            <p:ph type="dt" sz="half" idx="1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latin typeface="Arial" panose="020B0604020202020204" pitchFamily="34" charset="0"/>
                <a:cs typeface="Arial" panose="020B0604020202020204" pitchFamily="34" charset="0"/>
              </a:rPr>
            </a:fld>
            <a:endParaRPr lang="en-US" alt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331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2074333"/>
            <a:ext cx="3680885"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475A918A-6E58-42CF-ACCB-0EA03B33840E}"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433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1600200"/>
            <a:ext cx="6164653" cy="1371600"/>
          </a:xfrm>
        </p:spPr>
        <p:txBody>
          <a:bodyPr anchor="b"/>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0"/>
              </a:spcBef>
              <a:spcAft>
                <a:spcPts val="1000"/>
              </a:spcAft>
              <a:buClr>
                <a:schemeClr val="tx1"/>
              </a:buClr>
              <a:buSzPct val="100000"/>
              <a:buFont typeface="Arial" panose="020B0604020202020204" pitchFamily="34" charset="0"/>
              <a:buNone/>
              <a:defRPr/>
            </a:pPr>
            <a:r>
              <a:rPr kumimoji="0" lang="en-US" sz="16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9EE63BA-B8AC-4B2F-9388-0E987E6F2E78}"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en-US" dirty="0"/>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2.xml"/><Relationship Id="rId12" Type="http://schemas.openxmlformats.org/officeDocument/2006/relationships/image" Target="../media/image4.jpeg"/><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3" Type="http://schemas.openxmlformats.org/officeDocument/2006/relationships/theme" Target="../theme/theme3.xml"/><Relationship Id="rId12" Type="http://schemas.openxmlformats.org/officeDocument/2006/relationships/image" Target="../media/image4.jpeg"/><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3" Type="http://schemas.openxmlformats.org/officeDocument/2006/relationships/theme" Target="../theme/theme4.xml"/><Relationship Id="rId12" Type="http://schemas.openxmlformats.org/officeDocument/2006/relationships/image" Target="../media/image4.jpeg"/><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5.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2" Type="http://schemas.openxmlformats.org/officeDocument/2006/relationships/theme" Target="../theme/theme6.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685800" y="609600"/>
            <a:ext cx="10131425" cy="145573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a:xfrm>
            <a:off x="685800" y="2141538"/>
            <a:ext cx="10131425" cy="3649662"/>
          </a:xfrm>
          <a:prstGeom prst="rect">
            <a:avLst/>
          </a:prstGeom>
          <a:noFill/>
          <a:ln w="9525">
            <a:noFill/>
          </a:ln>
        </p:spPr>
        <p:txBody>
          <a:bodyPr anchor="ctr" anchorCtr="0"/>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773EB0F5-3AFE-4508-89C4-9B7D2DD1AAC2}"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lgn="r">
              <a:defRPr sz="1000"/>
            </a:lvl1pPr>
          </a:lstStyle>
          <a:p>
            <a:pPr lvl="0" eaLnBrk="1" hangingPunct="1">
              <a:buNone/>
            </a:pPr>
            <a:fld id="{9A0DB2DC-4C9A-4742-B13C-FB6460FD3503}" type="slidenum">
              <a:rPr lang="en-US" altLang="en-US" dirty="0">
                <a:latin typeface="Calibri" panose="020F0502020204030204" pitchFamily="34" charset="0"/>
              </a:rPr>
            </a:fld>
            <a:endParaRPr lang="en-US" altLang="en-US" dirty="0">
              <a:latin typeface="Calibri" panose="020F0502020204030204" pitchFamily="34" charset="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Light" panose="020F0302020204030204" pitchFamily="34" charset="0"/>
        </a:defRPr>
      </a:lvl2pPr>
      <a:lvl3pPr algn="l" defTabSz="457200" rtl="0" eaLnBrk="0" fontAlgn="base" hangingPunct="0">
        <a:spcBef>
          <a:spcPct val="0"/>
        </a:spcBef>
        <a:spcAft>
          <a:spcPct val="0"/>
        </a:spcAft>
        <a:defRPr sz="3600">
          <a:solidFill>
            <a:schemeClr val="tx1"/>
          </a:solidFill>
          <a:latin typeface="Calibri Light" panose="020F0302020204030204" pitchFamily="34" charset="0"/>
        </a:defRPr>
      </a:lvl3pPr>
      <a:lvl4pPr algn="l" defTabSz="457200" rtl="0" eaLnBrk="0" fontAlgn="base" hangingPunct="0">
        <a:spcBef>
          <a:spcPct val="0"/>
        </a:spcBef>
        <a:spcAft>
          <a:spcPct val="0"/>
        </a:spcAft>
        <a:defRPr sz="3600">
          <a:solidFill>
            <a:schemeClr val="tx1"/>
          </a:solidFill>
          <a:latin typeface="Calibri Light" panose="020F0302020204030204" pitchFamily="34" charset="0"/>
        </a:defRPr>
      </a:lvl4pPr>
      <a:lvl5pPr algn="l" defTabSz="457200" rtl="0" eaLnBrk="0" fontAlgn="base" hangingPunct="0">
        <a:spcBef>
          <a:spcPct val="0"/>
        </a:spcBef>
        <a:spcAft>
          <a:spcPct val="0"/>
        </a:spcAft>
        <a:defRPr sz="3600">
          <a:solidFill>
            <a:schemeClr val="tx1"/>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vi-VN" altLang="en-US" dirty="0"/>
          </a:p>
        </p:txBody>
      </p:sp>
      <p:sp>
        <p:nvSpPr>
          <p:cNvPr id="2051"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vi-VN"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9D39485-D26A-41D8-9F22-EB93733C9CB5}"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Arial" panose="020B0604020202020204" pitchFamily="34" charset="0"/>
              </a:defRPr>
            </a:lvl1pPr>
          </a:lstStyle>
          <a:p>
            <a:pPr lvl="0" defTabSz="914400" eaLnBrk="1" hangingPunct="1">
              <a:buNone/>
            </a:pPr>
            <a:fld id="{9A0DB2DC-4C9A-4742-B13C-FB6460FD3503}" type="slidenum">
              <a:rPr lang="vi-VN" altLang="en-US" dirty="0">
                <a:cs typeface="Arial" panose="020B0604020202020204" pitchFamily="34" charset="0"/>
              </a:rPr>
            </a:fld>
            <a:endParaRPr lang="vi-VN" altLang="en-US" dirty="0">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vi-VN" altLang="en-US" dirty="0"/>
          </a:p>
        </p:txBody>
      </p:sp>
      <p:sp>
        <p:nvSpPr>
          <p:cNvPr id="3075"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vi-VN"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E8B4A06-3D90-4F72-83C4-CC740EA757B9}"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Arial" panose="020B0604020202020204" pitchFamily="34" charset="0"/>
              </a:defRPr>
            </a:lvl1pPr>
          </a:lstStyle>
          <a:p>
            <a:pPr lvl="0" defTabSz="914400" eaLnBrk="1" hangingPunct="1">
              <a:buNone/>
            </a:pPr>
            <a:fld id="{9A0DB2DC-4C9A-4742-B13C-FB6460FD3503}" type="slidenum">
              <a:rPr lang="vi-VN" altLang="en-US" dirty="0">
                <a:cs typeface="Arial" panose="020B0604020202020204" pitchFamily="34" charset="0"/>
              </a:rPr>
            </a:fld>
            <a:endParaRPr lang="vi-VN" altLang="en-US" dirty="0">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4098"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vi-VN" altLang="en-US" dirty="0"/>
          </a:p>
        </p:txBody>
      </p:sp>
      <p:sp>
        <p:nvSpPr>
          <p:cNvPr id="4099"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vi-VN"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823C02D-5C6A-4639-BF8B-87B39681CDCA}"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Arial" panose="020B0604020202020204" pitchFamily="34" charset="0"/>
              </a:defRPr>
            </a:lvl1pPr>
          </a:lstStyle>
          <a:p>
            <a:pPr lvl="0" defTabSz="914400" eaLnBrk="1" hangingPunct="1">
              <a:buNone/>
            </a:pPr>
            <a:fld id="{9A0DB2DC-4C9A-4742-B13C-FB6460FD3503}" type="slidenum">
              <a:rPr lang="vi-VN" altLang="en-US" dirty="0">
                <a:cs typeface="Arial" panose="020B0604020202020204" pitchFamily="34" charset="0"/>
              </a:rPr>
            </a:fld>
            <a:endParaRPr lang="vi-VN" altLang="en-US" dirty="0">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Rectangle 2"/>
          <p:cNvSpPr>
            <a:spLocks noGrp="1"/>
          </p:cNvSpPr>
          <p:nvPr>
            <p:ph type="title"/>
          </p:nvPr>
        </p:nvSpPr>
        <p:spPr>
          <a:xfrm>
            <a:off x="609600" y="274638"/>
            <a:ext cx="109728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5123" name="Rectangle 3"/>
          <p:cNvSpPr>
            <a:spLocks noGrp="1"/>
          </p:cNvSpPr>
          <p:nvPr>
            <p:ph type="body" idx="1"/>
          </p:nvPr>
        </p:nvSpPr>
        <p:spPr>
          <a:xfrm>
            <a:off x="609600" y="1600200"/>
            <a:ext cx="109728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defTabSz="914400" eaLnBrk="1" hangingPunct="1">
              <a:defRPr sz="1400">
                <a:solidFill>
                  <a:srgbClr val="000000"/>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defTabSz="914400" eaLnBrk="1" hangingPunct="1">
              <a:defRPr sz="1400">
                <a:solidFill>
                  <a:srgbClr val="000000"/>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a:defRPr sz="1400">
                <a:solidFill>
                  <a:srgbClr val="000000"/>
                </a:solidFill>
                <a:latin typeface="Arial" panose="020B0604020202020204" pitchFamily="34" charset="0"/>
              </a:defRPr>
            </a:lvl1pPr>
          </a:lstStyle>
          <a:p>
            <a:pPr lvl="0" defTabSz="914400" eaLnBrk="1" hangingPunct="1">
              <a:buNone/>
            </a:pPr>
            <a:fld id="{9A0DB2DC-4C9A-4742-B13C-FB6460FD3503}" type="slidenum">
              <a:rPr lang="en-US" altLang="en-US" dirty="0">
                <a:cs typeface="Arial" panose="020B0604020202020204" pitchFamily="34" charset="0"/>
              </a:rPr>
            </a:fld>
            <a:endParaRPr lang="en-US" altLang="en-US" dirty="0">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6146" name="Rectangle 2"/>
          <p:cNvSpPr>
            <a:spLocks noGrp="1"/>
          </p:cNvSpPr>
          <p:nvPr>
            <p:ph type="title"/>
          </p:nvPr>
        </p:nvSpPr>
        <p:spPr>
          <a:xfrm>
            <a:off x="609600" y="274638"/>
            <a:ext cx="109728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6147" name="Rectangle 3"/>
          <p:cNvSpPr>
            <a:spLocks noGrp="1"/>
          </p:cNvSpPr>
          <p:nvPr>
            <p:ph type="body" idx="1"/>
          </p:nvPr>
        </p:nvSpPr>
        <p:spPr>
          <a:xfrm>
            <a:off x="609600" y="1600200"/>
            <a:ext cx="109728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defTabSz="914400" eaLnBrk="1" hangingPunct="1">
              <a:defRPr sz="1400">
                <a:solidFill>
                  <a:srgbClr val="000000"/>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defTabSz="914400" eaLnBrk="1" hangingPunct="1">
              <a:defRPr sz="1400">
                <a:solidFill>
                  <a:srgbClr val="000000"/>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a:defRPr sz="1400">
                <a:solidFill>
                  <a:srgbClr val="000000"/>
                </a:solidFill>
                <a:latin typeface="Arial" panose="020B0604020202020204" pitchFamily="34" charset="0"/>
              </a:defRPr>
            </a:lvl1pPr>
          </a:lstStyle>
          <a:p>
            <a:pPr lvl="0" defTabSz="914400" eaLnBrk="1" hangingPunct="1">
              <a:buNone/>
            </a:pPr>
            <a:fld id="{9A0DB2DC-4C9A-4742-B13C-FB6460FD3503}" type="slidenum">
              <a:rPr lang="en-US" altLang="en-US" dirty="0">
                <a:cs typeface="Arial" panose="020B0604020202020204" pitchFamily="34" charset="0"/>
              </a:rPr>
            </a:fld>
            <a:endParaRPr lang="en-US" altLang="en-US" dirty="0">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5.emf"/><Relationship Id="rId1" Type="http://schemas.openxmlformats.org/officeDocument/2006/relationships/package" Target="../embeddings/Document1.docx"/></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19.GIF"/><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24.pn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image" Target="../media/image26.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1.xml"/><Relationship Id="rId3" Type="http://schemas.openxmlformats.org/officeDocument/2006/relationships/image" Target="../media/image7.emf"/><Relationship Id="rId2" Type="http://schemas.openxmlformats.org/officeDocument/2006/relationships/package" Target="../embeddings/Document2.docx"/><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image" Target="../media/image27.jpeg"/></Relationships>
</file>

<file path=ppt/slides/_rels/slide22.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18.xml"/><Relationship Id="rId1" Type="http://schemas.openxmlformats.org/officeDocument/2006/relationships/image" Target="../media/image28.jpeg"/></Relationships>
</file>

<file path=ppt/slides/_rels/slide23.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29.xml"/><Relationship Id="rId1" Type="http://schemas.openxmlformats.org/officeDocument/2006/relationships/image" Target="../media/image28.jpeg"/></Relationships>
</file>

<file path=ppt/slides/_rels/slide24.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33.png"/><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slideLayout" Target="../slideLayouts/slideLayout40.xml"/><Relationship Id="rId10" Type="http://schemas.openxmlformats.org/officeDocument/2006/relationships/audio" Target="../media/audio3.wav"/><Relationship Id="rId1" Type="http://schemas.openxmlformats.org/officeDocument/2006/relationships/image" Target="../media/image28.jpeg"/></Relationships>
</file>

<file path=ppt/slides/_rels/slide25.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18.xml"/><Relationship Id="rId1" Type="http://schemas.openxmlformats.org/officeDocument/2006/relationships/image" Target="../media/image28.jpeg"/></Relationships>
</file>

<file path=ppt/slides/_rels/slide26.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18.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35.jpeg"/></Relationships>
</file>

<file path=ppt/slides/_rels/slide28.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2" Type="http://schemas.openxmlformats.org/officeDocument/2006/relationships/slideLayout" Target="../slideLayouts/slideLayout19.xml"/><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Title 1"/>
          <p:cNvSpPr>
            <a:spLocks noGrp="1"/>
          </p:cNvSpPr>
          <p:nvPr>
            <p:ph type="ctrTitle"/>
          </p:nvPr>
        </p:nvSpPr>
        <p:spPr>
          <a:xfrm>
            <a:off x="-6350" y="-282575"/>
            <a:ext cx="11841163" cy="1377950"/>
          </a:xfrm>
        </p:spPr>
        <p:txBody>
          <a:bodyPr vert="horz" lIns="91440" tIns="45720" rIns="91440" bIns="45720" rtlCol="0" anchor="b">
            <a:noAutofit/>
          </a:bodyPr>
          <a:p>
            <a:pPr defTabSz="457200" eaLnBrk="1" hangingPunct="1">
              <a:spcBef>
                <a:spcPts val="600"/>
              </a:spcBef>
              <a:buClrTx/>
              <a:buSzTx/>
              <a:buFontTx/>
              <a:buNone/>
            </a:pPr>
            <a:r>
              <a:rPr sz="2000" b="1" i="1" kern="1200" dirty="0">
                <a:solidFill>
                  <a:srgbClr val="F2F2F2"/>
                </a:solidFill>
                <a:latin typeface="Times New Roman" panose="02020603050405020304" pitchFamily="18" charset="0"/>
                <a:ea typeface="+mj-ea"/>
                <a:cs typeface="Times New Roman" panose="02020603050405020304" pitchFamily="18" charset="0"/>
              </a:rPr>
              <a:t>    ? Di tích th</a:t>
            </a:r>
            <a:r>
              <a:rPr sz="2000" b="1" i="1" kern="1200" dirty="0">
                <a:solidFill>
                  <a:srgbClr val="F2F2F2"/>
                </a:solidFill>
                <a:latin typeface="Times New Roman" panose="02020603050405020304" pitchFamily="18" charset="0"/>
                <a:ea typeface="Times New Roman" panose="02020603050405020304" pitchFamily="18" charset="0"/>
                <a:cs typeface="+mj-cs"/>
              </a:rPr>
              <a:t>à</a:t>
            </a:r>
            <a:r>
              <a:rPr sz="2000" b="1" i="1" kern="1200" dirty="0">
                <a:solidFill>
                  <a:srgbClr val="F2F2F2"/>
                </a:solidFill>
                <a:latin typeface="Times New Roman" panose="02020603050405020304" pitchFamily="18" charset="0"/>
                <a:ea typeface="+mj-ea"/>
                <a:cs typeface="Times New Roman" panose="02020603050405020304" pitchFamily="18" charset="0"/>
              </a:rPr>
              <a:t>nh nh</a:t>
            </a:r>
            <a:r>
              <a:rPr sz="2000" b="1" i="1" kern="1200" dirty="0">
                <a:solidFill>
                  <a:srgbClr val="F2F2F2"/>
                </a:solidFill>
                <a:latin typeface="Times New Roman" panose="02020603050405020304" pitchFamily="18" charset="0"/>
                <a:ea typeface="Times New Roman" panose="02020603050405020304" pitchFamily="18" charset="0"/>
                <a:cs typeface="+mj-cs"/>
              </a:rPr>
              <a:t>à</a:t>
            </a:r>
            <a:r>
              <a:rPr sz="2000" b="1" i="1" kern="1200" dirty="0">
                <a:solidFill>
                  <a:srgbClr val="F2F2F2"/>
                </a:solidFill>
                <a:latin typeface="Times New Roman" panose="02020603050405020304" pitchFamily="18" charset="0"/>
                <a:ea typeface="+mj-ea"/>
                <a:cs typeface="Times New Roman" panose="02020603050405020304" pitchFamily="18" charset="0"/>
              </a:rPr>
              <a:t> Mạc (Lạng Sơn), Lũy Thầy (Quảng Bình) gợi cho em nhớ đến những cuộc xung đột n</a:t>
            </a:r>
            <a:r>
              <a:rPr sz="2000" b="1" i="1" kern="1200" dirty="0">
                <a:solidFill>
                  <a:srgbClr val="F2F2F2"/>
                </a:solidFill>
                <a:latin typeface="Times New Roman" panose="02020603050405020304" pitchFamily="18" charset="0"/>
                <a:ea typeface="Times New Roman" panose="02020603050405020304" pitchFamily="18" charset="0"/>
                <a:cs typeface="+mj-cs"/>
              </a:rPr>
              <a:t>à</a:t>
            </a:r>
            <a:r>
              <a:rPr sz="2000" b="1" i="1" kern="1200" dirty="0">
                <a:solidFill>
                  <a:srgbClr val="F2F2F2"/>
                </a:solidFill>
                <a:latin typeface="Times New Roman" panose="02020603050405020304" pitchFamily="18" charset="0"/>
                <a:ea typeface="+mj-ea"/>
                <a:cs typeface="Times New Roman" panose="02020603050405020304" pitchFamily="18" charset="0"/>
              </a:rPr>
              <a:t>o trong các thế kỉ XVI-XVII? Những cuộc xung đột đó đã để lại hệ quả như thế n</a:t>
            </a:r>
            <a:r>
              <a:rPr sz="2000" b="1" i="1" kern="1200" dirty="0">
                <a:solidFill>
                  <a:srgbClr val="F2F2F2"/>
                </a:solidFill>
                <a:latin typeface="Times New Roman" panose="02020603050405020304" pitchFamily="18" charset="0"/>
                <a:ea typeface="Times New Roman" panose="02020603050405020304" pitchFamily="18" charset="0"/>
                <a:cs typeface="+mj-cs"/>
              </a:rPr>
              <a:t>à</a:t>
            </a:r>
            <a:r>
              <a:rPr sz="2000" b="1" i="1" kern="1200" dirty="0">
                <a:solidFill>
                  <a:srgbClr val="F2F2F2"/>
                </a:solidFill>
                <a:latin typeface="Times New Roman" panose="02020603050405020304" pitchFamily="18" charset="0"/>
                <a:ea typeface="+mj-ea"/>
                <a:cs typeface="Times New Roman" panose="02020603050405020304" pitchFamily="18" charset="0"/>
              </a:rPr>
              <a:t>o đối với lịch sử dân tộc?</a:t>
            </a:r>
            <a:br>
              <a:rPr sz="2000" b="1" kern="1200" dirty="0">
                <a:solidFill>
                  <a:srgbClr val="F2F2F2"/>
                </a:solidFill>
                <a:latin typeface="Times New Roman" panose="02020603050405020304" pitchFamily="18" charset="0"/>
                <a:ea typeface="+mj-ea"/>
                <a:cs typeface="Times New Roman" panose="02020603050405020304" pitchFamily="18" charset="0"/>
              </a:rPr>
            </a:br>
            <a:endParaRPr sz="2000" b="1" kern="1200" dirty="0">
              <a:solidFill>
                <a:srgbClr val="F2F2F2"/>
              </a:solidFill>
              <a:latin typeface="Times New Roman" panose="02020603050405020304" pitchFamily="18" charset="0"/>
              <a:ea typeface="Times New Roman" panose="02020603050405020304" pitchFamily="18" charset="0"/>
              <a:cs typeface="+mj-cs"/>
            </a:endParaRPr>
          </a:p>
        </p:txBody>
      </p:sp>
      <p:sp>
        <p:nvSpPr>
          <p:cNvPr id="3" name="Subtitle 2"/>
          <p:cNvSpPr>
            <a:spLocks noGrp="1"/>
          </p:cNvSpPr>
          <p:nvPr>
            <p:ph type="subTitle" idx="1"/>
          </p:nvPr>
        </p:nvSpPr>
        <p:spPr>
          <a:xfrm>
            <a:off x="3962400" y="4386263"/>
            <a:ext cx="7197725" cy="1404938"/>
          </a:xfrm>
        </p:spPr>
        <p:txBody>
          <a:bodyPr vert="horz" wrap="square" lIns="91440" tIns="45720" rIns="91440" bIns="45720" numCol="1" rtlCol="0" anchor="t" anchorCtr="0" compatLnSpc="1">
            <a:normAutofit/>
          </a:bodyPr>
          <a:lstStyle/>
          <a:p>
            <a:pPr marL="0" marR="0" lvl="0" indent="0" algn="r" defTabSz="457200" rtl="0" eaLnBrk="1" fontAlgn="auto" latinLnBrk="0" hangingPunct="1">
              <a:lnSpc>
                <a:spcPct val="100000"/>
              </a:lnSpc>
              <a:spcBef>
                <a:spcPts val="0"/>
              </a:spcBef>
              <a:spcAft>
                <a:spcPts val="1000"/>
              </a:spcAft>
              <a:buClr>
                <a:schemeClr val="tx1"/>
              </a:buClr>
              <a:buSzPct val="100000"/>
              <a:buFont typeface="Arial" panose="020B0604020202020204"/>
              <a:buNone/>
              <a:defRPr/>
            </a:pPr>
            <a:endParaRPr kumimoji="0" lang="en-US" sz="1800" b="0" i="0" u="none" strike="noStrike" kern="1200" cap="all" spc="0" normalizeH="0" baseline="0" noProof="0">
              <a:ln>
                <a:noFill/>
              </a:ln>
              <a:solidFill>
                <a:schemeClr val="tx1"/>
              </a:solidFill>
              <a:effectLst/>
              <a:uLnTx/>
              <a:uFillTx/>
              <a:latin typeface="+mn-lt"/>
              <a:ea typeface="+mn-ea"/>
              <a:cs typeface="+mn-cs"/>
            </a:endParaRPr>
          </a:p>
        </p:txBody>
      </p:sp>
      <p:graphicFrame>
        <p:nvGraphicFramePr>
          <p:cNvPr id="80900" name="Object 6"/>
          <p:cNvGraphicFramePr>
            <a:graphicFrameLocks noChangeAspect="1"/>
          </p:cNvGraphicFramePr>
          <p:nvPr/>
        </p:nvGraphicFramePr>
        <p:xfrm>
          <a:off x="144463" y="987425"/>
          <a:ext cx="11539537" cy="8969375"/>
        </p:xfrm>
        <a:graphic>
          <a:graphicData uri="http://schemas.openxmlformats.org/presentationml/2006/ole">
            <mc:AlternateContent xmlns:mc="http://schemas.openxmlformats.org/markup-compatibility/2006">
              <mc:Choice xmlns:v="urn:schemas-microsoft-com:vml" Requires="v">
                <p:oleObj spid="_x0000_s3076" name="" r:id="rId1" imgW="6315710" imgH="4909820" progId="Word.Document.12">
                  <p:embed/>
                </p:oleObj>
              </mc:Choice>
              <mc:Fallback>
                <p:oleObj name="" r:id="rId1" imgW="6315710" imgH="4909820" progId="Word.Document.12">
                  <p:embed/>
                  <p:pic>
                    <p:nvPicPr>
                      <p:cNvPr id="0" name="Picture 3075"/>
                      <p:cNvPicPr/>
                      <p:nvPr/>
                    </p:nvPicPr>
                    <p:blipFill>
                      <a:blip r:embed="rId2"/>
                      <a:stretch>
                        <a:fillRect/>
                      </a:stretch>
                    </p:blipFill>
                    <p:spPr>
                      <a:xfrm>
                        <a:off x="144463" y="987425"/>
                        <a:ext cx="11539537" cy="8969375"/>
                      </a:xfrm>
                      <a:prstGeom prst="rect">
                        <a:avLst/>
                      </a:prstGeom>
                      <a:noFill/>
                      <a:ln w="38100">
                        <a:noFill/>
                        <a:miter/>
                      </a:ln>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1" name="Text Box 3"/>
          <p:cNvSpPr txBox="1"/>
          <p:nvPr/>
        </p:nvSpPr>
        <p:spPr>
          <a:xfrm>
            <a:off x="9037638" y="6149975"/>
            <a:ext cx="3130550" cy="708025"/>
          </a:xfrm>
          <a:prstGeom prst="rect">
            <a:avLst/>
          </a:prstGeom>
          <a:solidFill>
            <a:srgbClr val="66FFFF"/>
          </a:solidFill>
          <a:ln w="9525">
            <a:noFill/>
          </a:ln>
        </p:spPr>
        <p:txBody>
          <a:bodyPr>
            <a:spAutoFit/>
          </a:bodyPr>
          <a:p>
            <a:pPr eaLnBrk="1" hangingPunct="1">
              <a:spcBef>
                <a:spcPct val="50000"/>
              </a:spcBef>
            </a:pPr>
            <a:r>
              <a:rPr lang="en-US" altLang="en-US" sz="2000" b="1" dirty="0">
                <a:solidFill>
                  <a:srgbClr val="FF0000"/>
                </a:solidFill>
                <a:latin typeface="Arial" panose="020B0604020202020204" pitchFamily="34" charset="0"/>
              </a:rPr>
              <a:t>LƯỢC ĐỒ XUNG ĐỘT NAM – BẮC TRIỀU</a:t>
            </a:r>
            <a:endParaRPr lang="en-US" altLang="en-US" sz="2000" b="1" dirty="0">
              <a:solidFill>
                <a:srgbClr val="FF0000"/>
              </a:solidFill>
              <a:latin typeface="Arial" panose="020B0604020202020204" pitchFamily="34" charset="0"/>
            </a:endParaRPr>
          </a:p>
        </p:txBody>
      </p:sp>
      <p:pic>
        <p:nvPicPr>
          <p:cNvPr id="91139" name="Picture 4" descr="Luoc_do_cac_cuoc_khoi_nghia_nong_dan_thoi_Tran"/>
          <p:cNvPicPr>
            <a:picLocks noChangeAspect="1"/>
          </p:cNvPicPr>
          <p:nvPr/>
        </p:nvPicPr>
        <p:blipFill>
          <a:blip r:embed="rId1"/>
          <a:stretch>
            <a:fillRect/>
          </a:stretch>
        </p:blipFill>
        <p:spPr>
          <a:xfrm>
            <a:off x="2892425" y="323850"/>
            <a:ext cx="6254750" cy="6534150"/>
          </a:xfrm>
          <a:prstGeom prst="rect">
            <a:avLst/>
          </a:prstGeom>
          <a:noFill/>
          <a:ln w="9525">
            <a:noFill/>
          </a:ln>
        </p:spPr>
      </p:pic>
      <p:sp>
        <p:nvSpPr>
          <p:cNvPr id="91140" name="Text Box 5"/>
          <p:cNvSpPr txBox="1"/>
          <p:nvPr/>
        </p:nvSpPr>
        <p:spPr>
          <a:xfrm>
            <a:off x="5105400" y="4876800"/>
            <a:ext cx="1828800" cy="366713"/>
          </a:xfrm>
          <a:prstGeom prst="rect">
            <a:avLst/>
          </a:prstGeom>
          <a:noFill/>
          <a:ln w="57150">
            <a:noFill/>
          </a:ln>
        </p:spPr>
        <p:txBody>
          <a:bodyPr>
            <a:spAutoFit/>
          </a:bodyPr>
          <a:p>
            <a:pPr algn="ctr" eaLnBrk="1" hangingPunct="1">
              <a:spcBef>
                <a:spcPct val="50000"/>
              </a:spcBef>
            </a:pPr>
            <a:r>
              <a:rPr lang="en-US" altLang="en-US" b="1" dirty="0">
                <a:solidFill>
                  <a:srgbClr val="FF0000"/>
                </a:solidFill>
                <a:latin typeface="Arial" panose="020B0604020202020204" pitchFamily="34" charset="0"/>
              </a:rPr>
              <a:t>NAM TRIỀU</a:t>
            </a:r>
            <a:endParaRPr lang="en-US" altLang="en-US" b="1" dirty="0">
              <a:solidFill>
                <a:srgbClr val="FF0000"/>
              </a:solidFill>
              <a:latin typeface="Arial" panose="020B0604020202020204" pitchFamily="34" charset="0"/>
            </a:endParaRPr>
          </a:p>
        </p:txBody>
      </p:sp>
      <p:sp>
        <p:nvSpPr>
          <p:cNvPr id="91141" name="Rectangle 6"/>
          <p:cNvSpPr/>
          <p:nvPr/>
        </p:nvSpPr>
        <p:spPr>
          <a:xfrm>
            <a:off x="4572000" y="2667000"/>
            <a:ext cx="1676400" cy="381000"/>
          </a:xfrm>
          <a:prstGeom prst="rect">
            <a:avLst/>
          </a:prstGeom>
          <a:solidFill>
            <a:srgbClr val="FFFFFF"/>
          </a:solidFill>
          <a:ln w="57150" cap="flat" cmpd="sng">
            <a:solidFill>
              <a:srgbClr val="FF0000"/>
            </a:solidFill>
            <a:prstDash val="solid"/>
            <a:miter/>
            <a:headEnd type="none" w="med" len="med"/>
            <a:tailEnd type="none" w="med" len="med"/>
          </a:ln>
        </p:spPr>
        <p:txBody>
          <a:bodyPr wrap="none" anchor="ctr" anchorCtr="0"/>
          <a:p>
            <a:pPr eaLnBrk="1" hangingPunct="1"/>
            <a:endParaRPr lang="en-US" altLang="en-US" dirty="0">
              <a:latin typeface="Arial" panose="020B0604020202020204" pitchFamily="34" charset="0"/>
            </a:endParaRPr>
          </a:p>
        </p:txBody>
      </p:sp>
      <p:sp>
        <p:nvSpPr>
          <p:cNvPr id="91142" name="Text Box 7"/>
          <p:cNvSpPr txBox="1"/>
          <p:nvPr/>
        </p:nvSpPr>
        <p:spPr>
          <a:xfrm>
            <a:off x="4495800" y="2667000"/>
            <a:ext cx="1828800" cy="366713"/>
          </a:xfrm>
          <a:prstGeom prst="rect">
            <a:avLst/>
          </a:prstGeom>
          <a:noFill/>
          <a:ln w="57150">
            <a:noFill/>
          </a:ln>
        </p:spPr>
        <p:txBody>
          <a:bodyPr>
            <a:spAutoFit/>
          </a:bodyPr>
          <a:p>
            <a:pPr algn="ctr" eaLnBrk="1" hangingPunct="1">
              <a:spcBef>
                <a:spcPct val="50000"/>
              </a:spcBef>
            </a:pPr>
            <a:r>
              <a:rPr lang="en-US" altLang="en-US" dirty="0">
                <a:solidFill>
                  <a:srgbClr val="FF00FF"/>
                </a:solidFill>
                <a:latin typeface="Arial" panose="020B0604020202020204" pitchFamily="34" charset="0"/>
              </a:rPr>
              <a:t>BẮC TRIỀU</a:t>
            </a:r>
            <a:endParaRPr lang="en-US" altLang="en-US" dirty="0">
              <a:solidFill>
                <a:srgbClr val="FF00FF"/>
              </a:solidFill>
              <a:latin typeface="Arial" panose="020B0604020202020204" pitchFamily="34" charset="0"/>
            </a:endParaRPr>
          </a:p>
        </p:txBody>
      </p:sp>
      <p:pic>
        <p:nvPicPr>
          <p:cNvPr id="32776" name="Picture 8" descr="QUASBUTN"/>
          <p:cNvPicPr>
            <a:picLocks noChangeAspect="1"/>
          </p:cNvPicPr>
          <p:nvPr/>
        </p:nvPicPr>
        <p:blipFill>
          <a:blip r:embed="rId2"/>
          <a:stretch>
            <a:fillRect/>
          </a:stretch>
        </p:blipFill>
        <p:spPr>
          <a:xfrm>
            <a:off x="5029200" y="3124200"/>
            <a:ext cx="342900" cy="342900"/>
          </a:xfrm>
          <a:prstGeom prst="rect">
            <a:avLst/>
          </a:prstGeom>
          <a:noFill/>
          <a:ln w="9525">
            <a:noFill/>
          </a:ln>
        </p:spPr>
      </p:pic>
      <p:sp>
        <p:nvSpPr>
          <p:cNvPr id="32777" name="Line 9"/>
          <p:cNvSpPr/>
          <p:nvPr/>
        </p:nvSpPr>
        <p:spPr>
          <a:xfrm flipV="1">
            <a:off x="6248400" y="1447800"/>
            <a:ext cx="609600" cy="1676400"/>
          </a:xfrm>
          <a:prstGeom prst="line">
            <a:avLst/>
          </a:prstGeom>
          <a:ln w="57150" cap="flat" cmpd="sng">
            <a:solidFill>
              <a:schemeClr val="accent2"/>
            </a:solidFill>
            <a:prstDash val="solid"/>
            <a:headEnd type="none" w="med" len="med"/>
            <a:tailEnd type="triangle" w="med" len="med"/>
          </a:ln>
        </p:spPr>
      </p:sp>
      <p:sp>
        <p:nvSpPr>
          <p:cNvPr id="32778" name="Line 10"/>
          <p:cNvSpPr/>
          <p:nvPr/>
        </p:nvSpPr>
        <p:spPr>
          <a:xfrm flipV="1">
            <a:off x="6019800" y="3429000"/>
            <a:ext cx="76200" cy="914400"/>
          </a:xfrm>
          <a:prstGeom prst="line">
            <a:avLst/>
          </a:prstGeom>
          <a:ln w="76200" cap="flat" cmpd="sng">
            <a:solidFill>
              <a:srgbClr val="FF3300"/>
            </a:solidFill>
            <a:prstDash val="solid"/>
            <a:headEnd type="none" w="med" len="med"/>
            <a:tailEnd type="triangle" w="med" len="med"/>
          </a:ln>
        </p:spPr>
      </p:sp>
      <p:pic>
        <p:nvPicPr>
          <p:cNvPr id="32779" name="Picture 11" descr="FIRE1"/>
          <p:cNvPicPr>
            <a:picLocks noChangeAspect="1"/>
          </p:cNvPicPr>
          <p:nvPr/>
        </p:nvPicPr>
        <p:blipFill>
          <a:blip r:embed="rId3"/>
          <a:stretch>
            <a:fillRect/>
          </a:stretch>
        </p:blipFill>
        <p:spPr>
          <a:xfrm>
            <a:off x="6400800" y="3886200"/>
            <a:ext cx="546100" cy="666750"/>
          </a:xfrm>
          <a:prstGeom prst="rect">
            <a:avLst/>
          </a:prstGeom>
          <a:noFill/>
          <a:ln w="9525">
            <a:noFill/>
          </a:ln>
        </p:spPr>
      </p:pic>
      <p:pic>
        <p:nvPicPr>
          <p:cNvPr id="32780" name="Picture 12" descr="FIRE1"/>
          <p:cNvPicPr>
            <a:picLocks noChangeAspect="1"/>
          </p:cNvPicPr>
          <p:nvPr/>
        </p:nvPicPr>
        <p:blipFill>
          <a:blip r:embed="rId3"/>
          <a:stretch>
            <a:fillRect/>
          </a:stretch>
        </p:blipFill>
        <p:spPr>
          <a:xfrm>
            <a:off x="6096000" y="4800600"/>
            <a:ext cx="546100" cy="666750"/>
          </a:xfrm>
          <a:prstGeom prst="rect">
            <a:avLst/>
          </a:prstGeom>
          <a:noFill/>
          <a:ln w="9525">
            <a:noFill/>
          </a:ln>
        </p:spPr>
      </p:pic>
      <p:pic>
        <p:nvPicPr>
          <p:cNvPr id="32781" name="Picture 13" descr="FIRE1"/>
          <p:cNvPicPr>
            <a:picLocks noChangeAspect="1"/>
          </p:cNvPicPr>
          <p:nvPr/>
        </p:nvPicPr>
        <p:blipFill>
          <a:blip r:embed="rId3"/>
          <a:stretch>
            <a:fillRect/>
          </a:stretch>
        </p:blipFill>
        <p:spPr>
          <a:xfrm>
            <a:off x="6553200" y="5943600"/>
            <a:ext cx="484188" cy="590550"/>
          </a:xfrm>
          <a:prstGeom prst="rect">
            <a:avLst/>
          </a:prstGeom>
          <a:noFill/>
          <a:ln w="9525">
            <a:noFill/>
          </a:ln>
        </p:spPr>
      </p:pic>
      <p:sp>
        <p:nvSpPr>
          <p:cNvPr id="32782" name="Rectangle 14"/>
          <p:cNvSpPr>
            <a:spLocks noChangeArrowheads="1"/>
          </p:cNvSpPr>
          <p:nvPr/>
        </p:nvSpPr>
        <p:spPr bwMode="auto">
          <a:xfrm>
            <a:off x="1600200" y="0"/>
            <a:ext cx="5334000" cy="379413"/>
          </a:xfrm>
          <a:prstGeom prst="rect">
            <a:avLst/>
          </a:prstGeom>
          <a:solidFill>
            <a:srgbClr val="66FFFF"/>
          </a:solidFill>
          <a:ln w="12700" algn="ctr">
            <a:solidFill>
              <a:srgbClr val="FF0000"/>
            </a:solidFill>
            <a:miter lim="800000"/>
          </a:ln>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sng"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mn-ea"/>
                <a:cs typeface="+mn-cs"/>
              </a:rPr>
              <a:t>2/ XUNG ĐỘT NAM – BẮC TRIỀU</a:t>
            </a:r>
            <a:endParaRPr kumimoji="0" lang="en-US" sz="1800" b="1" i="0" u="sng"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par>
                                <p:cTn id="8" presetID="23" presetClass="entr" presetSubtype="16" fill="hold" nodeType="withEffect">
                                  <p:stCondLst>
                                    <p:cond delay="0"/>
                                  </p:stCondLst>
                                  <p:childTnLst>
                                    <p:set>
                                      <p:cBhvr>
                                        <p:cTn id="9" dur="1" fill="hold">
                                          <p:stCondLst>
                                            <p:cond delay="0"/>
                                          </p:stCondLst>
                                        </p:cTn>
                                        <p:tgtEl>
                                          <p:spTgt spid="32776"/>
                                        </p:tgtEl>
                                        <p:attrNameLst>
                                          <p:attrName>style.visibility</p:attrName>
                                        </p:attrNameLst>
                                      </p:cBhvr>
                                      <p:to>
                                        <p:strVal val="visible"/>
                                      </p:to>
                                    </p:set>
                                    <p:anim calcmode="lin" valueType="num">
                                      <p:cBhvr>
                                        <p:cTn id="10" dur="500" fill="hold"/>
                                        <p:tgtEl>
                                          <p:spTgt spid="32776"/>
                                        </p:tgtEl>
                                        <p:attrNameLst>
                                          <p:attrName>ppt_w</p:attrName>
                                        </p:attrNameLst>
                                      </p:cBhvr>
                                      <p:tavLst>
                                        <p:tav tm="0">
                                          <p:val>
                                            <p:fltVal val="0.000000"/>
                                          </p:val>
                                        </p:tav>
                                        <p:tav tm="100000">
                                          <p:val>
                                            <p:strVal val="#ppt_w"/>
                                          </p:val>
                                        </p:tav>
                                      </p:tavLst>
                                    </p:anim>
                                    <p:anim calcmode="lin" valueType="num">
                                      <p:cBhvr>
                                        <p:cTn id="11" dur="500" fill="hold"/>
                                        <p:tgtEl>
                                          <p:spTgt spid="32776"/>
                                        </p:tgtEl>
                                        <p:attrNameLst>
                                          <p:attrName>ppt_h</p:attrName>
                                        </p:attrNameLst>
                                      </p:cBhvr>
                                      <p:tavLst>
                                        <p:tav tm="0">
                                          <p:val>
                                            <p:fltVal val="0.00000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32778"/>
                                        </p:tgtEl>
                                        <p:attrNameLst>
                                          <p:attrName>style.visibility</p:attrName>
                                        </p:attrNameLst>
                                      </p:cBhvr>
                                      <p:to>
                                        <p:strVal val="visible"/>
                                      </p:to>
                                    </p:set>
                                    <p:animEffect transition="in" filter="strips(upLeft)">
                                      <p:cBhvr>
                                        <p:cTn id="16" dur="500"/>
                                        <p:tgtEl>
                                          <p:spTgt spid="3277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32777"/>
                                        </p:tgtEl>
                                        <p:attrNameLst>
                                          <p:attrName>style.visibility</p:attrName>
                                        </p:attrNameLst>
                                      </p:cBhvr>
                                      <p:to>
                                        <p:strVal val="visible"/>
                                      </p:to>
                                    </p:set>
                                    <p:animEffect transition="in" filter="strips(upLeft)">
                                      <p:cBhvr>
                                        <p:cTn id="21" dur="500"/>
                                        <p:tgtEl>
                                          <p:spTgt spid="32777"/>
                                        </p:tgtEl>
                                      </p:cBhvr>
                                    </p:animEffect>
                                  </p:childTnLst>
                                </p:cTn>
                              </p:par>
                              <p:par>
                                <p:cTn id="22" presetID="23" presetClass="entr" presetSubtype="16" fill="hold" nodeType="withEffect">
                                  <p:stCondLst>
                                    <p:cond delay="0"/>
                                  </p:stCondLst>
                                  <p:childTnLst>
                                    <p:set>
                                      <p:cBhvr>
                                        <p:cTn id="23" dur="1" fill="hold">
                                          <p:stCondLst>
                                            <p:cond delay="0"/>
                                          </p:stCondLst>
                                        </p:cTn>
                                        <p:tgtEl>
                                          <p:spTgt spid="32779"/>
                                        </p:tgtEl>
                                        <p:attrNameLst>
                                          <p:attrName>style.visibility</p:attrName>
                                        </p:attrNameLst>
                                      </p:cBhvr>
                                      <p:to>
                                        <p:strVal val="visible"/>
                                      </p:to>
                                    </p:set>
                                    <p:anim calcmode="lin" valueType="num">
                                      <p:cBhvr>
                                        <p:cTn id="24" dur="500" fill="hold"/>
                                        <p:tgtEl>
                                          <p:spTgt spid="32779"/>
                                        </p:tgtEl>
                                        <p:attrNameLst>
                                          <p:attrName>ppt_w</p:attrName>
                                        </p:attrNameLst>
                                      </p:cBhvr>
                                      <p:tavLst>
                                        <p:tav tm="0">
                                          <p:val>
                                            <p:fltVal val="0.000000"/>
                                          </p:val>
                                        </p:tav>
                                        <p:tav tm="100000">
                                          <p:val>
                                            <p:strVal val="#ppt_w"/>
                                          </p:val>
                                        </p:tav>
                                      </p:tavLst>
                                    </p:anim>
                                    <p:anim calcmode="lin" valueType="num">
                                      <p:cBhvr>
                                        <p:cTn id="25" dur="500" fill="hold"/>
                                        <p:tgtEl>
                                          <p:spTgt spid="32779"/>
                                        </p:tgtEl>
                                        <p:attrNameLst>
                                          <p:attrName>ppt_h</p:attrName>
                                        </p:attrNameLst>
                                      </p:cBhvr>
                                      <p:tavLst>
                                        <p:tav tm="0">
                                          <p:val>
                                            <p:fltVal val="0.00000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32780"/>
                                        </p:tgtEl>
                                        <p:attrNameLst>
                                          <p:attrName>style.visibility</p:attrName>
                                        </p:attrNameLst>
                                      </p:cBhvr>
                                      <p:to>
                                        <p:strVal val="visible"/>
                                      </p:to>
                                    </p:set>
                                    <p:anim calcmode="lin" valueType="num">
                                      <p:cBhvr>
                                        <p:cTn id="28" dur="500" fill="hold"/>
                                        <p:tgtEl>
                                          <p:spTgt spid="32780"/>
                                        </p:tgtEl>
                                        <p:attrNameLst>
                                          <p:attrName>ppt_w</p:attrName>
                                        </p:attrNameLst>
                                      </p:cBhvr>
                                      <p:tavLst>
                                        <p:tav tm="0">
                                          <p:val>
                                            <p:fltVal val="0.000000"/>
                                          </p:val>
                                        </p:tav>
                                        <p:tav tm="100000">
                                          <p:val>
                                            <p:strVal val="#ppt_w"/>
                                          </p:val>
                                        </p:tav>
                                      </p:tavLst>
                                    </p:anim>
                                    <p:anim calcmode="lin" valueType="num">
                                      <p:cBhvr>
                                        <p:cTn id="29" dur="500" fill="hold"/>
                                        <p:tgtEl>
                                          <p:spTgt spid="32780"/>
                                        </p:tgtEl>
                                        <p:attrNameLst>
                                          <p:attrName>ppt_h</p:attrName>
                                        </p:attrNameLst>
                                      </p:cBhvr>
                                      <p:tavLst>
                                        <p:tav tm="0">
                                          <p:val>
                                            <p:fltVal val="0.00000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32781"/>
                                        </p:tgtEl>
                                        <p:attrNameLst>
                                          <p:attrName>style.visibility</p:attrName>
                                        </p:attrNameLst>
                                      </p:cBhvr>
                                      <p:to>
                                        <p:strVal val="visible"/>
                                      </p:to>
                                    </p:set>
                                    <p:anim calcmode="lin" valueType="num">
                                      <p:cBhvr>
                                        <p:cTn id="32" dur="500" fill="hold"/>
                                        <p:tgtEl>
                                          <p:spTgt spid="32781"/>
                                        </p:tgtEl>
                                        <p:attrNameLst>
                                          <p:attrName>ppt_w</p:attrName>
                                        </p:attrNameLst>
                                      </p:cBhvr>
                                      <p:tavLst>
                                        <p:tav tm="0">
                                          <p:val>
                                            <p:fltVal val="0.000000"/>
                                          </p:val>
                                        </p:tav>
                                        <p:tav tm="100000">
                                          <p:val>
                                            <p:strVal val="#ppt_w"/>
                                          </p:val>
                                        </p:tav>
                                      </p:tavLst>
                                    </p:anim>
                                    <p:anim calcmode="lin" valueType="num">
                                      <p:cBhvr>
                                        <p:cTn id="33" dur="500" fill="hold"/>
                                        <p:tgtEl>
                                          <p:spTgt spid="32781"/>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195" name="Rectangle 2"/>
          <p:cNvSpPr>
            <a:spLocks noGrp="1" noChangeArrowheads="1"/>
          </p:cNvSpPr>
          <p:nvPr>
            <p:ph type="title"/>
          </p:nvPr>
        </p:nvSpPr>
        <p:spPr>
          <a:xfrm>
            <a:off x="685800" y="566738"/>
            <a:ext cx="10131425" cy="1457325"/>
          </a:xfrm>
          <a:ln>
            <a:solidFill>
              <a:schemeClr val="accent2"/>
            </a:solidFill>
            <a:miter lim="800000"/>
          </a:ln>
        </p:spPr>
        <p:txBody>
          <a:bodyPr vert="horz" lIns="91440" tIns="45720" rIns="91440" bIns="45720" rtlCol="0" anchor="ctr"/>
          <a:p>
            <a:pPr eaLnBrk="1" hangingPunct="1">
              <a:buNone/>
            </a:pPr>
            <a:r>
              <a:rPr b="1" u="sng" dirty="0">
                <a:latin typeface="Times New Roman" panose="02020603050405020304" pitchFamily="18" charset="0"/>
                <a:cs typeface="Times New Roman" panose="02020603050405020304" pitchFamily="18" charset="0"/>
              </a:rPr>
              <a:t>2/ XUNG ĐỘT NAM- BẮC TRIỀU</a:t>
            </a:r>
            <a:endParaRPr b="1" u="sng" dirty="0">
              <a:latin typeface="Times New Roman" panose="02020603050405020304" pitchFamily="18" charset="0"/>
              <a:ea typeface="Times New Roman" panose="02020603050405020304" pitchFamily="18" charset="0"/>
            </a:endParaRPr>
          </a:p>
        </p:txBody>
      </p:sp>
      <p:sp>
        <p:nvSpPr>
          <p:cNvPr id="35843" name="Rectangle 3"/>
          <p:cNvSpPr>
            <a:spLocks noGrp="1"/>
          </p:cNvSpPr>
          <p:nvPr>
            <p:ph idx="1"/>
          </p:nvPr>
        </p:nvSpPr>
        <p:spPr>
          <a:xfrm>
            <a:off x="1371600" y="1981200"/>
            <a:ext cx="9747250" cy="4114800"/>
          </a:xfrm>
          <a:ln/>
        </p:spPr>
        <p:txBody>
          <a:bodyPr vert="horz" wrap="square" lIns="91440" tIns="45720" rIns="91440" bIns="45720" anchor="ctr" anchorCtr="0"/>
          <a:p>
            <a:pPr eaLnBrk="1" hangingPunct="1">
              <a:lnSpc>
                <a:spcPct val="80000"/>
              </a:lnSpc>
              <a:buFontTx/>
              <a:buNone/>
            </a:pPr>
            <a:r>
              <a:rPr lang="en-US" altLang="en-US" sz="2800" dirty="0">
                <a:solidFill>
                  <a:srgbClr val="800000"/>
                </a:solidFill>
                <a:latin typeface="VNI-Times"/>
              </a:rPr>
              <a:t> </a:t>
            </a:r>
            <a:endParaRPr lang="en-US" altLang="en-US" sz="2800" dirty="0">
              <a:solidFill>
                <a:srgbClr val="800000"/>
              </a:solidFill>
              <a:latin typeface="VNI-Times"/>
            </a:endParaRPr>
          </a:p>
          <a:p>
            <a:pPr eaLnBrk="1" hangingPunct="1">
              <a:lnSpc>
                <a:spcPct val="80000"/>
              </a:lnSpc>
              <a:buFontTx/>
              <a:buChar char="-"/>
            </a:pPr>
            <a:r>
              <a:rPr lang="en-US" altLang="en-US" sz="3200" dirty="0">
                <a:latin typeface="Times New Roman" panose="02020603050405020304" pitchFamily="18" charset="0"/>
                <a:cs typeface="Times New Roman" panose="02020603050405020304" pitchFamily="18" charset="0"/>
              </a:rPr>
              <a:t>Diễn biến : Nam - Bắc triều đánh nhau 60 năm.</a:t>
            </a:r>
            <a:endParaRPr lang="en-US" altLang="en-US" sz="3200" dirty="0">
              <a:latin typeface="Times New Roman" panose="02020603050405020304" pitchFamily="18" charset="0"/>
              <a:cs typeface="Times New Roman" panose="02020603050405020304" pitchFamily="18" charset="0"/>
            </a:endParaRPr>
          </a:p>
          <a:p>
            <a:pPr eaLnBrk="1" hangingPunct="1">
              <a:lnSpc>
                <a:spcPct val="80000"/>
              </a:lnSpc>
              <a:buFontTx/>
              <a:buNone/>
            </a:pPr>
            <a:endParaRPr lang="en-US" altLang="en-US" sz="3200" dirty="0">
              <a:latin typeface="Times New Roman" panose="02020603050405020304" pitchFamily="18" charset="0"/>
              <a:cs typeface="Times New Roman" panose="02020603050405020304" pitchFamily="18" charset="0"/>
            </a:endParaRPr>
          </a:p>
          <a:p>
            <a:pPr eaLnBrk="1" hangingPunct="1">
              <a:lnSpc>
                <a:spcPct val="80000"/>
              </a:lnSpc>
              <a:buFontTx/>
              <a:buChar char="-"/>
            </a:pPr>
            <a:r>
              <a:rPr lang="en-US" altLang="en-US" sz="3200" dirty="0">
                <a:latin typeface="Times New Roman" panose="02020603050405020304" pitchFamily="18" charset="0"/>
                <a:cs typeface="Times New Roman" panose="02020603050405020304" pitchFamily="18" charset="0"/>
              </a:rPr>
              <a:t>Kết quả : 1592, Nam triều chiếm được Thăng Long -&gt; xung đột kết thúc.</a:t>
            </a:r>
            <a:endParaRPr lang="en-US" altLang="en-US" sz="3200" dirty="0">
              <a:latin typeface="Times New Roman" panose="02020603050405020304" pitchFamily="18" charset="0"/>
              <a:cs typeface="Times New Roman" panose="02020603050405020304" pitchFamily="18" charset="0"/>
            </a:endParaRPr>
          </a:p>
          <a:p>
            <a:pPr eaLnBrk="1" hangingPunct="1">
              <a:lnSpc>
                <a:spcPct val="80000"/>
              </a:lnSpc>
              <a:buFontTx/>
              <a:buNone/>
            </a:pPr>
            <a:endParaRPr lang="en-US" altLang="en-US" dirty="0">
              <a:solidFill>
                <a:srgbClr val="3333CC"/>
              </a:solidFill>
            </a:endParaRPr>
          </a:p>
          <a:p>
            <a:pPr eaLnBrk="1" hangingPunct="1">
              <a:lnSpc>
                <a:spcPct val="80000"/>
              </a:lnSpc>
              <a:buFontTx/>
              <a:buNone/>
            </a:pPr>
            <a:endParaRPr lang="en-US" altLang="en-US" sz="2800" dirty="0">
              <a:solidFill>
                <a:srgbClr val="0000FF"/>
              </a:solidFill>
              <a:latin typeface="VNI-Times"/>
            </a:endParaRPr>
          </a:p>
        </p:txBody>
      </p:sp>
      <p:sp>
        <p:nvSpPr>
          <p:cNvPr id="93188" name="Rectangle 4"/>
          <p:cNvSpPr/>
          <p:nvPr/>
        </p:nvSpPr>
        <p:spPr>
          <a:xfrm>
            <a:off x="2286000" y="4165600"/>
            <a:ext cx="7696200" cy="579438"/>
          </a:xfrm>
          <a:prstGeom prst="rect">
            <a:avLst/>
          </a:prstGeom>
          <a:noFill/>
          <a:ln w="9525">
            <a:noFill/>
          </a:ln>
        </p:spPr>
        <p:txBody>
          <a:bodyPr>
            <a:spAutoFit/>
          </a:bodyPr>
          <a:p>
            <a:pPr eaLnBrk="1" hangingPunct="1">
              <a:spcBef>
                <a:spcPct val="20000"/>
              </a:spcBef>
            </a:pPr>
            <a:r>
              <a:rPr lang="en-US" altLang="en-US" sz="3200" dirty="0">
                <a:solidFill>
                  <a:srgbClr val="0000FF"/>
                </a:solidFill>
                <a:latin typeface="VNI-Times"/>
              </a:rPr>
              <a:t> </a:t>
            </a:r>
            <a:endParaRPr lang="en-US" altLang="en-US" sz="3200" dirty="0">
              <a:solidFill>
                <a:srgbClr val="0000FF"/>
              </a:solidFill>
              <a:latin typeface="VNI-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5843">
                                            <p:txEl>
                                              <p:charRg st="2" end="48"/>
                                            </p:txEl>
                                          </p:spTgt>
                                        </p:tgtEl>
                                        <p:attrNameLst>
                                          <p:attrName>style.visibility</p:attrName>
                                        </p:attrNameLst>
                                      </p:cBhvr>
                                      <p:to>
                                        <p:strVal val="visible"/>
                                      </p:to>
                                    </p:set>
                                    <p:anim calcmode="lin" valueType="num">
                                      <p:cBhvr additive="base">
                                        <p:cTn id="7" dur="500" fill="hold"/>
                                        <p:tgtEl>
                                          <p:spTgt spid="35843">
                                            <p:txEl>
                                              <p:charRg st="2" end="4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charRg st="2" end="48"/>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5843">
                                            <p:txEl>
                                              <p:charRg st="49" end="119"/>
                                            </p:txEl>
                                          </p:spTgt>
                                        </p:tgtEl>
                                        <p:attrNameLst>
                                          <p:attrName>style.visibility</p:attrName>
                                        </p:attrNameLst>
                                      </p:cBhvr>
                                      <p:to>
                                        <p:strVal val="visible"/>
                                      </p:to>
                                    </p:set>
                                    <p:anim calcmode="lin" valueType="num">
                                      <p:cBhvr additive="base">
                                        <p:cTn id="12" dur="500" fill="hold"/>
                                        <p:tgtEl>
                                          <p:spTgt spid="35843">
                                            <p:txEl>
                                              <p:charRg st="49" end="119"/>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843">
                                            <p:txEl>
                                              <p:charRg st="49" end="1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2290" name="Text Box 2"/>
          <p:cNvSpPr txBox="1">
            <a:spLocks noChangeArrowheads="1"/>
          </p:cNvSpPr>
          <p:nvPr/>
        </p:nvSpPr>
        <p:spPr bwMode="auto">
          <a:xfrm>
            <a:off x="2286000" y="3581400"/>
            <a:ext cx="8739188" cy="2246313"/>
          </a:xfrm>
          <a:prstGeom prst="rect">
            <a:avLst/>
          </a:prstGeom>
          <a:gradFill rotWithShape="1">
            <a:gsLst>
              <a:gs pos="4000">
                <a:schemeClr val="accent4">
                  <a:lumMod val="50000"/>
                </a:schemeClr>
              </a:gs>
              <a:gs pos="0">
                <a:schemeClr val="accent1"/>
              </a:gs>
              <a:gs pos="0">
                <a:schemeClr val="accent1"/>
              </a:gs>
              <a:gs pos="100000">
                <a:schemeClr val="bg1"/>
              </a:gs>
            </a:gsLst>
            <a:lin ang="5400000" scaled="1"/>
          </a:gradFill>
          <a:ln w="19050" algn="ctr">
            <a:solidFill>
              <a:srgbClr val="FF0000"/>
            </a:solidFill>
            <a:miter lim="800000"/>
          </a:ln>
          <a:effectLst/>
        </p:spPr>
        <p:txBody>
          <a:bodyPr>
            <a:spAutoFit/>
          </a:bodyPr>
          <a:lst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stStyle>
          <a:p>
            <a:pPr marL="0" lvl="0" indent="0" algn="ctr" eaLnBrk="1" hangingPunct="1">
              <a:spcAft>
                <a:spcPct val="0"/>
              </a:spcAft>
              <a:buClrTx/>
              <a:buSzTx/>
              <a:buFontTx/>
              <a:buNone/>
            </a:pPr>
            <a:r>
              <a:rPr lang="en-US" altLang="en-US" b="1" dirty="0">
                <a:latin typeface="VNI-Times"/>
              </a:rPr>
              <a:t> </a:t>
            </a:r>
            <a:r>
              <a:rPr lang="en-US" altLang="en-US" sz="2800" b="1" dirty="0">
                <a:latin typeface="Times New Roman" panose="02020603050405020304" pitchFamily="18" charset="0"/>
                <a:cs typeface="Times New Roman" panose="02020603050405020304" pitchFamily="18" charset="0"/>
              </a:rPr>
              <a:t>Gây tổn thất lớn về người v</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 của:</a:t>
            </a:r>
            <a:endParaRPr lang="en-US" altLang="en-US" sz="2800" b="1" dirty="0">
              <a:latin typeface="Times New Roman" panose="02020603050405020304" pitchFamily="18" charset="0"/>
              <a:cs typeface="Times New Roman" panose="02020603050405020304" pitchFamily="18" charset="0"/>
            </a:endParaRPr>
          </a:p>
          <a:p>
            <a:pPr marL="0" lvl="0" indent="0" algn="just" eaLnBrk="1" hangingPunct="1">
              <a:spcAft>
                <a:spcPct val="0"/>
              </a:spcAft>
              <a:buClrTx/>
              <a:buSzTx/>
              <a:buFontTx/>
              <a:buNone/>
            </a:pPr>
            <a:r>
              <a:rPr lang="en-US" altLang="en-US" sz="2800" b="1" dirty="0">
                <a:latin typeface="Times New Roman" panose="02020603050405020304" pitchFamily="18" charset="0"/>
                <a:cs typeface="Times New Roman" panose="02020603050405020304" pitchFamily="18" charset="0"/>
              </a:rPr>
              <a:t>+ 1570, rất nhiều người bị bắt lính, bắt phu.</a:t>
            </a:r>
            <a:endParaRPr lang="en-US" altLang="en-US" sz="2800" b="1" dirty="0">
              <a:latin typeface="Times New Roman" panose="02020603050405020304" pitchFamily="18" charset="0"/>
              <a:cs typeface="Times New Roman" panose="02020603050405020304" pitchFamily="18" charset="0"/>
            </a:endParaRPr>
          </a:p>
          <a:p>
            <a:pPr marL="0" lvl="0" indent="0" algn="just" eaLnBrk="1" hangingPunct="1">
              <a:spcAft>
                <a:spcPct val="0"/>
              </a:spcAft>
              <a:buClrTx/>
              <a:buSzTx/>
              <a:buFontTx/>
              <a:buNone/>
            </a:pPr>
            <a:r>
              <a:rPr lang="en-US" altLang="en-US" sz="2800" b="1" dirty="0">
                <a:latin typeface="Times New Roman" panose="02020603050405020304" pitchFamily="18" charset="0"/>
                <a:cs typeface="Times New Roman" panose="02020603050405020304" pitchFamily="18" charset="0"/>
              </a:rPr>
              <a:t>+ 1572 ở Nghệ An mùa m</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ng bị t</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n phá, hoang hóa, bệnh dịch ...</a:t>
            </a:r>
            <a:r>
              <a:rPr lang="en-US" altLang="en-US" sz="2800"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a:p>
            <a:pPr marL="0" lvl="0" indent="0" algn="ctr" eaLnBrk="1" hangingPunct="1">
              <a:spcAft>
                <a:spcPct val="0"/>
              </a:spcAft>
              <a:buClrTx/>
              <a:buSzTx/>
              <a:buFontTx/>
              <a:buNone/>
            </a:pPr>
            <a:endParaRPr lang="en-US" altLang="en-US" sz="2800" dirty="0">
              <a:solidFill>
                <a:srgbClr val="FF0000"/>
              </a:solidFill>
              <a:latin typeface="VNI-Times"/>
            </a:endParaRPr>
          </a:p>
        </p:txBody>
      </p:sp>
      <p:sp>
        <p:nvSpPr>
          <p:cNvPr id="94211" name="Rectangle 3"/>
          <p:cNvSpPr/>
          <p:nvPr/>
        </p:nvSpPr>
        <p:spPr>
          <a:xfrm>
            <a:off x="2286000" y="1438275"/>
            <a:ext cx="8869363" cy="1573213"/>
          </a:xfrm>
          <a:prstGeom prst="rect">
            <a:avLst/>
          </a:prstGeom>
          <a:noFill/>
          <a:ln w="19050" cap="flat" cmpd="sng">
            <a:solidFill>
              <a:srgbClr val="FF0000"/>
            </a:solidFill>
            <a:prstDash val="solid"/>
            <a:miter/>
            <a:headEnd type="none" w="med" len="med"/>
            <a:tailEnd type="none" w="med" len="med"/>
          </a:ln>
        </p:spPr>
        <p:txBody>
          <a:bodyPr>
            <a:spAutoFit/>
          </a:bodyPr>
          <a:p>
            <a:pPr algn="ctr" eaLnBrk="1" hangingPunct="1"/>
            <a:r>
              <a:rPr lang="en-US" altLang="en-US" sz="3200" b="1" u="sng" dirty="0">
                <a:latin typeface="Times New Roman" panose="02020603050405020304" pitchFamily="18" charset="0"/>
                <a:cs typeface="Times New Roman" panose="02020603050405020304" pitchFamily="18" charset="0"/>
              </a:rPr>
              <a:t>CÂU HỎI THẢO LUẬN:</a:t>
            </a:r>
            <a:endParaRPr lang="en-US" altLang="en-US" sz="3200" b="1" u="sng" dirty="0">
              <a:latin typeface="Times New Roman" panose="02020603050405020304" pitchFamily="18" charset="0"/>
              <a:cs typeface="Times New Roman" panose="02020603050405020304" pitchFamily="18" charset="0"/>
            </a:endParaRPr>
          </a:p>
          <a:p>
            <a:pPr algn="ctr" eaLnBrk="1" hangingPunct="1"/>
            <a:r>
              <a:rPr lang="en-US" altLang="en-US" sz="3200" b="1" dirty="0">
                <a:latin typeface="Times New Roman" panose="02020603050405020304" pitchFamily="18" charset="0"/>
                <a:cs typeface="Times New Roman" panose="02020603050405020304" pitchFamily="18" charset="0"/>
              </a:rPr>
              <a:t>Xung đột Nam – Bắc triều đã gây ra tai hoạ gì cho nhân dân ta ?</a:t>
            </a:r>
            <a:r>
              <a:rPr lang="en-US" altLang="en-US" sz="3200" dirty="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ea typeface="Times New Roman" panose="02020603050405020304" pitchFamily="18" charset="0"/>
            </a:endParaRPr>
          </a:p>
        </p:txBody>
      </p:sp>
      <p:sp>
        <p:nvSpPr>
          <p:cNvPr id="2" name="Rectangle 2"/>
          <p:cNvSpPr>
            <a:spLocks noGrp="1" noChangeArrowheads="1"/>
          </p:cNvSpPr>
          <p:nvPr>
            <p:ph type="title"/>
          </p:nvPr>
        </p:nvSpPr>
        <p:spPr>
          <a:xfrm>
            <a:off x="223838" y="-17462"/>
            <a:ext cx="10131425" cy="1455738"/>
          </a:xfrm>
          <a:ln>
            <a:solidFill>
              <a:schemeClr val="accent2"/>
            </a:solidFill>
            <a:miter lim="800000"/>
          </a:ln>
        </p:spPr>
        <p:txBody>
          <a:bodyPr vert="horz" lIns="91440" tIns="45720" rIns="91440" bIns="45720" rtlCol="0" anchor="ctr"/>
          <a:p>
            <a:pPr eaLnBrk="1" hangingPunct="1">
              <a:buNone/>
            </a:pPr>
            <a:r>
              <a:rPr b="1" u="sng" dirty="0">
                <a:latin typeface="Times New Roman" panose="02020603050405020304" pitchFamily="18" charset="0"/>
                <a:cs typeface="Times New Roman" panose="02020603050405020304" pitchFamily="18" charset="0"/>
              </a:rPr>
              <a:t>2/ XUNG ĐỘT NAM- BẮC TRIỀU</a:t>
            </a:r>
            <a:endParaRPr b="1" u="sng" dirty="0">
              <a:latin typeface="VNI-Time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7890" name="Rectangle 2"/>
          <p:cNvSpPr>
            <a:spLocks noChangeArrowheads="1"/>
          </p:cNvSpPr>
          <p:nvPr/>
        </p:nvSpPr>
        <p:spPr bwMode="auto">
          <a:xfrm>
            <a:off x="2209800" y="2438401"/>
            <a:ext cx="8077200" cy="1031050"/>
          </a:xfrm>
          <a:prstGeom prst="rect">
            <a:avLst/>
          </a:prstGeom>
          <a:noFill/>
          <a:ln w="28575" algn="ctr">
            <a:noFill/>
            <a:miter lim="800000"/>
          </a:ln>
          <a:effectLst>
            <a:outerShdw sx="1000" sy="1000" algn="ctr" rotWithShape="0">
              <a:schemeClr val="bg2"/>
            </a:outerShdw>
            <a:softEdge rad="0"/>
          </a:effectLst>
        </p:spPr>
        <p:txBody>
          <a:bodyPr tIns="0" rIns="0">
            <a:spAutoFit/>
          </a:bodyPr>
          <a:p>
            <a:pPr algn="ctr" eaLnBrk="1" hangingPunct="1">
              <a:buNone/>
            </a:pPr>
            <a:r>
              <a:rPr sz="3200" dirty="0">
                <a:solidFill>
                  <a:srgbClr val="3333CC"/>
                </a:solidFill>
                <a:effectLst>
                  <a:outerShdw blurRad="38100" dist="38100" dir="2700000">
                    <a:srgbClr val="000000"/>
                  </a:outerShdw>
                </a:effectLst>
                <a:latin typeface="Arial" panose="020B0604020202020204" pitchFamily="34" charset="0"/>
              </a:rPr>
              <a:t> </a:t>
            </a:r>
            <a:r>
              <a:rPr sz="3200" u="sng" dirty="0">
                <a:effectLst>
                  <a:outerShdw blurRad="38100" dist="38100" dir="2700000">
                    <a:srgbClr val="000000"/>
                  </a:outerShdw>
                </a:effectLst>
                <a:latin typeface="Times New Roman" panose="02020603050405020304" pitchFamily="18" charset="0"/>
                <a:cs typeface="Times New Roman" panose="02020603050405020304" pitchFamily="18" charset="0"/>
              </a:rPr>
              <a:t>Hậu quả</a:t>
            </a:r>
            <a:r>
              <a:rPr sz="3200" dirty="0">
                <a:effectLst>
                  <a:outerShdw blurRad="38100" dist="38100" dir="2700000">
                    <a:srgbClr val="000000"/>
                  </a:outerShdw>
                </a:effectLst>
                <a:latin typeface="Times New Roman" panose="02020603050405020304" pitchFamily="18" charset="0"/>
                <a:cs typeface="Times New Roman" panose="02020603050405020304" pitchFamily="18" charset="0"/>
              </a:rPr>
              <a:t> : L</a:t>
            </a:r>
            <a:r>
              <a:rPr sz="3200" dirty="0">
                <a:effectLst>
                  <a:outerShdw blurRad="38100" dist="38100" dir="2700000">
                    <a:srgbClr val="000000"/>
                  </a:outerShdw>
                </a:effectLst>
                <a:latin typeface="Times New Roman" panose="02020603050405020304" pitchFamily="18" charset="0"/>
                <a:ea typeface="Times New Roman" panose="02020603050405020304" pitchFamily="18" charset="0"/>
              </a:rPr>
              <a:t>à</a:t>
            </a:r>
            <a:r>
              <a:rPr sz="3200" dirty="0">
                <a:effectLst>
                  <a:outerShdw blurRad="38100" dist="38100" dir="2700000">
                    <a:srgbClr val="000000"/>
                  </a:outerShdw>
                </a:effectLst>
                <a:latin typeface="Times New Roman" panose="02020603050405020304" pitchFamily="18" charset="0"/>
                <a:cs typeface="Times New Roman" panose="02020603050405020304" pitchFamily="18" charset="0"/>
              </a:rPr>
              <a:t>ng mạc điêu t</a:t>
            </a:r>
            <a:r>
              <a:rPr sz="3200" dirty="0">
                <a:effectLst>
                  <a:outerShdw blurRad="38100" dist="38100" dir="2700000">
                    <a:srgbClr val="000000"/>
                  </a:outerShdw>
                </a:effectLst>
                <a:latin typeface="Times New Roman" panose="02020603050405020304" pitchFamily="18" charset="0"/>
                <a:ea typeface="Times New Roman" panose="02020603050405020304" pitchFamily="18" charset="0"/>
              </a:rPr>
              <a:t>à</a:t>
            </a:r>
            <a:r>
              <a:rPr sz="3200" dirty="0">
                <a:effectLst>
                  <a:outerShdw blurRad="38100" dist="38100" dir="2700000">
                    <a:srgbClr val="000000"/>
                  </a:outerShdw>
                </a:effectLst>
                <a:latin typeface="Times New Roman" panose="02020603050405020304" pitchFamily="18" charset="0"/>
                <a:cs typeface="Times New Roman" panose="02020603050405020304" pitchFamily="18" charset="0"/>
              </a:rPr>
              <a:t>n xơ xác.</a:t>
            </a:r>
            <a:endParaRPr sz="3200" dirty="0">
              <a:effectLst>
                <a:outerShdw blurRad="38100" dist="38100" dir="2700000">
                  <a:srgbClr val="000000"/>
                </a:outerShdw>
              </a:effectLst>
              <a:latin typeface="Times New Roman" panose="02020603050405020304" pitchFamily="18" charset="0"/>
              <a:cs typeface="Times New Roman" panose="02020603050405020304" pitchFamily="18" charset="0"/>
            </a:endParaRPr>
          </a:p>
          <a:p>
            <a:pPr algn="ctr" eaLnBrk="1" hangingPunct="1">
              <a:buNone/>
            </a:pPr>
            <a:r>
              <a:rPr sz="3200" dirty="0">
                <a:effectLst>
                  <a:outerShdw blurRad="38100" dist="38100" dir="2700000">
                    <a:srgbClr val="000000"/>
                  </a:outerShdw>
                </a:effectLst>
                <a:latin typeface="Times New Roman" panose="02020603050405020304" pitchFamily="18" charset="0"/>
                <a:cs typeface="Times New Roman" panose="02020603050405020304" pitchFamily="18" charset="0"/>
              </a:rPr>
              <a:t>                    Nhân dân đói khổ, phiêu bạc.</a:t>
            </a:r>
            <a:endParaRPr sz="3200" dirty="0">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
        <p:nvSpPr>
          <p:cNvPr id="2" name="Rectangle 2"/>
          <p:cNvSpPr>
            <a:spLocks noGrp="1" noChangeArrowheads="1"/>
          </p:cNvSpPr>
          <p:nvPr>
            <p:ph type="title"/>
          </p:nvPr>
        </p:nvSpPr>
        <p:spPr>
          <a:xfrm>
            <a:off x="685800" y="269875"/>
            <a:ext cx="10131425" cy="1455738"/>
          </a:xfrm>
          <a:ln>
            <a:solidFill>
              <a:schemeClr val="accent2"/>
            </a:solidFill>
            <a:miter lim="800000"/>
          </a:ln>
        </p:spPr>
        <p:txBody>
          <a:bodyPr vert="horz" lIns="91440" tIns="45720" rIns="91440" bIns="45720" rtlCol="0" anchor="ctr"/>
          <a:p>
            <a:pPr eaLnBrk="1" hangingPunct="1">
              <a:buNone/>
            </a:pPr>
            <a:r>
              <a:rPr b="1" u="sng" dirty="0">
                <a:latin typeface="Times New Roman" panose="02020603050405020304" pitchFamily="18" charset="0"/>
                <a:cs typeface="Times New Roman" panose="02020603050405020304" pitchFamily="18" charset="0"/>
              </a:rPr>
              <a:t>2/ XUNG ĐỘT NAM- BẮC TRIỀU</a:t>
            </a:r>
            <a:endParaRPr b="1" u="sng" dirty="0">
              <a:latin typeface="VNI-Time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6258" name="TextBox 4"/>
          <p:cNvSpPr txBox="1"/>
          <p:nvPr/>
        </p:nvSpPr>
        <p:spPr>
          <a:xfrm>
            <a:off x="1069975" y="1673225"/>
            <a:ext cx="8166100" cy="646113"/>
          </a:xfrm>
          <a:prstGeom prst="rect">
            <a:avLst/>
          </a:prstGeom>
          <a:noFill/>
          <a:ln w="9525">
            <a:noFill/>
          </a:ln>
        </p:spPr>
        <p:txBody>
          <a:bodyPr>
            <a:spAutoFit/>
          </a:bodyPr>
          <a:p>
            <a:pPr eaLnBrk="1" hangingPunct="1"/>
            <a:r>
              <a:rPr lang="en-US" altLang="en-US" sz="3600" b="1" dirty="0">
                <a:latin typeface="Times New Roman" panose="02020603050405020304" pitchFamily="18" charset="0"/>
                <a:cs typeface="Times New Roman" panose="02020603050405020304" pitchFamily="18" charset="0"/>
              </a:rPr>
              <a:t>3. Xung đột Trịnh – Nguyễn</a:t>
            </a:r>
            <a:endParaRPr lang="en-US" altLang="en-US" sz="3600" b="1"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Slide Number Placeholder 5"/>
          <p:cNvSpPr txBox="1">
            <a:spLocks noGrp="1"/>
          </p:cNvSpPr>
          <p:nvPr>
            <p:ph type="sldNum" sz="quarter" idx="4"/>
          </p:nvPr>
        </p:nvSpPr>
        <p:spPr>
          <a:ln/>
        </p:spPr>
        <p:txBody>
          <a:bodyPr/>
          <a:p>
            <a:pPr marL="0" indent="0" algn="r" defTabSz="457200" eaLnBrk="1" hangingPunct="1">
              <a:spcBef>
                <a:spcPct val="0"/>
              </a:spcBef>
              <a:buNone/>
            </a:pPr>
            <a:fld id="{9A0DB2DC-4C9A-4742-B13C-FB6460FD3503}" type="slidenum">
              <a:rPr lang="en-US" altLang="en-US" sz="1400" dirty="0">
                <a:solidFill>
                  <a:srgbClr val="000000"/>
                </a:solidFill>
              </a:rPr>
            </a:fld>
            <a:endParaRPr lang="en-US" altLang="en-US" sz="1400" dirty="0">
              <a:solidFill>
                <a:srgbClr val="000000"/>
              </a:solidFill>
            </a:endParaRPr>
          </a:p>
        </p:txBody>
      </p:sp>
      <p:grpSp>
        <p:nvGrpSpPr>
          <p:cNvPr id="15370" name="Group 10"/>
          <p:cNvGrpSpPr/>
          <p:nvPr/>
        </p:nvGrpSpPr>
        <p:grpSpPr>
          <a:xfrm>
            <a:off x="0" y="0"/>
            <a:ext cx="6583363" cy="6858000"/>
            <a:chOff x="0" y="0"/>
            <a:chExt cx="3110" cy="4320"/>
          </a:xfrm>
        </p:grpSpPr>
        <p:pic>
          <p:nvPicPr>
            <p:cNvPr id="97287" name="Picture 4" descr="hanh_chan_thoi_le_s_500"/>
            <p:cNvPicPr>
              <a:picLocks noChangeAspect="1"/>
            </p:cNvPicPr>
            <p:nvPr/>
          </p:nvPicPr>
          <p:blipFill>
            <a:blip r:embed="rId1"/>
            <a:stretch>
              <a:fillRect/>
            </a:stretch>
          </p:blipFill>
          <p:spPr>
            <a:xfrm>
              <a:off x="0" y="0"/>
              <a:ext cx="3110" cy="4320"/>
            </a:xfrm>
            <a:prstGeom prst="rect">
              <a:avLst/>
            </a:prstGeom>
            <a:noFill/>
            <a:ln w="9525">
              <a:noFill/>
            </a:ln>
          </p:spPr>
        </p:pic>
        <p:sp>
          <p:nvSpPr>
            <p:cNvPr id="97288" name="Rectangle 5"/>
            <p:cNvSpPr/>
            <p:nvPr/>
          </p:nvSpPr>
          <p:spPr>
            <a:xfrm>
              <a:off x="1411" y="2544"/>
              <a:ext cx="714" cy="252"/>
            </a:xfrm>
            <a:prstGeom prst="rect">
              <a:avLst/>
            </a:prstGeom>
            <a:solidFill>
              <a:srgbClr val="0000FF"/>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buNone/>
              </a:pPr>
              <a:r>
                <a:rPr lang="en-US" altLang="en-US" sz="2000" b="1" dirty="0">
                  <a:solidFill>
                    <a:srgbClr val="FFFF00"/>
                  </a:solidFill>
                </a:rPr>
                <a:t>Thuận Hóa</a:t>
              </a:r>
              <a:endParaRPr lang="en-US" altLang="en-US" sz="2000" b="1" dirty="0">
                <a:solidFill>
                  <a:srgbClr val="FFFF00"/>
                </a:solidFill>
              </a:endParaRPr>
            </a:p>
          </p:txBody>
        </p:sp>
        <p:sp>
          <p:nvSpPr>
            <p:cNvPr id="97289" name="Rectangle 6"/>
            <p:cNvSpPr/>
            <p:nvPr/>
          </p:nvSpPr>
          <p:spPr>
            <a:xfrm>
              <a:off x="1803" y="3168"/>
              <a:ext cx="767" cy="252"/>
            </a:xfrm>
            <a:prstGeom prst="rect">
              <a:avLst/>
            </a:prstGeom>
            <a:solidFill>
              <a:srgbClr val="0000FF"/>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buNone/>
              </a:pPr>
              <a:r>
                <a:rPr lang="en-US" altLang="en-US" sz="2000" b="1" dirty="0">
                  <a:solidFill>
                    <a:srgbClr val="FFFF00"/>
                  </a:solidFill>
                </a:rPr>
                <a:t>Quảng Nam</a:t>
              </a:r>
              <a:endParaRPr lang="en-US" altLang="en-US" sz="2000" b="1" dirty="0">
                <a:solidFill>
                  <a:srgbClr val="FFFF00"/>
                </a:solidFill>
              </a:endParaRPr>
            </a:p>
          </p:txBody>
        </p:sp>
      </p:grpSp>
      <p:sp>
        <p:nvSpPr>
          <p:cNvPr id="15367" name="Freeform 7"/>
          <p:cNvSpPr/>
          <p:nvPr/>
        </p:nvSpPr>
        <p:spPr>
          <a:xfrm>
            <a:off x="3149600" y="1600200"/>
            <a:ext cx="1879600" cy="2667000"/>
          </a:xfrm>
          <a:custGeom>
            <a:avLst/>
            <a:gdLst/>
            <a:ahLst/>
            <a:cxnLst>
              <a:cxn ang="0">
                <a:pos x="0" y="0"/>
              </a:cxn>
              <a:cxn ang="0">
                <a:pos x="2147483646" y="2147483646"/>
              </a:cxn>
              <a:cxn ang="0">
                <a:pos x="2147483646" y="2147483646"/>
              </a:cxn>
              <a:cxn ang="0">
                <a:pos x="2147483646" y="2147483646"/>
              </a:cxn>
            </a:cxnLst>
            <a:pathLst>
              <a:path w="888" h="1680">
                <a:moveTo>
                  <a:pt x="0" y="0"/>
                </a:moveTo>
                <a:cubicBezTo>
                  <a:pt x="240" y="156"/>
                  <a:pt x="480" y="312"/>
                  <a:pt x="624" y="480"/>
                </a:cubicBezTo>
                <a:cubicBezTo>
                  <a:pt x="768" y="648"/>
                  <a:pt x="840" y="808"/>
                  <a:pt x="864" y="1008"/>
                </a:cubicBezTo>
                <a:cubicBezTo>
                  <a:pt x="888" y="1208"/>
                  <a:pt x="828" y="1444"/>
                  <a:pt x="768" y="1680"/>
                </a:cubicBezTo>
              </a:path>
            </a:pathLst>
          </a:custGeom>
          <a:noFill/>
          <a:ln w="63500" cap="rnd" cmpd="sng">
            <a:solidFill>
              <a:srgbClr val="FF0000">
                <a:alpha val="100000"/>
              </a:srgbClr>
            </a:solidFill>
            <a:prstDash val="sysDot"/>
            <a:round/>
            <a:headEnd type="none" w="med" len="med"/>
            <a:tailEnd type="stealth" w="med" len="med"/>
          </a:ln>
        </p:spPr>
        <p:txBody>
          <a:bodyPr/>
          <a:p>
            <a:endParaRPr lang="en-US"/>
          </a:p>
        </p:txBody>
      </p:sp>
      <p:sp>
        <p:nvSpPr>
          <p:cNvPr id="15369" name="Line 9"/>
          <p:cNvSpPr/>
          <p:nvPr/>
        </p:nvSpPr>
        <p:spPr>
          <a:xfrm>
            <a:off x="4368800" y="4419600"/>
            <a:ext cx="1117600" cy="609600"/>
          </a:xfrm>
          <a:prstGeom prst="line">
            <a:avLst/>
          </a:prstGeom>
          <a:ln w="57150" cap="rnd" cmpd="sng">
            <a:solidFill>
              <a:srgbClr val="FF0000"/>
            </a:solidFill>
            <a:prstDash val="sysDot"/>
            <a:headEnd type="none" w="med" len="med"/>
            <a:tailEnd type="stealth" w="med" len="med"/>
          </a:ln>
        </p:spPr>
      </p:sp>
      <p:sp>
        <p:nvSpPr>
          <p:cNvPr id="15371" name="Rectangle 11"/>
          <p:cNvSpPr/>
          <p:nvPr/>
        </p:nvSpPr>
        <p:spPr>
          <a:xfrm>
            <a:off x="6908800" y="744538"/>
            <a:ext cx="4978400" cy="4524375"/>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just" eaLnBrk="1" hangingPunct="1">
              <a:spcBef>
                <a:spcPct val="0"/>
              </a:spcBef>
              <a:buNone/>
            </a:pPr>
            <a:r>
              <a:rPr lang="en-US" altLang="en-US" sz="2400" b="1" dirty="0">
                <a:solidFill>
                  <a:srgbClr val="000000"/>
                </a:solidFill>
              </a:rPr>
              <a:t>Sau khi </a:t>
            </a:r>
            <a:r>
              <a:rPr lang="en-US" altLang="en-US" sz="2400" b="1" dirty="0">
                <a:solidFill>
                  <a:srgbClr val="0000CC"/>
                </a:solidFill>
              </a:rPr>
              <a:t>Trịnh Kiểm</a:t>
            </a:r>
            <a:r>
              <a:rPr lang="en-US" altLang="en-US" sz="2400" b="1" dirty="0">
                <a:solidFill>
                  <a:srgbClr val="000000"/>
                </a:solidFill>
              </a:rPr>
              <a:t> lên nắm quyền, người con cả của Nguyễn Kim là Nguyễn Uông bị đầu độc chết, người con thứ là </a:t>
            </a:r>
            <a:r>
              <a:rPr lang="en-US" altLang="en-US" sz="2400" b="1" dirty="0">
                <a:solidFill>
                  <a:srgbClr val="0000CC"/>
                </a:solidFill>
              </a:rPr>
              <a:t>Nguyễn Hoàng</a:t>
            </a:r>
            <a:r>
              <a:rPr lang="en-US" altLang="en-US" sz="2400" b="1" dirty="0">
                <a:solidFill>
                  <a:srgbClr val="000000"/>
                </a:solidFill>
              </a:rPr>
              <a:t> được cử vào trấn thủ Thuận Hóa, Quảng Nam. Tại đây, Nguyễn Hoàng đã từng bước gầy dựng thế lực cho dòng họ mình và đến đời con là Nguyễn Phúc Nguyên thì chính thức công khai đối địch với họ Trịnh.</a:t>
            </a:r>
            <a:endParaRPr lang="en-US" altLang="en-US" sz="24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dissolve">
                                      <p:cBhvr>
                                        <p:cTn id="7" dur="500"/>
                                        <p:tgtEl>
                                          <p:spTgt spid="1537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371"/>
                                        </p:tgtEl>
                                        <p:attrNameLst>
                                          <p:attrName>style.visibility</p:attrName>
                                        </p:attrNameLst>
                                      </p:cBhvr>
                                      <p:to>
                                        <p:strVal val="visible"/>
                                      </p:to>
                                    </p:set>
                                    <p:animEffect transition="in" filter="strips(downLeft)">
                                      <p:cBhvr>
                                        <p:cTn id="10" dur="500"/>
                                        <p:tgtEl>
                                          <p:spTgt spid="15371"/>
                                        </p:tgtEl>
                                      </p:cBhvr>
                                    </p:animEffect>
                                  </p:childTnLst>
                                </p:cTn>
                              </p:par>
                            </p:childTnLst>
                          </p:cTn>
                        </p:par>
                        <p:par>
                          <p:cTn id="11" fill="hold">
                            <p:stCondLst>
                              <p:cond delay="500"/>
                            </p:stCondLst>
                            <p:childTnLst>
                              <p:par>
                                <p:cTn id="12" presetID="3" presetClass="entr" presetSubtype="10" repeatCount="3000" fill="hold" nodeType="afterEffect">
                                  <p:stCondLst>
                                    <p:cond delay="0"/>
                                  </p:stCondLst>
                                  <p:childTnLst>
                                    <p:set>
                                      <p:cBhvr>
                                        <p:cTn id="13" dur="1" fill="hold">
                                          <p:stCondLst>
                                            <p:cond delay="0"/>
                                          </p:stCondLst>
                                        </p:cTn>
                                        <p:tgtEl>
                                          <p:spTgt spid="15367"/>
                                        </p:tgtEl>
                                        <p:attrNameLst>
                                          <p:attrName>style.visibility</p:attrName>
                                        </p:attrNameLst>
                                      </p:cBhvr>
                                      <p:to>
                                        <p:strVal val="visible"/>
                                      </p:to>
                                    </p:set>
                                    <p:animEffect transition="in" filter="blinds(horizontal)">
                                      <p:cBhvr>
                                        <p:cTn id="14" dur="1000"/>
                                        <p:tgtEl>
                                          <p:spTgt spid="15367"/>
                                        </p:tgtEl>
                                      </p:cBhvr>
                                    </p:animEffect>
                                  </p:childTnLst>
                                </p:cTn>
                              </p:par>
                            </p:childTnLst>
                          </p:cTn>
                        </p:par>
                        <p:par>
                          <p:cTn id="15" fill="hold">
                            <p:stCondLst>
                              <p:cond delay="1500"/>
                            </p:stCondLst>
                            <p:childTnLst>
                              <p:par>
                                <p:cTn id="16" presetID="3" presetClass="entr" presetSubtype="10" repeatCount="3000" fill="hold" nodeType="afterEffect">
                                  <p:stCondLst>
                                    <p:cond delay="0"/>
                                  </p:stCondLst>
                                  <p:childTnLst>
                                    <p:set>
                                      <p:cBhvr>
                                        <p:cTn id="17" dur="1" fill="hold">
                                          <p:stCondLst>
                                            <p:cond delay="0"/>
                                          </p:stCondLst>
                                        </p:cTn>
                                        <p:tgtEl>
                                          <p:spTgt spid="15369"/>
                                        </p:tgtEl>
                                        <p:attrNameLst>
                                          <p:attrName>style.visibility</p:attrName>
                                        </p:attrNameLst>
                                      </p:cBhvr>
                                      <p:to>
                                        <p:strVal val="visible"/>
                                      </p:to>
                                    </p:set>
                                    <p:animEffect transition="in" filter="blinds(horizontal)">
                                      <p:cBhvr>
                                        <p:cTn id="18" dur="10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8306" name="TextBox 4"/>
          <p:cNvSpPr txBox="1"/>
          <p:nvPr/>
        </p:nvSpPr>
        <p:spPr>
          <a:xfrm>
            <a:off x="711200" y="1606550"/>
            <a:ext cx="9847263" cy="3046413"/>
          </a:xfrm>
          <a:prstGeom prst="rect">
            <a:avLst/>
          </a:prstGeom>
          <a:noFill/>
          <a:ln w="9525">
            <a:noFill/>
          </a:ln>
        </p:spPr>
        <p:txBody>
          <a:bodyPr>
            <a:spAutoFit/>
          </a:bodyPr>
          <a:p>
            <a:pPr eaLnBrk="1" hangingPunct="1"/>
            <a:r>
              <a:rPr lang="en-US" altLang="en-US" sz="3200" b="1" dirty="0">
                <a:solidFill>
                  <a:srgbClr val="FFFFFF"/>
                </a:solidFill>
                <a:latin typeface="Times New Roman" panose="02020603050405020304" pitchFamily="18" charset="0"/>
                <a:cs typeface="Times New Roman" panose="02020603050405020304" pitchFamily="18" charset="0"/>
              </a:rPr>
              <a:t>3. Xung đột Trịnh – Nguyễn</a:t>
            </a:r>
            <a:endParaRPr lang="en-US" altLang="en-US" sz="3200" b="1" dirty="0">
              <a:solidFill>
                <a:srgbClr val="FFFFFF"/>
              </a:solidFill>
              <a:latin typeface="Times New Roman" panose="02020603050405020304" pitchFamily="18" charset="0"/>
              <a:cs typeface="Times New Roman" panose="02020603050405020304" pitchFamily="18" charset="0"/>
            </a:endParaRPr>
          </a:p>
          <a:p>
            <a:pPr algn="just" eaLnBrk="1" hangingPunct="1"/>
            <a:r>
              <a:rPr lang="en-US" altLang="en-US" sz="3200" dirty="0">
                <a:solidFill>
                  <a:srgbClr val="FFFFFF"/>
                </a:solidFill>
                <a:latin typeface="Times New Roman" panose="02020603050405020304" pitchFamily="18" charset="0"/>
                <a:cs typeface="Times New Roman" panose="02020603050405020304" pitchFamily="18" charset="0"/>
              </a:rPr>
              <a:t>- Nguyên nhân bùng nổ: Mâu thuẫn giữa hai dòng họ dần được bộc lộ v</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 ng</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y c</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ng trở nên gay gắt. Cuộc chiến tranh giữa hai thế lực Trịnh – Nguyễn bùng nổ v</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 kéo d</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i trong gần nửa thế kỉ (1627 – 1672).</a:t>
            </a:r>
            <a:endParaRPr lang="en-US" altLang="en-US" sz="3200" dirty="0">
              <a:solidFill>
                <a:srgbClr val="FFFFFF"/>
              </a:solidFill>
              <a:latin typeface="Times New Roman" panose="02020603050405020304" pitchFamily="18" charset="0"/>
              <a:cs typeface="Times New Roman" panose="02020603050405020304" pitchFamily="18" charset="0"/>
            </a:endParaRPr>
          </a:p>
          <a:p>
            <a:pPr eaLnBrk="1" hangingPunct="1"/>
            <a:endParaRPr lang="en-US" altLang="en-US" sz="3200" dirty="0">
              <a:solidFill>
                <a:srgbClr val="FFFFFF"/>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9330" name="Slide Number Placeholder 5"/>
          <p:cNvSpPr txBox="1">
            <a:spLocks noGrp="1"/>
          </p:cNvSpPr>
          <p:nvPr>
            <p:ph type="sldNum" sz="quarter" idx="4"/>
          </p:nvPr>
        </p:nvSpPr>
        <p:spPr>
          <a:ln/>
        </p:spPr>
        <p:txBody>
          <a:bodyPr/>
          <a:p>
            <a:pPr marL="0" indent="0" algn="r" defTabSz="457200" eaLnBrk="1" hangingPunct="1">
              <a:spcBef>
                <a:spcPct val="0"/>
              </a:spcBef>
              <a:buNone/>
            </a:pPr>
            <a:fld id="{9A0DB2DC-4C9A-4742-B13C-FB6460FD3503}" type="slidenum">
              <a:rPr lang="en-US" altLang="en-US" sz="1400" dirty="0">
                <a:solidFill>
                  <a:srgbClr val="000000"/>
                </a:solidFill>
              </a:rPr>
            </a:fld>
            <a:endParaRPr lang="en-US" altLang="en-US" sz="1400" dirty="0">
              <a:solidFill>
                <a:srgbClr val="000000"/>
              </a:solidFill>
            </a:endParaRPr>
          </a:p>
        </p:txBody>
      </p:sp>
      <p:sp>
        <p:nvSpPr>
          <p:cNvPr id="36868" name="Rectangle 4"/>
          <p:cNvSpPr/>
          <p:nvPr/>
        </p:nvSpPr>
        <p:spPr>
          <a:xfrm>
            <a:off x="2743200" y="0"/>
            <a:ext cx="6807200" cy="68580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0"/>
              </a:spcBef>
              <a:buNone/>
            </a:pPr>
            <a:endParaRPr lang="en-US" altLang="en-US" sz="1800" dirty="0">
              <a:solidFill>
                <a:srgbClr val="000000"/>
              </a:solidFill>
            </a:endParaRPr>
          </a:p>
        </p:txBody>
      </p:sp>
      <p:sp>
        <p:nvSpPr>
          <p:cNvPr id="36869" name="Freeform 5"/>
          <p:cNvSpPr/>
          <p:nvPr/>
        </p:nvSpPr>
        <p:spPr>
          <a:xfrm>
            <a:off x="6705600" y="0"/>
            <a:ext cx="2844800" cy="12192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Lst>
            <a:pathLst>
              <a:path w="870" h="412">
                <a:moveTo>
                  <a:pt x="24" y="2"/>
                </a:moveTo>
                <a:cubicBezTo>
                  <a:pt x="22" y="23"/>
                  <a:pt x="27" y="48"/>
                  <a:pt x="20" y="68"/>
                </a:cubicBezTo>
                <a:cubicBezTo>
                  <a:pt x="19" y="87"/>
                  <a:pt x="23" y="144"/>
                  <a:pt x="4" y="156"/>
                </a:cubicBezTo>
                <a:cubicBezTo>
                  <a:pt x="0" y="169"/>
                  <a:pt x="64" y="166"/>
                  <a:pt x="78" y="168"/>
                </a:cubicBezTo>
                <a:cubicBezTo>
                  <a:pt x="85" y="172"/>
                  <a:pt x="86" y="177"/>
                  <a:pt x="94" y="180"/>
                </a:cubicBezTo>
                <a:cubicBezTo>
                  <a:pt x="104" y="195"/>
                  <a:pt x="124" y="186"/>
                  <a:pt x="140" y="182"/>
                </a:cubicBezTo>
                <a:cubicBezTo>
                  <a:pt x="159" y="187"/>
                  <a:pt x="142" y="180"/>
                  <a:pt x="150" y="212"/>
                </a:cubicBezTo>
                <a:cubicBezTo>
                  <a:pt x="152" y="218"/>
                  <a:pt x="168" y="220"/>
                  <a:pt x="168" y="220"/>
                </a:cubicBezTo>
                <a:cubicBezTo>
                  <a:pt x="179" y="216"/>
                  <a:pt x="175" y="223"/>
                  <a:pt x="180" y="230"/>
                </a:cubicBezTo>
                <a:cubicBezTo>
                  <a:pt x="184" y="235"/>
                  <a:pt x="198" y="238"/>
                  <a:pt x="198" y="238"/>
                </a:cubicBezTo>
                <a:cubicBezTo>
                  <a:pt x="216" y="256"/>
                  <a:pt x="243" y="259"/>
                  <a:pt x="268" y="262"/>
                </a:cubicBezTo>
                <a:cubicBezTo>
                  <a:pt x="290" y="269"/>
                  <a:pt x="279" y="308"/>
                  <a:pt x="296" y="320"/>
                </a:cubicBezTo>
                <a:cubicBezTo>
                  <a:pt x="303" y="325"/>
                  <a:pt x="314" y="323"/>
                  <a:pt x="322" y="326"/>
                </a:cubicBezTo>
                <a:cubicBezTo>
                  <a:pt x="329" y="329"/>
                  <a:pt x="342" y="338"/>
                  <a:pt x="342" y="338"/>
                </a:cubicBezTo>
                <a:cubicBezTo>
                  <a:pt x="358" y="385"/>
                  <a:pt x="395" y="376"/>
                  <a:pt x="442" y="378"/>
                </a:cubicBezTo>
                <a:cubicBezTo>
                  <a:pt x="458" y="383"/>
                  <a:pt x="458" y="391"/>
                  <a:pt x="468" y="406"/>
                </a:cubicBezTo>
                <a:cubicBezTo>
                  <a:pt x="470" y="410"/>
                  <a:pt x="480" y="410"/>
                  <a:pt x="480" y="410"/>
                </a:cubicBezTo>
                <a:cubicBezTo>
                  <a:pt x="488" y="409"/>
                  <a:pt x="496" y="410"/>
                  <a:pt x="504" y="408"/>
                </a:cubicBezTo>
                <a:cubicBezTo>
                  <a:pt x="506" y="407"/>
                  <a:pt x="506" y="403"/>
                  <a:pt x="508" y="402"/>
                </a:cubicBezTo>
                <a:cubicBezTo>
                  <a:pt x="513" y="399"/>
                  <a:pt x="526" y="396"/>
                  <a:pt x="526" y="396"/>
                </a:cubicBezTo>
                <a:cubicBezTo>
                  <a:pt x="537" y="397"/>
                  <a:pt x="550" y="394"/>
                  <a:pt x="560" y="400"/>
                </a:cubicBezTo>
                <a:cubicBezTo>
                  <a:pt x="566" y="404"/>
                  <a:pt x="578" y="412"/>
                  <a:pt x="578" y="412"/>
                </a:cubicBezTo>
                <a:cubicBezTo>
                  <a:pt x="579" y="410"/>
                  <a:pt x="578" y="407"/>
                  <a:pt x="580" y="406"/>
                </a:cubicBezTo>
                <a:cubicBezTo>
                  <a:pt x="583" y="404"/>
                  <a:pt x="592" y="402"/>
                  <a:pt x="592" y="402"/>
                </a:cubicBezTo>
                <a:cubicBezTo>
                  <a:pt x="603" y="385"/>
                  <a:pt x="623" y="395"/>
                  <a:pt x="644" y="396"/>
                </a:cubicBezTo>
                <a:cubicBezTo>
                  <a:pt x="652" y="398"/>
                  <a:pt x="657" y="401"/>
                  <a:pt x="664" y="404"/>
                </a:cubicBezTo>
                <a:cubicBezTo>
                  <a:pt x="668" y="406"/>
                  <a:pt x="676" y="408"/>
                  <a:pt x="676" y="408"/>
                </a:cubicBezTo>
                <a:cubicBezTo>
                  <a:pt x="685" y="406"/>
                  <a:pt x="695" y="403"/>
                  <a:pt x="704" y="400"/>
                </a:cubicBezTo>
                <a:cubicBezTo>
                  <a:pt x="709" y="392"/>
                  <a:pt x="747" y="388"/>
                  <a:pt x="764" y="384"/>
                </a:cubicBezTo>
                <a:cubicBezTo>
                  <a:pt x="767" y="376"/>
                  <a:pt x="767" y="365"/>
                  <a:pt x="770" y="358"/>
                </a:cubicBezTo>
                <a:cubicBezTo>
                  <a:pt x="775" y="348"/>
                  <a:pt x="828" y="341"/>
                  <a:pt x="836" y="340"/>
                </a:cubicBezTo>
                <a:cubicBezTo>
                  <a:pt x="850" y="335"/>
                  <a:pt x="840" y="338"/>
                  <a:pt x="866" y="338"/>
                </a:cubicBezTo>
                <a:lnTo>
                  <a:pt x="870" y="0"/>
                </a:lnTo>
                <a:lnTo>
                  <a:pt x="6" y="0"/>
                </a:lnTo>
              </a:path>
            </a:pathLst>
          </a:custGeom>
          <a:solidFill>
            <a:srgbClr val="C0C0C0">
              <a:alpha val="100000"/>
            </a:srgbClr>
          </a:solidFill>
          <a:ln w="9525" cap="flat" cmpd="sng">
            <a:solidFill>
              <a:schemeClr val="tx1">
                <a:alpha val="100000"/>
              </a:schemeClr>
            </a:solidFill>
            <a:prstDash val="dashDot"/>
            <a:round/>
            <a:headEnd type="none" w="med" len="med"/>
            <a:tailEnd type="none" w="med" len="med"/>
          </a:ln>
        </p:spPr>
        <p:txBody>
          <a:bodyPr/>
          <a:p>
            <a:endParaRPr lang="en-US"/>
          </a:p>
        </p:txBody>
      </p:sp>
      <p:sp>
        <p:nvSpPr>
          <p:cNvPr id="36870" name="Freeform 6"/>
          <p:cNvSpPr/>
          <p:nvPr/>
        </p:nvSpPr>
        <p:spPr>
          <a:xfrm>
            <a:off x="5689600" y="1219200"/>
            <a:ext cx="3860800" cy="5419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449" h="3120">
                <a:moveTo>
                  <a:pt x="1443" y="3118"/>
                </a:moveTo>
                <a:lnTo>
                  <a:pt x="1449" y="12"/>
                </a:lnTo>
                <a:cubicBezTo>
                  <a:pt x="1437" y="8"/>
                  <a:pt x="1425" y="0"/>
                  <a:pt x="1413" y="12"/>
                </a:cubicBezTo>
                <a:cubicBezTo>
                  <a:pt x="1403" y="22"/>
                  <a:pt x="1381" y="17"/>
                  <a:pt x="1367" y="20"/>
                </a:cubicBezTo>
                <a:cubicBezTo>
                  <a:pt x="1323" y="29"/>
                  <a:pt x="1369" y="53"/>
                  <a:pt x="1316" y="60"/>
                </a:cubicBezTo>
                <a:cubicBezTo>
                  <a:pt x="1308" y="73"/>
                  <a:pt x="1289" y="57"/>
                  <a:pt x="1279" y="70"/>
                </a:cubicBezTo>
                <a:cubicBezTo>
                  <a:pt x="1265" y="87"/>
                  <a:pt x="1293" y="111"/>
                  <a:pt x="1271" y="114"/>
                </a:cubicBezTo>
                <a:cubicBezTo>
                  <a:pt x="1262" y="122"/>
                  <a:pt x="1236" y="151"/>
                  <a:pt x="1227" y="152"/>
                </a:cubicBezTo>
                <a:cubicBezTo>
                  <a:pt x="1218" y="153"/>
                  <a:pt x="1219" y="127"/>
                  <a:pt x="1214" y="121"/>
                </a:cubicBezTo>
                <a:cubicBezTo>
                  <a:pt x="1208" y="121"/>
                  <a:pt x="1202" y="113"/>
                  <a:pt x="1196" y="115"/>
                </a:cubicBezTo>
                <a:cubicBezTo>
                  <a:pt x="1189" y="118"/>
                  <a:pt x="1193" y="153"/>
                  <a:pt x="1187" y="158"/>
                </a:cubicBezTo>
                <a:cubicBezTo>
                  <a:pt x="1182" y="162"/>
                  <a:pt x="1172" y="136"/>
                  <a:pt x="1166" y="139"/>
                </a:cubicBezTo>
                <a:cubicBezTo>
                  <a:pt x="1159" y="138"/>
                  <a:pt x="1144" y="121"/>
                  <a:pt x="1135" y="126"/>
                </a:cubicBezTo>
                <a:cubicBezTo>
                  <a:pt x="1131" y="131"/>
                  <a:pt x="1149" y="161"/>
                  <a:pt x="1141" y="172"/>
                </a:cubicBezTo>
                <a:cubicBezTo>
                  <a:pt x="1134" y="180"/>
                  <a:pt x="1103" y="192"/>
                  <a:pt x="1087" y="194"/>
                </a:cubicBezTo>
                <a:cubicBezTo>
                  <a:pt x="1071" y="196"/>
                  <a:pt x="1054" y="180"/>
                  <a:pt x="1045" y="181"/>
                </a:cubicBezTo>
                <a:cubicBezTo>
                  <a:pt x="1041" y="187"/>
                  <a:pt x="1036" y="192"/>
                  <a:pt x="1033" y="199"/>
                </a:cubicBezTo>
                <a:cubicBezTo>
                  <a:pt x="1028" y="211"/>
                  <a:pt x="1033" y="231"/>
                  <a:pt x="1021" y="235"/>
                </a:cubicBezTo>
                <a:cubicBezTo>
                  <a:pt x="1003" y="241"/>
                  <a:pt x="979" y="200"/>
                  <a:pt x="961" y="206"/>
                </a:cubicBezTo>
                <a:cubicBezTo>
                  <a:pt x="955" y="208"/>
                  <a:pt x="973" y="266"/>
                  <a:pt x="973" y="266"/>
                </a:cubicBezTo>
                <a:cubicBezTo>
                  <a:pt x="964" y="329"/>
                  <a:pt x="941" y="289"/>
                  <a:pt x="913" y="332"/>
                </a:cubicBezTo>
                <a:cubicBezTo>
                  <a:pt x="862" y="315"/>
                  <a:pt x="850" y="350"/>
                  <a:pt x="819" y="370"/>
                </a:cubicBezTo>
                <a:cubicBezTo>
                  <a:pt x="796" y="386"/>
                  <a:pt x="829" y="402"/>
                  <a:pt x="804" y="410"/>
                </a:cubicBezTo>
                <a:cubicBezTo>
                  <a:pt x="799" y="420"/>
                  <a:pt x="817" y="427"/>
                  <a:pt x="811" y="434"/>
                </a:cubicBezTo>
                <a:cubicBezTo>
                  <a:pt x="805" y="441"/>
                  <a:pt x="774" y="453"/>
                  <a:pt x="765" y="450"/>
                </a:cubicBezTo>
                <a:cubicBezTo>
                  <a:pt x="756" y="447"/>
                  <a:pt x="764" y="428"/>
                  <a:pt x="759" y="416"/>
                </a:cubicBezTo>
                <a:cubicBezTo>
                  <a:pt x="754" y="404"/>
                  <a:pt x="746" y="384"/>
                  <a:pt x="737" y="376"/>
                </a:cubicBezTo>
                <a:cubicBezTo>
                  <a:pt x="728" y="368"/>
                  <a:pt x="714" y="371"/>
                  <a:pt x="702" y="368"/>
                </a:cubicBezTo>
                <a:cubicBezTo>
                  <a:pt x="690" y="363"/>
                  <a:pt x="666" y="356"/>
                  <a:pt x="666" y="356"/>
                </a:cubicBezTo>
                <a:cubicBezTo>
                  <a:pt x="656" y="387"/>
                  <a:pt x="667" y="386"/>
                  <a:pt x="685" y="412"/>
                </a:cubicBezTo>
                <a:cubicBezTo>
                  <a:pt x="686" y="424"/>
                  <a:pt x="704" y="435"/>
                  <a:pt x="697" y="440"/>
                </a:cubicBezTo>
                <a:cubicBezTo>
                  <a:pt x="697" y="447"/>
                  <a:pt x="694" y="456"/>
                  <a:pt x="685" y="456"/>
                </a:cubicBezTo>
                <a:cubicBezTo>
                  <a:pt x="676" y="456"/>
                  <a:pt x="659" y="438"/>
                  <a:pt x="642" y="440"/>
                </a:cubicBezTo>
                <a:cubicBezTo>
                  <a:pt x="632" y="469"/>
                  <a:pt x="609" y="464"/>
                  <a:pt x="581" y="470"/>
                </a:cubicBezTo>
                <a:cubicBezTo>
                  <a:pt x="570" y="480"/>
                  <a:pt x="559" y="471"/>
                  <a:pt x="551" y="488"/>
                </a:cubicBezTo>
                <a:cubicBezTo>
                  <a:pt x="547" y="495"/>
                  <a:pt x="553" y="504"/>
                  <a:pt x="559" y="516"/>
                </a:cubicBezTo>
                <a:cubicBezTo>
                  <a:pt x="565" y="528"/>
                  <a:pt x="589" y="550"/>
                  <a:pt x="585" y="560"/>
                </a:cubicBezTo>
                <a:cubicBezTo>
                  <a:pt x="581" y="570"/>
                  <a:pt x="539" y="555"/>
                  <a:pt x="533" y="573"/>
                </a:cubicBezTo>
                <a:cubicBezTo>
                  <a:pt x="521" y="609"/>
                  <a:pt x="517" y="647"/>
                  <a:pt x="551" y="669"/>
                </a:cubicBezTo>
                <a:cubicBezTo>
                  <a:pt x="541" y="699"/>
                  <a:pt x="548" y="688"/>
                  <a:pt x="521" y="696"/>
                </a:cubicBezTo>
                <a:cubicBezTo>
                  <a:pt x="485" y="720"/>
                  <a:pt x="502" y="689"/>
                  <a:pt x="491" y="734"/>
                </a:cubicBezTo>
                <a:cubicBezTo>
                  <a:pt x="477" y="753"/>
                  <a:pt x="415" y="769"/>
                  <a:pt x="401" y="782"/>
                </a:cubicBezTo>
                <a:cubicBezTo>
                  <a:pt x="387" y="795"/>
                  <a:pt x="415" y="804"/>
                  <a:pt x="407" y="814"/>
                </a:cubicBezTo>
                <a:cubicBezTo>
                  <a:pt x="344" y="848"/>
                  <a:pt x="394" y="830"/>
                  <a:pt x="352" y="844"/>
                </a:cubicBezTo>
                <a:cubicBezTo>
                  <a:pt x="338" y="887"/>
                  <a:pt x="345" y="932"/>
                  <a:pt x="304" y="959"/>
                </a:cubicBezTo>
                <a:cubicBezTo>
                  <a:pt x="276" y="1000"/>
                  <a:pt x="294" y="1000"/>
                  <a:pt x="262" y="989"/>
                </a:cubicBezTo>
                <a:cubicBezTo>
                  <a:pt x="260" y="977"/>
                  <a:pt x="265" y="961"/>
                  <a:pt x="256" y="953"/>
                </a:cubicBezTo>
                <a:cubicBezTo>
                  <a:pt x="230" y="931"/>
                  <a:pt x="223" y="967"/>
                  <a:pt x="220" y="977"/>
                </a:cubicBezTo>
                <a:cubicBezTo>
                  <a:pt x="235" y="1021"/>
                  <a:pt x="241" y="1022"/>
                  <a:pt x="214" y="995"/>
                </a:cubicBezTo>
                <a:cubicBezTo>
                  <a:pt x="200" y="1038"/>
                  <a:pt x="213" y="1024"/>
                  <a:pt x="184" y="1043"/>
                </a:cubicBezTo>
                <a:cubicBezTo>
                  <a:pt x="182" y="1051"/>
                  <a:pt x="179" y="1059"/>
                  <a:pt x="178" y="1067"/>
                </a:cubicBezTo>
                <a:cubicBezTo>
                  <a:pt x="175" y="1087"/>
                  <a:pt x="156" y="1068"/>
                  <a:pt x="151" y="1088"/>
                </a:cubicBezTo>
                <a:cubicBezTo>
                  <a:pt x="145" y="1112"/>
                  <a:pt x="119" y="1165"/>
                  <a:pt x="99" y="1170"/>
                </a:cubicBezTo>
                <a:cubicBezTo>
                  <a:pt x="80" y="1199"/>
                  <a:pt x="139" y="1225"/>
                  <a:pt x="125" y="1268"/>
                </a:cubicBezTo>
                <a:cubicBezTo>
                  <a:pt x="123" y="1274"/>
                  <a:pt x="101" y="1264"/>
                  <a:pt x="101" y="1264"/>
                </a:cubicBezTo>
                <a:cubicBezTo>
                  <a:pt x="101" y="1272"/>
                  <a:pt x="96" y="1263"/>
                  <a:pt x="95" y="1276"/>
                </a:cubicBezTo>
                <a:cubicBezTo>
                  <a:pt x="94" y="1289"/>
                  <a:pt x="98" y="1327"/>
                  <a:pt x="97" y="1342"/>
                </a:cubicBezTo>
                <a:cubicBezTo>
                  <a:pt x="96" y="1357"/>
                  <a:pt x="95" y="1362"/>
                  <a:pt x="89" y="1366"/>
                </a:cubicBezTo>
                <a:cubicBezTo>
                  <a:pt x="83" y="1370"/>
                  <a:pt x="67" y="1356"/>
                  <a:pt x="63" y="1366"/>
                </a:cubicBezTo>
                <a:cubicBezTo>
                  <a:pt x="59" y="1376"/>
                  <a:pt x="71" y="1415"/>
                  <a:pt x="63" y="1423"/>
                </a:cubicBezTo>
                <a:cubicBezTo>
                  <a:pt x="60" y="1435"/>
                  <a:pt x="27" y="1408"/>
                  <a:pt x="17" y="1416"/>
                </a:cubicBezTo>
                <a:cubicBezTo>
                  <a:pt x="7" y="1424"/>
                  <a:pt x="2" y="1455"/>
                  <a:pt x="1" y="1472"/>
                </a:cubicBezTo>
                <a:cubicBezTo>
                  <a:pt x="0" y="1489"/>
                  <a:pt x="0" y="1502"/>
                  <a:pt x="11" y="1516"/>
                </a:cubicBezTo>
                <a:cubicBezTo>
                  <a:pt x="22" y="1530"/>
                  <a:pt x="58" y="1541"/>
                  <a:pt x="69" y="1554"/>
                </a:cubicBezTo>
                <a:cubicBezTo>
                  <a:pt x="80" y="1567"/>
                  <a:pt x="64" y="1565"/>
                  <a:pt x="75" y="1592"/>
                </a:cubicBezTo>
                <a:cubicBezTo>
                  <a:pt x="80" y="1627"/>
                  <a:pt x="124" y="1683"/>
                  <a:pt x="135" y="1716"/>
                </a:cubicBezTo>
                <a:cubicBezTo>
                  <a:pt x="149" y="1745"/>
                  <a:pt x="149" y="1752"/>
                  <a:pt x="157" y="1764"/>
                </a:cubicBezTo>
                <a:cubicBezTo>
                  <a:pt x="159" y="1778"/>
                  <a:pt x="175" y="1780"/>
                  <a:pt x="183" y="1792"/>
                </a:cubicBezTo>
                <a:cubicBezTo>
                  <a:pt x="196" y="1800"/>
                  <a:pt x="217" y="1801"/>
                  <a:pt x="235" y="1810"/>
                </a:cubicBezTo>
                <a:cubicBezTo>
                  <a:pt x="253" y="1819"/>
                  <a:pt x="276" y="1842"/>
                  <a:pt x="289" y="1848"/>
                </a:cubicBezTo>
                <a:cubicBezTo>
                  <a:pt x="303" y="1859"/>
                  <a:pt x="301" y="1840"/>
                  <a:pt x="315" y="1846"/>
                </a:cubicBezTo>
                <a:cubicBezTo>
                  <a:pt x="327" y="1848"/>
                  <a:pt x="350" y="1862"/>
                  <a:pt x="361" y="1862"/>
                </a:cubicBezTo>
                <a:cubicBezTo>
                  <a:pt x="372" y="1862"/>
                  <a:pt x="371" y="1828"/>
                  <a:pt x="383" y="1844"/>
                </a:cubicBezTo>
                <a:cubicBezTo>
                  <a:pt x="395" y="1877"/>
                  <a:pt x="420" y="1925"/>
                  <a:pt x="431" y="1958"/>
                </a:cubicBezTo>
                <a:cubicBezTo>
                  <a:pt x="435" y="1970"/>
                  <a:pt x="449" y="1972"/>
                  <a:pt x="449" y="1972"/>
                </a:cubicBezTo>
                <a:cubicBezTo>
                  <a:pt x="430" y="2001"/>
                  <a:pt x="414" y="1997"/>
                  <a:pt x="403" y="2032"/>
                </a:cubicBezTo>
                <a:cubicBezTo>
                  <a:pt x="399" y="2044"/>
                  <a:pt x="421" y="2092"/>
                  <a:pt x="421" y="2092"/>
                </a:cubicBezTo>
                <a:cubicBezTo>
                  <a:pt x="422" y="2112"/>
                  <a:pt x="461" y="2130"/>
                  <a:pt x="483" y="2148"/>
                </a:cubicBezTo>
                <a:cubicBezTo>
                  <a:pt x="505" y="2166"/>
                  <a:pt x="547" y="2182"/>
                  <a:pt x="551" y="2202"/>
                </a:cubicBezTo>
                <a:cubicBezTo>
                  <a:pt x="583" y="2235"/>
                  <a:pt x="636" y="2313"/>
                  <a:pt x="677" y="2348"/>
                </a:cubicBezTo>
                <a:cubicBezTo>
                  <a:pt x="715" y="2359"/>
                  <a:pt x="778" y="2394"/>
                  <a:pt x="797" y="2412"/>
                </a:cubicBezTo>
                <a:cubicBezTo>
                  <a:pt x="816" y="2430"/>
                  <a:pt x="779" y="2432"/>
                  <a:pt x="791" y="2456"/>
                </a:cubicBezTo>
                <a:cubicBezTo>
                  <a:pt x="806" y="2501"/>
                  <a:pt x="821" y="2541"/>
                  <a:pt x="871" y="2557"/>
                </a:cubicBezTo>
                <a:cubicBezTo>
                  <a:pt x="897" y="2592"/>
                  <a:pt x="912" y="2628"/>
                  <a:pt x="949" y="2653"/>
                </a:cubicBezTo>
                <a:cubicBezTo>
                  <a:pt x="983" y="2706"/>
                  <a:pt x="938" y="2644"/>
                  <a:pt x="979" y="2677"/>
                </a:cubicBezTo>
                <a:cubicBezTo>
                  <a:pt x="1018" y="2709"/>
                  <a:pt x="964" y="2687"/>
                  <a:pt x="1009" y="2702"/>
                </a:cubicBezTo>
                <a:cubicBezTo>
                  <a:pt x="1030" y="2718"/>
                  <a:pt x="1047" y="2736"/>
                  <a:pt x="1069" y="2750"/>
                </a:cubicBezTo>
                <a:cubicBezTo>
                  <a:pt x="1079" y="2763"/>
                  <a:pt x="1095" y="2764"/>
                  <a:pt x="1097" y="2774"/>
                </a:cubicBezTo>
                <a:cubicBezTo>
                  <a:pt x="1099" y="2784"/>
                  <a:pt x="1078" y="2805"/>
                  <a:pt x="1081" y="2810"/>
                </a:cubicBezTo>
                <a:cubicBezTo>
                  <a:pt x="1086" y="2822"/>
                  <a:pt x="1105" y="2799"/>
                  <a:pt x="1117" y="2806"/>
                </a:cubicBezTo>
                <a:cubicBezTo>
                  <a:pt x="1129" y="2813"/>
                  <a:pt x="1148" y="2849"/>
                  <a:pt x="1154" y="2852"/>
                </a:cubicBezTo>
                <a:cubicBezTo>
                  <a:pt x="1167" y="2859"/>
                  <a:pt x="1144" y="2823"/>
                  <a:pt x="1153" y="2822"/>
                </a:cubicBezTo>
                <a:cubicBezTo>
                  <a:pt x="1162" y="2821"/>
                  <a:pt x="1192" y="2834"/>
                  <a:pt x="1209" y="2846"/>
                </a:cubicBezTo>
                <a:cubicBezTo>
                  <a:pt x="1271" y="2881"/>
                  <a:pt x="1215" y="2880"/>
                  <a:pt x="1256" y="2895"/>
                </a:cubicBezTo>
                <a:cubicBezTo>
                  <a:pt x="1264" y="2901"/>
                  <a:pt x="1250" y="2896"/>
                  <a:pt x="1250" y="2901"/>
                </a:cubicBezTo>
                <a:cubicBezTo>
                  <a:pt x="1242" y="2901"/>
                  <a:pt x="1251" y="2918"/>
                  <a:pt x="1256" y="2925"/>
                </a:cubicBezTo>
                <a:cubicBezTo>
                  <a:pt x="1270" y="2930"/>
                  <a:pt x="1287" y="2909"/>
                  <a:pt x="1307" y="2942"/>
                </a:cubicBezTo>
                <a:cubicBezTo>
                  <a:pt x="1324" y="2973"/>
                  <a:pt x="1403" y="3081"/>
                  <a:pt x="1421" y="3120"/>
                </a:cubicBezTo>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p>
            <a:endParaRPr lang="en-US"/>
          </a:p>
        </p:txBody>
      </p:sp>
      <p:sp>
        <p:nvSpPr>
          <p:cNvPr id="36871" name="Freeform 7"/>
          <p:cNvSpPr/>
          <p:nvPr/>
        </p:nvSpPr>
        <p:spPr>
          <a:xfrm>
            <a:off x="2743200" y="3124200"/>
            <a:ext cx="4470400" cy="37338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Lst>
            <a:pathLst>
              <a:path w="1872" h="1832">
                <a:moveTo>
                  <a:pt x="6" y="20"/>
                </a:moveTo>
                <a:cubicBezTo>
                  <a:pt x="65" y="0"/>
                  <a:pt x="27" y="41"/>
                  <a:pt x="66" y="50"/>
                </a:cubicBezTo>
                <a:cubicBezTo>
                  <a:pt x="86" y="55"/>
                  <a:pt x="106" y="54"/>
                  <a:pt x="126" y="56"/>
                </a:cubicBezTo>
                <a:cubicBezTo>
                  <a:pt x="150" y="62"/>
                  <a:pt x="166" y="66"/>
                  <a:pt x="186" y="80"/>
                </a:cubicBezTo>
                <a:cubicBezTo>
                  <a:pt x="190" y="86"/>
                  <a:pt x="195" y="92"/>
                  <a:pt x="198" y="98"/>
                </a:cubicBezTo>
                <a:cubicBezTo>
                  <a:pt x="201" y="104"/>
                  <a:pt x="199" y="112"/>
                  <a:pt x="204" y="116"/>
                </a:cubicBezTo>
                <a:cubicBezTo>
                  <a:pt x="214" y="123"/>
                  <a:pt x="228" y="124"/>
                  <a:pt x="240" y="128"/>
                </a:cubicBezTo>
                <a:cubicBezTo>
                  <a:pt x="246" y="130"/>
                  <a:pt x="258" y="134"/>
                  <a:pt x="258" y="134"/>
                </a:cubicBezTo>
                <a:cubicBezTo>
                  <a:pt x="266" y="146"/>
                  <a:pt x="274" y="158"/>
                  <a:pt x="282" y="170"/>
                </a:cubicBezTo>
                <a:cubicBezTo>
                  <a:pt x="289" y="181"/>
                  <a:pt x="307" y="175"/>
                  <a:pt x="318" y="182"/>
                </a:cubicBezTo>
                <a:cubicBezTo>
                  <a:pt x="330" y="190"/>
                  <a:pt x="342" y="198"/>
                  <a:pt x="354" y="206"/>
                </a:cubicBezTo>
                <a:cubicBezTo>
                  <a:pt x="379" y="223"/>
                  <a:pt x="396" y="244"/>
                  <a:pt x="426" y="254"/>
                </a:cubicBezTo>
                <a:cubicBezTo>
                  <a:pt x="466" y="252"/>
                  <a:pt x="506" y="242"/>
                  <a:pt x="546" y="242"/>
                </a:cubicBezTo>
                <a:cubicBezTo>
                  <a:pt x="577" y="242"/>
                  <a:pt x="622" y="262"/>
                  <a:pt x="654" y="266"/>
                </a:cubicBezTo>
                <a:cubicBezTo>
                  <a:pt x="636" y="357"/>
                  <a:pt x="623" y="506"/>
                  <a:pt x="732" y="542"/>
                </a:cubicBezTo>
                <a:cubicBezTo>
                  <a:pt x="764" y="590"/>
                  <a:pt x="722" y="540"/>
                  <a:pt x="762" y="548"/>
                </a:cubicBezTo>
                <a:cubicBezTo>
                  <a:pt x="769" y="549"/>
                  <a:pt x="768" y="562"/>
                  <a:pt x="774" y="566"/>
                </a:cubicBezTo>
                <a:cubicBezTo>
                  <a:pt x="785" y="573"/>
                  <a:pt x="798" y="574"/>
                  <a:pt x="810" y="578"/>
                </a:cubicBezTo>
                <a:cubicBezTo>
                  <a:pt x="816" y="580"/>
                  <a:pt x="828" y="584"/>
                  <a:pt x="828" y="584"/>
                </a:cubicBezTo>
                <a:cubicBezTo>
                  <a:pt x="885" y="546"/>
                  <a:pt x="869" y="622"/>
                  <a:pt x="918" y="638"/>
                </a:cubicBezTo>
                <a:cubicBezTo>
                  <a:pt x="933" y="684"/>
                  <a:pt x="955" y="675"/>
                  <a:pt x="990" y="698"/>
                </a:cubicBezTo>
                <a:cubicBezTo>
                  <a:pt x="999" y="726"/>
                  <a:pt x="999" y="717"/>
                  <a:pt x="990" y="758"/>
                </a:cubicBezTo>
                <a:cubicBezTo>
                  <a:pt x="987" y="770"/>
                  <a:pt x="978" y="794"/>
                  <a:pt x="978" y="794"/>
                </a:cubicBezTo>
                <a:cubicBezTo>
                  <a:pt x="1021" y="808"/>
                  <a:pt x="1003" y="799"/>
                  <a:pt x="1032" y="818"/>
                </a:cubicBezTo>
                <a:cubicBezTo>
                  <a:pt x="1043" y="835"/>
                  <a:pt x="1051" y="855"/>
                  <a:pt x="1062" y="872"/>
                </a:cubicBezTo>
                <a:cubicBezTo>
                  <a:pt x="1081" y="900"/>
                  <a:pt x="1079" y="879"/>
                  <a:pt x="1092" y="908"/>
                </a:cubicBezTo>
                <a:cubicBezTo>
                  <a:pt x="1113" y="954"/>
                  <a:pt x="1113" y="998"/>
                  <a:pt x="1158" y="1028"/>
                </a:cubicBezTo>
                <a:cubicBezTo>
                  <a:pt x="1204" y="1013"/>
                  <a:pt x="1182" y="1014"/>
                  <a:pt x="1224" y="1022"/>
                </a:cubicBezTo>
                <a:cubicBezTo>
                  <a:pt x="1228" y="1062"/>
                  <a:pt x="1225" y="1108"/>
                  <a:pt x="1248" y="1142"/>
                </a:cubicBezTo>
                <a:cubicBezTo>
                  <a:pt x="1262" y="1211"/>
                  <a:pt x="1294" y="1157"/>
                  <a:pt x="1344" y="1190"/>
                </a:cubicBezTo>
                <a:cubicBezTo>
                  <a:pt x="1358" y="1233"/>
                  <a:pt x="1345" y="1219"/>
                  <a:pt x="1374" y="1238"/>
                </a:cubicBezTo>
                <a:cubicBezTo>
                  <a:pt x="1390" y="1263"/>
                  <a:pt x="1397" y="1267"/>
                  <a:pt x="1422" y="1250"/>
                </a:cubicBezTo>
                <a:cubicBezTo>
                  <a:pt x="1444" y="1265"/>
                  <a:pt x="1455" y="1271"/>
                  <a:pt x="1446" y="1298"/>
                </a:cubicBezTo>
                <a:cubicBezTo>
                  <a:pt x="1454" y="1322"/>
                  <a:pt x="1462" y="1346"/>
                  <a:pt x="1470" y="1370"/>
                </a:cubicBezTo>
                <a:cubicBezTo>
                  <a:pt x="1472" y="1377"/>
                  <a:pt x="1479" y="1382"/>
                  <a:pt x="1482" y="1388"/>
                </a:cubicBezTo>
                <a:cubicBezTo>
                  <a:pt x="1485" y="1394"/>
                  <a:pt x="1486" y="1400"/>
                  <a:pt x="1488" y="1406"/>
                </a:cubicBezTo>
                <a:cubicBezTo>
                  <a:pt x="1492" y="1422"/>
                  <a:pt x="1487" y="1444"/>
                  <a:pt x="1500" y="1454"/>
                </a:cubicBezTo>
                <a:cubicBezTo>
                  <a:pt x="1510" y="1461"/>
                  <a:pt x="1536" y="1466"/>
                  <a:pt x="1536" y="1466"/>
                </a:cubicBezTo>
                <a:cubicBezTo>
                  <a:pt x="1545" y="1502"/>
                  <a:pt x="1539" y="1482"/>
                  <a:pt x="1554" y="1526"/>
                </a:cubicBezTo>
                <a:cubicBezTo>
                  <a:pt x="1559" y="1540"/>
                  <a:pt x="1578" y="1562"/>
                  <a:pt x="1578" y="1562"/>
                </a:cubicBezTo>
                <a:cubicBezTo>
                  <a:pt x="1587" y="1536"/>
                  <a:pt x="1595" y="1536"/>
                  <a:pt x="1620" y="1544"/>
                </a:cubicBezTo>
                <a:cubicBezTo>
                  <a:pt x="1621" y="1548"/>
                  <a:pt x="1631" y="1628"/>
                  <a:pt x="1650" y="1634"/>
                </a:cubicBezTo>
                <a:cubicBezTo>
                  <a:pt x="1654" y="1635"/>
                  <a:pt x="1654" y="1626"/>
                  <a:pt x="1656" y="1622"/>
                </a:cubicBezTo>
                <a:cubicBezTo>
                  <a:pt x="1601" y="1663"/>
                  <a:pt x="1651" y="1622"/>
                  <a:pt x="1668" y="1616"/>
                </a:cubicBezTo>
                <a:cubicBezTo>
                  <a:pt x="1689" y="1630"/>
                  <a:pt x="1697" y="1636"/>
                  <a:pt x="1722" y="1628"/>
                </a:cubicBezTo>
                <a:cubicBezTo>
                  <a:pt x="1728" y="1630"/>
                  <a:pt x="1736" y="1629"/>
                  <a:pt x="1740" y="1634"/>
                </a:cubicBezTo>
                <a:cubicBezTo>
                  <a:pt x="1761" y="1660"/>
                  <a:pt x="1728" y="1664"/>
                  <a:pt x="1764" y="1652"/>
                </a:cubicBezTo>
                <a:cubicBezTo>
                  <a:pt x="1773" y="1688"/>
                  <a:pt x="1781" y="1691"/>
                  <a:pt x="1812" y="1670"/>
                </a:cubicBezTo>
                <a:cubicBezTo>
                  <a:pt x="1814" y="1664"/>
                  <a:pt x="1812" y="1653"/>
                  <a:pt x="1818" y="1652"/>
                </a:cubicBezTo>
                <a:cubicBezTo>
                  <a:pt x="1834" y="1650"/>
                  <a:pt x="1866" y="1664"/>
                  <a:pt x="1866" y="1664"/>
                </a:cubicBezTo>
                <a:cubicBezTo>
                  <a:pt x="1864" y="1696"/>
                  <a:pt x="1872" y="1730"/>
                  <a:pt x="1860" y="1760"/>
                </a:cubicBezTo>
                <a:cubicBezTo>
                  <a:pt x="1857" y="1767"/>
                  <a:pt x="1791" y="1781"/>
                  <a:pt x="1782" y="1784"/>
                </a:cubicBezTo>
                <a:cubicBezTo>
                  <a:pt x="1765" y="1810"/>
                  <a:pt x="1739" y="1811"/>
                  <a:pt x="1728" y="1832"/>
                </a:cubicBezTo>
                <a:lnTo>
                  <a:pt x="0" y="1832"/>
                </a:lnTo>
                <a:lnTo>
                  <a:pt x="6" y="20"/>
                </a:lnTo>
                <a:close/>
              </a:path>
            </a:pathLst>
          </a:custGeom>
          <a:solidFill>
            <a:srgbClr val="C0C0C0">
              <a:alpha val="100000"/>
            </a:srgbClr>
          </a:solidFill>
          <a:ln w="9525" cap="flat" cmpd="sng">
            <a:solidFill>
              <a:schemeClr val="tx1">
                <a:alpha val="100000"/>
              </a:schemeClr>
            </a:solidFill>
            <a:prstDash val="dashDot"/>
            <a:round/>
            <a:headEnd type="none" w="med" len="med"/>
            <a:tailEnd type="none" w="med" len="med"/>
          </a:ln>
        </p:spPr>
        <p:txBody>
          <a:bodyPr/>
          <a:p>
            <a:endParaRPr lang="en-US"/>
          </a:p>
        </p:txBody>
      </p:sp>
      <p:sp>
        <p:nvSpPr>
          <p:cNvPr id="36872" name="Freeform 8"/>
          <p:cNvSpPr/>
          <p:nvPr/>
        </p:nvSpPr>
        <p:spPr>
          <a:xfrm>
            <a:off x="2743200" y="533400"/>
            <a:ext cx="1320800" cy="28194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532" h="988">
                <a:moveTo>
                  <a:pt x="304" y="104"/>
                </a:moveTo>
                <a:cubicBezTo>
                  <a:pt x="306" y="106"/>
                  <a:pt x="316" y="107"/>
                  <a:pt x="321" y="116"/>
                </a:cubicBezTo>
                <a:cubicBezTo>
                  <a:pt x="327" y="121"/>
                  <a:pt x="342" y="129"/>
                  <a:pt x="343" y="134"/>
                </a:cubicBezTo>
                <a:cubicBezTo>
                  <a:pt x="344" y="139"/>
                  <a:pt x="336" y="142"/>
                  <a:pt x="325" y="146"/>
                </a:cubicBezTo>
                <a:cubicBezTo>
                  <a:pt x="314" y="150"/>
                  <a:pt x="288" y="146"/>
                  <a:pt x="277" y="159"/>
                </a:cubicBezTo>
                <a:cubicBezTo>
                  <a:pt x="266" y="172"/>
                  <a:pt x="268" y="209"/>
                  <a:pt x="261" y="224"/>
                </a:cubicBezTo>
                <a:cubicBezTo>
                  <a:pt x="248" y="236"/>
                  <a:pt x="239" y="239"/>
                  <a:pt x="235" y="251"/>
                </a:cubicBezTo>
                <a:cubicBezTo>
                  <a:pt x="226" y="261"/>
                  <a:pt x="211" y="278"/>
                  <a:pt x="208" y="287"/>
                </a:cubicBezTo>
                <a:cubicBezTo>
                  <a:pt x="205" y="296"/>
                  <a:pt x="212" y="301"/>
                  <a:pt x="217" y="305"/>
                </a:cubicBezTo>
                <a:cubicBezTo>
                  <a:pt x="222" y="309"/>
                  <a:pt x="232" y="315"/>
                  <a:pt x="240" y="314"/>
                </a:cubicBezTo>
                <a:cubicBezTo>
                  <a:pt x="248" y="313"/>
                  <a:pt x="255" y="304"/>
                  <a:pt x="267" y="297"/>
                </a:cubicBezTo>
                <a:cubicBezTo>
                  <a:pt x="276" y="291"/>
                  <a:pt x="296" y="279"/>
                  <a:pt x="309" y="272"/>
                </a:cubicBezTo>
                <a:cubicBezTo>
                  <a:pt x="322" y="265"/>
                  <a:pt x="334" y="262"/>
                  <a:pt x="343" y="257"/>
                </a:cubicBezTo>
                <a:cubicBezTo>
                  <a:pt x="350" y="254"/>
                  <a:pt x="353" y="235"/>
                  <a:pt x="363" y="240"/>
                </a:cubicBezTo>
                <a:cubicBezTo>
                  <a:pt x="368" y="243"/>
                  <a:pt x="377" y="265"/>
                  <a:pt x="376" y="276"/>
                </a:cubicBezTo>
                <a:cubicBezTo>
                  <a:pt x="375" y="287"/>
                  <a:pt x="365" y="291"/>
                  <a:pt x="355" y="305"/>
                </a:cubicBezTo>
                <a:cubicBezTo>
                  <a:pt x="345" y="319"/>
                  <a:pt x="309" y="343"/>
                  <a:pt x="313" y="357"/>
                </a:cubicBezTo>
                <a:cubicBezTo>
                  <a:pt x="317" y="371"/>
                  <a:pt x="366" y="383"/>
                  <a:pt x="381" y="389"/>
                </a:cubicBezTo>
                <a:cubicBezTo>
                  <a:pt x="387" y="394"/>
                  <a:pt x="396" y="391"/>
                  <a:pt x="402" y="395"/>
                </a:cubicBezTo>
                <a:cubicBezTo>
                  <a:pt x="408" y="399"/>
                  <a:pt x="420" y="407"/>
                  <a:pt x="420" y="407"/>
                </a:cubicBezTo>
                <a:cubicBezTo>
                  <a:pt x="423" y="410"/>
                  <a:pt x="420" y="405"/>
                  <a:pt x="424" y="408"/>
                </a:cubicBezTo>
                <a:cubicBezTo>
                  <a:pt x="428" y="411"/>
                  <a:pt x="438" y="419"/>
                  <a:pt x="444" y="422"/>
                </a:cubicBezTo>
                <a:cubicBezTo>
                  <a:pt x="450" y="424"/>
                  <a:pt x="462" y="428"/>
                  <a:pt x="462" y="428"/>
                </a:cubicBezTo>
                <a:cubicBezTo>
                  <a:pt x="464" y="433"/>
                  <a:pt x="470" y="444"/>
                  <a:pt x="474" y="440"/>
                </a:cubicBezTo>
                <a:cubicBezTo>
                  <a:pt x="476" y="438"/>
                  <a:pt x="468" y="432"/>
                  <a:pt x="471" y="431"/>
                </a:cubicBezTo>
                <a:cubicBezTo>
                  <a:pt x="483" y="428"/>
                  <a:pt x="511" y="463"/>
                  <a:pt x="523" y="467"/>
                </a:cubicBezTo>
                <a:cubicBezTo>
                  <a:pt x="532" y="486"/>
                  <a:pt x="493" y="530"/>
                  <a:pt x="487" y="549"/>
                </a:cubicBezTo>
                <a:cubicBezTo>
                  <a:pt x="478" y="567"/>
                  <a:pt x="477" y="568"/>
                  <a:pt x="471" y="575"/>
                </a:cubicBezTo>
                <a:cubicBezTo>
                  <a:pt x="470" y="581"/>
                  <a:pt x="454" y="580"/>
                  <a:pt x="451" y="591"/>
                </a:cubicBezTo>
                <a:cubicBezTo>
                  <a:pt x="442" y="602"/>
                  <a:pt x="422" y="626"/>
                  <a:pt x="417" y="639"/>
                </a:cubicBezTo>
                <a:cubicBezTo>
                  <a:pt x="407" y="649"/>
                  <a:pt x="430" y="661"/>
                  <a:pt x="420" y="671"/>
                </a:cubicBezTo>
                <a:cubicBezTo>
                  <a:pt x="417" y="674"/>
                  <a:pt x="411" y="680"/>
                  <a:pt x="411" y="680"/>
                </a:cubicBezTo>
                <a:cubicBezTo>
                  <a:pt x="401" y="711"/>
                  <a:pt x="399" y="693"/>
                  <a:pt x="378" y="710"/>
                </a:cubicBezTo>
                <a:cubicBezTo>
                  <a:pt x="369" y="717"/>
                  <a:pt x="351" y="731"/>
                  <a:pt x="351" y="731"/>
                </a:cubicBezTo>
                <a:cubicBezTo>
                  <a:pt x="358" y="753"/>
                  <a:pt x="361" y="753"/>
                  <a:pt x="348" y="740"/>
                </a:cubicBezTo>
                <a:cubicBezTo>
                  <a:pt x="308" y="767"/>
                  <a:pt x="263" y="736"/>
                  <a:pt x="216" y="738"/>
                </a:cubicBezTo>
                <a:cubicBezTo>
                  <a:pt x="184" y="746"/>
                  <a:pt x="150" y="745"/>
                  <a:pt x="126" y="750"/>
                </a:cubicBezTo>
                <a:cubicBezTo>
                  <a:pt x="100" y="752"/>
                  <a:pt x="65" y="743"/>
                  <a:pt x="60" y="752"/>
                </a:cubicBezTo>
                <a:cubicBezTo>
                  <a:pt x="53" y="762"/>
                  <a:pt x="92" y="794"/>
                  <a:pt x="97" y="807"/>
                </a:cubicBezTo>
                <a:cubicBezTo>
                  <a:pt x="104" y="818"/>
                  <a:pt x="104" y="812"/>
                  <a:pt x="103" y="816"/>
                </a:cubicBezTo>
                <a:cubicBezTo>
                  <a:pt x="102" y="820"/>
                  <a:pt x="93" y="826"/>
                  <a:pt x="93" y="833"/>
                </a:cubicBezTo>
                <a:cubicBezTo>
                  <a:pt x="100" y="851"/>
                  <a:pt x="107" y="846"/>
                  <a:pt x="102" y="857"/>
                </a:cubicBezTo>
                <a:cubicBezTo>
                  <a:pt x="100" y="864"/>
                  <a:pt x="94" y="872"/>
                  <a:pt x="79" y="873"/>
                </a:cubicBezTo>
                <a:cubicBezTo>
                  <a:pt x="72" y="880"/>
                  <a:pt x="22" y="859"/>
                  <a:pt x="13" y="861"/>
                </a:cubicBezTo>
                <a:cubicBezTo>
                  <a:pt x="5" y="866"/>
                  <a:pt x="9" y="902"/>
                  <a:pt x="7" y="915"/>
                </a:cubicBezTo>
                <a:cubicBezTo>
                  <a:pt x="5" y="928"/>
                  <a:pt x="0" y="988"/>
                  <a:pt x="0" y="941"/>
                </a:cubicBezTo>
                <a:cubicBezTo>
                  <a:pt x="18" y="869"/>
                  <a:pt x="9" y="697"/>
                  <a:pt x="9" y="632"/>
                </a:cubicBezTo>
                <a:lnTo>
                  <a:pt x="9" y="65"/>
                </a:lnTo>
                <a:cubicBezTo>
                  <a:pt x="25" y="60"/>
                  <a:pt x="40" y="56"/>
                  <a:pt x="54" y="47"/>
                </a:cubicBezTo>
                <a:cubicBezTo>
                  <a:pt x="71" y="21"/>
                  <a:pt x="48" y="52"/>
                  <a:pt x="69" y="35"/>
                </a:cubicBezTo>
                <a:cubicBezTo>
                  <a:pt x="75" y="30"/>
                  <a:pt x="83" y="6"/>
                  <a:pt x="90" y="3"/>
                </a:cubicBezTo>
                <a:cubicBezTo>
                  <a:pt x="97" y="0"/>
                  <a:pt x="104" y="11"/>
                  <a:pt x="114" y="14"/>
                </a:cubicBezTo>
                <a:cubicBezTo>
                  <a:pt x="131" y="8"/>
                  <a:pt x="137" y="22"/>
                  <a:pt x="150" y="23"/>
                </a:cubicBezTo>
                <a:cubicBezTo>
                  <a:pt x="174" y="26"/>
                  <a:pt x="198" y="25"/>
                  <a:pt x="222" y="26"/>
                </a:cubicBezTo>
                <a:cubicBezTo>
                  <a:pt x="232" y="29"/>
                  <a:pt x="239" y="35"/>
                  <a:pt x="249" y="38"/>
                </a:cubicBezTo>
                <a:cubicBezTo>
                  <a:pt x="250" y="47"/>
                  <a:pt x="264" y="54"/>
                  <a:pt x="268" y="62"/>
                </a:cubicBezTo>
                <a:cubicBezTo>
                  <a:pt x="273" y="72"/>
                  <a:pt x="279" y="83"/>
                  <a:pt x="279" y="83"/>
                </a:cubicBezTo>
                <a:cubicBezTo>
                  <a:pt x="282" y="94"/>
                  <a:pt x="308" y="106"/>
                  <a:pt x="312" y="113"/>
                </a:cubicBezTo>
              </a:path>
            </a:pathLst>
          </a:custGeom>
          <a:solidFill>
            <a:srgbClr val="C0C0C0">
              <a:alpha val="100000"/>
            </a:srgbClr>
          </a:solidFill>
          <a:ln w="9525" cap="flat" cmpd="sng">
            <a:solidFill>
              <a:schemeClr val="tx1">
                <a:alpha val="100000"/>
              </a:schemeClr>
            </a:solidFill>
            <a:prstDash val="dashDot"/>
            <a:round/>
            <a:headEnd type="none" w="med" len="med"/>
            <a:tailEnd type="none" w="med" len="med"/>
          </a:ln>
        </p:spPr>
        <p:txBody>
          <a:bodyPr/>
          <a:p>
            <a:endParaRPr lang="en-US"/>
          </a:p>
        </p:txBody>
      </p:sp>
      <p:sp>
        <p:nvSpPr>
          <p:cNvPr id="36873" name="Text Box 9"/>
          <p:cNvSpPr txBox="1">
            <a:spLocks noChangeArrowheads="1"/>
          </p:cNvSpPr>
          <p:nvPr/>
        </p:nvSpPr>
        <p:spPr bwMode="auto">
          <a:xfrm>
            <a:off x="7010400" y="6096000"/>
            <a:ext cx="1422400" cy="304800"/>
          </a:xfrm>
          <a:prstGeom prst="rect">
            <a:avLst/>
          </a:prstGeom>
          <a:noFill/>
          <a:ln>
            <a:noFill/>
          </a:ln>
          <a:effectLst/>
        </p:spPr>
        <p:txBody>
          <a:bodyPr>
            <a:spAutoFit/>
          </a:bodyPr>
          <a:p>
            <a:pPr algn="ctr" defTabSz="914400">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Thuận Hoá</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74" name="Text Box 10"/>
          <p:cNvSpPr txBox="1">
            <a:spLocks noChangeArrowheads="1"/>
          </p:cNvSpPr>
          <p:nvPr/>
        </p:nvSpPr>
        <p:spPr bwMode="auto">
          <a:xfrm>
            <a:off x="5384800" y="4953000"/>
            <a:ext cx="1828800" cy="304800"/>
          </a:xfrm>
          <a:prstGeom prst="rect">
            <a:avLst/>
          </a:prstGeom>
          <a:noFill/>
          <a:ln>
            <a:noFill/>
          </a:ln>
          <a:effectLst/>
        </p:spPr>
        <p:txBody>
          <a:bodyPr>
            <a:spAutoFit/>
          </a:bodyPr>
          <a:p>
            <a:pPr defTabSz="914400" eaLnBrk="1" hangingPunct="1">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Quảng Bình</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75" name="Text Box 11"/>
          <p:cNvSpPr txBox="1">
            <a:spLocks noChangeArrowheads="1"/>
          </p:cNvSpPr>
          <p:nvPr/>
        </p:nvSpPr>
        <p:spPr bwMode="auto">
          <a:xfrm>
            <a:off x="4470400" y="4495800"/>
            <a:ext cx="1930400" cy="336550"/>
          </a:xfrm>
          <a:prstGeom prst="rect">
            <a:avLst/>
          </a:prstGeom>
          <a:noFill/>
          <a:ln>
            <a:noFill/>
          </a:ln>
          <a:effectLst/>
        </p:spPr>
        <p:txBody>
          <a:bodyPr>
            <a:spAutoFit/>
          </a:bodyPr>
          <a:lstStyle/>
          <a:p>
            <a:pPr marR="0" defTabSz="914400" eaLnBrk="1" hangingPunct="1">
              <a:spcBef>
                <a:spcPct val="50000"/>
              </a:spcBef>
              <a:buClrTx/>
              <a:buSzTx/>
              <a:buFontTx/>
              <a:buNone/>
              <a:defRPr/>
            </a:pPr>
            <a:r>
              <a:rPr kumimoji="0" lang="en-US" sz="1600" kern="1200" cap="none" spc="0" normalizeH="0" baseline="0" noProof="0">
                <a:solidFill>
                  <a:srgbClr val="0066FF"/>
                </a:solidFill>
                <a:effectLst>
                  <a:outerShdw blurRad="38100" dist="38100" dir="2700000" algn="tl">
                    <a:srgbClr val="C0C0C0"/>
                  </a:outerShdw>
                </a:effectLst>
                <a:latin typeface="Times New Roman" panose="02020603050405020304" pitchFamily="18" charset="0"/>
                <a:ea typeface="+mn-ea"/>
                <a:cs typeface="+mn-cs"/>
              </a:rPr>
              <a:t>Sông Gianh</a:t>
            </a:r>
            <a:endParaRPr kumimoji="0" lang="en-US" sz="1600" kern="1200" cap="none" spc="0" normalizeH="0" baseline="0" noProof="0">
              <a:solidFill>
                <a:srgbClr val="0066FF"/>
              </a:solidFill>
              <a:effectLst>
                <a:outerShdw blurRad="38100" dist="38100" dir="2700000" algn="tl">
                  <a:srgbClr val="C0C0C0"/>
                </a:outerShdw>
              </a:effectLst>
              <a:latin typeface="Times New Roman" panose="02020603050405020304" pitchFamily="18" charset="0"/>
              <a:ea typeface="+mn-ea"/>
              <a:cs typeface="+mn-cs"/>
            </a:endParaRPr>
          </a:p>
        </p:txBody>
      </p:sp>
      <p:sp>
        <p:nvSpPr>
          <p:cNvPr id="36877" name="Text Box 13"/>
          <p:cNvSpPr txBox="1">
            <a:spLocks noChangeArrowheads="1"/>
          </p:cNvSpPr>
          <p:nvPr/>
        </p:nvSpPr>
        <p:spPr bwMode="auto">
          <a:xfrm>
            <a:off x="4165600" y="3352800"/>
            <a:ext cx="1422400" cy="304800"/>
          </a:xfrm>
          <a:prstGeom prst="rect">
            <a:avLst/>
          </a:prstGeom>
          <a:noFill/>
          <a:ln>
            <a:noFill/>
          </a:ln>
          <a:effectLst/>
        </p:spPr>
        <p:txBody>
          <a:bodyPr>
            <a:spAutoFit/>
          </a:bodyPr>
          <a:p>
            <a:pPr algn="ctr" defTabSz="914400">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Nghệ An</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78" name="Text Box 14"/>
          <p:cNvSpPr txBox="1">
            <a:spLocks noChangeArrowheads="1"/>
          </p:cNvSpPr>
          <p:nvPr/>
        </p:nvSpPr>
        <p:spPr bwMode="auto">
          <a:xfrm>
            <a:off x="3657600" y="2667000"/>
            <a:ext cx="1828800" cy="304800"/>
          </a:xfrm>
          <a:prstGeom prst="rect">
            <a:avLst/>
          </a:prstGeom>
          <a:noFill/>
          <a:ln>
            <a:noFill/>
          </a:ln>
          <a:effectLst/>
        </p:spPr>
        <p:txBody>
          <a:bodyPr>
            <a:spAutoFit/>
          </a:bodyPr>
          <a:lstStyle/>
          <a:p>
            <a:pPr marR="0" algn="ctr" defTabSz="914400">
              <a:spcBef>
                <a:spcPct val="50000"/>
              </a:spcBef>
              <a:buClrTx/>
              <a:buSzTx/>
              <a:buFontTx/>
              <a:buNone/>
              <a:defRPr/>
            </a:pPr>
            <a:r>
              <a:rPr kumimoji="0" lang="en-US" sz="1400" b="1" kern="1200" cap="none" spc="0" normalizeH="0" baseline="0" noProof="0">
                <a:solidFill>
                  <a:srgbClr val="000000"/>
                </a:solidFill>
                <a:effectLst>
                  <a:outerShdw blurRad="38100" dist="38100" dir="2700000" algn="tl">
                    <a:srgbClr val="C0C0C0"/>
                  </a:outerShdw>
                </a:effectLst>
                <a:latin typeface="Times New Roman" panose="02020603050405020304" pitchFamily="18" charset="0"/>
                <a:ea typeface="+mn-ea"/>
                <a:cs typeface="+mn-cs"/>
              </a:rPr>
              <a:t>Thanh Hoá</a:t>
            </a:r>
            <a:endParaRPr kumimoji="0" lang="en-US" sz="1400" b="1" kern="1200" cap="none" spc="0" normalizeH="0" baseline="0" noProof="0">
              <a:solidFill>
                <a:srgbClr val="000000"/>
              </a:solidFill>
              <a:effectLst>
                <a:outerShdw blurRad="38100" dist="38100" dir="2700000" algn="tl">
                  <a:srgbClr val="C0C0C0"/>
                </a:outerShdw>
              </a:effectLst>
              <a:latin typeface="Times New Roman" panose="02020603050405020304" pitchFamily="18" charset="0"/>
              <a:ea typeface="+mn-ea"/>
              <a:cs typeface="+mn-cs"/>
            </a:endParaRPr>
          </a:p>
        </p:txBody>
      </p:sp>
      <p:sp>
        <p:nvSpPr>
          <p:cNvPr id="36879" name="Text Box 15"/>
          <p:cNvSpPr txBox="1">
            <a:spLocks noChangeArrowheads="1"/>
          </p:cNvSpPr>
          <p:nvPr/>
        </p:nvSpPr>
        <p:spPr bwMode="auto">
          <a:xfrm>
            <a:off x="4368800" y="1447800"/>
            <a:ext cx="2133600" cy="304800"/>
          </a:xfrm>
          <a:prstGeom prst="rect">
            <a:avLst/>
          </a:prstGeom>
          <a:noFill/>
          <a:ln>
            <a:noFill/>
          </a:ln>
          <a:effectLst/>
        </p:spPr>
        <p:txBody>
          <a:bodyPr>
            <a:spAutoFit/>
          </a:bodyPr>
          <a:lstStyle/>
          <a:p>
            <a:pPr marR="0" defTabSz="914400" eaLnBrk="1" hangingPunct="1">
              <a:spcBef>
                <a:spcPct val="50000"/>
              </a:spcBef>
              <a:buClrTx/>
              <a:buSzTx/>
              <a:buFontTx/>
              <a:buNone/>
              <a:defRPr/>
            </a:pPr>
            <a:r>
              <a:rPr kumimoji="0" lang="en-US" sz="1400" b="1" kern="1200" cap="none" spc="0" normalizeH="0" baseline="0" noProof="0">
                <a:solidFill>
                  <a:srgbClr val="000000"/>
                </a:solidFill>
                <a:effectLst>
                  <a:outerShdw blurRad="38100" dist="38100" dir="2700000" algn="tl">
                    <a:srgbClr val="C0C0C0"/>
                  </a:outerShdw>
                </a:effectLst>
                <a:latin typeface="Times New Roman" panose="02020603050405020304" pitchFamily="18" charset="0"/>
                <a:ea typeface="+mn-ea"/>
                <a:cs typeface="+mn-cs"/>
              </a:rPr>
              <a:t>Thăng Long</a:t>
            </a:r>
            <a:endParaRPr kumimoji="0" lang="en-US" sz="1400" b="1" kern="1200" cap="none" spc="0" normalizeH="0" baseline="0" noProof="0">
              <a:solidFill>
                <a:srgbClr val="000000"/>
              </a:solidFill>
              <a:effectLst>
                <a:outerShdw blurRad="38100" dist="38100" dir="2700000" algn="tl">
                  <a:srgbClr val="C0C0C0"/>
                </a:outerShdw>
              </a:effectLst>
              <a:latin typeface="Times New Roman" panose="02020603050405020304" pitchFamily="18" charset="0"/>
              <a:ea typeface="+mn-ea"/>
              <a:cs typeface="+mn-cs"/>
            </a:endParaRPr>
          </a:p>
        </p:txBody>
      </p:sp>
      <p:sp>
        <p:nvSpPr>
          <p:cNvPr id="36880" name="Text Box 16"/>
          <p:cNvSpPr txBox="1">
            <a:spLocks noChangeArrowheads="1"/>
          </p:cNvSpPr>
          <p:nvPr/>
        </p:nvSpPr>
        <p:spPr bwMode="auto">
          <a:xfrm>
            <a:off x="8128000" y="2743200"/>
            <a:ext cx="1422400" cy="946150"/>
          </a:xfrm>
          <a:prstGeom prst="rect">
            <a:avLst/>
          </a:prstGeom>
          <a:noFill/>
          <a:ln>
            <a:noFill/>
          </a:ln>
          <a:effectLst/>
        </p:spPr>
        <p:txBody>
          <a:bodyPr>
            <a:spAutoFit/>
          </a:bodyPr>
          <a:p>
            <a:pPr defTabSz="914400" eaLnBrk="1" hangingPunct="1">
              <a:spcBef>
                <a:spcPct val="50000"/>
              </a:spcBef>
              <a:buNone/>
            </a:pPr>
            <a:r>
              <a:rPr sz="2800"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Biển đông</a:t>
            </a:r>
            <a:endParaRPr sz="2800"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81" name="Freeform 17"/>
          <p:cNvSpPr/>
          <p:nvPr/>
        </p:nvSpPr>
        <p:spPr>
          <a:xfrm>
            <a:off x="5283200" y="4724400"/>
            <a:ext cx="1524000" cy="327025"/>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84" h="110">
                <a:moveTo>
                  <a:pt x="0" y="110"/>
                </a:moveTo>
                <a:cubicBezTo>
                  <a:pt x="5" y="107"/>
                  <a:pt x="8" y="104"/>
                  <a:pt x="14" y="103"/>
                </a:cubicBezTo>
                <a:cubicBezTo>
                  <a:pt x="25" y="98"/>
                  <a:pt x="33" y="90"/>
                  <a:pt x="44" y="83"/>
                </a:cubicBezTo>
                <a:cubicBezTo>
                  <a:pt x="46" y="70"/>
                  <a:pt x="45" y="56"/>
                  <a:pt x="50" y="44"/>
                </a:cubicBezTo>
                <a:cubicBezTo>
                  <a:pt x="53" y="29"/>
                  <a:pt x="54" y="21"/>
                  <a:pt x="71" y="19"/>
                </a:cubicBezTo>
                <a:cubicBezTo>
                  <a:pt x="78" y="15"/>
                  <a:pt x="78" y="9"/>
                  <a:pt x="86" y="7"/>
                </a:cubicBezTo>
                <a:cubicBezTo>
                  <a:pt x="100" y="0"/>
                  <a:pt x="131" y="5"/>
                  <a:pt x="140" y="5"/>
                </a:cubicBezTo>
                <a:cubicBezTo>
                  <a:pt x="146" y="7"/>
                  <a:pt x="149" y="10"/>
                  <a:pt x="155" y="11"/>
                </a:cubicBezTo>
                <a:cubicBezTo>
                  <a:pt x="161" y="14"/>
                  <a:pt x="167" y="16"/>
                  <a:pt x="173" y="17"/>
                </a:cubicBezTo>
                <a:cubicBezTo>
                  <a:pt x="178" y="21"/>
                  <a:pt x="182" y="22"/>
                  <a:pt x="188" y="23"/>
                </a:cubicBezTo>
                <a:cubicBezTo>
                  <a:pt x="194" y="26"/>
                  <a:pt x="200" y="28"/>
                  <a:pt x="206" y="29"/>
                </a:cubicBezTo>
                <a:cubicBezTo>
                  <a:pt x="211" y="33"/>
                  <a:pt x="215" y="34"/>
                  <a:pt x="222" y="35"/>
                </a:cubicBezTo>
                <a:cubicBezTo>
                  <a:pt x="233" y="39"/>
                  <a:pt x="245" y="42"/>
                  <a:pt x="257" y="44"/>
                </a:cubicBezTo>
                <a:cubicBezTo>
                  <a:pt x="266" y="48"/>
                  <a:pt x="276" y="46"/>
                  <a:pt x="284" y="52"/>
                </a:cubicBezTo>
              </a:path>
            </a:pathLst>
          </a:custGeom>
          <a:noFill/>
          <a:ln w="76200" cap="flat" cmpd="sng">
            <a:solidFill>
              <a:srgbClr val="FF0000">
                <a:alpha val="100000"/>
              </a:srgbClr>
            </a:solidFill>
            <a:prstDash val="solid"/>
            <a:round/>
            <a:headEnd type="none" w="med" len="med"/>
            <a:tailEnd type="none" w="med" len="med"/>
          </a:ln>
        </p:spPr>
        <p:txBody>
          <a:bodyPr/>
          <a:p>
            <a:endParaRPr lang="en-US"/>
          </a:p>
        </p:txBody>
      </p:sp>
      <p:sp>
        <p:nvSpPr>
          <p:cNvPr id="36882" name="Text Box 18"/>
          <p:cNvSpPr txBox="1">
            <a:spLocks noChangeArrowheads="1"/>
          </p:cNvSpPr>
          <p:nvPr/>
        </p:nvSpPr>
        <p:spPr bwMode="auto">
          <a:xfrm>
            <a:off x="2844800" y="6324600"/>
            <a:ext cx="6705600" cy="457200"/>
          </a:xfrm>
          <a:prstGeom prst="rect">
            <a:avLst/>
          </a:prstGeom>
          <a:noFill/>
          <a:ln>
            <a:noFill/>
          </a:ln>
          <a:effectLst/>
        </p:spPr>
        <p:txBody>
          <a:bodyPr>
            <a:spAutoFit/>
          </a:bodyPr>
          <a:p>
            <a:pPr algn="ctr" defTabSz="914400" eaLnBrk="1" hangingPunct="1">
              <a:spcBef>
                <a:spcPct val="50000"/>
              </a:spcBef>
              <a:buNone/>
            </a:pPr>
            <a:r>
              <a:rPr sz="2400" b="1" dirty="0">
                <a:solidFill>
                  <a:srgbClr val="CC0000"/>
                </a:solidFill>
                <a:effectLst>
                  <a:outerShdw blurRad="38100" dist="38100" dir="2700000">
                    <a:srgbClr val="000000"/>
                  </a:outerShdw>
                </a:effectLst>
                <a:latin typeface="Times New Roman" panose="02020603050405020304" pitchFamily="18" charset="0"/>
                <a:cs typeface="Arial" panose="020B0604020202020204" pitchFamily="34" charset="0"/>
              </a:rPr>
              <a:t>Lược đồ chiến tranh Trịnh-Nguyễn</a:t>
            </a:r>
            <a:endParaRPr sz="2400" b="1" dirty="0">
              <a:solidFill>
                <a:srgbClr val="CC0000"/>
              </a:solidFill>
              <a:effectLst>
                <a:outerShdw blurRad="38100" dist="38100" dir="2700000">
                  <a:srgbClr val="000000"/>
                </a:outerShdw>
              </a:effectLst>
              <a:latin typeface="Times New Roman" panose="02020603050405020304" pitchFamily="18" charset="0"/>
              <a:ea typeface="Arial" panose="020B0604020202020204" pitchFamily="34" charset="0"/>
            </a:endParaRPr>
          </a:p>
        </p:txBody>
      </p:sp>
      <p:sp>
        <p:nvSpPr>
          <p:cNvPr id="36883" name="Text Box 19"/>
          <p:cNvSpPr txBox="1">
            <a:spLocks noChangeArrowheads="1"/>
          </p:cNvSpPr>
          <p:nvPr/>
        </p:nvSpPr>
        <p:spPr bwMode="auto">
          <a:xfrm>
            <a:off x="5283200" y="76200"/>
            <a:ext cx="1625600" cy="304800"/>
          </a:xfrm>
          <a:prstGeom prst="rect">
            <a:avLst/>
          </a:prstGeom>
          <a:noFill/>
          <a:ln>
            <a:noFill/>
          </a:ln>
          <a:effectLst/>
        </p:spPr>
        <p:txBody>
          <a:bodyPr>
            <a:spAutoFit/>
          </a:bodyPr>
          <a:p>
            <a:pPr defTabSz="914400" eaLnBrk="1" hangingPunct="1">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Cao Bằng</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85" name="Text Box 21"/>
          <p:cNvSpPr txBox="1"/>
          <p:nvPr/>
        </p:nvSpPr>
        <p:spPr>
          <a:xfrm>
            <a:off x="2946400" y="4876800"/>
            <a:ext cx="2133600" cy="13239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50000"/>
              </a:spcBef>
              <a:buNone/>
            </a:pPr>
            <a:r>
              <a:rPr lang="en-US" altLang="en-US" sz="1600" dirty="0">
                <a:solidFill>
                  <a:srgbClr val="333399"/>
                </a:solidFill>
                <a:latin typeface="Times New Roman" panose="02020603050405020304" pitchFamily="18" charset="0"/>
              </a:rPr>
              <a:t>Chú giải:</a:t>
            </a:r>
            <a:endParaRPr lang="en-US" altLang="en-US" sz="1600" dirty="0">
              <a:solidFill>
                <a:srgbClr val="333399"/>
              </a:solidFill>
              <a:latin typeface="Times New Roman" panose="02020603050405020304" pitchFamily="18" charset="0"/>
            </a:endParaRPr>
          </a:p>
          <a:p>
            <a:pPr marL="0" lvl="0" indent="0" eaLnBrk="1" hangingPunct="1">
              <a:spcBef>
                <a:spcPct val="50000"/>
              </a:spcBef>
              <a:buNone/>
            </a:pPr>
            <a:r>
              <a:rPr lang="en-US" altLang="en-US" sz="1600" dirty="0">
                <a:solidFill>
                  <a:srgbClr val="333399"/>
                </a:solidFill>
                <a:latin typeface="Times New Roman" panose="02020603050405020304" pitchFamily="18" charset="0"/>
              </a:rPr>
              <a:t> -Ranh giới chia cắt</a:t>
            </a:r>
            <a:endParaRPr lang="en-US" altLang="en-US" sz="1600" dirty="0">
              <a:solidFill>
                <a:srgbClr val="333399"/>
              </a:solidFill>
              <a:latin typeface="Times New Roman" panose="02020603050405020304" pitchFamily="18" charset="0"/>
            </a:endParaRPr>
          </a:p>
          <a:p>
            <a:pPr marL="0" lvl="0" indent="0" eaLnBrk="1" hangingPunct="1">
              <a:spcBef>
                <a:spcPct val="50000"/>
              </a:spcBef>
              <a:buNone/>
            </a:pPr>
            <a:r>
              <a:rPr lang="en-US" altLang="en-US" sz="1600" dirty="0">
                <a:solidFill>
                  <a:srgbClr val="333399"/>
                </a:solidFill>
                <a:latin typeface="Times New Roman" panose="02020603050405020304" pitchFamily="18" charset="0"/>
              </a:rPr>
              <a:t>- Vùng diễn ra chiến trường</a:t>
            </a:r>
            <a:endParaRPr lang="en-US" altLang="en-US" sz="1600" dirty="0">
              <a:solidFill>
                <a:srgbClr val="333399"/>
              </a:solidFill>
              <a:latin typeface="Times New Roman" panose="02020603050405020304" pitchFamily="18" charset="0"/>
            </a:endParaRPr>
          </a:p>
        </p:txBody>
      </p:sp>
      <p:sp>
        <p:nvSpPr>
          <p:cNvPr id="36886" name="Freeform 22"/>
          <p:cNvSpPr/>
          <p:nvPr/>
        </p:nvSpPr>
        <p:spPr>
          <a:xfrm>
            <a:off x="2743200" y="5791200"/>
            <a:ext cx="508000" cy="3810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1077" h="1262">
                <a:moveTo>
                  <a:pt x="767" y="622"/>
                </a:moveTo>
                <a:cubicBezTo>
                  <a:pt x="754" y="588"/>
                  <a:pt x="742" y="578"/>
                  <a:pt x="712" y="558"/>
                </a:cubicBezTo>
                <a:cubicBezTo>
                  <a:pt x="700" y="523"/>
                  <a:pt x="692" y="515"/>
                  <a:pt x="657" y="503"/>
                </a:cubicBezTo>
                <a:cubicBezTo>
                  <a:pt x="629" y="483"/>
                  <a:pt x="596" y="462"/>
                  <a:pt x="565" y="448"/>
                </a:cubicBezTo>
                <a:cubicBezTo>
                  <a:pt x="548" y="440"/>
                  <a:pt x="529" y="436"/>
                  <a:pt x="511" y="430"/>
                </a:cubicBezTo>
                <a:cubicBezTo>
                  <a:pt x="502" y="427"/>
                  <a:pt x="483" y="421"/>
                  <a:pt x="483" y="421"/>
                </a:cubicBezTo>
                <a:cubicBezTo>
                  <a:pt x="361" y="424"/>
                  <a:pt x="239" y="422"/>
                  <a:pt x="117" y="430"/>
                </a:cubicBezTo>
                <a:cubicBezTo>
                  <a:pt x="85" y="432"/>
                  <a:pt x="44" y="494"/>
                  <a:pt x="44" y="494"/>
                </a:cubicBezTo>
                <a:cubicBezTo>
                  <a:pt x="34" y="525"/>
                  <a:pt x="27" y="555"/>
                  <a:pt x="17" y="586"/>
                </a:cubicBezTo>
                <a:cubicBezTo>
                  <a:pt x="0" y="722"/>
                  <a:pt x="2" y="675"/>
                  <a:pt x="17" y="887"/>
                </a:cubicBezTo>
                <a:cubicBezTo>
                  <a:pt x="18" y="897"/>
                  <a:pt x="18" y="909"/>
                  <a:pt x="26" y="915"/>
                </a:cubicBezTo>
                <a:cubicBezTo>
                  <a:pt x="31" y="919"/>
                  <a:pt x="171" y="976"/>
                  <a:pt x="181" y="979"/>
                </a:cubicBezTo>
                <a:cubicBezTo>
                  <a:pt x="202" y="999"/>
                  <a:pt x="225" y="1013"/>
                  <a:pt x="245" y="1034"/>
                </a:cubicBezTo>
                <a:cubicBezTo>
                  <a:pt x="255" y="1061"/>
                  <a:pt x="273" y="1116"/>
                  <a:pt x="273" y="1116"/>
                </a:cubicBezTo>
                <a:cubicBezTo>
                  <a:pt x="258" y="1161"/>
                  <a:pt x="261" y="1134"/>
                  <a:pt x="282" y="1198"/>
                </a:cubicBezTo>
                <a:cubicBezTo>
                  <a:pt x="288" y="1216"/>
                  <a:pt x="337" y="1216"/>
                  <a:pt x="337" y="1216"/>
                </a:cubicBezTo>
                <a:cubicBezTo>
                  <a:pt x="378" y="1260"/>
                  <a:pt x="445" y="1251"/>
                  <a:pt x="501" y="1262"/>
                </a:cubicBezTo>
                <a:cubicBezTo>
                  <a:pt x="514" y="1261"/>
                  <a:pt x="767" y="1249"/>
                  <a:pt x="803" y="1244"/>
                </a:cubicBezTo>
                <a:cubicBezTo>
                  <a:pt x="854" y="1237"/>
                  <a:pt x="897" y="1214"/>
                  <a:pt x="949" y="1207"/>
                </a:cubicBezTo>
                <a:cubicBezTo>
                  <a:pt x="1012" y="1186"/>
                  <a:pt x="990" y="1202"/>
                  <a:pt x="1023" y="1171"/>
                </a:cubicBezTo>
                <a:cubicBezTo>
                  <a:pt x="1026" y="1079"/>
                  <a:pt x="1024" y="987"/>
                  <a:pt x="1032" y="896"/>
                </a:cubicBezTo>
                <a:cubicBezTo>
                  <a:pt x="1035" y="854"/>
                  <a:pt x="1064" y="825"/>
                  <a:pt x="1077" y="787"/>
                </a:cubicBezTo>
                <a:cubicBezTo>
                  <a:pt x="1069" y="737"/>
                  <a:pt x="1072" y="711"/>
                  <a:pt x="1023" y="695"/>
                </a:cubicBezTo>
                <a:cubicBezTo>
                  <a:pt x="992" y="666"/>
                  <a:pt x="961" y="644"/>
                  <a:pt x="922" y="631"/>
                </a:cubicBezTo>
                <a:cubicBezTo>
                  <a:pt x="914" y="619"/>
                  <a:pt x="900" y="594"/>
                  <a:pt x="885" y="586"/>
                </a:cubicBezTo>
                <a:cubicBezTo>
                  <a:pt x="834" y="560"/>
                  <a:pt x="775" y="541"/>
                  <a:pt x="721" y="522"/>
                </a:cubicBezTo>
                <a:cubicBezTo>
                  <a:pt x="648" y="497"/>
                  <a:pt x="736" y="526"/>
                  <a:pt x="666" y="503"/>
                </a:cubicBezTo>
                <a:cubicBezTo>
                  <a:pt x="645" y="496"/>
                  <a:pt x="611" y="467"/>
                  <a:pt x="611" y="467"/>
                </a:cubicBezTo>
                <a:cubicBezTo>
                  <a:pt x="605" y="458"/>
                  <a:pt x="602" y="445"/>
                  <a:pt x="593" y="439"/>
                </a:cubicBezTo>
                <a:cubicBezTo>
                  <a:pt x="577" y="429"/>
                  <a:pt x="538" y="421"/>
                  <a:pt x="538" y="421"/>
                </a:cubicBezTo>
                <a:cubicBezTo>
                  <a:pt x="550" y="418"/>
                  <a:pt x="564" y="419"/>
                  <a:pt x="575" y="412"/>
                </a:cubicBezTo>
                <a:cubicBezTo>
                  <a:pt x="658" y="356"/>
                  <a:pt x="531" y="405"/>
                  <a:pt x="620" y="375"/>
                </a:cubicBezTo>
                <a:cubicBezTo>
                  <a:pt x="645" y="352"/>
                  <a:pt x="651" y="332"/>
                  <a:pt x="684" y="320"/>
                </a:cubicBezTo>
                <a:cubicBezTo>
                  <a:pt x="731" y="275"/>
                  <a:pt x="706" y="221"/>
                  <a:pt x="730" y="165"/>
                </a:cubicBezTo>
                <a:cubicBezTo>
                  <a:pt x="734" y="156"/>
                  <a:pt x="748" y="159"/>
                  <a:pt x="757" y="156"/>
                </a:cubicBezTo>
                <a:cubicBezTo>
                  <a:pt x="791" y="106"/>
                  <a:pt x="803" y="58"/>
                  <a:pt x="803" y="0"/>
                </a:cubicBezTo>
              </a:path>
            </a:pathLst>
          </a:custGeom>
          <a:noFill/>
          <a:ln w="76200" cap="rnd" cmpd="sng">
            <a:solidFill>
              <a:srgbClr val="CC0000">
                <a:alpha val="100000"/>
              </a:srgbClr>
            </a:solidFill>
            <a:prstDash val="sysDot"/>
            <a:round/>
            <a:headEnd type="none" w="med" len="med"/>
            <a:tailEnd type="none" w="med" len="med"/>
          </a:ln>
        </p:spPr>
        <p:txBody>
          <a:bodyPr/>
          <a:p>
            <a:endParaRPr lang="en-US"/>
          </a:p>
        </p:txBody>
      </p:sp>
      <p:sp>
        <p:nvSpPr>
          <p:cNvPr id="36887" name="Freeform 23"/>
          <p:cNvSpPr/>
          <p:nvPr/>
        </p:nvSpPr>
        <p:spPr>
          <a:xfrm>
            <a:off x="2641600" y="5334000"/>
            <a:ext cx="609600" cy="228600"/>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84" h="110">
                <a:moveTo>
                  <a:pt x="0" y="110"/>
                </a:moveTo>
                <a:cubicBezTo>
                  <a:pt x="5" y="107"/>
                  <a:pt x="8" y="104"/>
                  <a:pt x="14" y="103"/>
                </a:cubicBezTo>
                <a:cubicBezTo>
                  <a:pt x="25" y="98"/>
                  <a:pt x="33" y="90"/>
                  <a:pt x="44" y="83"/>
                </a:cubicBezTo>
                <a:cubicBezTo>
                  <a:pt x="46" y="70"/>
                  <a:pt x="45" y="56"/>
                  <a:pt x="50" y="44"/>
                </a:cubicBezTo>
                <a:cubicBezTo>
                  <a:pt x="53" y="29"/>
                  <a:pt x="54" y="21"/>
                  <a:pt x="71" y="19"/>
                </a:cubicBezTo>
                <a:cubicBezTo>
                  <a:pt x="78" y="15"/>
                  <a:pt x="78" y="9"/>
                  <a:pt x="86" y="7"/>
                </a:cubicBezTo>
                <a:cubicBezTo>
                  <a:pt x="100" y="0"/>
                  <a:pt x="131" y="5"/>
                  <a:pt x="140" y="5"/>
                </a:cubicBezTo>
                <a:cubicBezTo>
                  <a:pt x="146" y="7"/>
                  <a:pt x="149" y="10"/>
                  <a:pt x="155" y="11"/>
                </a:cubicBezTo>
                <a:cubicBezTo>
                  <a:pt x="161" y="14"/>
                  <a:pt x="167" y="16"/>
                  <a:pt x="173" y="17"/>
                </a:cubicBezTo>
                <a:cubicBezTo>
                  <a:pt x="178" y="21"/>
                  <a:pt x="182" y="22"/>
                  <a:pt x="188" y="23"/>
                </a:cubicBezTo>
                <a:cubicBezTo>
                  <a:pt x="194" y="26"/>
                  <a:pt x="200" y="28"/>
                  <a:pt x="206" y="29"/>
                </a:cubicBezTo>
                <a:cubicBezTo>
                  <a:pt x="211" y="33"/>
                  <a:pt x="215" y="34"/>
                  <a:pt x="222" y="35"/>
                </a:cubicBezTo>
                <a:cubicBezTo>
                  <a:pt x="233" y="39"/>
                  <a:pt x="245" y="42"/>
                  <a:pt x="257" y="44"/>
                </a:cubicBezTo>
                <a:cubicBezTo>
                  <a:pt x="266" y="48"/>
                  <a:pt x="276" y="46"/>
                  <a:pt x="284" y="52"/>
                </a:cubicBezTo>
              </a:path>
            </a:pathLst>
          </a:custGeom>
          <a:noFill/>
          <a:ln w="76200" cap="flat" cmpd="sng">
            <a:solidFill>
              <a:srgbClr val="FF0000">
                <a:alpha val="100000"/>
              </a:srgbClr>
            </a:solidFill>
            <a:prstDash val="solid"/>
            <a:round/>
            <a:headEnd type="none" w="med" len="med"/>
            <a:tailEnd type="none" w="med" len="med"/>
          </a:ln>
        </p:spPr>
        <p:txBody>
          <a:bodyPr/>
          <a:p>
            <a:endParaRPr lang="en-US"/>
          </a:p>
        </p:txBody>
      </p:sp>
      <p:pic>
        <p:nvPicPr>
          <p:cNvPr id="36890" name="Picture 26" descr="FIRE1"/>
          <p:cNvPicPr>
            <a:picLocks noChangeAspect="1"/>
          </p:cNvPicPr>
          <p:nvPr/>
        </p:nvPicPr>
        <p:blipFill>
          <a:blip r:embed="rId2"/>
          <a:stretch>
            <a:fillRect/>
          </a:stretch>
        </p:blipFill>
        <p:spPr>
          <a:xfrm>
            <a:off x="5181600" y="3886200"/>
            <a:ext cx="728663" cy="666750"/>
          </a:xfrm>
          <a:prstGeom prst="rect">
            <a:avLst/>
          </a:prstGeom>
          <a:noFill/>
          <a:ln w="9525">
            <a:noFill/>
          </a:ln>
        </p:spPr>
      </p:pic>
      <p:pic>
        <p:nvPicPr>
          <p:cNvPr id="36891" name="Picture 27" descr="FIRE1"/>
          <p:cNvPicPr>
            <a:picLocks noChangeAspect="1"/>
          </p:cNvPicPr>
          <p:nvPr/>
        </p:nvPicPr>
        <p:blipFill>
          <a:blip r:embed="rId2"/>
          <a:stretch>
            <a:fillRect/>
          </a:stretch>
        </p:blipFill>
        <p:spPr>
          <a:xfrm>
            <a:off x="5791200" y="4724400"/>
            <a:ext cx="728663" cy="666750"/>
          </a:xfrm>
          <a:prstGeom prst="rect">
            <a:avLst/>
          </a:prstGeom>
          <a:noFill/>
          <a:ln w="9525">
            <a:noFill/>
          </a:ln>
        </p:spPr>
      </p:pic>
      <p:sp>
        <p:nvSpPr>
          <p:cNvPr id="36892" name="Freeform 28"/>
          <p:cNvSpPr/>
          <p:nvPr/>
        </p:nvSpPr>
        <p:spPr>
          <a:xfrm>
            <a:off x="4470400" y="3810000"/>
            <a:ext cx="2481263" cy="1706563"/>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172" h="1075">
                <a:moveTo>
                  <a:pt x="0" y="250"/>
                </a:moveTo>
                <a:cubicBezTo>
                  <a:pt x="20" y="189"/>
                  <a:pt x="112" y="129"/>
                  <a:pt x="164" y="86"/>
                </a:cubicBezTo>
                <a:cubicBezTo>
                  <a:pt x="181" y="72"/>
                  <a:pt x="204" y="34"/>
                  <a:pt x="228" y="31"/>
                </a:cubicBezTo>
                <a:cubicBezTo>
                  <a:pt x="295" y="23"/>
                  <a:pt x="362" y="25"/>
                  <a:pt x="429" y="22"/>
                </a:cubicBezTo>
                <a:cubicBezTo>
                  <a:pt x="457" y="17"/>
                  <a:pt x="484" y="0"/>
                  <a:pt x="512" y="3"/>
                </a:cubicBezTo>
                <a:cubicBezTo>
                  <a:pt x="531" y="5"/>
                  <a:pt x="548" y="16"/>
                  <a:pt x="566" y="22"/>
                </a:cubicBezTo>
                <a:cubicBezTo>
                  <a:pt x="575" y="25"/>
                  <a:pt x="594" y="31"/>
                  <a:pt x="594" y="31"/>
                </a:cubicBezTo>
                <a:cubicBezTo>
                  <a:pt x="610" y="78"/>
                  <a:pt x="593" y="132"/>
                  <a:pt x="612" y="177"/>
                </a:cubicBezTo>
                <a:cubicBezTo>
                  <a:pt x="631" y="222"/>
                  <a:pt x="724" y="223"/>
                  <a:pt x="758" y="250"/>
                </a:cubicBezTo>
                <a:cubicBezTo>
                  <a:pt x="806" y="289"/>
                  <a:pt x="792" y="367"/>
                  <a:pt x="841" y="397"/>
                </a:cubicBezTo>
                <a:cubicBezTo>
                  <a:pt x="909" y="438"/>
                  <a:pt x="1078" y="424"/>
                  <a:pt x="1078" y="424"/>
                </a:cubicBezTo>
                <a:cubicBezTo>
                  <a:pt x="1152" y="494"/>
                  <a:pt x="1075" y="620"/>
                  <a:pt x="1133" y="707"/>
                </a:cubicBezTo>
                <a:cubicBezTo>
                  <a:pt x="1138" y="745"/>
                  <a:pt x="1172" y="846"/>
                  <a:pt x="1142" y="881"/>
                </a:cubicBezTo>
                <a:cubicBezTo>
                  <a:pt x="1140" y="884"/>
                  <a:pt x="1054" y="897"/>
                  <a:pt x="1042" y="899"/>
                </a:cubicBezTo>
                <a:cubicBezTo>
                  <a:pt x="1036" y="908"/>
                  <a:pt x="962" y="1016"/>
                  <a:pt x="950" y="1018"/>
                </a:cubicBezTo>
                <a:cubicBezTo>
                  <a:pt x="886" y="1026"/>
                  <a:pt x="822" y="1024"/>
                  <a:pt x="758" y="1027"/>
                </a:cubicBezTo>
                <a:cubicBezTo>
                  <a:pt x="689" y="1075"/>
                  <a:pt x="668" y="1027"/>
                  <a:pt x="612" y="1009"/>
                </a:cubicBezTo>
                <a:cubicBezTo>
                  <a:pt x="583" y="980"/>
                  <a:pt x="584" y="962"/>
                  <a:pt x="557" y="936"/>
                </a:cubicBezTo>
                <a:cubicBezTo>
                  <a:pt x="545" y="900"/>
                  <a:pt x="538" y="893"/>
                  <a:pt x="502" y="881"/>
                </a:cubicBezTo>
                <a:cubicBezTo>
                  <a:pt x="471" y="860"/>
                  <a:pt x="465" y="837"/>
                  <a:pt x="429" y="826"/>
                </a:cubicBezTo>
                <a:cubicBezTo>
                  <a:pt x="416" y="786"/>
                  <a:pt x="389" y="756"/>
                  <a:pt x="374" y="717"/>
                </a:cubicBezTo>
                <a:cubicBezTo>
                  <a:pt x="364" y="654"/>
                  <a:pt x="361" y="644"/>
                  <a:pt x="310" y="607"/>
                </a:cubicBezTo>
                <a:cubicBezTo>
                  <a:pt x="262" y="533"/>
                  <a:pt x="312" y="621"/>
                  <a:pt x="283" y="442"/>
                </a:cubicBezTo>
                <a:cubicBezTo>
                  <a:pt x="279" y="416"/>
                  <a:pt x="254" y="410"/>
                  <a:pt x="237" y="397"/>
                </a:cubicBezTo>
                <a:cubicBezTo>
                  <a:pt x="195" y="363"/>
                  <a:pt x="156" y="314"/>
                  <a:pt x="109" y="287"/>
                </a:cubicBezTo>
                <a:cubicBezTo>
                  <a:pt x="83" y="272"/>
                  <a:pt x="47" y="270"/>
                  <a:pt x="18" y="259"/>
                </a:cubicBezTo>
                <a:cubicBezTo>
                  <a:pt x="21" y="247"/>
                  <a:pt x="19" y="233"/>
                  <a:pt x="27" y="223"/>
                </a:cubicBezTo>
                <a:cubicBezTo>
                  <a:pt x="33" y="216"/>
                  <a:pt x="47" y="221"/>
                  <a:pt x="54" y="214"/>
                </a:cubicBezTo>
                <a:cubicBezTo>
                  <a:pt x="66" y="202"/>
                  <a:pt x="64" y="183"/>
                  <a:pt x="64" y="168"/>
                </a:cubicBezTo>
              </a:path>
            </a:pathLst>
          </a:custGeom>
          <a:noFill/>
          <a:ln w="76200" cap="rnd" cmpd="sng">
            <a:solidFill>
              <a:srgbClr val="CC0000">
                <a:alpha val="100000"/>
              </a:srgbClr>
            </a:solidFill>
            <a:prstDash val="sysDot"/>
            <a:round/>
            <a:headEnd type="none" w="med" len="med"/>
            <a:tailEnd type="none" w="med" len="med"/>
          </a:ln>
        </p:spPr>
        <p:txBody>
          <a:bodyPr/>
          <a:p>
            <a:endParaRPr lang="en-US"/>
          </a:p>
        </p:txBody>
      </p:sp>
      <p:sp>
        <p:nvSpPr>
          <p:cNvPr id="36893" name="Text Box 29"/>
          <p:cNvSpPr txBox="1">
            <a:spLocks noChangeArrowheads="1"/>
          </p:cNvSpPr>
          <p:nvPr/>
        </p:nvSpPr>
        <p:spPr bwMode="auto">
          <a:xfrm>
            <a:off x="4775200" y="3962400"/>
            <a:ext cx="1422400" cy="304800"/>
          </a:xfrm>
          <a:prstGeom prst="rect">
            <a:avLst/>
          </a:prstGeom>
          <a:noFill/>
          <a:ln>
            <a:noFill/>
          </a:ln>
          <a:effectLst/>
        </p:spPr>
        <p:txBody>
          <a:bodyPr>
            <a:spAutoFit/>
          </a:bodyPr>
          <a:p>
            <a:pPr algn="ctr" defTabSz="914400" eaLnBrk="1" hangingPunct="1">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H</a:t>
            </a:r>
            <a:r>
              <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rPr>
              <a:t>à</a:t>
            </a: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 Tĩnh</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grpSp>
        <p:nvGrpSpPr>
          <p:cNvPr id="36894" name="Group 30"/>
          <p:cNvGrpSpPr/>
          <p:nvPr/>
        </p:nvGrpSpPr>
        <p:grpSpPr>
          <a:xfrm>
            <a:off x="3251200" y="76200"/>
            <a:ext cx="5689600" cy="6527800"/>
            <a:chOff x="2784" y="80"/>
            <a:chExt cx="2688" cy="4112"/>
          </a:xfrm>
        </p:grpSpPr>
        <p:sp>
          <p:nvSpPr>
            <p:cNvPr id="99354" name="Freeform 31"/>
            <p:cNvSpPr/>
            <p:nvPr/>
          </p:nvSpPr>
          <p:spPr>
            <a:xfrm>
              <a:off x="2784" y="80"/>
              <a:ext cx="1796" cy="1774"/>
            </a:xfrm>
            <a:custGeom>
              <a:avLst/>
              <a:gdLst/>
              <a:ahLst/>
              <a:cxnLst>
                <a:cxn ang="0">
                  <a:pos x="41" y="144"/>
                </a:cxn>
                <a:cxn ang="0">
                  <a:pos x="149" y="126"/>
                </a:cxn>
                <a:cxn ang="0">
                  <a:pos x="200" y="149"/>
                </a:cxn>
                <a:cxn ang="0">
                  <a:pos x="227" y="126"/>
                </a:cxn>
                <a:cxn ang="0">
                  <a:pos x="313" y="126"/>
                </a:cxn>
                <a:cxn ang="0">
                  <a:pos x="341" y="104"/>
                </a:cxn>
                <a:cxn ang="0">
                  <a:pos x="386" y="126"/>
                </a:cxn>
                <a:cxn ang="0">
                  <a:pos x="460" y="80"/>
                </a:cxn>
                <a:cxn ang="0">
                  <a:pos x="572" y="57"/>
                </a:cxn>
                <a:cxn ang="0">
                  <a:pos x="645" y="12"/>
                </a:cxn>
                <a:cxn ang="0">
                  <a:pos x="725" y="12"/>
                </a:cxn>
                <a:cxn ang="0">
                  <a:pos x="805" y="63"/>
                </a:cxn>
                <a:cxn ang="0">
                  <a:pos x="901" y="69"/>
                </a:cxn>
                <a:cxn ang="0">
                  <a:pos x="951" y="69"/>
                </a:cxn>
                <a:cxn ang="0">
                  <a:pos x="1042" y="115"/>
                </a:cxn>
                <a:cxn ang="0">
                  <a:pos x="1008" y="178"/>
                </a:cxn>
                <a:cxn ang="0">
                  <a:pos x="1003" y="218"/>
                </a:cxn>
                <a:cxn ang="0">
                  <a:pos x="1053" y="274"/>
                </a:cxn>
                <a:cxn ang="0">
                  <a:pos x="1082" y="315"/>
                </a:cxn>
                <a:cxn ang="0">
                  <a:pos x="1224" y="350"/>
                </a:cxn>
                <a:cxn ang="0">
                  <a:pos x="1144" y="424"/>
                </a:cxn>
                <a:cxn ang="0">
                  <a:pos x="1121" y="452"/>
                </a:cxn>
                <a:cxn ang="0">
                  <a:pos x="1098" y="475"/>
                </a:cxn>
                <a:cxn ang="0">
                  <a:pos x="1025" y="537"/>
                </a:cxn>
                <a:cxn ang="0">
                  <a:pos x="975" y="585"/>
                </a:cxn>
                <a:cxn ang="0">
                  <a:pos x="923" y="613"/>
                </a:cxn>
                <a:cxn ang="0">
                  <a:pos x="906" y="642"/>
                </a:cxn>
                <a:cxn ang="0">
                  <a:pos x="844" y="710"/>
                </a:cxn>
                <a:cxn ang="0">
                  <a:pos x="822" y="779"/>
                </a:cxn>
                <a:cxn ang="0">
                  <a:pos x="849" y="866"/>
                </a:cxn>
                <a:cxn ang="0">
                  <a:pos x="872" y="887"/>
                </a:cxn>
                <a:cxn ang="0">
                  <a:pos x="951" y="968"/>
                </a:cxn>
                <a:cxn ang="0">
                  <a:pos x="991" y="1007"/>
                </a:cxn>
                <a:cxn ang="0">
                  <a:pos x="1030" y="1076"/>
                </a:cxn>
                <a:cxn ang="0">
                  <a:pos x="1053" y="1099"/>
                </a:cxn>
                <a:cxn ang="0">
                  <a:pos x="1105" y="1122"/>
                </a:cxn>
                <a:cxn ang="0">
                  <a:pos x="1126" y="1146"/>
                </a:cxn>
                <a:cxn ang="0">
                  <a:pos x="1087" y="1175"/>
                </a:cxn>
                <a:cxn ang="0">
                  <a:pos x="991" y="1203"/>
                </a:cxn>
                <a:cxn ang="0">
                  <a:pos x="883" y="1122"/>
                </a:cxn>
                <a:cxn ang="0">
                  <a:pos x="838" y="1082"/>
                </a:cxn>
                <a:cxn ang="0">
                  <a:pos x="719" y="962"/>
                </a:cxn>
                <a:cxn ang="0">
                  <a:pos x="663" y="923"/>
                </a:cxn>
                <a:cxn ang="0">
                  <a:pos x="618" y="841"/>
                </a:cxn>
                <a:cxn ang="0">
                  <a:pos x="517" y="824"/>
                </a:cxn>
                <a:cxn ang="0">
                  <a:pos x="421" y="790"/>
                </a:cxn>
                <a:cxn ang="0">
                  <a:pos x="397" y="745"/>
                </a:cxn>
                <a:cxn ang="0">
                  <a:pos x="471" y="653"/>
                </a:cxn>
                <a:cxn ang="0">
                  <a:pos x="590" y="658"/>
                </a:cxn>
                <a:cxn ang="0">
                  <a:pos x="567" y="572"/>
                </a:cxn>
                <a:cxn ang="0">
                  <a:pos x="527" y="585"/>
                </a:cxn>
                <a:cxn ang="0">
                  <a:pos x="504" y="469"/>
                </a:cxn>
                <a:cxn ang="0">
                  <a:pos x="409" y="515"/>
                </a:cxn>
                <a:cxn ang="0">
                  <a:pos x="244" y="446"/>
                </a:cxn>
                <a:cxn ang="0">
                  <a:pos x="154" y="402"/>
                </a:cxn>
                <a:cxn ang="0">
                  <a:pos x="171" y="361"/>
                </a:cxn>
                <a:cxn ang="0">
                  <a:pos x="75" y="270"/>
                </a:cxn>
                <a:cxn ang="0">
                  <a:pos x="57" y="241"/>
                </a:cxn>
                <a:cxn ang="0">
                  <a:pos x="2" y="195"/>
                </a:cxn>
                <a:cxn ang="0">
                  <a:pos x="24" y="165"/>
                </a:cxn>
              </a:cxnLst>
              <a:pathLst>
                <a:path w="1977" h="1948">
                  <a:moveTo>
                    <a:pt x="20" y="302"/>
                  </a:moveTo>
                  <a:cubicBezTo>
                    <a:pt x="42" y="280"/>
                    <a:pt x="43" y="248"/>
                    <a:pt x="66" y="229"/>
                  </a:cubicBezTo>
                  <a:cubicBezTo>
                    <a:pt x="70" y="226"/>
                    <a:pt x="117" y="211"/>
                    <a:pt x="121" y="210"/>
                  </a:cubicBezTo>
                  <a:cubicBezTo>
                    <a:pt x="167" y="179"/>
                    <a:pt x="188" y="184"/>
                    <a:pt x="240" y="201"/>
                  </a:cubicBezTo>
                  <a:cubicBezTo>
                    <a:pt x="249" y="207"/>
                    <a:pt x="257" y="215"/>
                    <a:pt x="267" y="219"/>
                  </a:cubicBezTo>
                  <a:cubicBezTo>
                    <a:pt x="285" y="227"/>
                    <a:pt x="322" y="238"/>
                    <a:pt x="322" y="238"/>
                  </a:cubicBezTo>
                  <a:cubicBezTo>
                    <a:pt x="331" y="235"/>
                    <a:pt x="342" y="235"/>
                    <a:pt x="349" y="229"/>
                  </a:cubicBezTo>
                  <a:cubicBezTo>
                    <a:pt x="358" y="222"/>
                    <a:pt x="358" y="207"/>
                    <a:pt x="368" y="201"/>
                  </a:cubicBezTo>
                  <a:cubicBezTo>
                    <a:pt x="384" y="191"/>
                    <a:pt x="423" y="183"/>
                    <a:pt x="423" y="183"/>
                  </a:cubicBezTo>
                  <a:cubicBezTo>
                    <a:pt x="462" y="157"/>
                    <a:pt x="487" y="148"/>
                    <a:pt x="505" y="201"/>
                  </a:cubicBezTo>
                  <a:cubicBezTo>
                    <a:pt x="514" y="195"/>
                    <a:pt x="523" y="190"/>
                    <a:pt x="532" y="183"/>
                  </a:cubicBezTo>
                  <a:cubicBezTo>
                    <a:pt x="539" y="178"/>
                    <a:pt x="542" y="165"/>
                    <a:pt x="551" y="165"/>
                  </a:cubicBezTo>
                  <a:cubicBezTo>
                    <a:pt x="570" y="165"/>
                    <a:pt x="605" y="183"/>
                    <a:pt x="605" y="183"/>
                  </a:cubicBezTo>
                  <a:cubicBezTo>
                    <a:pt x="611" y="189"/>
                    <a:pt x="616" y="197"/>
                    <a:pt x="624" y="201"/>
                  </a:cubicBezTo>
                  <a:cubicBezTo>
                    <a:pt x="641" y="209"/>
                    <a:pt x="679" y="219"/>
                    <a:pt x="679" y="219"/>
                  </a:cubicBezTo>
                  <a:cubicBezTo>
                    <a:pt x="688" y="152"/>
                    <a:pt x="684" y="147"/>
                    <a:pt x="743" y="128"/>
                  </a:cubicBezTo>
                  <a:cubicBezTo>
                    <a:pt x="787" y="132"/>
                    <a:pt x="846" y="151"/>
                    <a:pt x="889" y="137"/>
                  </a:cubicBezTo>
                  <a:cubicBezTo>
                    <a:pt x="894" y="129"/>
                    <a:pt x="914" y="97"/>
                    <a:pt x="925" y="91"/>
                  </a:cubicBezTo>
                  <a:cubicBezTo>
                    <a:pt x="942" y="82"/>
                    <a:pt x="980" y="73"/>
                    <a:pt x="980" y="73"/>
                  </a:cubicBezTo>
                  <a:cubicBezTo>
                    <a:pt x="991" y="63"/>
                    <a:pt x="1034" y="23"/>
                    <a:pt x="1044" y="18"/>
                  </a:cubicBezTo>
                  <a:cubicBezTo>
                    <a:pt x="1061" y="9"/>
                    <a:pt x="1099" y="0"/>
                    <a:pt x="1099" y="0"/>
                  </a:cubicBezTo>
                  <a:cubicBezTo>
                    <a:pt x="1108" y="2"/>
                    <a:pt x="1158" y="10"/>
                    <a:pt x="1172" y="18"/>
                  </a:cubicBezTo>
                  <a:cubicBezTo>
                    <a:pt x="1198" y="34"/>
                    <a:pt x="1219" y="65"/>
                    <a:pt x="1245" y="82"/>
                  </a:cubicBezTo>
                  <a:cubicBezTo>
                    <a:pt x="1261" y="93"/>
                    <a:pt x="1282" y="95"/>
                    <a:pt x="1300" y="101"/>
                  </a:cubicBezTo>
                  <a:cubicBezTo>
                    <a:pt x="1318" y="107"/>
                    <a:pt x="1355" y="119"/>
                    <a:pt x="1355" y="119"/>
                  </a:cubicBezTo>
                  <a:cubicBezTo>
                    <a:pt x="1395" y="111"/>
                    <a:pt x="1418" y="98"/>
                    <a:pt x="1456" y="110"/>
                  </a:cubicBezTo>
                  <a:cubicBezTo>
                    <a:pt x="1465" y="116"/>
                    <a:pt x="1472" y="128"/>
                    <a:pt x="1483" y="128"/>
                  </a:cubicBezTo>
                  <a:cubicBezTo>
                    <a:pt x="1502" y="128"/>
                    <a:pt x="1538" y="110"/>
                    <a:pt x="1538" y="110"/>
                  </a:cubicBezTo>
                  <a:cubicBezTo>
                    <a:pt x="1553" y="113"/>
                    <a:pt x="1570" y="113"/>
                    <a:pt x="1584" y="119"/>
                  </a:cubicBezTo>
                  <a:cubicBezTo>
                    <a:pt x="1626" y="138"/>
                    <a:pt x="1643" y="169"/>
                    <a:pt x="1684" y="183"/>
                  </a:cubicBezTo>
                  <a:cubicBezTo>
                    <a:pt x="1729" y="226"/>
                    <a:pt x="1677" y="243"/>
                    <a:pt x="1639" y="256"/>
                  </a:cubicBezTo>
                  <a:cubicBezTo>
                    <a:pt x="1636" y="265"/>
                    <a:pt x="1636" y="276"/>
                    <a:pt x="1629" y="283"/>
                  </a:cubicBezTo>
                  <a:cubicBezTo>
                    <a:pt x="1622" y="290"/>
                    <a:pt x="1603" y="283"/>
                    <a:pt x="1602" y="293"/>
                  </a:cubicBezTo>
                  <a:cubicBezTo>
                    <a:pt x="1599" y="312"/>
                    <a:pt x="1620" y="347"/>
                    <a:pt x="1620" y="347"/>
                  </a:cubicBezTo>
                  <a:cubicBezTo>
                    <a:pt x="1633" y="424"/>
                    <a:pt x="1621" y="398"/>
                    <a:pt x="1684" y="421"/>
                  </a:cubicBezTo>
                  <a:cubicBezTo>
                    <a:pt x="1690" y="427"/>
                    <a:pt x="1695" y="435"/>
                    <a:pt x="1703" y="439"/>
                  </a:cubicBezTo>
                  <a:cubicBezTo>
                    <a:pt x="1711" y="444"/>
                    <a:pt x="1725" y="440"/>
                    <a:pt x="1730" y="448"/>
                  </a:cubicBezTo>
                  <a:cubicBezTo>
                    <a:pt x="1741" y="464"/>
                    <a:pt x="1731" y="495"/>
                    <a:pt x="1748" y="503"/>
                  </a:cubicBezTo>
                  <a:cubicBezTo>
                    <a:pt x="1815" y="536"/>
                    <a:pt x="1771" y="520"/>
                    <a:pt x="1885" y="530"/>
                  </a:cubicBezTo>
                  <a:cubicBezTo>
                    <a:pt x="1917" y="538"/>
                    <a:pt x="1946" y="548"/>
                    <a:pt x="1977" y="558"/>
                  </a:cubicBezTo>
                  <a:cubicBezTo>
                    <a:pt x="1965" y="607"/>
                    <a:pt x="1943" y="624"/>
                    <a:pt x="1895" y="640"/>
                  </a:cubicBezTo>
                  <a:cubicBezTo>
                    <a:pt x="1881" y="654"/>
                    <a:pt x="1863" y="663"/>
                    <a:pt x="1849" y="677"/>
                  </a:cubicBezTo>
                  <a:cubicBezTo>
                    <a:pt x="1841" y="685"/>
                    <a:pt x="1838" y="696"/>
                    <a:pt x="1831" y="704"/>
                  </a:cubicBezTo>
                  <a:cubicBezTo>
                    <a:pt x="1825" y="711"/>
                    <a:pt x="1818" y="716"/>
                    <a:pt x="1812" y="722"/>
                  </a:cubicBezTo>
                  <a:cubicBezTo>
                    <a:pt x="1809" y="731"/>
                    <a:pt x="1810" y="743"/>
                    <a:pt x="1803" y="750"/>
                  </a:cubicBezTo>
                  <a:cubicBezTo>
                    <a:pt x="1796" y="757"/>
                    <a:pt x="1784" y="754"/>
                    <a:pt x="1776" y="759"/>
                  </a:cubicBezTo>
                  <a:cubicBezTo>
                    <a:pt x="1718" y="793"/>
                    <a:pt x="1815" y="765"/>
                    <a:pt x="1712" y="786"/>
                  </a:cubicBezTo>
                  <a:cubicBezTo>
                    <a:pt x="1672" y="813"/>
                    <a:pt x="1685" y="823"/>
                    <a:pt x="1657" y="859"/>
                  </a:cubicBezTo>
                  <a:cubicBezTo>
                    <a:pt x="1637" y="884"/>
                    <a:pt x="1613" y="895"/>
                    <a:pt x="1584" y="905"/>
                  </a:cubicBezTo>
                  <a:cubicBezTo>
                    <a:pt x="1581" y="914"/>
                    <a:pt x="1582" y="926"/>
                    <a:pt x="1575" y="933"/>
                  </a:cubicBezTo>
                  <a:cubicBezTo>
                    <a:pt x="1568" y="940"/>
                    <a:pt x="1555" y="937"/>
                    <a:pt x="1547" y="942"/>
                  </a:cubicBezTo>
                  <a:cubicBezTo>
                    <a:pt x="1478" y="987"/>
                    <a:pt x="1559" y="956"/>
                    <a:pt x="1492" y="978"/>
                  </a:cubicBezTo>
                  <a:cubicBezTo>
                    <a:pt x="1486" y="984"/>
                    <a:pt x="1478" y="989"/>
                    <a:pt x="1474" y="997"/>
                  </a:cubicBezTo>
                  <a:cubicBezTo>
                    <a:pt x="1469" y="1005"/>
                    <a:pt x="1472" y="1017"/>
                    <a:pt x="1465" y="1024"/>
                  </a:cubicBezTo>
                  <a:cubicBezTo>
                    <a:pt x="1461" y="1028"/>
                    <a:pt x="1401" y="1042"/>
                    <a:pt x="1401" y="1042"/>
                  </a:cubicBezTo>
                  <a:cubicBezTo>
                    <a:pt x="1390" y="1077"/>
                    <a:pt x="1391" y="1107"/>
                    <a:pt x="1364" y="1134"/>
                  </a:cubicBezTo>
                  <a:cubicBezTo>
                    <a:pt x="1343" y="1198"/>
                    <a:pt x="1352" y="1171"/>
                    <a:pt x="1337" y="1216"/>
                  </a:cubicBezTo>
                  <a:cubicBezTo>
                    <a:pt x="1334" y="1225"/>
                    <a:pt x="1331" y="1234"/>
                    <a:pt x="1328" y="1243"/>
                  </a:cubicBezTo>
                  <a:cubicBezTo>
                    <a:pt x="1325" y="1252"/>
                    <a:pt x="1319" y="1271"/>
                    <a:pt x="1319" y="1271"/>
                  </a:cubicBezTo>
                  <a:cubicBezTo>
                    <a:pt x="1344" y="1347"/>
                    <a:pt x="1326" y="1310"/>
                    <a:pt x="1373" y="1381"/>
                  </a:cubicBezTo>
                  <a:cubicBezTo>
                    <a:pt x="1378" y="1389"/>
                    <a:pt x="1376" y="1401"/>
                    <a:pt x="1383" y="1408"/>
                  </a:cubicBezTo>
                  <a:cubicBezTo>
                    <a:pt x="1390" y="1415"/>
                    <a:pt x="1401" y="1414"/>
                    <a:pt x="1410" y="1417"/>
                  </a:cubicBezTo>
                  <a:cubicBezTo>
                    <a:pt x="1429" y="1446"/>
                    <a:pt x="1455" y="1488"/>
                    <a:pt x="1483" y="1509"/>
                  </a:cubicBezTo>
                  <a:cubicBezTo>
                    <a:pt x="1501" y="1522"/>
                    <a:pt x="1520" y="1533"/>
                    <a:pt x="1538" y="1545"/>
                  </a:cubicBezTo>
                  <a:cubicBezTo>
                    <a:pt x="1547" y="1551"/>
                    <a:pt x="1565" y="1563"/>
                    <a:pt x="1565" y="1563"/>
                  </a:cubicBezTo>
                  <a:cubicBezTo>
                    <a:pt x="1600" y="1662"/>
                    <a:pt x="1543" y="1519"/>
                    <a:pt x="1602" y="1609"/>
                  </a:cubicBezTo>
                  <a:cubicBezTo>
                    <a:pt x="1609" y="1620"/>
                    <a:pt x="1606" y="1634"/>
                    <a:pt x="1611" y="1646"/>
                  </a:cubicBezTo>
                  <a:cubicBezTo>
                    <a:pt x="1624" y="1677"/>
                    <a:pt x="1639" y="1701"/>
                    <a:pt x="1666" y="1719"/>
                  </a:cubicBezTo>
                  <a:cubicBezTo>
                    <a:pt x="1669" y="1728"/>
                    <a:pt x="1668" y="1739"/>
                    <a:pt x="1675" y="1746"/>
                  </a:cubicBezTo>
                  <a:cubicBezTo>
                    <a:pt x="1682" y="1753"/>
                    <a:pt x="1694" y="1752"/>
                    <a:pt x="1703" y="1755"/>
                  </a:cubicBezTo>
                  <a:cubicBezTo>
                    <a:pt x="1721" y="1761"/>
                    <a:pt x="1741" y="1764"/>
                    <a:pt x="1757" y="1774"/>
                  </a:cubicBezTo>
                  <a:cubicBezTo>
                    <a:pt x="1766" y="1780"/>
                    <a:pt x="1775" y="1788"/>
                    <a:pt x="1785" y="1792"/>
                  </a:cubicBezTo>
                  <a:cubicBezTo>
                    <a:pt x="1803" y="1800"/>
                    <a:pt x="1847" y="1818"/>
                    <a:pt x="1840" y="1810"/>
                  </a:cubicBezTo>
                  <a:cubicBezTo>
                    <a:pt x="1834" y="1816"/>
                    <a:pt x="1821" y="1820"/>
                    <a:pt x="1821" y="1829"/>
                  </a:cubicBezTo>
                  <a:cubicBezTo>
                    <a:pt x="1821" y="1838"/>
                    <a:pt x="1846" y="1841"/>
                    <a:pt x="1840" y="1847"/>
                  </a:cubicBezTo>
                  <a:cubicBezTo>
                    <a:pt x="1839" y="1848"/>
                    <a:pt x="1771" y="1869"/>
                    <a:pt x="1757" y="1874"/>
                  </a:cubicBezTo>
                  <a:cubicBezTo>
                    <a:pt x="1748" y="1877"/>
                    <a:pt x="1730" y="1883"/>
                    <a:pt x="1730" y="1883"/>
                  </a:cubicBezTo>
                  <a:cubicBezTo>
                    <a:pt x="1694" y="1921"/>
                    <a:pt x="1657" y="1914"/>
                    <a:pt x="1602" y="1920"/>
                  </a:cubicBezTo>
                  <a:cubicBezTo>
                    <a:pt x="1518" y="1948"/>
                    <a:pt x="1500" y="1870"/>
                    <a:pt x="1437" y="1829"/>
                  </a:cubicBezTo>
                  <a:cubicBezTo>
                    <a:pt x="1434" y="1817"/>
                    <a:pt x="1435" y="1803"/>
                    <a:pt x="1428" y="1792"/>
                  </a:cubicBezTo>
                  <a:cubicBezTo>
                    <a:pt x="1422" y="1783"/>
                    <a:pt x="1409" y="1782"/>
                    <a:pt x="1401" y="1774"/>
                  </a:cubicBezTo>
                  <a:cubicBezTo>
                    <a:pt x="1343" y="1715"/>
                    <a:pt x="1426" y="1774"/>
                    <a:pt x="1355" y="1728"/>
                  </a:cubicBezTo>
                  <a:cubicBezTo>
                    <a:pt x="1331" y="1654"/>
                    <a:pt x="1335" y="1627"/>
                    <a:pt x="1255" y="1600"/>
                  </a:cubicBezTo>
                  <a:cubicBezTo>
                    <a:pt x="1237" y="1553"/>
                    <a:pt x="1211" y="1552"/>
                    <a:pt x="1163" y="1536"/>
                  </a:cubicBezTo>
                  <a:cubicBezTo>
                    <a:pt x="1145" y="1530"/>
                    <a:pt x="1108" y="1518"/>
                    <a:pt x="1108" y="1518"/>
                  </a:cubicBezTo>
                  <a:cubicBezTo>
                    <a:pt x="1094" y="1503"/>
                    <a:pt x="1081" y="1491"/>
                    <a:pt x="1072" y="1472"/>
                  </a:cubicBezTo>
                  <a:cubicBezTo>
                    <a:pt x="1060" y="1446"/>
                    <a:pt x="1064" y="1411"/>
                    <a:pt x="1044" y="1390"/>
                  </a:cubicBezTo>
                  <a:cubicBezTo>
                    <a:pt x="1029" y="1375"/>
                    <a:pt x="1014" y="1359"/>
                    <a:pt x="999" y="1344"/>
                  </a:cubicBezTo>
                  <a:cubicBezTo>
                    <a:pt x="980" y="1324"/>
                    <a:pt x="944" y="1338"/>
                    <a:pt x="916" y="1335"/>
                  </a:cubicBezTo>
                  <a:cubicBezTo>
                    <a:pt x="883" y="1313"/>
                    <a:pt x="872" y="1303"/>
                    <a:pt x="834" y="1317"/>
                  </a:cubicBezTo>
                  <a:cubicBezTo>
                    <a:pt x="807" y="1307"/>
                    <a:pt x="787" y="1277"/>
                    <a:pt x="761" y="1271"/>
                  </a:cubicBezTo>
                  <a:cubicBezTo>
                    <a:pt x="734" y="1264"/>
                    <a:pt x="706" y="1265"/>
                    <a:pt x="679" y="1262"/>
                  </a:cubicBezTo>
                  <a:cubicBezTo>
                    <a:pt x="673" y="1256"/>
                    <a:pt x="664" y="1251"/>
                    <a:pt x="660" y="1243"/>
                  </a:cubicBezTo>
                  <a:cubicBezTo>
                    <a:pt x="651" y="1226"/>
                    <a:pt x="642" y="1189"/>
                    <a:pt x="642" y="1189"/>
                  </a:cubicBezTo>
                  <a:cubicBezTo>
                    <a:pt x="667" y="1114"/>
                    <a:pt x="662" y="1087"/>
                    <a:pt x="743" y="1061"/>
                  </a:cubicBezTo>
                  <a:cubicBezTo>
                    <a:pt x="749" y="1055"/>
                    <a:pt x="752" y="1043"/>
                    <a:pt x="761" y="1042"/>
                  </a:cubicBezTo>
                  <a:cubicBezTo>
                    <a:pt x="775" y="1040"/>
                    <a:pt x="926" y="1069"/>
                    <a:pt x="935" y="1070"/>
                  </a:cubicBezTo>
                  <a:cubicBezTo>
                    <a:pt x="941" y="1064"/>
                    <a:pt x="949" y="1059"/>
                    <a:pt x="953" y="1051"/>
                  </a:cubicBezTo>
                  <a:cubicBezTo>
                    <a:pt x="961" y="1034"/>
                    <a:pt x="971" y="997"/>
                    <a:pt x="971" y="997"/>
                  </a:cubicBezTo>
                  <a:cubicBezTo>
                    <a:pt x="958" y="933"/>
                    <a:pt x="957" y="955"/>
                    <a:pt x="916" y="914"/>
                  </a:cubicBezTo>
                  <a:cubicBezTo>
                    <a:pt x="904" y="917"/>
                    <a:pt x="892" y="919"/>
                    <a:pt x="880" y="923"/>
                  </a:cubicBezTo>
                  <a:cubicBezTo>
                    <a:pt x="870" y="926"/>
                    <a:pt x="861" y="937"/>
                    <a:pt x="852" y="933"/>
                  </a:cubicBezTo>
                  <a:cubicBezTo>
                    <a:pt x="824" y="922"/>
                    <a:pt x="816" y="850"/>
                    <a:pt x="816" y="850"/>
                  </a:cubicBezTo>
                  <a:cubicBezTo>
                    <a:pt x="819" y="833"/>
                    <a:pt x="836" y="769"/>
                    <a:pt x="816" y="750"/>
                  </a:cubicBezTo>
                  <a:cubicBezTo>
                    <a:pt x="809" y="743"/>
                    <a:pt x="797" y="756"/>
                    <a:pt x="788" y="759"/>
                  </a:cubicBezTo>
                  <a:cubicBezTo>
                    <a:pt x="746" y="801"/>
                    <a:pt x="718" y="812"/>
                    <a:pt x="660" y="823"/>
                  </a:cubicBezTo>
                  <a:cubicBezTo>
                    <a:pt x="597" y="816"/>
                    <a:pt x="547" y="801"/>
                    <a:pt x="487" y="786"/>
                  </a:cubicBezTo>
                  <a:cubicBezTo>
                    <a:pt x="449" y="762"/>
                    <a:pt x="439" y="727"/>
                    <a:pt x="395" y="713"/>
                  </a:cubicBezTo>
                  <a:cubicBezTo>
                    <a:pt x="345" y="723"/>
                    <a:pt x="336" y="740"/>
                    <a:pt x="295" y="713"/>
                  </a:cubicBezTo>
                  <a:cubicBezTo>
                    <a:pt x="282" y="677"/>
                    <a:pt x="282" y="662"/>
                    <a:pt x="249" y="640"/>
                  </a:cubicBezTo>
                  <a:cubicBezTo>
                    <a:pt x="231" y="587"/>
                    <a:pt x="237" y="634"/>
                    <a:pt x="267" y="603"/>
                  </a:cubicBezTo>
                  <a:cubicBezTo>
                    <a:pt x="274" y="596"/>
                    <a:pt x="273" y="585"/>
                    <a:pt x="276" y="576"/>
                  </a:cubicBezTo>
                  <a:cubicBezTo>
                    <a:pt x="261" y="502"/>
                    <a:pt x="256" y="507"/>
                    <a:pt x="194" y="475"/>
                  </a:cubicBezTo>
                  <a:cubicBezTo>
                    <a:pt x="165" y="460"/>
                    <a:pt x="153" y="441"/>
                    <a:pt x="121" y="430"/>
                  </a:cubicBezTo>
                  <a:cubicBezTo>
                    <a:pt x="115" y="424"/>
                    <a:pt x="108" y="418"/>
                    <a:pt x="103" y="411"/>
                  </a:cubicBezTo>
                  <a:cubicBezTo>
                    <a:pt x="98" y="403"/>
                    <a:pt x="99" y="391"/>
                    <a:pt x="93" y="384"/>
                  </a:cubicBezTo>
                  <a:cubicBezTo>
                    <a:pt x="77" y="364"/>
                    <a:pt x="44" y="346"/>
                    <a:pt x="20" y="338"/>
                  </a:cubicBezTo>
                  <a:cubicBezTo>
                    <a:pt x="14" y="329"/>
                    <a:pt x="0" y="322"/>
                    <a:pt x="2" y="311"/>
                  </a:cubicBezTo>
                  <a:cubicBezTo>
                    <a:pt x="4" y="300"/>
                    <a:pt x="22" y="301"/>
                    <a:pt x="29" y="293"/>
                  </a:cubicBezTo>
                  <a:cubicBezTo>
                    <a:pt x="35" y="285"/>
                    <a:pt x="34" y="273"/>
                    <a:pt x="39" y="265"/>
                  </a:cubicBezTo>
                  <a:cubicBezTo>
                    <a:pt x="43" y="258"/>
                    <a:pt x="51" y="253"/>
                    <a:pt x="57" y="247"/>
                  </a:cubicBezTo>
                </a:path>
              </a:pathLst>
            </a:custGeom>
            <a:solidFill>
              <a:srgbClr val="FF3300">
                <a:alpha val="100000"/>
              </a:srgbClr>
            </a:solidFill>
            <a:ln w="38100" cap="flat" cmpd="sng">
              <a:solidFill>
                <a:srgbClr val="FF3300">
                  <a:alpha val="100000"/>
                </a:srgbClr>
              </a:solidFill>
              <a:prstDash val="solid"/>
              <a:round/>
              <a:headEnd type="none" w="med" len="med"/>
              <a:tailEnd type="none" w="med" len="med"/>
            </a:ln>
          </p:spPr>
          <p:txBody>
            <a:bodyPr/>
            <a:p>
              <a:endParaRPr lang="en-US"/>
            </a:p>
          </p:txBody>
        </p:sp>
        <p:sp>
          <p:nvSpPr>
            <p:cNvPr id="99355" name="Freeform 32"/>
            <p:cNvSpPr/>
            <p:nvPr/>
          </p:nvSpPr>
          <p:spPr>
            <a:xfrm>
              <a:off x="3514" y="1741"/>
              <a:ext cx="1813" cy="2451"/>
            </a:xfrm>
            <a:custGeom>
              <a:avLst/>
              <a:gdLst/>
              <a:ahLst/>
              <a:cxnLst>
                <a:cxn ang="0">
                  <a:pos x="1081" y="73"/>
                </a:cxn>
                <a:cxn ang="0">
                  <a:pos x="1228" y="164"/>
                </a:cxn>
                <a:cxn ang="0">
                  <a:pos x="1447" y="301"/>
                </a:cxn>
                <a:cxn ang="0">
                  <a:pos x="1566" y="420"/>
                </a:cxn>
                <a:cxn ang="0">
                  <a:pos x="1676" y="612"/>
                </a:cxn>
                <a:cxn ang="0">
                  <a:pos x="1776" y="923"/>
                </a:cxn>
                <a:cxn ang="0">
                  <a:pos x="1785" y="1197"/>
                </a:cxn>
                <a:cxn ang="0">
                  <a:pos x="1767" y="1280"/>
                </a:cxn>
                <a:cxn ang="0">
                  <a:pos x="1794" y="1344"/>
                </a:cxn>
                <a:cxn ang="0">
                  <a:pos x="1776" y="1408"/>
                </a:cxn>
                <a:cxn ang="0">
                  <a:pos x="1767" y="1527"/>
                </a:cxn>
                <a:cxn ang="0">
                  <a:pos x="1666" y="1636"/>
                </a:cxn>
                <a:cxn ang="0">
                  <a:pos x="1374" y="1755"/>
                </a:cxn>
                <a:cxn ang="0">
                  <a:pos x="1173" y="1865"/>
                </a:cxn>
                <a:cxn ang="0">
                  <a:pos x="935" y="1929"/>
                </a:cxn>
                <a:cxn ang="0">
                  <a:pos x="908" y="1993"/>
                </a:cxn>
                <a:cxn ang="0">
                  <a:pos x="816" y="2121"/>
                </a:cxn>
                <a:cxn ang="0">
                  <a:pos x="697" y="2176"/>
                </a:cxn>
                <a:cxn ang="0">
                  <a:pos x="533" y="2267"/>
                </a:cxn>
                <a:cxn ang="0">
                  <a:pos x="423" y="2359"/>
                </a:cxn>
                <a:cxn ang="0">
                  <a:pos x="158" y="2395"/>
                </a:cxn>
                <a:cxn ang="0">
                  <a:pos x="158" y="2349"/>
                </a:cxn>
                <a:cxn ang="0">
                  <a:pos x="194" y="2039"/>
                </a:cxn>
                <a:cxn ang="0">
                  <a:pos x="185" y="2020"/>
                </a:cxn>
                <a:cxn ang="0">
                  <a:pos x="48" y="1984"/>
                </a:cxn>
                <a:cxn ang="0">
                  <a:pos x="121" y="1847"/>
                </a:cxn>
                <a:cxn ang="0">
                  <a:pos x="194" y="1847"/>
                </a:cxn>
                <a:cxn ang="0">
                  <a:pos x="258" y="1773"/>
                </a:cxn>
                <a:cxn ang="0">
                  <a:pos x="642" y="1764"/>
                </a:cxn>
                <a:cxn ang="0">
                  <a:pos x="569" y="1709"/>
                </a:cxn>
                <a:cxn ang="0">
                  <a:pos x="597" y="1472"/>
                </a:cxn>
                <a:cxn ang="0">
                  <a:pos x="725" y="1499"/>
                </a:cxn>
                <a:cxn ang="0">
                  <a:pos x="789" y="1435"/>
                </a:cxn>
                <a:cxn ang="0">
                  <a:pos x="1036" y="1353"/>
                </a:cxn>
                <a:cxn ang="0">
                  <a:pos x="1100" y="1197"/>
                </a:cxn>
                <a:cxn ang="0">
                  <a:pos x="1054" y="1069"/>
                </a:cxn>
                <a:cxn ang="0">
                  <a:pos x="1154" y="1005"/>
                </a:cxn>
                <a:cxn ang="0">
                  <a:pos x="1100" y="978"/>
                </a:cxn>
                <a:cxn ang="0">
                  <a:pos x="1036" y="932"/>
                </a:cxn>
                <a:cxn ang="0">
                  <a:pos x="1045" y="676"/>
                </a:cxn>
                <a:cxn ang="0">
                  <a:pos x="999" y="612"/>
                </a:cxn>
                <a:cxn ang="0">
                  <a:pos x="990" y="448"/>
                </a:cxn>
                <a:cxn ang="0">
                  <a:pos x="990" y="265"/>
                </a:cxn>
                <a:cxn ang="0">
                  <a:pos x="880" y="183"/>
                </a:cxn>
                <a:cxn ang="0">
                  <a:pos x="770" y="192"/>
                </a:cxn>
                <a:cxn ang="0">
                  <a:pos x="706" y="146"/>
                </a:cxn>
                <a:cxn ang="0">
                  <a:pos x="661" y="109"/>
                </a:cxn>
                <a:cxn ang="0">
                  <a:pos x="816" y="82"/>
                </a:cxn>
                <a:cxn ang="0">
                  <a:pos x="981" y="0"/>
                </a:cxn>
              </a:cxnLst>
              <a:pathLst>
                <a:path w="1813" h="2451">
                  <a:moveTo>
                    <a:pt x="981" y="0"/>
                  </a:moveTo>
                  <a:cubicBezTo>
                    <a:pt x="1004" y="15"/>
                    <a:pt x="1054" y="61"/>
                    <a:pt x="1081" y="73"/>
                  </a:cubicBezTo>
                  <a:cubicBezTo>
                    <a:pt x="1133" y="96"/>
                    <a:pt x="1128" y="80"/>
                    <a:pt x="1164" y="109"/>
                  </a:cubicBezTo>
                  <a:cubicBezTo>
                    <a:pt x="1185" y="126"/>
                    <a:pt x="1205" y="150"/>
                    <a:pt x="1228" y="164"/>
                  </a:cubicBezTo>
                  <a:cubicBezTo>
                    <a:pt x="1260" y="183"/>
                    <a:pt x="1302" y="180"/>
                    <a:pt x="1337" y="192"/>
                  </a:cubicBezTo>
                  <a:cubicBezTo>
                    <a:pt x="1374" y="228"/>
                    <a:pt x="1418" y="258"/>
                    <a:pt x="1447" y="301"/>
                  </a:cubicBezTo>
                  <a:cubicBezTo>
                    <a:pt x="1458" y="335"/>
                    <a:pt x="1476" y="387"/>
                    <a:pt x="1511" y="402"/>
                  </a:cubicBezTo>
                  <a:cubicBezTo>
                    <a:pt x="1529" y="410"/>
                    <a:pt x="1566" y="420"/>
                    <a:pt x="1566" y="420"/>
                  </a:cubicBezTo>
                  <a:cubicBezTo>
                    <a:pt x="1586" y="441"/>
                    <a:pt x="1600" y="464"/>
                    <a:pt x="1621" y="484"/>
                  </a:cubicBezTo>
                  <a:cubicBezTo>
                    <a:pt x="1636" y="528"/>
                    <a:pt x="1641" y="579"/>
                    <a:pt x="1676" y="612"/>
                  </a:cubicBezTo>
                  <a:cubicBezTo>
                    <a:pt x="1698" y="679"/>
                    <a:pt x="1726" y="739"/>
                    <a:pt x="1749" y="804"/>
                  </a:cubicBezTo>
                  <a:cubicBezTo>
                    <a:pt x="1762" y="843"/>
                    <a:pt x="1763" y="884"/>
                    <a:pt x="1776" y="923"/>
                  </a:cubicBezTo>
                  <a:cubicBezTo>
                    <a:pt x="1769" y="998"/>
                    <a:pt x="1746" y="1036"/>
                    <a:pt x="1785" y="1097"/>
                  </a:cubicBezTo>
                  <a:cubicBezTo>
                    <a:pt x="1795" y="1137"/>
                    <a:pt x="1803" y="1150"/>
                    <a:pt x="1785" y="1197"/>
                  </a:cubicBezTo>
                  <a:cubicBezTo>
                    <a:pt x="1777" y="1217"/>
                    <a:pt x="1749" y="1252"/>
                    <a:pt x="1749" y="1252"/>
                  </a:cubicBezTo>
                  <a:cubicBezTo>
                    <a:pt x="1755" y="1261"/>
                    <a:pt x="1758" y="1273"/>
                    <a:pt x="1767" y="1280"/>
                  </a:cubicBezTo>
                  <a:cubicBezTo>
                    <a:pt x="1813" y="1317"/>
                    <a:pt x="1781" y="1254"/>
                    <a:pt x="1804" y="1316"/>
                  </a:cubicBezTo>
                  <a:cubicBezTo>
                    <a:pt x="1801" y="1325"/>
                    <a:pt x="1802" y="1338"/>
                    <a:pt x="1794" y="1344"/>
                  </a:cubicBezTo>
                  <a:cubicBezTo>
                    <a:pt x="1784" y="1352"/>
                    <a:pt x="1761" y="1341"/>
                    <a:pt x="1758" y="1353"/>
                  </a:cubicBezTo>
                  <a:cubicBezTo>
                    <a:pt x="1753" y="1372"/>
                    <a:pt x="1770" y="1390"/>
                    <a:pt x="1776" y="1408"/>
                  </a:cubicBezTo>
                  <a:cubicBezTo>
                    <a:pt x="1779" y="1417"/>
                    <a:pt x="1785" y="1435"/>
                    <a:pt x="1785" y="1435"/>
                  </a:cubicBezTo>
                  <a:cubicBezTo>
                    <a:pt x="1781" y="1466"/>
                    <a:pt x="1786" y="1502"/>
                    <a:pt x="1767" y="1527"/>
                  </a:cubicBezTo>
                  <a:cubicBezTo>
                    <a:pt x="1753" y="1545"/>
                    <a:pt x="1713" y="1568"/>
                    <a:pt x="1694" y="1581"/>
                  </a:cubicBezTo>
                  <a:cubicBezTo>
                    <a:pt x="1683" y="1598"/>
                    <a:pt x="1681" y="1622"/>
                    <a:pt x="1666" y="1636"/>
                  </a:cubicBezTo>
                  <a:cubicBezTo>
                    <a:pt x="1642" y="1659"/>
                    <a:pt x="1543" y="1662"/>
                    <a:pt x="1529" y="1664"/>
                  </a:cubicBezTo>
                  <a:cubicBezTo>
                    <a:pt x="1483" y="1734"/>
                    <a:pt x="1448" y="1730"/>
                    <a:pt x="1374" y="1755"/>
                  </a:cubicBezTo>
                  <a:cubicBezTo>
                    <a:pt x="1338" y="1767"/>
                    <a:pt x="1314" y="1809"/>
                    <a:pt x="1282" y="1828"/>
                  </a:cubicBezTo>
                  <a:cubicBezTo>
                    <a:pt x="1254" y="1845"/>
                    <a:pt x="1202" y="1856"/>
                    <a:pt x="1173" y="1865"/>
                  </a:cubicBezTo>
                  <a:cubicBezTo>
                    <a:pt x="1164" y="1868"/>
                    <a:pt x="1145" y="1874"/>
                    <a:pt x="1145" y="1874"/>
                  </a:cubicBezTo>
                  <a:cubicBezTo>
                    <a:pt x="1084" y="1935"/>
                    <a:pt x="1020" y="1923"/>
                    <a:pt x="935" y="1929"/>
                  </a:cubicBezTo>
                  <a:cubicBezTo>
                    <a:pt x="920" y="1932"/>
                    <a:pt x="895" y="1924"/>
                    <a:pt x="889" y="1938"/>
                  </a:cubicBezTo>
                  <a:cubicBezTo>
                    <a:pt x="881" y="1956"/>
                    <a:pt x="908" y="1993"/>
                    <a:pt x="908" y="1993"/>
                  </a:cubicBezTo>
                  <a:cubicBezTo>
                    <a:pt x="895" y="2029"/>
                    <a:pt x="876" y="2045"/>
                    <a:pt x="844" y="2066"/>
                  </a:cubicBezTo>
                  <a:cubicBezTo>
                    <a:pt x="832" y="2083"/>
                    <a:pt x="829" y="2105"/>
                    <a:pt x="816" y="2121"/>
                  </a:cubicBezTo>
                  <a:cubicBezTo>
                    <a:pt x="803" y="2138"/>
                    <a:pt x="764" y="2161"/>
                    <a:pt x="743" y="2167"/>
                  </a:cubicBezTo>
                  <a:cubicBezTo>
                    <a:pt x="728" y="2171"/>
                    <a:pt x="712" y="2172"/>
                    <a:pt x="697" y="2176"/>
                  </a:cubicBezTo>
                  <a:cubicBezTo>
                    <a:pt x="678" y="2181"/>
                    <a:pt x="642" y="2194"/>
                    <a:pt x="642" y="2194"/>
                  </a:cubicBezTo>
                  <a:cubicBezTo>
                    <a:pt x="593" y="2244"/>
                    <a:pt x="599" y="2252"/>
                    <a:pt x="533" y="2267"/>
                  </a:cubicBezTo>
                  <a:cubicBezTo>
                    <a:pt x="509" y="2273"/>
                    <a:pt x="460" y="2285"/>
                    <a:pt x="460" y="2285"/>
                  </a:cubicBezTo>
                  <a:cubicBezTo>
                    <a:pt x="438" y="2348"/>
                    <a:pt x="454" y="2326"/>
                    <a:pt x="423" y="2359"/>
                  </a:cubicBezTo>
                  <a:cubicBezTo>
                    <a:pt x="406" y="2411"/>
                    <a:pt x="354" y="2422"/>
                    <a:pt x="304" y="2432"/>
                  </a:cubicBezTo>
                  <a:cubicBezTo>
                    <a:pt x="3" y="2419"/>
                    <a:pt x="71" y="2451"/>
                    <a:pt x="158" y="2395"/>
                  </a:cubicBezTo>
                  <a:cubicBezTo>
                    <a:pt x="164" y="2386"/>
                    <a:pt x="176" y="2379"/>
                    <a:pt x="176" y="2368"/>
                  </a:cubicBezTo>
                  <a:cubicBezTo>
                    <a:pt x="176" y="2359"/>
                    <a:pt x="163" y="2356"/>
                    <a:pt x="158" y="2349"/>
                  </a:cubicBezTo>
                  <a:cubicBezTo>
                    <a:pt x="138" y="2324"/>
                    <a:pt x="141" y="2323"/>
                    <a:pt x="130" y="2295"/>
                  </a:cubicBezTo>
                  <a:cubicBezTo>
                    <a:pt x="141" y="2205"/>
                    <a:pt x="188" y="2093"/>
                    <a:pt x="194" y="2039"/>
                  </a:cubicBezTo>
                  <a:cubicBezTo>
                    <a:pt x="201" y="2032"/>
                    <a:pt x="219" y="2027"/>
                    <a:pt x="215" y="2018"/>
                  </a:cubicBezTo>
                  <a:cubicBezTo>
                    <a:pt x="211" y="2009"/>
                    <a:pt x="195" y="2023"/>
                    <a:pt x="185" y="2020"/>
                  </a:cubicBezTo>
                  <a:cubicBezTo>
                    <a:pt x="175" y="2017"/>
                    <a:pt x="168" y="2005"/>
                    <a:pt x="158" y="2002"/>
                  </a:cubicBezTo>
                  <a:cubicBezTo>
                    <a:pt x="122" y="1992"/>
                    <a:pt x="84" y="1993"/>
                    <a:pt x="48" y="1984"/>
                  </a:cubicBezTo>
                  <a:cubicBezTo>
                    <a:pt x="0" y="1933"/>
                    <a:pt x="66" y="1889"/>
                    <a:pt x="112" y="1874"/>
                  </a:cubicBezTo>
                  <a:cubicBezTo>
                    <a:pt x="115" y="1865"/>
                    <a:pt x="112" y="1851"/>
                    <a:pt x="121" y="1847"/>
                  </a:cubicBezTo>
                  <a:cubicBezTo>
                    <a:pt x="132" y="1841"/>
                    <a:pt x="170" y="1870"/>
                    <a:pt x="176" y="1874"/>
                  </a:cubicBezTo>
                  <a:cubicBezTo>
                    <a:pt x="182" y="1865"/>
                    <a:pt x="186" y="1855"/>
                    <a:pt x="194" y="1847"/>
                  </a:cubicBezTo>
                  <a:cubicBezTo>
                    <a:pt x="202" y="1839"/>
                    <a:pt x="215" y="1837"/>
                    <a:pt x="222" y="1828"/>
                  </a:cubicBezTo>
                  <a:cubicBezTo>
                    <a:pt x="236" y="1811"/>
                    <a:pt x="258" y="1773"/>
                    <a:pt x="258" y="1773"/>
                  </a:cubicBezTo>
                  <a:cubicBezTo>
                    <a:pt x="284" y="1656"/>
                    <a:pt x="397" y="1723"/>
                    <a:pt x="524" y="1728"/>
                  </a:cubicBezTo>
                  <a:cubicBezTo>
                    <a:pt x="563" y="1741"/>
                    <a:pt x="603" y="1751"/>
                    <a:pt x="642" y="1764"/>
                  </a:cubicBezTo>
                  <a:cubicBezTo>
                    <a:pt x="648" y="1758"/>
                    <a:pt x="661" y="1755"/>
                    <a:pt x="661" y="1746"/>
                  </a:cubicBezTo>
                  <a:cubicBezTo>
                    <a:pt x="661" y="1726"/>
                    <a:pt x="588" y="1716"/>
                    <a:pt x="569" y="1709"/>
                  </a:cubicBezTo>
                  <a:cubicBezTo>
                    <a:pt x="541" y="1626"/>
                    <a:pt x="553" y="1674"/>
                    <a:pt x="542" y="1563"/>
                  </a:cubicBezTo>
                  <a:cubicBezTo>
                    <a:pt x="550" y="1512"/>
                    <a:pt x="547" y="1488"/>
                    <a:pt x="597" y="1472"/>
                  </a:cubicBezTo>
                  <a:cubicBezTo>
                    <a:pt x="633" y="1475"/>
                    <a:pt x="670" y="1473"/>
                    <a:pt x="706" y="1481"/>
                  </a:cubicBezTo>
                  <a:cubicBezTo>
                    <a:pt x="715" y="1483"/>
                    <a:pt x="717" y="1501"/>
                    <a:pt x="725" y="1499"/>
                  </a:cubicBezTo>
                  <a:cubicBezTo>
                    <a:pt x="736" y="1496"/>
                    <a:pt x="736" y="1481"/>
                    <a:pt x="743" y="1472"/>
                  </a:cubicBezTo>
                  <a:cubicBezTo>
                    <a:pt x="755" y="1457"/>
                    <a:pt x="771" y="1443"/>
                    <a:pt x="789" y="1435"/>
                  </a:cubicBezTo>
                  <a:cubicBezTo>
                    <a:pt x="837" y="1414"/>
                    <a:pt x="856" y="1415"/>
                    <a:pt x="908" y="1408"/>
                  </a:cubicBezTo>
                  <a:cubicBezTo>
                    <a:pt x="962" y="1351"/>
                    <a:pt x="925" y="1364"/>
                    <a:pt x="1036" y="1353"/>
                  </a:cubicBezTo>
                  <a:cubicBezTo>
                    <a:pt x="1050" y="1308"/>
                    <a:pt x="1086" y="1294"/>
                    <a:pt x="1127" y="1280"/>
                  </a:cubicBezTo>
                  <a:cubicBezTo>
                    <a:pt x="1120" y="1238"/>
                    <a:pt x="1126" y="1226"/>
                    <a:pt x="1100" y="1197"/>
                  </a:cubicBezTo>
                  <a:cubicBezTo>
                    <a:pt x="1086" y="1181"/>
                    <a:pt x="1054" y="1152"/>
                    <a:pt x="1054" y="1152"/>
                  </a:cubicBezTo>
                  <a:cubicBezTo>
                    <a:pt x="1044" y="1120"/>
                    <a:pt x="1035" y="1108"/>
                    <a:pt x="1054" y="1069"/>
                  </a:cubicBezTo>
                  <a:cubicBezTo>
                    <a:pt x="1067" y="1042"/>
                    <a:pt x="1136" y="1033"/>
                    <a:pt x="1136" y="1033"/>
                  </a:cubicBezTo>
                  <a:cubicBezTo>
                    <a:pt x="1142" y="1024"/>
                    <a:pt x="1157" y="1016"/>
                    <a:pt x="1154" y="1005"/>
                  </a:cubicBezTo>
                  <a:cubicBezTo>
                    <a:pt x="1152" y="996"/>
                    <a:pt x="1135" y="1000"/>
                    <a:pt x="1127" y="996"/>
                  </a:cubicBezTo>
                  <a:cubicBezTo>
                    <a:pt x="1117" y="991"/>
                    <a:pt x="1109" y="984"/>
                    <a:pt x="1100" y="978"/>
                  </a:cubicBezTo>
                  <a:cubicBezTo>
                    <a:pt x="1097" y="969"/>
                    <a:pt x="1098" y="957"/>
                    <a:pt x="1090" y="951"/>
                  </a:cubicBezTo>
                  <a:cubicBezTo>
                    <a:pt x="1075" y="940"/>
                    <a:pt x="1036" y="932"/>
                    <a:pt x="1036" y="932"/>
                  </a:cubicBezTo>
                  <a:cubicBezTo>
                    <a:pt x="1011" y="864"/>
                    <a:pt x="1052" y="819"/>
                    <a:pt x="1072" y="759"/>
                  </a:cubicBezTo>
                  <a:cubicBezTo>
                    <a:pt x="1063" y="731"/>
                    <a:pt x="1054" y="704"/>
                    <a:pt x="1045" y="676"/>
                  </a:cubicBezTo>
                  <a:cubicBezTo>
                    <a:pt x="1042" y="667"/>
                    <a:pt x="1043" y="656"/>
                    <a:pt x="1036" y="649"/>
                  </a:cubicBezTo>
                  <a:cubicBezTo>
                    <a:pt x="1011" y="625"/>
                    <a:pt x="1023" y="637"/>
                    <a:pt x="999" y="612"/>
                  </a:cubicBezTo>
                  <a:cubicBezTo>
                    <a:pt x="1008" y="530"/>
                    <a:pt x="996" y="525"/>
                    <a:pt x="1063" y="503"/>
                  </a:cubicBezTo>
                  <a:cubicBezTo>
                    <a:pt x="1118" y="445"/>
                    <a:pt x="1022" y="452"/>
                    <a:pt x="990" y="448"/>
                  </a:cubicBezTo>
                  <a:cubicBezTo>
                    <a:pt x="958" y="398"/>
                    <a:pt x="937" y="352"/>
                    <a:pt x="999" y="311"/>
                  </a:cubicBezTo>
                  <a:cubicBezTo>
                    <a:pt x="996" y="296"/>
                    <a:pt x="1001" y="276"/>
                    <a:pt x="990" y="265"/>
                  </a:cubicBezTo>
                  <a:cubicBezTo>
                    <a:pt x="976" y="251"/>
                    <a:pt x="935" y="247"/>
                    <a:pt x="935" y="247"/>
                  </a:cubicBezTo>
                  <a:cubicBezTo>
                    <a:pt x="905" y="226"/>
                    <a:pt x="892" y="218"/>
                    <a:pt x="880" y="183"/>
                  </a:cubicBezTo>
                  <a:cubicBezTo>
                    <a:pt x="837" y="212"/>
                    <a:pt x="852" y="223"/>
                    <a:pt x="798" y="210"/>
                  </a:cubicBezTo>
                  <a:cubicBezTo>
                    <a:pt x="789" y="204"/>
                    <a:pt x="777" y="201"/>
                    <a:pt x="770" y="192"/>
                  </a:cubicBezTo>
                  <a:cubicBezTo>
                    <a:pt x="764" y="184"/>
                    <a:pt x="769" y="170"/>
                    <a:pt x="761" y="164"/>
                  </a:cubicBezTo>
                  <a:cubicBezTo>
                    <a:pt x="745" y="153"/>
                    <a:pt x="724" y="152"/>
                    <a:pt x="706" y="146"/>
                  </a:cubicBezTo>
                  <a:cubicBezTo>
                    <a:pt x="697" y="143"/>
                    <a:pt x="679" y="137"/>
                    <a:pt x="679" y="137"/>
                  </a:cubicBezTo>
                  <a:cubicBezTo>
                    <a:pt x="673" y="128"/>
                    <a:pt x="654" y="118"/>
                    <a:pt x="661" y="109"/>
                  </a:cubicBezTo>
                  <a:cubicBezTo>
                    <a:pt x="673" y="94"/>
                    <a:pt x="698" y="97"/>
                    <a:pt x="716" y="91"/>
                  </a:cubicBezTo>
                  <a:cubicBezTo>
                    <a:pt x="748" y="81"/>
                    <a:pt x="783" y="85"/>
                    <a:pt x="816" y="82"/>
                  </a:cubicBezTo>
                  <a:cubicBezTo>
                    <a:pt x="881" y="61"/>
                    <a:pt x="884" y="47"/>
                    <a:pt x="962" y="36"/>
                  </a:cubicBezTo>
                  <a:cubicBezTo>
                    <a:pt x="985" y="14"/>
                    <a:pt x="981" y="27"/>
                    <a:pt x="981" y="0"/>
                  </a:cubicBezTo>
                  <a:close/>
                </a:path>
              </a:pathLst>
            </a:custGeom>
            <a:solidFill>
              <a:srgbClr val="00FF00">
                <a:alpha val="100000"/>
              </a:srgbClr>
            </a:solidFill>
            <a:ln w="38100" cap="flat" cmpd="sng">
              <a:solidFill>
                <a:srgbClr val="00FF00">
                  <a:alpha val="100000"/>
                </a:srgbClr>
              </a:solidFill>
              <a:prstDash val="solid"/>
              <a:round/>
              <a:headEnd type="none" w="med" len="med"/>
              <a:tailEnd type="none" w="med" len="med"/>
            </a:ln>
          </p:spPr>
          <p:txBody>
            <a:bodyPr/>
            <a:p>
              <a:endParaRPr lang="en-US"/>
            </a:p>
          </p:txBody>
        </p:sp>
        <p:sp>
          <p:nvSpPr>
            <p:cNvPr id="99356" name="Freeform 33"/>
            <p:cNvSpPr/>
            <p:nvPr/>
          </p:nvSpPr>
          <p:spPr>
            <a:xfrm>
              <a:off x="4126" y="1718"/>
              <a:ext cx="357" cy="108"/>
            </a:xfrm>
            <a:custGeom>
              <a:avLst/>
              <a:gdLst/>
              <a:ahLst/>
              <a:cxnLst>
                <a:cxn ang="0">
                  <a:pos x="357" y="0"/>
                </a:cxn>
                <a:cxn ang="0">
                  <a:pos x="238" y="55"/>
                </a:cxn>
                <a:cxn ang="0">
                  <a:pos x="210" y="64"/>
                </a:cxn>
                <a:cxn ang="0">
                  <a:pos x="192" y="83"/>
                </a:cxn>
                <a:cxn ang="0">
                  <a:pos x="101" y="92"/>
                </a:cxn>
                <a:cxn ang="0">
                  <a:pos x="0" y="101"/>
                </a:cxn>
              </a:cxnLst>
              <a:pathLst>
                <a:path w="357" h="108">
                  <a:moveTo>
                    <a:pt x="357" y="0"/>
                  </a:moveTo>
                  <a:cubicBezTo>
                    <a:pt x="297" y="60"/>
                    <a:pt x="354" y="42"/>
                    <a:pt x="238" y="55"/>
                  </a:cubicBezTo>
                  <a:cubicBezTo>
                    <a:pt x="229" y="58"/>
                    <a:pt x="218" y="59"/>
                    <a:pt x="210" y="64"/>
                  </a:cubicBezTo>
                  <a:cubicBezTo>
                    <a:pt x="203" y="69"/>
                    <a:pt x="200" y="81"/>
                    <a:pt x="192" y="83"/>
                  </a:cubicBezTo>
                  <a:cubicBezTo>
                    <a:pt x="162" y="91"/>
                    <a:pt x="131" y="89"/>
                    <a:pt x="101" y="92"/>
                  </a:cubicBezTo>
                  <a:cubicBezTo>
                    <a:pt x="50" y="108"/>
                    <a:pt x="83" y="101"/>
                    <a:pt x="0" y="101"/>
                  </a:cubicBezTo>
                </a:path>
              </a:pathLst>
            </a:custGeom>
            <a:noFill/>
            <a:ln w="57150" cap="flat" cmpd="sng">
              <a:solidFill>
                <a:srgbClr val="0000FF">
                  <a:alpha val="100000"/>
                </a:srgbClr>
              </a:solidFill>
              <a:prstDash val="solid"/>
              <a:round/>
              <a:headEnd type="none" w="med" len="med"/>
              <a:tailEnd type="none" w="med" len="med"/>
            </a:ln>
          </p:spPr>
          <p:txBody>
            <a:bodyPr/>
            <a:p>
              <a:endParaRPr lang="en-US"/>
            </a:p>
          </p:txBody>
        </p:sp>
        <p:sp>
          <p:nvSpPr>
            <p:cNvPr id="99357" name="Text Box 34"/>
            <p:cNvSpPr txBox="1"/>
            <p:nvPr/>
          </p:nvSpPr>
          <p:spPr>
            <a:xfrm>
              <a:off x="3120" y="512"/>
              <a:ext cx="1056" cy="2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50000"/>
                </a:spcBef>
                <a:buNone/>
              </a:pPr>
              <a:r>
                <a:rPr lang="en-US" altLang="en-US" sz="1800" b="1" dirty="0">
                  <a:solidFill>
                    <a:srgbClr val="FFFFFF"/>
                  </a:solidFill>
                </a:rPr>
                <a:t>Đàng Ngoài</a:t>
              </a:r>
              <a:endParaRPr lang="en-US" altLang="en-US" sz="1800" b="1" dirty="0">
                <a:solidFill>
                  <a:srgbClr val="FFFFFF"/>
                </a:solidFill>
              </a:endParaRPr>
            </a:p>
          </p:txBody>
        </p:sp>
        <p:sp>
          <p:nvSpPr>
            <p:cNvPr id="99358" name="Text Box 35"/>
            <p:cNvSpPr txBox="1"/>
            <p:nvPr/>
          </p:nvSpPr>
          <p:spPr>
            <a:xfrm>
              <a:off x="4608" y="2624"/>
              <a:ext cx="720" cy="49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50000"/>
                </a:spcBef>
                <a:buNone/>
              </a:pPr>
              <a:r>
                <a:rPr lang="en-US" altLang="en-US" sz="1800" b="1" dirty="0">
                  <a:solidFill>
                    <a:srgbClr val="000000"/>
                  </a:solidFill>
                </a:rPr>
                <a:t>Đàng</a:t>
              </a:r>
              <a:endParaRPr lang="en-US" altLang="en-US" sz="1800" b="1" dirty="0">
                <a:solidFill>
                  <a:srgbClr val="000000"/>
                </a:solidFill>
              </a:endParaRPr>
            </a:p>
            <a:p>
              <a:pPr marL="0" lvl="0" indent="0" algn="ctr" eaLnBrk="1" hangingPunct="1">
                <a:spcBef>
                  <a:spcPct val="50000"/>
                </a:spcBef>
                <a:buNone/>
              </a:pPr>
              <a:r>
                <a:rPr lang="en-US" altLang="en-US" sz="1800" b="1" dirty="0">
                  <a:solidFill>
                    <a:srgbClr val="000000"/>
                  </a:solidFill>
                </a:rPr>
                <a:t>Trong</a:t>
              </a:r>
              <a:endParaRPr lang="en-US" altLang="en-US" sz="1800" b="1" dirty="0">
                <a:solidFill>
                  <a:srgbClr val="000000"/>
                </a:solidFill>
              </a:endParaRPr>
            </a:p>
          </p:txBody>
        </p:sp>
        <p:sp>
          <p:nvSpPr>
            <p:cNvPr id="99359" name="Text Box 36"/>
            <p:cNvSpPr txBox="1"/>
            <p:nvPr/>
          </p:nvSpPr>
          <p:spPr>
            <a:xfrm>
              <a:off x="4464" y="1616"/>
              <a:ext cx="1008" cy="2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50000"/>
                </a:spcBef>
                <a:buNone/>
              </a:pPr>
              <a:r>
                <a:rPr lang="en-US" altLang="en-US" sz="1800" dirty="0">
                  <a:solidFill>
                    <a:srgbClr val="FFFF00"/>
                  </a:solidFill>
                </a:rPr>
                <a:t> </a:t>
              </a:r>
              <a:r>
                <a:rPr lang="en-US" altLang="en-US" sz="1800" b="1" dirty="0">
                  <a:solidFill>
                    <a:srgbClr val="FFFF00"/>
                  </a:solidFill>
                </a:rPr>
                <a:t>Sông Gianh</a:t>
              </a:r>
              <a:endParaRPr lang="en-US" altLang="en-US" sz="1800" b="1" dirty="0">
                <a:solidFill>
                  <a:srgbClr val="FFFF00"/>
                </a:solidFill>
              </a:endParaRPr>
            </a:p>
          </p:txBody>
        </p:sp>
      </p:gr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3000" fill="hold" nodeType="clickEffect">
                                  <p:stCondLst>
                                    <p:cond delay="0"/>
                                  </p:stCondLst>
                                  <p:childTnLst>
                                    <p:set>
                                      <p:cBhvr>
                                        <p:cTn id="6" dur="1" fill="hold">
                                          <p:stCondLst>
                                            <p:cond delay="0"/>
                                          </p:stCondLst>
                                        </p:cTn>
                                        <p:tgtEl>
                                          <p:spTgt spid="36892"/>
                                        </p:tgtEl>
                                        <p:attrNameLst>
                                          <p:attrName>style.visibility</p:attrName>
                                        </p:attrNameLst>
                                      </p:cBhvr>
                                      <p:to>
                                        <p:strVal val="visible"/>
                                      </p:to>
                                    </p:set>
                                    <p:animEffect transition="in" filter="box(in)">
                                      <p:cBhvr>
                                        <p:cTn id="7" dur="1000"/>
                                        <p:tgtEl>
                                          <p:spTgt spid="36892"/>
                                        </p:tgtEl>
                                      </p:cBhvr>
                                    </p:animEffect>
                                  </p:childTnLst>
                                </p:cTn>
                              </p:par>
                              <p:par>
                                <p:cTn id="8" presetID="3" presetClass="entr" presetSubtype="10" fill="hold" nodeType="withEffect">
                                  <p:stCondLst>
                                    <p:cond delay="0"/>
                                  </p:stCondLst>
                                  <p:childTnLst>
                                    <p:set>
                                      <p:cBhvr>
                                        <p:cTn id="9" dur="1" fill="hold">
                                          <p:stCondLst>
                                            <p:cond delay="0"/>
                                          </p:stCondLst>
                                        </p:cTn>
                                        <p:tgtEl>
                                          <p:spTgt spid="36890"/>
                                        </p:tgtEl>
                                        <p:attrNameLst>
                                          <p:attrName>style.visibility</p:attrName>
                                        </p:attrNameLst>
                                      </p:cBhvr>
                                      <p:to>
                                        <p:strVal val="visible"/>
                                      </p:to>
                                    </p:set>
                                    <p:animEffect transition="in" filter="blinds(horizontal)">
                                      <p:cBhvr>
                                        <p:cTn id="10" dur="500"/>
                                        <p:tgtEl>
                                          <p:spTgt spid="36890"/>
                                        </p:tgtEl>
                                      </p:cBhvr>
                                    </p:animEffect>
                                  </p:childTnLst>
                                </p:cTn>
                              </p:par>
                              <p:par>
                                <p:cTn id="11" presetID="3" presetClass="entr" presetSubtype="10" fill="hold" nodeType="withEffect">
                                  <p:stCondLst>
                                    <p:cond delay="0"/>
                                  </p:stCondLst>
                                  <p:childTnLst>
                                    <p:set>
                                      <p:cBhvr>
                                        <p:cTn id="12" dur="1" fill="hold">
                                          <p:stCondLst>
                                            <p:cond delay="0"/>
                                          </p:stCondLst>
                                        </p:cTn>
                                        <p:tgtEl>
                                          <p:spTgt spid="36891"/>
                                        </p:tgtEl>
                                        <p:attrNameLst>
                                          <p:attrName>style.visibility</p:attrName>
                                        </p:attrNameLst>
                                      </p:cBhvr>
                                      <p:to>
                                        <p:strVal val="visible"/>
                                      </p:to>
                                    </p:set>
                                    <p:animEffect transition="in" filter="blinds(horizontal)">
                                      <p:cBhvr>
                                        <p:cTn id="13" dur="500"/>
                                        <p:tgtEl>
                                          <p:spTgt spid="3689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repeatCount="3000" fill="hold" nodeType="clickEffect">
                                  <p:stCondLst>
                                    <p:cond delay="0"/>
                                  </p:stCondLst>
                                  <p:childTnLst>
                                    <p:set>
                                      <p:cBhvr>
                                        <p:cTn id="17" dur="1" fill="hold">
                                          <p:stCondLst>
                                            <p:cond delay="0"/>
                                          </p:stCondLst>
                                        </p:cTn>
                                        <p:tgtEl>
                                          <p:spTgt spid="36881"/>
                                        </p:tgtEl>
                                        <p:attrNameLst>
                                          <p:attrName>style.visibility</p:attrName>
                                        </p:attrNameLst>
                                      </p:cBhvr>
                                      <p:to>
                                        <p:strVal val="visible"/>
                                      </p:to>
                                    </p:set>
                                    <p:animEffect transition="in" filter="box(in)">
                                      <p:cBhvr>
                                        <p:cTn id="18" dur="1000"/>
                                        <p:tgtEl>
                                          <p:spTgt spid="36881"/>
                                        </p:tgtEl>
                                      </p:cBhvr>
                                    </p:animEffect>
                                  </p:childTnLst>
                                </p:cTn>
                              </p:par>
                              <p:par>
                                <p:cTn id="19" presetID="3" presetClass="exit" presetSubtype="10" fill="hold" nodeType="withEffect">
                                  <p:stCondLst>
                                    <p:cond delay="0"/>
                                  </p:stCondLst>
                                  <p:childTnLst>
                                    <p:animEffect transition="out" filter="blinds(horizontal)">
                                      <p:cBhvr>
                                        <p:cTn id="20" dur="500"/>
                                        <p:tgtEl>
                                          <p:spTgt spid="36890"/>
                                        </p:tgtEl>
                                      </p:cBhvr>
                                    </p:animEffect>
                                    <p:set>
                                      <p:cBhvr>
                                        <p:cTn id="21" dur="1" fill="hold">
                                          <p:stCondLst>
                                            <p:cond delay="499"/>
                                          </p:stCondLst>
                                        </p:cTn>
                                        <p:tgtEl>
                                          <p:spTgt spid="3689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36891"/>
                                        </p:tgtEl>
                                      </p:cBhvr>
                                    </p:animEffect>
                                    <p:set>
                                      <p:cBhvr>
                                        <p:cTn id="24" dur="1" fill="hold">
                                          <p:stCondLst>
                                            <p:cond delay="499"/>
                                          </p:stCondLst>
                                        </p:cTn>
                                        <p:tgtEl>
                                          <p:spTgt spid="3689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0" nodeType="clickEffect">
                                  <p:stCondLst>
                                    <p:cond delay="0"/>
                                  </p:stCondLst>
                                  <p:childTnLst>
                                    <p:animEffect transition="out" filter="blinds(horizontal)">
                                      <p:cBhvr>
                                        <p:cTn id="28" dur="500"/>
                                        <p:tgtEl>
                                          <p:spTgt spid="36868"/>
                                        </p:tgtEl>
                                      </p:cBhvr>
                                    </p:animEffect>
                                    <p:set>
                                      <p:cBhvr>
                                        <p:cTn id="29" dur="1" fill="hold">
                                          <p:stCondLst>
                                            <p:cond delay="499"/>
                                          </p:stCondLst>
                                        </p:cTn>
                                        <p:tgtEl>
                                          <p:spTgt spid="36868"/>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36869"/>
                                        </p:tgtEl>
                                      </p:cBhvr>
                                    </p:animEffect>
                                    <p:set>
                                      <p:cBhvr>
                                        <p:cTn id="32" dur="1" fill="hold">
                                          <p:stCondLst>
                                            <p:cond delay="499"/>
                                          </p:stCondLst>
                                        </p:cTn>
                                        <p:tgtEl>
                                          <p:spTgt spid="36869"/>
                                        </p:tgtEl>
                                        <p:attrNameLst>
                                          <p:attrName>style.visibility</p:attrName>
                                        </p:attrNameLst>
                                      </p:cBhvr>
                                      <p:to>
                                        <p:strVal val="hidden"/>
                                      </p:to>
                                    </p:set>
                                  </p:childTnLst>
                                </p:cTn>
                              </p:par>
                              <p:par>
                                <p:cTn id="33" presetID="3" presetClass="exit" presetSubtype="10" fill="hold" nodeType="withEffect">
                                  <p:stCondLst>
                                    <p:cond delay="0"/>
                                  </p:stCondLst>
                                  <p:childTnLst>
                                    <p:animEffect transition="out" filter="blinds(horizontal)">
                                      <p:cBhvr>
                                        <p:cTn id="34" dur="500"/>
                                        <p:tgtEl>
                                          <p:spTgt spid="36870"/>
                                        </p:tgtEl>
                                      </p:cBhvr>
                                    </p:animEffect>
                                    <p:set>
                                      <p:cBhvr>
                                        <p:cTn id="35" dur="1" fill="hold">
                                          <p:stCondLst>
                                            <p:cond delay="499"/>
                                          </p:stCondLst>
                                        </p:cTn>
                                        <p:tgtEl>
                                          <p:spTgt spid="36870"/>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36871"/>
                                        </p:tgtEl>
                                      </p:cBhvr>
                                    </p:animEffect>
                                    <p:set>
                                      <p:cBhvr>
                                        <p:cTn id="38" dur="1" fill="hold">
                                          <p:stCondLst>
                                            <p:cond delay="499"/>
                                          </p:stCondLst>
                                        </p:cTn>
                                        <p:tgtEl>
                                          <p:spTgt spid="3687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6872"/>
                                        </p:tgtEl>
                                      </p:cBhvr>
                                    </p:animEffect>
                                    <p:set>
                                      <p:cBhvr>
                                        <p:cTn id="41" dur="1" fill="hold">
                                          <p:stCondLst>
                                            <p:cond delay="499"/>
                                          </p:stCondLst>
                                        </p:cTn>
                                        <p:tgtEl>
                                          <p:spTgt spid="36872"/>
                                        </p:tgtEl>
                                        <p:attrNameLst>
                                          <p:attrName>style.visibility</p:attrName>
                                        </p:attrNameLst>
                                      </p:cBhvr>
                                      <p:to>
                                        <p:strVal val="hidden"/>
                                      </p:to>
                                    </p:set>
                                  </p:childTnLst>
                                </p:cTn>
                              </p:par>
                              <p:par>
                                <p:cTn id="42" presetID="3" presetClass="exit" presetSubtype="10" fill="hold" grpId="0" nodeType="withEffect">
                                  <p:stCondLst>
                                    <p:cond delay="0"/>
                                  </p:stCondLst>
                                  <p:childTnLst>
                                    <p:animEffect transition="out" filter="blinds(horizontal)">
                                      <p:cBhvr>
                                        <p:cTn id="43" dur="500"/>
                                        <p:tgtEl>
                                          <p:spTgt spid="36873"/>
                                        </p:tgtEl>
                                      </p:cBhvr>
                                    </p:animEffect>
                                    <p:set>
                                      <p:cBhvr>
                                        <p:cTn id="44" dur="1" fill="hold">
                                          <p:stCondLst>
                                            <p:cond delay="499"/>
                                          </p:stCondLst>
                                        </p:cTn>
                                        <p:tgtEl>
                                          <p:spTgt spid="36873"/>
                                        </p:tgtEl>
                                        <p:attrNameLst>
                                          <p:attrName>style.visibility</p:attrName>
                                        </p:attrNameLst>
                                      </p:cBhvr>
                                      <p:to>
                                        <p:strVal val="hidden"/>
                                      </p:to>
                                    </p:set>
                                  </p:childTnLst>
                                </p:cTn>
                              </p:par>
                              <p:par>
                                <p:cTn id="45" presetID="3" presetClass="exit" presetSubtype="10" fill="hold" grpId="0" nodeType="withEffect">
                                  <p:stCondLst>
                                    <p:cond delay="0"/>
                                  </p:stCondLst>
                                  <p:childTnLst>
                                    <p:animEffect transition="out" filter="blinds(horizontal)">
                                      <p:cBhvr>
                                        <p:cTn id="46" dur="500"/>
                                        <p:tgtEl>
                                          <p:spTgt spid="36874"/>
                                        </p:tgtEl>
                                      </p:cBhvr>
                                    </p:animEffect>
                                    <p:set>
                                      <p:cBhvr>
                                        <p:cTn id="47" dur="1" fill="hold">
                                          <p:stCondLst>
                                            <p:cond delay="499"/>
                                          </p:stCondLst>
                                        </p:cTn>
                                        <p:tgtEl>
                                          <p:spTgt spid="36874"/>
                                        </p:tgtEl>
                                        <p:attrNameLst>
                                          <p:attrName>style.visibility</p:attrName>
                                        </p:attrNameLst>
                                      </p:cBhvr>
                                      <p:to>
                                        <p:strVal val="hidden"/>
                                      </p:to>
                                    </p:set>
                                  </p:childTnLst>
                                </p:cTn>
                              </p:par>
                              <p:par>
                                <p:cTn id="48" presetID="3" presetClass="exit" presetSubtype="10" fill="hold" grpId="0" nodeType="withEffect">
                                  <p:stCondLst>
                                    <p:cond delay="0"/>
                                  </p:stCondLst>
                                  <p:childTnLst>
                                    <p:animEffect transition="out" filter="blinds(horizontal)">
                                      <p:cBhvr>
                                        <p:cTn id="49" dur="500"/>
                                        <p:tgtEl>
                                          <p:spTgt spid="36875"/>
                                        </p:tgtEl>
                                      </p:cBhvr>
                                    </p:animEffect>
                                    <p:set>
                                      <p:cBhvr>
                                        <p:cTn id="50" dur="1" fill="hold">
                                          <p:stCondLst>
                                            <p:cond delay="499"/>
                                          </p:stCondLst>
                                        </p:cTn>
                                        <p:tgtEl>
                                          <p:spTgt spid="36875"/>
                                        </p:tgtEl>
                                        <p:attrNameLst>
                                          <p:attrName>style.visibility</p:attrName>
                                        </p:attrNameLst>
                                      </p:cBhvr>
                                      <p:to>
                                        <p:strVal val="hidden"/>
                                      </p:to>
                                    </p:set>
                                  </p:childTnLst>
                                </p:cTn>
                              </p:par>
                              <p:par>
                                <p:cTn id="51" presetID="3" presetClass="exit" presetSubtype="10" fill="hold" grpId="0" nodeType="withEffect">
                                  <p:stCondLst>
                                    <p:cond delay="0"/>
                                  </p:stCondLst>
                                  <p:childTnLst>
                                    <p:animEffect transition="out" filter="blinds(horizontal)">
                                      <p:cBhvr>
                                        <p:cTn id="52" dur="500"/>
                                        <p:tgtEl>
                                          <p:spTgt spid="36877"/>
                                        </p:tgtEl>
                                      </p:cBhvr>
                                    </p:animEffect>
                                    <p:set>
                                      <p:cBhvr>
                                        <p:cTn id="53" dur="1" fill="hold">
                                          <p:stCondLst>
                                            <p:cond delay="499"/>
                                          </p:stCondLst>
                                        </p:cTn>
                                        <p:tgtEl>
                                          <p:spTgt spid="36877"/>
                                        </p:tgtEl>
                                        <p:attrNameLst>
                                          <p:attrName>style.visibility</p:attrName>
                                        </p:attrNameLst>
                                      </p:cBhvr>
                                      <p:to>
                                        <p:strVal val="hidden"/>
                                      </p:to>
                                    </p:set>
                                  </p:childTnLst>
                                </p:cTn>
                              </p:par>
                              <p:par>
                                <p:cTn id="54" presetID="3" presetClass="exit" presetSubtype="10" fill="hold" grpId="0" nodeType="withEffect">
                                  <p:stCondLst>
                                    <p:cond delay="0"/>
                                  </p:stCondLst>
                                  <p:childTnLst>
                                    <p:animEffect transition="out" filter="blinds(horizontal)">
                                      <p:cBhvr>
                                        <p:cTn id="55" dur="500"/>
                                        <p:tgtEl>
                                          <p:spTgt spid="36878"/>
                                        </p:tgtEl>
                                      </p:cBhvr>
                                    </p:animEffect>
                                    <p:set>
                                      <p:cBhvr>
                                        <p:cTn id="56" dur="1" fill="hold">
                                          <p:stCondLst>
                                            <p:cond delay="499"/>
                                          </p:stCondLst>
                                        </p:cTn>
                                        <p:tgtEl>
                                          <p:spTgt spid="36878"/>
                                        </p:tgtEl>
                                        <p:attrNameLst>
                                          <p:attrName>style.visibility</p:attrName>
                                        </p:attrNameLst>
                                      </p:cBhvr>
                                      <p:to>
                                        <p:strVal val="hidden"/>
                                      </p:to>
                                    </p:set>
                                  </p:childTnLst>
                                </p:cTn>
                              </p:par>
                              <p:par>
                                <p:cTn id="57" presetID="3" presetClass="exit" presetSubtype="10" fill="hold" grpId="0" nodeType="withEffect">
                                  <p:stCondLst>
                                    <p:cond delay="0"/>
                                  </p:stCondLst>
                                  <p:childTnLst>
                                    <p:animEffect transition="out" filter="blinds(horizontal)">
                                      <p:cBhvr>
                                        <p:cTn id="58" dur="500"/>
                                        <p:tgtEl>
                                          <p:spTgt spid="36879"/>
                                        </p:tgtEl>
                                      </p:cBhvr>
                                    </p:animEffect>
                                    <p:set>
                                      <p:cBhvr>
                                        <p:cTn id="59" dur="1" fill="hold">
                                          <p:stCondLst>
                                            <p:cond delay="499"/>
                                          </p:stCondLst>
                                        </p:cTn>
                                        <p:tgtEl>
                                          <p:spTgt spid="36879"/>
                                        </p:tgtEl>
                                        <p:attrNameLst>
                                          <p:attrName>style.visibility</p:attrName>
                                        </p:attrNameLst>
                                      </p:cBhvr>
                                      <p:to>
                                        <p:strVal val="hidden"/>
                                      </p:to>
                                    </p:set>
                                  </p:childTnLst>
                                </p:cTn>
                              </p:par>
                              <p:par>
                                <p:cTn id="60" presetID="3" presetClass="exit" presetSubtype="10" fill="hold" grpId="0" nodeType="withEffect">
                                  <p:stCondLst>
                                    <p:cond delay="0"/>
                                  </p:stCondLst>
                                  <p:childTnLst>
                                    <p:animEffect transition="out" filter="blinds(horizontal)">
                                      <p:cBhvr>
                                        <p:cTn id="61" dur="500"/>
                                        <p:tgtEl>
                                          <p:spTgt spid="36880"/>
                                        </p:tgtEl>
                                      </p:cBhvr>
                                    </p:animEffect>
                                    <p:set>
                                      <p:cBhvr>
                                        <p:cTn id="62" dur="1" fill="hold">
                                          <p:stCondLst>
                                            <p:cond delay="499"/>
                                          </p:stCondLst>
                                        </p:cTn>
                                        <p:tgtEl>
                                          <p:spTgt spid="36880"/>
                                        </p:tgtEl>
                                        <p:attrNameLst>
                                          <p:attrName>style.visibility</p:attrName>
                                        </p:attrNameLst>
                                      </p:cBhvr>
                                      <p:to>
                                        <p:strVal val="hidden"/>
                                      </p:to>
                                    </p:set>
                                  </p:childTnLst>
                                </p:cTn>
                              </p:par>
                              <p:par>
                                <p:cTn id="63" presetID="3" presetClass="exit" presetSubtype="10" fill="hold" nodeType="withEffect">
                                  <p:stCondLst>
                                    <p:cond delay="0"/>
                                  </p:stCondLst>
                                  <p:childTnLst>
                                    <p:animEffect transition="out" filter="blinds(horizontal)">
                                      <p:cBhvr>
                                        <p:cTn id="64" dur="500"/>
                                        <p:tgtEl>
                                          <p:spTgt spid="36881"/>
                                        </p:tgtEl>
                                      </p:cBhvr>
                                    </p:animEffect>
                                    <p:set>
                                      <p:cBhvr>
                                        <p:cTn id="65" dur="1" fill="hold">
                                          <p:stCondLst>
                                            <p:cond delay="499"/>
                                          </p:stCondLst>
                                        </p:cTn>
                                        <p:tgtEl>
                                          <p:spTgt spid="36881"/>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36882"/>
                                        </p:tgtEl>
                                      </p:cBhvr>
                                    </p:animEffect>
                                    <p:set>
                                      <p:cBhvr>
                                        <p:cTn id="68" dur="1" fill="hold">
                                          <p:stCondLst>
                                            <p:cond delay="499"/>
                                          </p:stCondLst>
                                        </p:cTn>
                                        <p:tgtEl>
                                          <p:spTgt spid="36882"/>
                                        </p:tgtEl>
                                        <p:attrNameLst>
                                          <p:attrName>style.visibility</p:attrName>
                                        </p:attrNameLst>
                                      </p:cBhvr>
                                      <p:to>
                                        <p:strVal val="hidden"/>
                                      </p:to>
                                    </p:set>
                                  </p:childTnLst>
                                </p:cTn>
                              </p:par>
                              <p:par>
                                <p:cTn id="69" presetID="3" presetClass="exit" presetSubtype="10" fill="hold" grpId="0" nodeType="withEffect">
                                  <p:stCondLst>
                                    <p:cond delay="0"/>
                                  </p:stCondLst>
                                  <p:childTnLst>
                                    <p:animEffect transition="out" filter="blinds(horizontal)">
                                      <p:cBhvr>
                                        <p:cTn id="70" dur="500"/>
                                        <p:tgtEl>
                                          <p:spTgt spid="36883"/>
                                        </p:tgtEl>
                                      </p:cBhvr>
                                    </p:animEffect>
                                    <p:set>
                                      <p:cBhvr>
                                        <p:cTn id="71" dur="1" fill="hold">
                                          <p:stCondLst>
                                            <p:cond delay="499"/>
                                          </p:stCondLst>
                                        </p:cTn>
                                        <p:tgtEl>
                                          <p:spTgt spid="36883"/>
                                        </p:tgtEl>
                                        <p:attrNameLst>
                                          <p:attrName>style.visibility</p:attrName>
                                        </p:attrNameLst>
                                      </p:cBhvr>
                                      <p:to>
                                        <p:strVal val="hidden"/>
                                      </p:to>
                                    </p:set>
                                  </p:childTnLst>
                                </p:cTn>
                              </p:par>
                              <p:par>
                                <p:cTn id="72" presetID="3" presetClass="exit" presetSubtype="10" fill="hold" grpId="0" nodeType="withEffect">
                                  <p:stCondLst>
                                    <p:cond delay="0"/>
                                  </p:stCondLst>
                                  <p:childTnLst>
                                    <p:animEffect transition="out" filter="blinds(horizontal)">
                                      <p:cBhvr>
                                        <p:cTn id="73" dur="500"/>
                                        <p:tgtEl>
                                          <p:spTgt spid="36885"/>
                                        </p:tgtEl>
                                      </p:cBhvr>
                                    </p:animEffect>
                                    <p:set>
                                      <p:cBhvr>
                                        <p:cTn id="74" dur="1" fill="hold">
                                          <p:stCondLst>
                                            <p:cond delay="499"/>
                                          </p:stCondLst>
                                        </p:cTn>
                                        <p:tgtEl>
                                          <p:spTgt spid="36885"/>
                                        </p:tgtEl>
                                        <p:attrNameLst>
                                          <p:attrName>style.visibility</p:attrName>
                                        </p:attrNameLst>
                                      </p:cBhvr>
                                      <p:to>
                                        <p:strVal val="hidden"/>
                                      </p:to>
                                    </p:set>
                                  </p:childTnLst>
                                </p:cTn>
                              </p:par>
                              <p:par>
                                <p:cTn id="75" presetID="3" presetClass="exit" presetSubtype="10" fill="hold" nodeType="withEffect">
                                  <p:stCondLst>
                                    <p:cond delay="0"/>
                                  </p:stCondLst>
                                  <p:childTnLst>
                                    <p:animEffect transition="out" filter="blinds(horizontal)">
                                      <p:cBhvr>
                                        <p:cTn id="76" dur="500"/>
                                        <p:tgtEl>
                                          <p:spTgt spid="36886"/>
                                        </p:tgtEl>
                                      </p:cBhvr>
                                    </p:animEffect>
                                    <p:set>
                                      <p:cBhvr>
                                        <p:cTn id="77" dur="1" fill="hold">
                                          <p:stCondLst>
                                            <p:cond delay="499"/>
                                          </p:stCondLst>
                                        </p:cTn>
                                        <p:tgtEl>
                                          <p:spTgt spid="36886"/>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36887"/>
                                        </p:tgtEl>
                                      </p:cBhvr>
                                    </p:animEffect>
                                    <p:set>
                                      <p:cBhvr>
                                        <p:cTn id="80" dur="1" fill="hold">
                                          <p:stCondLst>
                                            <p:cond delay="499"/>
                                          </p:stCondLst>
                                        </p:cTn>
                                        <p:tgtEl>
                                          <p:spTgt spid="36887"/>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36890"/>
                                        </p:tgtEl>
                                      </p:cBhvr>
                                    </p:animEffect>
                                    <p:set>
                                      <p:cBhvr>
                                        <p:cTn id="83" dur="1" fill="hold">
                                          <p:stCondLst>
                                            <p:cond delay="499"/>
                                          </p:stCondLst>
                                        </p:cTn>
                                        <p:tgtEl>
                                          <p:spTgt spid="36890"/>
                                        </p:tgtEl>
                                        <p:attrNameLst>
                                          <p:attrName>style.visibility</p:attrName>
                                        </p:attrNameLst>
                                      </p:cBhvr>
                                      <p:to>
                                        <p:strVal val="hidden"/>
                                      </p:to>
                                    </p:set>
                                  </p:childTnLst>
                                </p:cTn>
                              </p:par>
                              <p:par>
                                <p:cTn id="84" presetID="3" presetClass="exit" presetSubtype="10" fill="hold" nodeType="withEffect">
                                  <p:stCondLst>
                                    <p:cond delay="0"/>
                                  </p:stCondLst>
                                  <p:childTnLst>
                                    <p:animEffect transition="out" filter="blinds(horizontal)">
                                      <p:cBhvr>
                                        <p:cTn id="85" dur="500"/>
                                        <p:tgtEl>
                                          <p:spTgt spid="36891"/>
                                        </p:tgtEl>
                                      </p:cBhvr>
                                    </p:animEffect>
                                    <p:set>
                                      <p:cBhvr>
                                        <p:cTn id="86" dur="1" fill="hold">
                                          <p:stCondLst>
                                            <p:cond delay="499"/>
                                          </p:stCondLst>
                                        </p:cTn>
                                        <p:tgtEl>
                                          <p:spTgt spid="36891"/>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36892"/>
                                        </p:tgtEl>
                                      </p:cBhvr>
                                    </p:animEffect>
                                    <p:set>
                                      <p:cBhvr>
                                        <p:cTn id="89" dur="1" fill="hold">
                                          <p:stCondLst>
                                            <p:cond delay="499"/>
                                          </p:stCondLst>
                                        </p:cTn>
                                        <p:tgtEl>
                                          <p:spTgt spid="36892"/>
                                        </p:tgtEl>
                                        <p:attrNameLst>
                                          <p:attrName>style.visibility</p:attrName>
                                        </p:attrNameLst>
                                      </p:cBhvr>
                                      <p:to>
                                        <p:strVal val="hidden"/>
                                      </p:to>
                                    </p:set>
                                  </p:childTnLst>
                                </p:cTn>
                              </p:par>
                              <p:par>
                                <p:cTn id="90" presetID="3" presetClass="exit" presetSubtype="10" fill="hold" grpId="0" nodeType="withEffect">
                                  <p:stCondLst>
                                    <p:cond delay="0"/>
                                  </p:stCondLst>
                                  <p:childTnLst>
                                    <p:animEffect transition="out" filter="blinds(horizontal)">
                                      <p:cBhvr>
                                        <p:cTn id="91" dur="500"/>
                                        <p:tgtEl>
                                          <p:spTgt spid="36893"/>
                                        </p:tgtEl>
                                      </p:cBhvr>
                                    </p:animEffect>
                                    <p:set>
                                      <p:cBhvr>
                                        <p:cTn id="92" dur="1" fill="hold">
                                          <p:stCondLst>
                                            <p:cond delay="499"/>
                                          </p:stCondLst>
                                        </p:cTn>
                                        <p:tgtEl>
                                          <p:spTgt spid="36893"/>
                                        </p:tgtEl>
                                        <p:attrNameLst>
                                          <p:attrName>style.visibility</p:attrName>
                                        </p:attrNameLst>
                                      </p:cBhvr>
                                      <p:to>
                                        <p:strVal val="hidden"/>
                                      </p:to>
                                    </p:set>
                                  </p:childTnLst>
                                </p:cTn>
                              </p:par>
                              <p:par>
                                <p:cTn id="93" presetID="9" presetClass="entr" presetSubtype="0" fill="hold" nodeType="withEffect">
                                  <p:stCondLst>
                                    <p:cond delay="0"/>
                                  </p:stCondLst>
                                  <p:childTnLst>
                                    <p:set>
                                      <p:cBhvr>
                                        <p:cTn id="94" dur="1" fill="hold">
                                          <p:stCondLst>
                                            <p:cond delay="0"/>
                                          </p:stCondLst>
                                        </p:cTn>
                                        <p:tgtEl>
                                          <p:spTgt spid="36894"/>
                                        </p:tgtEl>
                                        <p:attrNameLst>
                                          <p:attrName>style.visibility</p:attrName>
                                        </p:attrNameLst>
                                      </p:cBhvr>
                                      <p:to>
                                        <p:strVal val="visible"/>
                                      </p:to>
                                    </p:set>
                                    <p:animEffect transition="in" filter="dissolve">
                                      <p:cBhvr>
                                        <p:cTn id="95" dur="500"/>
                                        <p:tgtEl>
                                          <p:spTgt spid="36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73" grpId="0"/>
      <p:bldP spid="36874" grpId="0"/>
      <p:bldP spid="36875" grpId="0"/>
      <p:bldP spid="36877" grpId="0"/>
      <p:bldP spid="36878" grpId="0"/>
      <p:bldP spid="36879" grpId="0"/>
      <p:bldP spid="36880" grpId="0"/>
      <p:bldP spid="36882" grpId="0"/>
      <p:bldP spid="36883" grpId="0"/>
      <p:bldP spid="36885" grpId="0"/>
      <p:bldP spid="368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Title 1"/>
          <p:cNvSpPr>
            <a:spLocks noGrp="1"/>
          </p:cNvSpPr>
          <p:nvPr>
            <p:ph type="title"/>
          </p:nvPr>
        </p:nvSpPr>
        <p:spPr>
          <a:ln/>
        </p:spPr>
        <p:txBody>
          <a:bodyPr vert="horz" wrap="square" lIns="91440" tIns="45720" rIns="91440" bIns="45720" anchor="ctr" anchorCtr="0"/>
          <a:p>
            <a:endParaRPr lang="en-US" altLang="en-US" dirty="0"/>
          </a:p>
        </p:txBody>
      </p:sp>
      <p:sp>
        <p:nvSpPr>
          <p:cNvPr id="100355" name="Slide Number Placeholder 3"/>
          <p:cNvSpPr txBox="1">
            <a:spLocks noGrp="1"/>
          </p:cNvSpPr>
          <p:nvPr>
            <p:ph type="sldNum" sz="quarter" idx="4"/>
          </p:nvPr>
        </p:nvSpPr>
        <p:spPr>
          <a:ln/>
        </p:spPr>
        <p:txBody>
          <a:bodyPr/>
          <a:p>
            <a:pPr marL="0" indent="0" algn="r" defTabSz="457200" eaLnBrk="1" hangingPunct="1">
              <a:spcBef>
                <a:spcPct val="0"/>
              </a:spcBef>
              <a:buNone/>
            </a:pPr>
            <a:fld id="{9A0DB2DC-4C9A-4742-B13C-FB6460FD3503}" type="slidenum">
              <a:rPr lang="en-US" altLang="en-US" sz="1400" dirty="0">
                <a:solidFill>
                  <a:srgbClr val="000000"/>
                </a:solidFill>
              </a:rPr>
            </a:fld>
            <a:endParaRPr lang="en-US" altLang="en-US" sz="1400" dirty="0">
              <a:solidFill>
                <a:srgbClr val="000000"/>
              </a:solidFill>
            </a:endParaRPr>
          </a:p>
        </p:txBody>
      </p:sp>
      <p:pic>
        <p:nvPicPr>
          <p:cNvPr id="100356" name="Picture 2"/>
          <p:cNvPicPr>
            <a:picLocks noGrp="1" noChangeAspect="1"/>
          </p:cNvPicPr>
          <p:nvPr>
            <p:ph idx="1"/>
          </p:nvPr>
        </p:nvPicPr>
        <p:blipFill>
          <a:blip r:embed="rId1"/>
          <a:srcRect/>
          <a:stretch>
            <a:fillRect/>
          </a:stretch>
        </p:blipFill>
        <p:spPr>
          <a:xfrm>
            <a:off x="179388" y="23813"/>
            <a:ext cx="6089650" cy="5384800"/>
          </a:xfrm>
          <a:ln/>
        </p:spPr>
      </p:pic>
      <p:pic>
        <p:nvPicPr>
          <p:cNvPr id="100357" name="Picture 3"/>
          <p:cNvPicPr>
            <a:picLocks noChangeAspect="1"/>
          </p:cNvPicPr>
          <p:nvPr/>
        </p:nvPicPr>
        <p:blipFill>
          <a:blip r:embed="rId2"/>
          <a:stretch>
            <a:fillRect/>
          </a:stretch>
        </p:blipFill>
        <p:spPr>
          <a:xfrm>
            <a:off x="6297613" y="0"/>
            <a:ext cx="5894387" cy="4906963"/>
          </a:xfrm>
          <a:prstGeom prst="rect">
            <a:avLst/>
          </a:prstGeom>
          <a:noFill/>
          <a:ln w="9525">
            <a:noFill/>
          </a:ln>
        </p:spPr>
      </p:pic>
      <p:sp>
        <p:nvSpPr>
          <p:cNvPr id="100358" name="TextBox 5"/>
          <p:cNvSpPr txBox="1"/>
          <p:nvPr/>
        </p:nvSpPr>
        <p:spPr>
          <a:xfrm>
            <a:off x="3451225" y="5508625"/>
            <a:ext cx="5151438" cy="9223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defTabSz="457200" eaLnBrk="1" hangingPunct="1">
              <a:spcBef>
                <a:spcPct val="0"/>
              </a:spcBef>
              <a:buNone/>
            </a:pPr>
            <a:r>
              <a:rPr lang="en-US" altLang="en-US" sz="1800" dirty="0">
                <a:solidFill>
                  <a:srgbClr val="000000"/>
                </a:solidFill>
              </a:rPr>
              <a:t>Khôn ngoan qua được Thanh Hà</a:t>
            </a:r>
            <a:endParaRPr lang="en-US" altLang="en-US" sz="1800" dirty="0">
              <a:solidFill>
                <a:srgbClr val="000000"/>
              </a:solidFill>
            </a:endParaRPr>
          </a:p>
          <a:p>
            <a:pPr marL="0" lvl="0" indent="0" defTabSz="457200" eaLnBrk="1" hangingPunct="1">
              <a:spcBef>
                <a:spcPct val="0"/>
              </a:spcBef>
              <a:buNone/>
            </a:pPr>
            <a:r>
              <a:rPr lang="en-US" altLang="en-US" sz="1800" dirty="0">
                <a:solidFill>
                  <a:srgbClr val="000000"/>
                </a:solidFill>
              </a:rPr>
              <a:t>Dẫu rằng có cánh khó qua Lũy Thầy</a:t>
            </a:r>
            <a:endParaRPr lang="en-US" altLang="en-US" sz="1800" dirty="0">
              <a:solidFill>
                <a:srgbClr val="000000"/>
              </a:solidFill>
            </a:endParaRPr>
          </a:p>
          <a:p>
            <a:pPr marL="0" lvl="0" indent="0" defTabSz="457200" eaLnBrk="1" hangingPunct="1">
              <a:spcBef>
                <a:spcPct val="0"/>
              </a:spcBef>
              <a:buNone/>
            </a:pPr>
            <a:r>
              <a:rPr lang="en-US" altLang="en-US" sz="1800" dirty="0">
                <a:solidFill>
                  <a:srgbClr val="000000"/>
                </a:solidFill>
              </a:rPr>
              <a:t>                                                     (Ca dao)</a:t>
            </a:r>
            <a:endParaRPr lang="en-US" altLang="en-US" sz="1800"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1378" name="Slide Number Placeholder 5"/>
          <p:cNvSpPr txBox="1">
            <a:spLocks noGrp="1"/>
          </p:cNvSpPr>
          <p:nvPr>
            <p:ph type="sldNum" sz="quarter" idx="4"/>
          </p:nvPr>
        </p:nvSpPr>
        <p:spPr>
          <a:ln/>
        </p:spPr>
        <p:txBody>
          <a:bodyPr/>
          <a:p>
            <a:pPr marL="0" indent="0" algn="r" defTabSz="457200" eaLnBrk="1" hangingPunct="1">
              <a:spcBef>
                <a:spcPct val="0"/>
              </a:spcBef>
              <a:buNone/>
            </a:pPr>
            <a:fld id="{9A0DB2DC-4C9A-4742-B13C-FB6460FD3503}" type="slidenum">
              <a:rPr lang="en-US" altLang="en-US" sz="1400" dirty="0">
                <a:solidFill>
                  <a:srgbClr val="000000"/>
                </a:solidFill>
              </a:rPr>
            </a:fld>
            <a:endParaRPr lang="en-US" altLang="en-US" sz="1400" dirty="0">
              <a:solidFill>
                <a:srgbClr val="000000"/>
              </a:solidFill>
            </a:endParaRPr>
          </a:p>
        </p:txBody>
      </p:sp>
      <p:grpSp>
        <p:nvGrpSpPr>
          <p:cNvPr id="26630" name="Group 6"/>
          <p:cNvGrpSpPr/>
          <p:nvPr/>
        </p:nvGrpSpPr>
        <p:grpSpPr>
          <a:xfrm>
            <a:off x="2235200" y="0"/>
            <a:ext cx="7281863" cy="6859588"/>
            <a:chOff x="1056" y="0"/>
            <a:chExt cx="3440" cy="4321"/>
          </a:xfrm>
        </p:grpSpPr>
        <p:pic>
          <p:nvPicPr>
            <p:cNvPr id="101380" name="Picture 4" descr="phuchuamoi"/>
            <p:cNvPicPr>
              <a:picLocks noChangeAspect="1"/>
            </p:cNvPicPr>
            <p:nvPr/>
          </p:nvPicPr>
          <p:blipFill>
            <a:blip r:embed="rId2"/>
            <a:stretch>
              <a:fillRect/>
            </a:stretch>
          </p:blipFill>
          <p:spPr>
            <a:xfrm>
              <a:off x="1056" y="0"/>
              <a:ext cx="3440" cy="3744"/>
            </a:xfrm>
            <a:prstGeom prst="rect">
              <a:avLst/>
            </a:prstGeom>
            <a:noFill/>
            <a:ln w="9525">
              <a:noFill/>
            </a:ln>
          </p:spPr>
        </p:pic>
        <p:sp>
          <p:nvSpPr>
            <p:cNvPr id="101381" name="Rectangle 5"/>
            <p:cNvSpPr/>
            <p:nvPr/>
          </p:nvSpPr>
          <p:spPr>
            <a:xfrm>
              <a:off x="1338" y="3725"/>
              <a:ext cx="2844" cy="596"/>
            </a:xfrm>
            <a:prstGeom prst="rect">
              <a:avLst/>
            </a:prstGeom>
            <a:noFill/>
            <a:ln w="5715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2800" b="1" dirty="0">
                  <a:solidFill>
                    <a:srgbClr val="FFFF00"/>
                  </a:solidFill>
                  <a:latin typeface="Times New Roman" panose="02020603050405020304" pitchFamily="18" charset="0"/>
                </a:rPr>
                <a:t>Phủ chúa Trịnh</a:t>
              </a:r>
              <a:endParaRPr lang="en-US" altLang="en-US" sz="2800" b="1" dirty="0">
                <a:solidFill>
                  <a:srgbClr val="FFFF00"/>
                </a:solidFill>
                <a:latin typeface="Times New Roman" panose="02020603050405020304" pitchFamily="18" charset="0"/>
              </a:endParaRPr>
            </a:p>
            <a:p>
              <a:pPr marL="0" lvl="0" indent="0" algn="ctr" eaLnBrk="1" hangingPunct="1">
                <a:spcBef>
                  <a:spcPct val="0"/>
                </a:spcBef>
                <a:buNone/>
              </a:pPr>
              <a:r>
                <a:rPr lang="en-US" altLang="en-US" sz="2800" b="1" dirty="0">
                  <a:solidFill>
                    <a:srgbClr val="FFFF00"/>
                  </a:solidFill>
                  <a:latin typeface="Times New Roman" panose="02020603050405020304" pitchFamily="18" charset="0"/>
                </a:rPr>
                <a:t>( tranh vẽ thế kỉ XVII )</a:t>
              </a:r>
              <a:endParaRPr lang="en-US" altLang="en-US" sz="2800" b="1" dirty="0">
                <a:solidFill>
                  <a:srgbClr val="FFFF00"/>
                </a:solidFill>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wedge">
                                      <p:cBhvr>
                                        <p:cTn id="7" dur="1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 name="Subtitle 2"/>
          <p:cNvSpPr>
            <a:spLocks noGrp="1"/>
          </p:cNvSpPr>
          <p:nvPr>
            <p:ph type="subTitle" idx="1"/>
          </p:nvPr>
        </p:nvSpPr>
        <p:spPr>
          <a:xfrm>
            <a:off x="3962400" y="4386263"/>
            <a:ext cx="7197725" cy="1404938"/>
          </a:xfrm>
        </p:spPr>
        <p:txBody>
          <a:bodyPr vert="horz" wrap="square" lIns="91440" tIns="45720" rIns="91440" bIns="45720" numCol="1" rtlCol="0" anchor="t" anchorCtr="0" compatLnSpc="1">
            <a:normAutofit/>
          </a:bodyPr>
          <a:lstStyle/>
          <a:p>
            <a:pPr marL="0" marR="0" lvl="0" indent="0" algn="r" defTabSz="457200" rtl="0" eaLnBrk="1" fontAlgn="auto" latinLnBrk="0" hangingPunct="1">
              <a:lnSpc>
                <a:spcPct val="100000"/>
              </a:lnSpc>
              <a:spcBef>
                <a:spcPts val="0"/>
              </a:spcBef>
              <a:spcAft>
                <a:spcPts val="1000"/>
              </a:spcAft>
              <a:buClr>
                <a:schemeClr val="tx1"/>
              </a:buClr>
              <a:buSzPct val="100000"/>
              <a:buFont typeface="Arial" panose="020B0604020202020204"/>
              <a:buNone/>
              <a:defRPr/>
            </a:pPr>
            <a:endParaRPr kumimoji="0" lang="en-US" sz="1800" b="0" i="0" u="none" strike="noStrike" kern="1200" cap="all" spc="0" normalizeH="0" baseline="0" noProof="0">
              <a:ln>
                <a:noFill/>
              </a:ln>
              <a:solidFill>
                <a:schemeClr val="tx1"/>
              </a:solidFill>
              <a:effectLst/>
              <a:uLnTx/>
              <a:uFillTx/>
              <a:latin typeface="+mn-lt"/>
              <a:ea typeface="+mn-ea"/>
              <a:cs typeface="+mn-cs"/>
            </a:endParaRPr>
          </a:p>
        </p:txBody>
      </p:sp>
      <p:graphicFrame>
        <p:nvGraphicFramePr>
          <p:cNvPr id="81923" name="Object 6"/>
          <p:cNvGraphicFramePr>
            <a:graphicFrameLocks noChangeAspect="1"/>
          </p:cNvGraphicFramePr>
          <p:nvPr/>
        </p:nvGraphicFramePr>
        <p:xfrm>
          <a:off x="87313" y="87313"/>
          <a:ext cx="12017375" cy="8504237"/>
        </p:xfrm>
        <a:graphic>
          <a:graphicData uri="http://schemas.openxmlformats.org/presentationml/2006/ole">
            <mc:AlternateContent xmlns:mc="http://schemas.openxmlformats.org/markup-compatibility/2006">
              <mc:Choice xmlns:v="urn:schemas-microsoft-com:vml" Requires="v">
                <p:oleObj spid="_x0000_s3077" name="" r:id="rId2" imgW="6315710" imgH="4956810" progId="Word.Document.12">
                  <p:embed/>
                </p:oleObj>
              </mc:Choice>
              <mc:Fallback>
                <p:oleObj name="" r:id="rId2" imgW="6315710" imgH="4956810" progId="Word.Document.12">
                  <p:embed/>
                  <p:pic>
                    <p:nvPicPr>
                      <p:cNvPr id="0" name="Picture 3076"/>
                      <p:cNvPicPr/>
                      <p:nvPr/>
                    </p:nvPicPr>
                    <p:blipFill>
                      <a:blip r:embed="rId3"/>
                      <a:stretch>
                        <a:fillRect/>
                      </a:stretch>
                    </p:blipFill>
                    <p:spPr>
                      <a:xfrm>
                        <a:off x="87313" y="87313"/>
                        <a:ext cx="12017375" cy="8504237"/>
                      </a:xfrm>
                      <a:prstGeom prst="rect">
                        <a:avLst/>
                      </a:prstGeom>
                      <a:noFill/>
                      <a:ln w="38100">
                        <a:noFill/>
                        <a:miter/>
                      </a:ln>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2402" name="TextBox 4"/>
          <p:cNvSpPr txBox="1"/>
          <p:nvPr/>
        </p:nvSpPr>
        <p:spPr>
          <a:xfrm>
            <a:off x="571500" y="963613"/>
            <a:ext cx="10615613" cy="5016500"/>
          </a:xfrm>
          <a:prstGeom prst="rect">
            <a:avLst/>
          </a:prstGeom>
          <a:noFill/>
          <a:ln w="9525">
            <a:noFill/>
          </a:ln>
        </p:spPr>
        <p:txBody>
          <a:bodyPr>
            <a:spAutoFit/>
          </a:bodyPr>
          <a:p>
            <a:pPr eaLnBrk="1" hangingPunct="1"/>
            <a:r>
              <a:rPr lang="en-US" altLang="en-US" sz="3200" b="1" dirty="0">
                <a:solidFill>
                  <a:srgbClr val="FFFFFF"/>
                </a:solidFill>
                <a:latin typeface="Times New Roman" panose="02020603050405020304" pitchFamily="18" charset="0"/>
                <a:cs typeface="Times New Roman" panose="02020603050405020304" pitchFamily="18" charset="0"/>
              </a:rPr>
              <a:t>3. Xung đột Trịnh – Nguyễn</a:t>
            </a:r>
            <a:endParaRPr lang="en-US" altLang="en-US" sz="3200" b="1" dirty="0">
              <a:solidFill>
                <a:srgbClr val="FFFFFF"/>
              </a:solidFill>
              <a:latin typeface="Times New Roman" panose="02020603050405020304" pitchFamily="18" charset="0"/>
              <a:cs typeface="Times New Roman" panose="02020603050405020304" pitchFamily="18" charset="0"/>
            </a:endParaRPr>
          </a:p>
          <a:p>
            <a:pPr algn="just" eaLnBrk="1" hangingPunct="1"/>
            <a:r>
              <a:rPr lang="en-US" altLang="en-US" sz="3200" dirty="0">
                <a:solidFill>
                  <a:srgbClr val="FFFFFF"/>
                </a:solidFill>
                <a:latin typeface="Times New Roman" panose="02020603050405020304" pitchFamily="18" charset="0"/>
                <a:cs typeface="Times New Roman" panose="02020603050405020304" pitchFamily="18" charset="0"/>
              </a:rPr>
              <a:t>- Nguyên nhân bùng nổ: Mâu thuẫn giữa hai dòng họ dần được bộc lộ v</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 ng</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y c</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ng trở nên gay gắt. Cuộc chiến tranh giữa hai thế lực Trịnh – Nguyễn bùng nổ v</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 kéo d</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i trong gần nửa thế kỉ (1627 – 1672).</a:t>
            </a:r>
            <a:endParaRPr lang="en-US" altLang="en-US" sz="3200" dirty="0">
              <a:solidFill>
                <a:srgbClr val="FFFFFF"/>
              </a:solidFill>
              <a:latin typeface="Times New Roman" panose="02020603050405020304" pitchFamily="18" charset="0"/>
              <a:cs typeface="Times New Roman" panose="02020603050405020304" pitchFamily="18" charset="0"/>
            </a:endParaRPr>
          </a:p>
          <a:p>
            <a:pPr algn="just" eaLnBrk="1" hangingPunct="1"/>
            <a:r>
              <a:rPr lang="en-US" altLang="en-US" sz="3200" dirty="0">
                <a:latin typeface="Times New Roman" panose="02020603050405020304" pitchFamily="18" charset="0"/>
                <a:cs typeface="Times New Roman" panose="02020603050405020304" pitchFamily="18" charset="0"/>
              </a:rPr>
              <a:t>- Hậu quả: Đất nước bị chia cắt th</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nh Đ</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ng Trong v</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 Đ</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ng Ngo</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i; Gây ra nhiều đau thương v</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 tổn thất cho nhân dân, tổn hại đến sự phát triển chung của quốc gia – dân tộc.</a:t>
            </a:r>
            <a:endParaRPr lang="en-US" altLang="en-US" sz="2800" dirty="0">
              <a:latin typeface="Times New Roman" panose="02020603050405020304" pitchFamily="18" charset="0"/>
              <a:cs typeface="Times New Roman" panose="02020603050405020304" pitchFamily="18" charset="0"/>
            </a:endParaRPr>
          </a:p>
          <a:p>
            <a:pPr algn="just" eaLnBrk="1" hangingPunct="1">
              <a:buChar char="-"/>
            </a:pPr>
            <a:endParaRPr lang="en-US" altLang="en-US" sz="3200" dirty="0">
              <a:solidFill>
                <a:srgbClr val="FFFFFF"/>
              </a:solidFill>
              <a:latin typeface="Times New Roman" panose="02020603050405020304" pitchFamily="18" charset="0"/>
              <a:cs typeface="Times New Roman" panose="02020603050405020304" pitchFamily="18" charset="0"/>
            </a:endParaRPr>
          </a:p>
          <a:p>
            <a:pPr eaLnBrk="1" hangingPunct="1"/>
            <a:endParaRPr lang="en-US" altLang="en-US" sz="3200" dirty="0">
              <a:solidFill>
                <a:srgbClr val="FFFFFF"/>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3426" name="Title 1"/>
          <p:cNvSpPr>
            <a:spLocks noGrp="1"/>
          </p:cNvSpPr>
          <p:nvPr>
            <p:ph type="title"/>
          </p:nvPr>
        </p:nvSpPr>
        <p:spPr>
          <a:xfrm>
            <a:off x="866775" y="1809750"/>
            <a:ext cx="10972800" cy="1143000"/>
          </a:xfrm>
          <a:ln/>
        </p:spPr>
        <p:txBody>
          <a:bodyPr vert="horz" wrap="square" lIns="91440" tIns="45720" rIns="91440" bIns="45720" anchor="ctr" anchorCtr="0"/>
          <a:p>
            <a:r>
              <a:rPr lang="en-US" altLang="en-US" b="1" dirty="0">
                <a:solidFill>
                  <a:schemeClr val="tx1"/>
                </a:solidFill>
                <a:latin typeface="Times New Roman" panose="02020603050405020304" pitchFamily="18" charset="0"/>
                <a:cs typeface="Times New Roman" panose="02020603050405020304" pitchFamily="18" charset="0"/>
              </a:rPr>
              <a:t>LUYỆN TẬP</a:t>
            </a:r>
            <a:endParaRPr lang="en-US" altLang="en-US" b="1" dirty="0">
              <a:solidFill>
                <a:schemeClr val="tx1"/>
              </a:solidFill>
              <a:latin typeface="Times New Roman" panose="02020603050405020304" pitchFamily="18" charset="0"/>
              <a:ea typeface="Times New Roman" panose="02020603050405020304" pitchFamily="18" charset="0"/>
            </a:endParaRPr>
          </a:p>
        </p:txBody>
      </p:sp>
      <p:sp>
        <p:nvSpPr>
          <p:cNvPr id="103427" name="Slide Number Placeholder 3"/>
          <p:cNvSpPr txBox="1">
            <a:spLocks noGrp="1"/>
          </p:cNvSpPr>
          <p:nvPr>
            <p:ph type="sldNum" sz="quarter" idx="4"/>
          </p:nvPr>
        </p:nvSpPr>
        <p:spPr>
          <a:ln/>
        </p:spPr>
        <p:txBody>
          <a:bodyPr/>
          <a:p>
            <a:pPr marL="0" indent="0" algn="r" defTabSz="457200" eaLnBrk="1" hangingPunct="1">
              <a:spcBef>
                <a:spcPct val="0"/>
              </a:spcBef>
              <a:buNone/>
            </a:pPr>
            <a:fld id="{9A0DB2DC-4C9A-4742-B13C-FB6460FD3503}" type="slidenum">
              <a:rPr lang="en-US" altLang="en-US" sz="1400" dirty="0">
                <a:solidFill>
                  <a:srgbClr val="000000"/>
                </a:solidFill>
              </a:rPr>
            </a:fld>
            <a:endParaRPr lang="en-US" altLang="en-US" sz="1400"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a:off x="9001125" y="4826000"/>
            <a:ext cx="1087438" cy="1182688"/>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a:off x="7854950" y="5130800"/>
            <a:ext cx="812800" cy="884238"/>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a:off x="8631238" y="5953125"/>
            <a:ext cx="520700" cy="566738"/>
          </a:xfrm>
          <a:prstGeom prst="rect">
            <a:avLst/>
          </a:prstGeom>
          <a:noFill/>
          <a:ln w="9525">
            <a:noFill/>
          </a:ln>
        </p:spPr>
      </p:pic>
      <p:sp>
        <p:nvSpPr>
          <p:cNvPr id="4" name="Snip Diagonal Corner Rectangle 3"/>
          <p:cNvSpPr/>
          <p:nvPr/>
        </p:nvSpPr>
        <p:spPr>
          <a:xfrm>
            <a:off x="752475" y="596900"/>
            <a:ext cx="10528300" cy="12779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b="1" dirty="0">
                <a:latin typeface="Times New Roman" panose="02020603050405020304" pitchFamily="18" charset="0"/>
                <a:cs typeface="Times New Roman" panose="02020603050405020304" pitchFamily="18" charset="0"/>
              </a:rPr>
              <a:t>Tại sao đến đầu thế kỉ XVI nh</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 Lê bắt đầu suy thoái?</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592138" y="2466975"/>
            <a:ext cx="54244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A. Vua quan ăn chơi sa đọa</a:t>
            </a:r>
            <a:r>
              <a:rPr sz="3200" dirty="0">
                <a:latin typeface="Calibri" panose="020F0502020204030204" pitchFamily="34" charset="0"/>
              </a:rPr>
              <a:t>.</a:t>
            </a:r>
            <a:endParaRPr sz="3200" dirty="0">
              <a:latin typeface="Calibri" panose="020F0502020204030204" pitchFamily="34"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6213475" y="2278063"/>
            <a:ext cx="4906963" cy="10874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Nội bộ giai cấp thống</a:t>
            </a:r>
            <a:endParaRPr sz="3200" dirty="0">
              <a:latin typeface="Times New Roman" panose="02020603050405020304" pitchFamily="18" charset="0"/>
              <a:cs typeface="Times New Roman" panose="02020603050405020304" pitchFamily="18" charset="0"/>
            </a:endParaRPr>
          </a:p>
          <a:p>
            <a:pPr lvl="0" eaLnBrk="1" hangingPunct="1">
              <a:buNone/>
            </a:pPr>
            <a:r>
              <a:rPr sz="3200" dirty="0">
                <a:latin typeface="Times New Roman" panose="02020603050405020304" pitchFamily="18" charset="0"/>
                <a:cs typeface="Times New Roman" panose="02020603050405020304" pitchFamily="18" charset="0"/>
              </a:rPr>
              <a:t> trị gi</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nh quyền lực.</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585788" y="3681413"/>
            <a:ext cx="5430838" cy="984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C. Quan lại địa phương 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hiếp, vơ vét của dân.</a:t>
            </a:r>
            <a:endParaRPr sz="3200" dirty="0">
              <a:latin typeface="Times New Roman" panose="02020603050405020304" pitchFamily="18" charset="0"/>
              <a:ea typeface="Times New Roman" panose="02020603050405020304" pitchFamily="18" charset="0"/>
            </a:endParaRPr>
          </a:p>
        </p:txBody>
      </p:sp>
      <p:sp>
        <p:nvSpPr>
          <p:cNvPr id="44" name="Rectangle 43"/>
          <p:cNvSpPr/>
          <p:nvPr/>
        </p:nvSpPr>
        <p:spPr>
          <a:xfrm>
            <a:off x="6213475" y="3784600"/>
            <a:ext cx="4906963" cy="8763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D. Tất cả đều đúng.</a:t>
            </a:r>
            <a:endParaRPr sz="3200" dirty="0">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5"/>
          <a:stretch>
            <a:fillRect/>
          </a:stretch>
        </p:blipFill>
        <p:spPr>
          <a:xfrm>
            <a:off x="5211763" y="2470150"/>
            <a:ext cx="804862" cy="708025"/>
          </a:xfrm>
          <a:prstGeom prst="rect">
            <a:avLst/>
          </a:prstGeom>
          <a:noFill/>
          <a:ln w="9525">
            <a:noFill/>
          </a:ln>
        </p:spPr>
      </p:pic>
      <p:pic>
        <p:nvPicPr>
          <p:cNvPr id="51" name="Picture 50"/>
          <p:cNvPicPr>
            <a:picLocks noChangeAspect="1"/>
          </p:cNvPicPr>
          <p:nvPr/>
        </p:nvPicPr>
        <p:blipFill>
          <a:blip r:embed="rId5"/>
          <a:stretch>
            <a:fillRect/>
          </a:stretch>
        </p:blipFill>
        <p:spPr>
          <a:xfrm>
            <a:off x="5246688" y="3871913"/>
            <a:ext cx="731837" cy="644525"/>
          </a:xfrm>
          <a:prstGeom prst="rect">
            <a:avLst/>
          </a:prstGeom>
          <a:noFill/>
          <a:ln w="9525">
            <a:noFill/>
          </a:ln>
        </p:spPr>
      </p:pic>
      <p:pic>
        <p:nvPicPr>
          <p:cNvPr id="49" name="Picture 48"/>
          <p:cNvPicPr>
            <a:picLocks noChangeAspect="1"/>
          </p:cNvPicPr>
          <p:nvPr/>
        </p:nvPicPr>
        <p:blipFill>
          <a:blip r:embed="rId6"/>
          <a:stretch>
            <a:fillRect/>
          </a:stretch>
        </p:blipFill>
        <p:spPr>
          <a:xfrm>
            <a:off x="10364788" y="3973513"/>
            <a:ext cx="804862" cy="644525"/>
          </a:xfrm>
          <a:prstGeom prst="rect">
            <a:avLst/>
          </a:prstGeom>
          <a:noFill/>
          <a:ln w="9525">
            <a:noFill/>
          </a:ln>
        </p:spPr>
      </p:pic>
      <p:pic>
        <p:nvPicPr>
          <p:cNvPr id="53" name="Picture 52"/>
          <p:cNvPicPr>
            <a:picLocks noChangeAspect="1"/>
          </p:cNvPicPr>
          <p:nvPr/>
        </p:nvPicPr>
        <p:blipFill>
          <a:blip r:embed="rId5"/>
          <a:stretch>
            <a:fillRect/>
          </a:stretch>
        </p:blipFill>
        <p:spPr>
          <a:xfrm>
            <a:off x="10436225" y="2606675"/>
            <a:ext cx="733425"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8"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a:off x="8540750" y="4976813"/>
            <a:ext cx="1087438" cy="1182687"/>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a:off x="7546975" y="5632450"/>
            <a:ext cx="812800" cy="884238"/>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a:off x="8928100" y="6291263"/>
            <a:ext cx="520700" cy="566737"/>
          </a:xfrm>
          <a:prstGeom prst="rect">
            <a:avLst/>
          </a:prstGeom>
          <a:noFill/>
          <a:ln w="9525">
            <a:noFill/>
          </a:ln>
        </p:spPr>
      </p:pic>
      <p:sp>
        <p:nvSpPr>
          <p:cNvPr id="4" name="Snip Diagonal Corner Rectangle 3"/>
          <p:cNvSpPr/>
          <p:nvPr/>
        </p:nvSpPr>
        <p:spPr>
          <a:xfrm>
            <a:off x="220663" y="611188"/>
            <a:ext cx="11820525"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b="1" dirty="0">
                <a:latin typeface="Times New Roman" panose="02020603050405020304" pitchFamily="18" charset="0"/>
                <a:cs typeface="Times New Roman" panose="02020603050405020304" pitchFamily="18" charset="0"/>
              </a:rPr>
              <a:t>Năm 1533, ai l</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 người chạy v</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o Thanh Hóa, lập một người dòng dõi nh</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 Lê lên l</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m vua, lấy danh nghĩa “phù Lê diệt Mạc”?</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722313" y="2724150"/>
            <a:ext cx="465613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buNone/>
            </a:pPr>
            <a:r>
              <a:rPr sz="3200" dirty="0">
                <a:latin typeface="Times New Roman" panose="02020603050405020304" pitchFamily="18" charset="0"/>
                <a:cs typeface="Times New Roman" panose="02020603050405020304" pitchFamily="18" charset="0"/>
              </a:rPr>
              <a:t>A. Lê Chiêu Thống.</a:t>
            </a:r>
            <a:endParaRPr lang="vi-VN" altLang="x-none" sz="3200"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6265863" y="2706688"/>
            <a:ext cx="43735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Nguyễn Ho</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ng.</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776288" y="3898900"/>
            <a:ext cx="46021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buNone/>
            </a:pPr>
            <a:r>
              <a:rPr sz="3200" dirty="0">
                <a:latin typeface="Times New Roman" panose="02020603050405020304" pitchFamily="18" charset="0"/>
                <a:cs typeface="Times New Roman" panose="02020603050405020304" pitchFamily="18" charset="0"/>
              </a:rPr>
              <a:t>C. Nguyễn Kim. </a:t>
            </a:r>
            <a:endParaRPr lang="vi-VN" altLang="x-none" sz="3200" dirty="0">
              <a:latin typeface="Times New Roman" panose="02020603050405020304" pitchFamily="18" charset="0"/>
              <a:ea typeface="Times New Roman" panose="02020603050405020304" pitchFamily="18" charset="0"/>
            </a:endParaRPr>
          </a:p>
        </p:txBody>
      </p:sp>
      <p:sp>
        <p:nvSpPr>
          <p:cNvPr id="44" name="Rectangle 43"/>
          <p:cNvSpPr/>
          <p:nvPr/>
        </p:nvSpPr>
        <p:spPr>
          <a:xfrm>
            <a:off x="6130925" y="3886200"/>
            <a:ext cx="44592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D. Trịnh Kiểm.</a:t>
            </a:r>
            <a:endParaRPr sz="3200" dirty="0">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5"/>
          <a:stretch>
            <a:fillRect/>
          </a:stretch>
        </p:blipFill>
        <p:spPr>
          <a:xfrm>
            <a:off x="4573588" y="2786063"/>
            <a:ext cx="804862" cy="708025"/>
          </a:xfrm>
          <a:prstGeom prst="rect">
            <a:avLst/>
          </a:prstGeom>
          <a:noFill/>
          <a:ln w="9525">
            <a:noFill/>
          </a:ln>
        </p:spPr>
      </p:pic>
      <p:pic>
        <p:nvPicPr>
          <p:cNvPr id="51" name="Picture 50"/>
          <p:cNvPicPr>
            <a:picLocks noChangeAspect="1"/>
          </p:cNvPicPr>
          <p:nvPr/>
        </p:nvPicPr>
        <p:blipFill>
          <a:blip r:embed="rId6"/>
          <a:stretch>
            <a:fillRect/>
          </a:stretch>
        </p:blipFill>
        <p:spPr>
          <a:xfrm>
            <a:off x="4443413" y="4011613"/>
            <a:ext cx="804862" cy="644525"/>
          </a:xfrm>
          <a:prstGeom prst="rect">
            <a:avLst/>
          </a:prstGeom>
          <a:noFill/>
          <a:ln w="9525">
            <a:noFill/>
          </a:ln>
        </p:spPr>
      </p:pic>
      <p:pic>
        <p:nvPicPr>
          <p:cNvPr id="49" name="Picture 48"/>
          <p:cNvPicPr>
            <a:picLocks noChangeAspect="1"/>
          </p:cNvPicPr>
          <p:nvPr/>
        </p:nvPicPr>
        <p:blipFill>
          <a:blip r:embed="rId5"/>
          <a:stretch>
            <a:fillRect/>
          </a:stretch>
        </p:blipFill>
        <p:spPr>
          <a:xfrm>
            <a:off x="9628188" y="3930650"/>
            <a:ext cx="804862" cy="708025"/>
          </a:xfrm>
          <a:prstGeom prst="rect">
            <a:avLst/>
          </a:prstGeom>
          <a:noFill/>
          <a:ln w="9525">
            <a:noFill/>
          </a:ln>
        </p:spPr>
      </p:pic>
      <p:pic>
        <p:nvPicPr>
          <p:cNvPr id="53" name="Picture 52"/>
          <p:cNvPicPr>
            <a:picLocks noChangeAspect="1"/>
          </p:cNvPicPr>
          <p:nvPr/>
        </p:nvPicPr>
        <p:blipFill>
          <a:blip r:embed="rId5"/>
          <a:stretch>
            <a:fillRect/>
          </a:stretch>
        </p:blipFill>
        <p:spPr>
          <a:xfrm>
            <a:off x="9777413" y="2768600"/>
            <a:ext cx="733425"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8"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a:off x="9015413" y="5386388"/>
            <a:ext cx="1087437" cy="1182687"/>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a:off x="7904163" y="5675313"/>
            <a:ext cx="812800" cy="884237"/>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a:off x="10183813" y="5686425"/>
            <a:ext cx="520700" cy="566738"/>
          </a:xfrm>
          <a:prstGeom prst="rect">
            <a:avLst/>
          </a:prstGeom>
          <a:noFill/>
          <a:ln w="9525">
            <a:noFill/>
          </a:ln>
        </p:spPr>
      </p:pic>
      <p:sp>
        <p:nvSpPr>
          <p:cNvPr id="4" name="Snip Diagonal Corner Rectangle 3"/>
          <p:cNvSpPr/>
          <p:nvPr/>
        </p:nvSpPr>
        <p:spPr>
          <a:xfrm>
            <a:off x="1028700" y="766763"/>
            <a:ext cx="10028238"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buNone/>
            </a:pPr>
            <a:r>
              <a:rPr sz="3200" b="1" dirty="0">
                <a:latin typeface="Times New Roman" panose="02020603050405020304" pitchFamily="18" charset="0"/>
                <a:cs typeface="Times New Roman" panose="02020603050405020304" pitchFamily="18" charset="0"/>
              </a:rPr>
              <a:t>Chiến tranh Nam – Bắc triều diễn ra giữa các thế lực phong kiến n</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o?</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311150" y="3205163"/>
            <a:ext cx="5749925" cy="8429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buNone/>
            </a:pPr>
            <a:r>
              <a:rPr sz="3100" dirty="0">
                <a:latin typeface="Times New Roman" panose="02020603050405020304" pitchFamily="18" charset="0"/>
                <a:cs typeface="Times New Roman" panose="02020603050405020304" pitchFamily="18" charset="0"/>
              </a:rPr>
              <a:t>A. Nh</a:t>
            </a:r>
            <a:r>
              <a:rPr sz="3100" dirty="0">
                <a:latin typeface="Times New Roman" panose="02020603050405020304" pitchFamily="18" charset="0"/>
                <a:ea typeface="Times New Roman" panose="02020603050405020304" pitchFamily="18" charset="0"/>
              </a:rPr>
              <a:t>à</a:t>
            </a:r>
            <a:r>
              <a:rPr sz="3100" dirty="0">
                <a:latin typeface="Times New Roman" panose="02020603050405020304" pitchFamily="18" charset="0"/>
                <a:cs typeface="Times New Roman" panose="02020603050405020304" pitchFamily="18" charset="0"/>
              </a:rPr>
              <a:t> Mạc với nh</a:t>
            </a:r>
            <a:r>
              <a:rPr sz="3100" dirty="0">
                <a:latin typeface="Times New Roman" panose="02020603050405020304" pitchFamily="18" charset="0"/>
                <a:ea typeface="Times New Roman" panose="02020603050405020304" pitchFamily="18" charset="0"/>
              </a:rPr>
              <a:t>à</a:t>
            </a:r>
            <a:r>
              <a:rPr sz="3100" dirty="0">
                <a:latin typeface="Times New Roman" panose="02020603050405020304" pitchFamily="18" charset="0"/>
                <a:cs typeface="Times New Roman" panose="02020603050405020304" pitchFamily="18" charset="0"/>
              </a:rPr>
              <a:t> Nguyễn.  </a:t>
            </a:r>
            <a:r>
              <a:rPr sz="3200" dirty="0">
                <a:latin typeface="Times New Roman" panose="02020603050405020304" pitchFamily="18" charset="0"/>
                <a:cs typeface="Times New Roman" panose="02020603050405020304" pitchFamily="18" charset="0"/>
              </a:rPr>
              <a:t>   </a:t>
            </a:r>
            <a:endParaRPr lang="vi-VN" altLang="x-none" sz="3200" b="1"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6262688" y="31861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Mạc với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Lê.</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519113" y="4532313"/>
            <a:ext cx="5334000"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buNone/>
            </a:pPr>
            <a:r>
              <a:rPr sz="3200" dirty="0">
                <a:latin typeface="Times New Roman" panose="02020603050405020304" pitchFamily="18" charset="0"/>
                <a:cs typeface="Times New Roman" panose="02020603050405020304" pitchFamily="18" charset="0"/>
              </a:rPr>
              <a:t>C.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Lê với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Nguyễn. </a:t>
            </a:r>
            <a:endParaRPr lang="vi-VN" altLang="x-none" sz="3200" b="1" dirty="0">
              <a:latin typeface="Times New Roman" panose="02020603050405020304" pitchFamily="18" charset="0"/>
              <a:ea typeface="Times New Roman" panose="02020603050405020304" pitchFamily="18" charset="0"/>
            </a:endParaRPr>
          </a:p>
        </p:txBody>
      </p:sp>
      <p:sp>
        <p:nvSpPr>
          <p:cNvPr id="44" name="Rectangle 43"/>
          <p:cNvSpPr/>
          <p:nvPr/>
        </p:nvSpPr>
        <p:spPr>
          <a:xfrm>
            <a:off x="6148388" y="4533900"/>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D.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Trịnh với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Mạc.</a:t>
            </a:r>
            <a:r>
              <a:rPr sz="3200" dirty="0">
                <a:solidFill>
                  <a:srgbClr val="FFFFFF"/>
                </a:solidFill>
                <a:latin typeface="Calibri" panose="020F0502020204030204" pitchFamily="34" charset="0"/>
              </a:rPr>
              <a:t>.</a:t>
            </a:r>
            <a:endParaRPr sz="3200" dirty="0">
              <a:solidFill>
                <a:srgbClr val="FFFFFF"/>
              </a:solidFill>
              <a:latin typeface="Calibri" panose="020F0502020204030204" pitchFamily="34" charset="0"/>
            </a:endParaRPr>
          </a:p>
        </p:txBody>
      </p:sp>
      <p:pic>
        <p:nvPicPr>
          <p:cNvPr id="47" name="Picture 46"/>
          <p:cNvPicPr>
            <a:picLocks noChangeAspect="1"/>
          </p:cNvPicPr>
          <p:nvPr/>
        </p:nvPicPr>
        <p:blipFill>
          <a:blip r:embed="rId5"/>
          <a:stretch>
            <a:fillRect/>
          </a:stretch>
        </p:blipFill>
        <p:spPr>
          <a:xfrm>
            <a:off x="5291138" y="3343275"/>
            <a:ext cx="804862" cy="708025"/>
          </a:xfrm>
          <a:prstGeom prst="rect">
            <a:avLst/>
          </a:prstGeom>
          <a:noFill/>
          <a:ln w="9525">
            <a:noFill/>
          </a:ln>
        </p:spPr>
      </p:pic>
      <p:pic>
        <p:nvPicPr>
          <p:cNvPr id="51" name="Picture 50"/>
          <p:cNvPicPr>
            <a:picLocks noChangeAspect="1"/>
          </p:cNvPicPr>
          <p:nvPr/>
        </p:nvPicPr>
        <p:blipFill rotWithShape="1">
          <a:blip r:embed="rId6" cstate="print">
            <a:duotone>
              <a:prstClr val="black"/>
              <a:schemeClr val="accent2">
                <a:tint val="45000"/>
                <a:satMod val="400000"/>
              </a:schemeClr>
            </a:duotone>
          </a:blip>
          <a:srcRect r="3472"/>
          <a:stretch>
            <a:fillRect/>
          </a:stretch>
        </p:blipFill>
        <p:spPr>
          <a:xfrm>
            <a:off x="5067279" y="4643116"/>
            <a:ext cx="804536" cy="704088"/>
          </a:xfrm>
          <a:prstGeom prst="rect">
            <a:avLst/>
          </a:prstGeom>
        </p:spPr>
      </p:pic>
      <p:pic>
        <p:nvPicPr>
          <p:cNvPr id="49" name="Picture 48"/>
          <p:cNvPicPr>
            <a:picLocks noChangeAspect="1"/>
          </p:cNvPicPr>
          <p:nvPr/>
        </p:nvPicPr>
        <p:blipFill>
          <a:blip r:embed="rId5"/>
          <a:stretch>
            <a:fillRect/>
          </a:stretch>
        </p:blipFill>
        <p:spPr>
          <a:xfrm>
            <a:off x="10547350" y="4622800"/>
            <a:ext cx="804863" cy="708025"/>
          </a:xfrm>
          <a:prstGeom prst="rect">
            <a:avLst/>
          </a:prstGeom>
          <a:noFill/>
          <a:ln w="9525">
            <a:noFill/>
          </a:ln>
        </p:spPr>
      </p:pic>
      <p:pic>
        <p:nvPicPr>
          <p:cNvPr id="53" name="Picture 52"/>
          <p:cNvPicPr>
            <a:picLocks noChangeAspect="1"/>
          </p:cNvPicPr>
          <p:nvPr/>
        </p:nvPicPr>
        <p:blipFill>
          <a:blip r:embed="rId7"/>
          <a:stretch>
            <a:fillRect/>
          </a:stretch>
        </p:blipFill>
        <p:spPr>
          <a:xfrm>
            <a:off x="10452100" y="3254375"/>
            <a:ext cx="80486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8"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0"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a:off x="6016625" y="5535613"/>
            <a:ext cx="1087438" cy="1182687"/>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a:off x="5070475" y="5251450"/>
            <a:ext cx="812800" cy="884238"/>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a:off x="4416425" y="4967288"/>
            <a:ext cx="520700" cy="568325"/>
          </a:xfrm>
          <a:prstGeom prst="rect">
            <a:avLst/>
          </a:prstGeom>
          <a:noFill/>
          <a:ln w="9525">
            <a:noFill/>
          </a:ln>
        </p:spPr>
      </p:pic>
      <p:sp>
        <p:nvSpPr>
          <p:cNvPr id="4" name="Snip Diagonal Corner Rectangle 3"/>
          <p:cNvSpPr/>
          <p:nvPr/>
        </p:nvSpPr>
        <p:spPr>
          <a:xfrm>
            <a:off x="752475" y="696913"/>
            <a:ext cx="10528300" cy="12763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b="1" dirty="0">
                <a:latin typeface="Times New Roman" panose="02020603050405020304" pitchFamily="18" charset="0"/>
                <a:cs typeface="Times New Roman" panose="02020603050405020304" pitchFamily="18" charset="0"/>
              </a:rPr>
              <a:t>Cuộc xung đột Nam – Bắc triều kết thúc, quyền lực của vua Lê như thế n</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o?</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333375" y="2411413"/>
            <a:ext cx="488791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A. Mất hết quyền lực.</a:t>
            </a:r>
            <a:endParaRPr sz="3200"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5591175" y="2462213"/>
            <a:ext cx="5878513" cy="835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Vẫn nắm truyền thống trị.</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327025" y="3533775"/>
            <a:ext cx="4894263" cy="9826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C. Quyền lực bị suy yếu.</a:t>
            </a:r>
            <a:endParaRPr sz="3200" dirty="0">
              <a:latin typeface="Times New Roman" panose="02020603050405020304" pitchFamily="18" charset="0"/>
              <a:ea typeface="Times New Roman" panose="02020603050405020304" pitchFamily="18" charset="0"/>
            </a:endParaRPr>
          </a:p>
        </p:txBody>
      </p:sp>
      <p:sp>
        <p:nvSpPr>
          <p:cNvPr id="44" name="Rectangle 43"/>
          <p:cNvSpPr/>
          <p:nvPr/>
        </p:nvSpPr>
        <p:spPr>
          <a:xfrm>
            <a:off x="5591175" y="3559175"/>
            <a:ext cx="5878513" cy="11604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D. Vẫn nắm quyền nhưng phải dựa v</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o chúa Trịnh.</a:t>
            </a:r>
            <a:endParaRPr sz="3200" dirty="0">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5"/>
          <a:stretch>
            <a:fillRect/>
          </a:stretch>
        </p:blipFill>
        <p:spPr>
          <a:xfrm>
            <a:off x="4416425" y="2511425"/>
            <a:ext cx="804863" cy="708025"/>
          </a:xfrm>
          <a:prstGeom prst="rect">
            <a:avLst/>
          </a:prstGeom>
          <a:noFill/>
          <a:ln w="9525">
            <a:noFill/>
          </a:ln>
        </p:spPr>
      </p:pic>
      <p:pic>
        <p:nvPicPr>
          <p:cNvPr id="51" name="Picture 50"/>
          <p:cNvPicPr>
            <a:picLocks noChangeAspect="1"/>
          </p:cNvPicPr>
          <p:nvPr/>
        </p:nvPicPr>
        <p:blipFill>
          <a:blip r:embed="rId5"/>
          <a:stretch>
            <a:fillRect/>
          </a:stretch>
        </p:blipFill>
        <p:spPr>
          <a:xfrm>
            <a:off x="4452938" y="3790950"/>
            <a:ext cx="731837" cy="644525"/>
          </a:xfrm>
          <a:prstGeom prst="rect">
            <a:avLst/>
          </a:prstGeom>
          <a:noFill/>
          <a:ln w="9525">
            <a:noFill/>
          </a:ln>
        </p:spPr>
      </p:pic>
      <p:pic>
        <p:nvPicPr>
          <p:cNvPr id="49" name="Picture 48"/>
          <p:cNvPicPr>
            <a:picLocks noChangeAspect="1"/>
          </p:cNvPicPr>
          <p:nvPr/>
        </p:nvPicPr>
        <p:blipFill>
          <a:blip r:embed="rId6"/>
          <a:stretch>
            <a:fillRect/>
          </a:stretch>
        </p:blipFill>
        <p:spPr>
          <a:xfrm>
            <a:off x="10731500" y="4024313"/>
            <a:ext cx="804863" cy="644525"/>
          </a:xfrm>
          <a:prstGeom prst="rect">
            <a:avLst/>
          </a:prstGeom>
          <a:noFill/>
          <a:ln w="9525">
            <a:noFill/>
          </a:ln>
        </p:spPr>
      </p:pic>
      <p:pic>
        <p:nvPicPr>
          <p:cNvPr id="53" name="Picture 52"/>
          <p:cNvPicPr>
            <a:picLocks noChangeAspect="1"/>
          </p:cNvPicPr>
          <p:nvPr/>
        </p:nvPicPr>
        <p:blipFill>
          <a:blip r:embed="rId5"/>
          <a:stretch>
            <a:fillRect/>
          </a:stretch>
        </p:blipFill>
        <p:spPr>
          <a:xfrm>
            <a:off x="10731500" y="2647950"/>
            <a:ext cx="733425"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8"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rot="1675440">
            <a:off x="11106150" y="3257550"/>
            <a:ext cx="1087438" cy="1182688"/>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rot="2590848">
            <a:off x="11244263" y="6034088"/>
            <a:ext cx="812800" cy="884237"/>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rot="2917193">
            <a:off x="11517313" y="4892675"/>
            <a:ext cx="520700" cy="566738"/>
          </a:xfrm>
          <a:prstGeom prst="rect">
            <a:avLst/>
          </a:prstGeom>
          <a:noFill/>
          <a:ln w="9525">
            <a:noFill/>
          </a:ln>
        </p:spPr>
      </p:pic>
      <p:sp>
        <p:nvSpPr>
          <p:cNvPr id="4" name="Snip Diagonal Corner Rectangle 3"/>
          <p:cNvSpPr/>
          <p:nvPr/>
        </p:nvSpPr>
        <p:spPr>
          <a:xfrm>
            <a:off x="484188" y="857250"/>
            <a:ext cx="11293475" cy="9604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b="1" dirty="0">
                <a:latin typeface="Times New Roman" panose="02020603050405020304" pitchFamily="18" charset="0"/>
                <a:cs typeface="Times New Roman" panose="02020603050405020304" pitchFamily="18" charset="0"/>
              </a:rPr>
              <a:t>Chiến tranh Trịnh – Nguyễn kết thúc với kết quả như thế n</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o?</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292100" y="2600325"/>
            <a:ext cx="5351463" cy="10017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A. Chiến thắng thuộc về họ Trịnh, họ Nguyễn bị lật đổ.</a:t>
            </a:r>
            <a:endParaRPr sz="3200"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5922963" y="2600325"/>
            <a:ext cx="5511800" cy="942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Chiến thắng thuộc về họ Nguyễn, họ Trịnh bị lật đổ.</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292100" y="4059238"/>
            <a:ext cx="5351463" cy="20351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C. Hai bên không phân thắng bại, lấy sông Gianh l</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m ranh giới phân chia đất nước l</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m </a:t>
            </a:r>
            <a:endParaRPr sz="3200" dirty="0">
              <a:latin typeface="Times New Roman" panose="02020603050405020304" pitchFamily="18" charset="0"/>
              <a:cs typeface="Times New Roman" panose="02020603050405020304" pitchFamily="18" charset="0"/>
            </a:endParaRPr>
          </a:p>
          <a:p>
            <a:pPr lvl="0" eaLnBrk="1" hangingPunct="1">
              <a:buNone/>
            </a:pPr>
            <a:r>
              <a:rPr sz="3200" dirty="0">
                <a:latin typeface="Times New Roman" panose="02020603050405020304" pitchFamily="18" charset="0"/>
                <a:cs typeface="Times New Roman" panose="02020603050405020304" pitchFamily="18" charset="0"/>
              </a:rPr>
              <a:t>hai đ</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ng.</a:t>
            </a:r>
            <a:endParaRPr sz="3200" dirty="0">
              <a:latin typeface="Times New Roman" panose="02020603050405020304" pitchFamily="18" charset="0"/>
              <a:ea typeface="Times New Roman" panose="02020603050405020304" pitchFamily="18" charset="0"/>
            </a:endParaRPr>
          </a:p>
        </p:txBody>
      </p:sp>
      <p:sp>
        <p:nvSpPr>
          <p:cNvPr id="44" name="Rectangle 43"/>
          <p:cNvSpPr/>
          <p:nvPr/>
        </p:nvSpPr>
        <p:spPr>
          <a:xfrm>
            <a:off x="6091238" y="4060825"/>
            <a:ext cx="5303838" cy="21002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solidFill>
                  <a:srgbClr val="FFFFFF"/>
                </a:solidFill>
                <a:latin typeface="Calibri" panose="020F0502020204030204" pitchFamily="34" charset="0"/>
              </a:rPr>
              <a:t>   </a:t>
            </a:r>
            <a:r>
              <a:rPr sz="3200" dirty="0">
                <a:latin typeface="Times New Roman" panose="02020603050405020304" pitchFamily="18" charset="0"/>
                <a:cs typeface="Times New Roman" panose="02020603050405020304" pitchFamily="18" charset="0"/>
              </a:rPr>
              <a:t>D. Hai thế lực phong kiến Trịnh v</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Nguyễn lần lượt bị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Tây Sơn đánh bại.</a:t>
            </a:r>
            <a:endParaRPr sz="3200" dirty="0">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5"/>
          <a:stretch>
            <a:fillRect/>
          </a:stretch>
        </p:blipFill>
        <p:spPr>
          <a:xfrm>
            <a:off x="4903788" y="2900363"/>
            <a:ext cx="804862" cy="708025"/>
          </a:xfrm>
          <a:prstGeom prst="rect">
            <a:avLst/>
          </a:prstGeom>
          <a:noFill/>
          <a:ln w="9525">
            <a:noFill/>
          </a:ln>
        </p:spPr>
      </p:pic>
      <p:pic>
        <p:nvPicPr>
          <p:cNvPr id="51" name="Picture 50"/>
          <p:cNvPicPr>
            <a:picLocks noChangeAspect="1"/>
          </p:cNvPicPr>
          <p:nvPr/>
        </p:nvPicPr>
        <p:blipFill>
          <a:blip r:embed="rId6"/>
          <a:stretch>
            <a:fillRect/>
          </a:stretch>
        </p:blipFill>
        <p:spPr>
          <a:xfrm>
            <a:off x="4848225" y="5429250"/>
            <a:ext cx="804863" cy="644525"/>
          </a:xfrm>
          <a:prstGeom prst="rect">
            <a:avLst/>
          </a:prstGeom>
          <a:noFill/>
          <a:ln w="9525">
            <a:noFill/>
          </a:ln>
        </p:spPr>
      </p:pic>
      <p:pic>
        <p:nvPicPr>
          <p:cNvPr id="49" name="Picture 48"/>
          <p:cNvPicPr>
            <a:picLocks noChangeAspect="1"/>
          </p:cNvPicPr>
          <p:nvPr/>
        </p:nvPicPr>
        <p:blipFill>
          <a:blip r:embed="rId5"/>
          <a:stretch>
            <a:fillRect/>
          </a:stretch>
        </p:blipFill>
        <p:spPr>
          <a:xfrm>
            <a:off x="10553700" y="5386388"/>
            <a:ext cx="804863" cy="708025"/>
          </a:xfrm>
          <a:prstGeom prst="rect">
            <a:avLst/>
          </a:prstGeom>
          <a:noFill/>
          <a:ln w="9525">
            <a:noFill/>
          </a:ln>
        </p:spPr>
      </p:pic>
      <p:pic>
        <p:nvPicPr>
          <p:cNvPr id="53" name="Picture 52"/>
          <p:cNvPicPr>
            <a:picLocks noChangeAspect="1"/>
          </p:cNvPicPr>
          <p:nvPr/>
        </p:nvPicPr>
        <p:blipFill>
          <a:blip r:embed="rId5"/>
          <a:stretch>
            <a:fillRect/>
          </a:stretch>
        </p:blipFill>
        <p:spPr>
          <a:xfrm>
            <a:off x="10590213" y="2836863"/>
            <a:ext cx="733425" cy="6429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8"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9570" name="Content Placeholder 2"/>
          <p:cNvSpPr>
            <a:spLocks noGrp="1"/>
          </p:cNvSpPr>
          <p:nvPr>
            <p:ph idx="1"/>
          </p:nvPr>
        </p:nvSpPr>
        <p:spPr>
          <a:xfrm>
            <a:off x="528638" y="925513"/>
            <a:ext cx="11258550" cy="1446212"/>
          </a:xfrm>
          <a:ln/>
        </p:spPr>
        <p:txBody>
          <a:bodyPr vert="horz" wrap="square" lIns="91440" tIns="45720" rIns="91440" bIns="45720" anchor="t" anchorCtr="0"/>
          <a:p>
            <a:pPr marL="0" indent="0" eaLnBrk="1" hangingPunct="1">
              <a:buNone/>
            </a:pPr>
            <a:r>
              <a:rPr lang="en-US" altLang="en-US" sz="3200" b="1" dirty="0">
                <a:latin typeface="Times New Roman" panose="02020603050405020304" pitchFamily="18" charset="0"/>
                <a:cs typeface="Times New Roman" panose="02020603050405020304" pitchFamily="18" charset="0"/>
              </a:rPr>
              <a:t>   ? Hãy lập v</a:t>
            </a:r>
            <a:r>
              <a:rPr lang="en-US" altLang="en-US" sz="3200" b="1" dirty="0">
                <a:latin typeface="Times New Roman" panose="02020603050405020304" pitchFamily="18" charset="0"/>
                <a:ea typeface="Times New Roman" panose="02020603050405020304" pitchFamily="18" charset="0"/>
              </a:rPr>
              <a:t>à</a:t>
            </a:r>
            <a:r>
              <a:rPr lang="en-US" altLang="en-US" sz="3200" b="1" dirty="0">
                <a:latin typeface="Times New Roman" panose="02020603050405020304" pitchFamily="18" charset="0"/>
                <a:cs typeface="Times New Roman" panose="02020603050405020304" pitchFamily="18" charset="0"/>
              </a:rPr>
              <a:t> ho</a:t>
            </a:r>
            <a:r>
              <a:rPr lang="en-US" altLang="en-US" sz="3200" b="1" dirty="0">
                <a:latin typeface="Times New Roman" panose="02020603050405020304" pitchFamily="18" charset="0"/>
                <a:ea typeface="Times New Roman" panose="02020603050405020304" pitchFamily="18" charset="0"/>
              </a:rPr>
              <a:t>à</a:t>
            </a:r>
            <a:r>
              <a:rPr lang="en-US" altLang="en-US" sz="3200" b="1" dirty="0">
                <a:latin typeface="Times New Roman" panose="02020603050405020304" pitchFamily="18" charset="0"/>
                <a:cs typeface="Times New Roman" panose="02020603050405020304" pitchFamily="18" charset="0"/>
              </a:rPr>
              <a:t>n th</a:t>
            </a:r>
            <a:r>
              <a:rPr lang="en-US" altLang="en-US" sz="3200" b="1" dirty="0">
                <a:latin typeface="Times New Roman" panose="02020603050405020304" pitchFamily="18" charset="0"/>
                <a:ea typeface="Times New Roman" panose="02020603050405020304" pitchFamily="18" charset="0"/>
              </a:rPr>
              <a:t>à</a:t>
            </a:r>
            <a:r>
              <a:rPr lang="en-US" altLang="en-US" sz="3200" b="1" dirty="0">
                <a:latin typeface="Times New Roman" panose="02020603050405020304" pitchFamily="18" charset="0"/>
                <a:cs typeface="Times New Roman" panose="02020603050405020304" pitchFamily="18" charset="0"/>
              </a:rPr>
              <a:t>nh bảng hệ thống (theo gợi ý dưới đây) về các cuộc xung đột Nam – Bắc triều v</a:t>
            </a:r>
            <a:r>
              <a:rPr lang="en-US" altLang="en-US" sz="3200" b="1" dirty="0">
                <a:latin typeface="Times New Roman" panose="02020603050405020304" pitchFamily="18" charset="0"/>
                <a:ea typeface="Times New Roman" panose="02020603050405020304" pitchFamily="18" charset="0"/>
              </a:rPr>
              <a:t>à</a:t>
            </a:r>
            <a:r>
              <a:rPr lang="en-US" altLang="en-US" sz="3200" b="1" dirty="0">
                <a:latin typeface="Times New Roman" panose="02020603050405020304" pitchFamily="18" charset="0"/>
                <a:cs typeface="Times New Roman" panose="02020603050405020304" pitchFamily="18" charset="0"/>
              </a:rPr>
              <a:t> Trịnh – Nguyễn.</a:t>
            </a:r>
            <a:endParaRPr lang="en-US" altLang="en-US" sz="3200" b="1" dirty="0">
              <a:latin typeface="Times New Roman" panose="02020603050405020304" pitchFamily="18" charset="0"/>
              <a:cs typeface="Times New Roman" panose="02020603050405020304" pitchFamily="18" charset="0"/>
            </a:endParaRPr>
          </a:p>
          <a:p>
            <a:pPr marL="0" indent="0" eaLnBrk="1" hangingPunct="1">
              <a:buNone/>
            </a:pPr>
            <a:endParaRPr lang="en-US" altLang="en-US" sz="32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109571" name="Table 109570"/>
          <p:cNvGraphicFramePr/>
          <p:nvPr/>
        </p:nvGraphicFramePr>
        <p:xfrm>
          <a:off x="1028700" y="2057400"/>
          <a:ext cx="10020300" cy="3889375"/>
        </p:xfrm>
        <a:graphic>
          <a:graphicData uri="http://schemas.openxmlformats.org/drawingml/2006/table">
            <a:tbl>
              <a:tblPr/>
              <a:tblGrid>
                <a:gridCol w="2513013"/>
                <a:gridCol w="3956050"/>
                <a:gridCol w="3551237"/>
              </a:tblGrid>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Nội dung</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Xung đột Nam - Bắc Triều</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Xung đột Trịnh - Nguyễn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E75B6"/>
                    </a:solidFill>
                  </a:tcPr>
                </a:tc>
              </a:tr>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Người đứng đầu</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r>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Nguyên nhân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r>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Thời gian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r>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Hệ quả</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10594" name="Content Placeholder 2"/>
          <p:cNvSpPr>
            <a:spLocks noGrp="1"/>
          </p:cNvSpPr>
          <p:nvPr>
            <p:ph idx="1"/>
          </p:nvPr>
        </p:nvSpPr>
        <p:spPr>
          <a:xfrm>
            <a:off x="438150" y="325438"/>
            <a:ext cx="11563350" cy="4351337"/>
          </a:xfrm>
          <a:ln/>
        </p:spPr>
        <p:txBody>
          <a:bodyPr vert="horz" wrap="square" lIns="91440" tIns="45720" rIns="91440" bIns="45720" anchor="t" anchorCtr="0"/>
          <a:p>
            <a:pPr marL="0" indent="0" eaLnBrk="1" hangingPunct="1">
              <a:buNone/>
            </a:pPr>
            <a:endParaRPr lang="en-US" altLang="en-US" sz="32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110595" name="Table 110594"/>
          <p:cNvGraphicFramePr/>
          <p:nvPr/>
        </p:nvGraphicFramePr>
        <p:xfrm>
          <a:off x="147638" y="185738"/>
          <a:ext cx="11772900" cy="6456362"/>
        </p:xfrm>
        <a:graphic>
          <a:graphicData uri="http://schemas.openxmlformats.org/drawingml/2006/table">
            <a:tbl>
              <a:tblPr/>
              <a:tblGrid>
                <a:gridCol w="1371600"/>
                <a:gridCol w="5572125"/>
                <a:gridCol w="4829175"/>
              </a:tblGrid>
              <a:tr h="652463">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Nội dung</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Xung đột Nam - Bắc Triều</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Xung đột Trịnh - Nguyễn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002060"/>
                    </a:solidFill>
                  </a:tcPr>
                </a:tc>
              </a:tr>
              <a:tr h="1263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Người đứng đầu</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lnSpc>
                          <a:spcPct val="90000"/>
                        </a:lnSpc>
                        <a:spcBef>
                          <a:spcPts val="1000"/>
                        </a:spcBef>
                        <a:buNone/>
                      </a:pPr>
                      <a:r>
                        <a:rPr lang="en-US" altLang="en-US" sz="2400" dirty="0">
                          <a:solidFill>
                            <a:srgbClr val="F4B183"/>
                          </a:solidFill>
                          <a:latin typeface="Times New Roman" panose="02020603050405020304" pitchFamily="18" charset="0"/>
                          <a:cs typeface="Times New Roman" panose="02020603050405020304" pitchFamily="18" charset="0"/>
                        </a:rPr>
                        <a:t> </a:t>
                      </a:r>
                      <a:endParaRPr lang="en-US" altLang="en-US" sz="2400" dirty="0">
                        <a:solidFill>
                          <a:srgbClr val="F4B183"/>
                        </a:solidFill>
                        <a:latin typeface="Times New Roman" panose="02020603050405020304" pitchFamily="18" charset="0"/>
                        <a:cs typeface="Times New Roman" panose="02020603050405020304" pitchFamily="18" charset="0"/>
                      </a:endParaRPr>
                    </a:p>
                    <a:p>
                      <a:pPr lvl="0" algn="just" defTabSz="914400" eaLnBrk="1" hangingPunct="1">
                        <a:lnSpc>
                          <a:spcPct val="115000"/>
                        </a:lnSpc>
                        <a:buNone/>
                      </a:pP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r>
              <a:tr h="201612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Nguyên nhân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lnSpc>
                          <a:spcPct val="90000"/>
                        </a:lnSpc>
                        <a:spcBef>
                          <a:spcPts val="1000"/>
                        </a:spcBef>
                        <a:buNone/>
                      </a:pPr>
                      <a:r>
                        <a:rPr lang="en-US" altLang="en-US" sz="2400" dirty="0">
                          <a:solidFill>
                            <a:srgbClr val="F4B183"/>
                          </a:solidFill>
                          <a:latin typeface="Times New Roman" panose="02020603050405020304" pitchFamily="18" charset="0"/>
                          <a:cs typeface="Times New Roman" panose="02020603050405020304" pitchFamily="18" charset="0"/>
                        </a:rPr>
                        <a:t> </a:t>
                      </a:r>
                      <a:endParaRPr lang="en-US" altLang="en-US" sz="2400" dirty="0">
                        <a:solidFill>
                          <a:srgbClr val="F4B183"/>
                        </a:solidFill>
                        <a:latin typeface="Times New Roman" panose="02020603050405020304" pitchFamily="18" charset="0"/>
                        <a:cs typeface="Times New Roman" panose="02020603050405020304" pitchFamily="18" charset="0"/>
                      </a:endParaRPr>
                    </a:p>
                    <a:p>
                      <a:pPr lvl="0" algn="just" defTabSz="914400" eaLnBrk="1" hangingPunct="1">
                        <a:lnSpc>
                          <a:spcPct val="115000"/>
                        </a:lnSpc>
                        <a:buNone/>
                      </a:pP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r>
              <a:tr h="1039812">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Thời gian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r>
              <a:tr h="1484313">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Hệ quả</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r>
            </a:tbl>
          </a:graphicData>
        </a:graphic>
      </p:graphicFrame>
      <p:pic>
        <p:nvPicPr>
          <p:cNvPr id="2" name="Picture 1"/>
          <p:cNvPicPr>
            <a:picLocks noChangeAspect="1"/>
          </p:cNvPicPr>
          <p:nvPr/>
        </p:nvPicPr>
        <p:blipFill>
          <a:blip r:embed="rId2"/>
          <a:stretch>
            <a:fillRect/>
          </a:stretch>
        </p:blipFill>
        <p:spPr>
          <a:xfrm>
            <a:off x="1531938" y="965200"/>
            <a:ext cx="5662612" cy="698500"/>
          </a:xfrm>
          <a:prstGeom prst="rect">
            <a:avLst/>
          </a:prstGeom>
          <a:noFill/>
          <a:ln w="9525">
            <a:noFill/>
          </a:ln>
        </p:spPr>
      </p:pic>
      <p:pic>
        <p:nvPicPr>
          <p:cNvPr id="10" name="Picture 9"/>
          <p:cNvPicPr>
            <a:picLocks noChangeAspect="1"/>
          </p:cNvPicPr>
          <p:nvPr/>
        </p:nvPicPr>
        <p:blipFill>
          <a:blip r:embed="rId3"/>
          <a:stretch>
            <a:fillRect/>
          </a:stretch>
        </p:blipFill>
        <p:spPr>
          <a:xfrm>
            <a:off x="1531938" y="1485900"/>
            <a:ext cx="5770562" cy="727075"/>
          </a:xfrm>
          <a:prstGeom prst="rect">
            <a:avLst/>
          </a:prstGeom>
          <a:noFill/>
          <a:ln w="9525">
            <a:noFill/>
          </a:ln>
        </p:spPr>
      </p:pic>
      <p:pic>
        <p:nvPicPr>
          <p:cNvPr id="13" name="Picture 12"/>
          <p:cNvPicPr>
            <a:picLocks noChangeAspect="1"/>
          </p:cNvPicPr>
          <p:nvPr/>
        </p:nvPicPr>
        <p:blipFill>
          <a:blip r:embed="rId4"/>
          <a:stretch>
            <a:fillRect/>
          </a:stretch>
        </p:blipFill>
        <p:spPr>
          <a:xfrm>
            <a:off x="7091363" y="990600"/>
            <a:ext cx="4756150" cy="669925"/>
          </a:xfrm>
          <a:prstGeom prst="rect">
            <a:avLst/>
          </a:prstGeom>
          <a:noFill/>
          <a:ln w="9525">
            <a:noFill/>
          </a:ln>
        </p:spPr>
      </p:pic>
      <p:pic>
        <p:nvPicPr>
          <p:cNvPr id="16" name="Picture 15"/>
          <p:cNvPicPr>
            <a:picLocks noChangeAspect="1"/>
          </p:cNvPicPr>
          <p:nvPr/>
        </p:nvPicPr>
        <p:blipFill>
          <a:blip r:embed="rId5"/>
          <a:stretch>
            <a:fillRect/>
          </a:stretch>
        </p:blipFill>
        <p:spPr>
          <a:xfrm>
            <a:off x="7091363" y="1511300"/>
            <a:ext cx="4902200" cy="674688"/>
          </a:xfrm>
          <a:prstGeom prst="rect">
            <a:avLst/>
          </a:prstGeom>
          <a:noFill/>
          <a:ln w="9525">
            <a:noFill/>
          </a:ln>
        </p:spPr>
      </p:pic>
      <p:pic>
        <p:nvPicPr>
          <p:cNvPr id="18" name="Picture 17"/>
          <p:cNvPicPr>
            <a:picLocks noChangeAspect="1"/>
          </p:cNvPicPr>
          <p:nvPr/>
        </p:nvPicPr>
        <p:blipFill>
          <a:blip r:embed="rId6"/>
          <a:stretch>
            <a:fillRect/>
          </a:stretch>
        </p:blipFill>
        <p:spPr>
          <a:xfrm>
            <a:off x="1457325" y="2347913"/>
            <a:ext cx="5634038" cy="1530350"/>
          </a:xfrm>
          <a:prstGeom prst="rect">
            <a:avLst/>
          </a:prstGeom>
          <a:noFill/>
          <a:ln w="9525">
            <a:noFill/>
          </a:ln>
        </p:spPr>
      </p:pic>
      <p:pic>
        <p:nvPicPr>
          <p:cNvPr id="23" name="Picture 22"/>
          <p:cNvPicPr>
            <a:picLocks noChangeAspect="1"/>
          </p:cNvPicPr>
          <p:nvPr/>
        </p:nvPicPr>
        <p:blipFill>
          <a:blip r:embed="rId7"/>
          <a:stretch>
            <a:fillRect/>
          </a:stretch>
        </p:blipFill>
        <p:spPr>
          <a:xfrm>
            <a:off x="7116763" y="2212975"/>
            <a:ext cx="4705350" cy="1892300"/>
          </a:xfrm>
          <a:prstGeom prst="rect">
            <a:avLst/>
          </a:prstGeom>
          <a:noFill/>
          <a:ln w="9525">
            <a:noFill/>
          </a:ln>
        </p:spPr>
      </p:pic>
      <p:pic>
        <p:nvPicPr>
          <p:cNvPr id="24" name="Picture 23"/>
          <p:cNvPicPr>
            <a:picLocks noChangeAspect="1"/>
          </p:cNvPicPr>
          <p:nvPr/>
        </p:nvPicPr>
        <p:blipFill>
          <a:blip r:embed="rId8"/>
          <a:stretch>
            <a:fillRect/>
          </a:stretch>
        </p:blipFill>
        <p:spPr>
          <a:xfrm>
            <a:off x="1724025" y="4278313"/>
            <a:ext cx="2787650" cy="646112"/>
          </a:xfrm>
          <a:prstGeom prst="rect">
            <a:avLst/>
          </a:prstGeom>
          <a:noFill/>
          <a:ln w="9525">
            <a:noFill/>
          </a:ln>
        </p:spPr>
      </p:pic>
      <p:pic>
        <p:nvPicPr>
          <p:cNvPr id="25" name="Picture 24"/>
          <p:cNvPicPr>
            <a:picLocks noChangeAspect="1"/>
          </p:cNvPicPr>
          <p:nvPr/>
        </p:nvPicPr>
        <p:blipFill>
          <a:blip r:embed="rId9"/>
          <a:stretch>
            <a:fillRect/>
          </a:stretch>
        </p:blipFill>
        <p:spPr>
          <a:xfrm>
            <a:off x="7294563" y="4278313"/>
            <a:ext cx="2786062" cy="646112"/>
          </a:xfrm>
          <a:prstGeom prst="rect">
            <a:avLst/>
          </a:prstGeom>
          <a:noFill/>
          <a:ln w="9525">
            <a:noFill/>
          </a:ln>
        </p:spPr>
      </p:pic>
      <p:pic>
        <p:nvPicPr>
          <p:cNvPr id="26" name="Picture 25"/>
          <p:cNvPicPr>
            <a:picLocks noChangeAspect="1"/>
          </p:cNvPicPr>
          <p:nvPr/>
        </p:nvPicPr>
        <p:blipFill>
          <a:blip r:embed="rId10"/>
          <a:stretch>
            <a:fillRect/>
          </a:stretch>
        </p:blipFill>
        <p:spPr>
          <a:xfrm>
            <a:off x="1457325" y="5324475"/>
            <a:ext cx="5632450" cy="646113"/>
          </a:xfrm>
          <a:prstGeom prst="rect">
            <a:avLst/>
          </a:prstGeom>
          <a:noFill/>
          <a:ln w="9525">
            <a:noFill/>
          </a:ln>
        </p:spPr>
      </p:pic>
      <p:pic>
        <p:nvPicPr>
          <p:cNvPr id="27" name="Picture 26"/>
          <p:cNvPicPr>
            <a:picLocks noChangeAspect="1"/>
          </p:cNvPicPr>
          <p:nvPr/>
        </p:nvPicPr>
        <p:blipFill>
          <a:blip r:embed="rId11"/>
          <a:stretch>
            <a:fillRect/>
          </a:stretch>
        </p:blipFill>
        <p:spPr>
          <a:xfrm>
            <a:off x="7089775" y="5216525"/>
            <a:ext cx="4884738" cy="1371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circle(in)">
                                      <p:cBhvr>
                                        <p:cTn id="51" dur="20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 name="Title 1"/>
          <p:cNvSpPr>
            <a:spLocks noGrp="1"/>
          </p:cNvSpPr>
          <p:nvPr>
            <p:ph type="title"/>
          </p:nvPr>
        </p:nvSpPr>
        <p:spPr>
          <a:xfrm>
            <a:off x="1971675" y="2878138"/>
            <a:ext cx="8629650" cy="1325562"/>
          </a:xfrm>
          <a:ln/>
        </p:spPr>
        <p:txBody>
          <a:bodyPr vert="horz" wrap="square" lIns="91440" tIns="45720" rIns="91440" bIns="45720" anchor="ctr" anchorCtr="0"/>
          <a:p>
            <a:pPr eaLnBrk="1" hangingPunct="1"/>
            <a:r>
              <a:rPr lang="en-US" altLang="en-US" sz="2800" b="1" dirty="0"/>
              <a:t> </a:t>
            </a:r>
            <a:r>
              <a:rPr lang="en-US" altLang="en-US" sz="2800" dirty="0">
                <a:solidFill>
                  <a:schemeClr val="bg1"/>
                </a:solidFill>
                <a:latin typeface="Times New Roman" panose="02020603050405020304" pitchFamily="18" charset="0"/>
                <a:cs typeface="Times New Roman" panose="02020603050405020304" pitchFamily="18" charset="0"/>
              </a:rPr>
              <a:t>- Xung đột kéo d</a:t>
            </a:r>
            <a:r>
              <a:rPr lang="en-US" altLang="en-US" sz="2800" dirty="0">
                <a:solidFill>
                  <a:schemeClr val="bg1"/>
                </a:solidFill>
                <a:latin typeface="Times New Roman" panose="02020603050405020304" pitchFamily="18" charset="0"/>
                <a:ea typeface="Times New Roman" panose="02020603050405020304" pitchFamily="18" charset="0"/>
              </a:rPr>
              <a:t>à</a:t>
            </a:r>
            <a:r>
              <a:rPr lang="en-US" altLang="en-US" sz="2800" dirty="0">
                <a:solidFill>
                  <a:schemeClr val="bg1"/>
                </a:solidFill>
                <a:latin typeface="Times New Roman" panose="02020603050405020304" pitchFamily="18" charset="0"/>
                <a:cs typeface="Times New Roman" panose="02020603050405020304" pitchFamily="18" charset="0"/>
              </a:rPr>
              <a:t>i giữa các tập đo</a:t>
            </a:r>
            <a:r>
              <a:rPr lang="en-US" altLang="en-US" sz="2800" dirty="0">
                <a:solidFill>
                  <a:schemeClr val="bg1"/>
                </a:solidFill>
                <a:latin typeface="Times New Roman" panose="02020603050405020304" pitchFamily="18" charset="0"/>
                <a:ea typeface="Times New Roman" panose="02020603050405020304" pitchFamily="18" charset="0"/>
              </a:rPr>
              <a:t>à</a:t>
            </a:r>
            <a:r>
              <a:rPr lang="en-US" altLang="en-US" sz="2800" dirty="0">
                <a:solidFill>
                  <a:schemeClr val="bg1"/>
                </a:solidFill>
                <a:latin typeface="Times New Roman" panose="02020603050405020304" pitchFamily="18" charset="0"/>
                <a:cs typeface="Times New Roman" panose="02020603050405020304" pitchFamily="18" charset="0"/>
              </a:rPr>
              <a:t>n phong kiến sẽ l</a:t>
            </a:r>
            <a:r>
              <a:rPr lang="en-US" altLang="en-US" sz="2800" dirty="0">
                <a:solidFill>
                  <a:schemeClr val="bg1"/>
                </a:solidFill>
                <a:latin typeface="Times New Roman" panose="02020603050405020304" pitchFamily="18" charset="0"/>
                <a:ea typeface="Times New Roman" panose="02020603050405020304" pitchFamily="18" charset="0"/>
              </a:rPr>
              <a:t>à</a:t>
            </a:r>
            <a:r>
              <a:rPr lang="en-US" altLang="en-US" sz="2800" dirty="0">
                <a:solidFill>
                  <a:schemeClr val="bg1"/>
                </a:solidFill>
                <a:latin typeface="Times New Roman" panose="02020603050405020304" pitchFamily="18" charset="0"/>
                <a:cs typeface="Times New Roman" panose="02020603050405020304" pitchFamily="18" charset="0"/>
              </a:rPr>
              <a:t>m suy kiệt sức người, sức của. </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111619" name="Content Placeholder 2"/>
          <p:cNvSpPr>
            <a:spLocks noGrp="1"/>
          </p:cNvSpPr>
          <p:nvPr>
            <p:ph idx="1"/>
          </p:nvPr>
        </p:nvSpPr>
        <p:spPr>
          <a:xfrm>
            <a:off x="1843088" y="1368425"/>
            <a:ext cx="8629650" cy="1903413"/>
          </a:xfrm>
          <a:ln/>
        </p:spPr>
        <p:txBody>
          <a:bodyPr vert="horz" wrap="square" lIns="91440" tIns="45720" rIns="91440" bIns="45720" anchor="t" anchorCtr="0"/>
          <a:p>
            <a:pPr marL="0" indent="0" eaLnBrk="1" hangingPunct="1">
              <a:buNone/>
            </a:pPr>
            <a:r>
              <a:rPr lang="en-US" altLang="en-US" b="1" dirty="0">
                <a:solidFill>
                  <a:schemeClr val="bg1"/>
                </a:solidFill>
                <a:latin typeface="Times New Roman" panose="02020603050405020304" pitchFamily="18" charset="0"/>
                <a:cs typeface="Times New Roman" panose="02020603050405020304" pitchFamily="18" charset="0"/>
              </a:rPr>
              <a:t>       Giả sử l</a:t>
            </a:r>
            <a:r>
              <a:rPr lang="en-US" altLang="en-US" b="1" dirty="0">
                <a:solidFill>
                  <a:schemeClr val="bg1"/>
                </a:solidFill>
                <a:latin typeface="Times New Roman" panose="02020603050405020304" pitchFamily="18" charset="0"/>
                <a:ea typeface="Times New Roman" panose="02020603050405020304" pitchFamily="18" charset="0"/>
              </a:rPr>
              <a:t>à</a:t>
            </a:r>
            <a:r>
              <a:rPr lang="en-US" altLang="en-US" b="1" dirty="0">
                <a:solidFill>
                  <a:schemeClr val="bg1"/>
                </a:solidFill>
                <a:latin typeface="Times New Roman" panose="02020603050405020304" pitchFamily="18" charset="0"/>
                <a:cs typeface="Times New Roman" panose="02020603050405020304" pitchFamily="18" charset="0"/>
              </a:rPr>
              <a:t> một người dân sống ở thế kỉ XVI – XVII, em hãy đưa ra ít nhất một lí do phản đối các cuộc xung đột Nam – Bắc triều v</a:t>
            </a:r>
            <a:r>
              <a:rPr lang="en-US" altLang="en-US" b="1" dirty="0">
                <a:solidFill>
                  <a:schemeClr val="bg1"/>
                </a:solidFill>
                <a:latin typeface="Times New Roman" panose="02020603050405020304" pitchFamily="18" charset="0"/>
                <a:ea typeface="Times New Roman" panose="02020603050405020304" pitchFamily="18" charset="0"/>
              </a:rPr>
              <a:t>à</a:t>
            </a:r>
            <a:r>
              <a:rPr lang="en-US" altLang="en-US" b="1" dirty="0">
                <a:solidFill>
                  <a:schemeClr val="bg1"/>
                </a:solidFill>
                <a:latin typeface="Times New Roman" panose="02020603050405020304" pitchFamily="18" charset="0"/>
                <a:cs typeface="Times New Roman" panose="02020603050405020304" pitchFamily="18" charset="0"/>
              </a:rPr>
              <a:t> Trịnh – Nguyễn.</a:t>
            </a:r>
            <a:endParaRPr lang="en-US" altLang="en-US" b="1" dirty="0">
              <a:solidFill>
                <a:schemeClr val="bg1"/>
              </a:solidFill>
              <a:latin typeface="Times New Roman" panose="02020603050405020304" pitchFamily="18" charset="0"/>
              <a:ea typeface="Times New Roman" panose="02020603050405020304" pitchFamily="18" charset="0"/>
            </a:endParaRPr>
          </a:p>
        </p:txBody>
      </p:sp>
      <p:sp>
        <p:nvSpPr>
          <p:cNvPr id="4" name="Title 1"/>
          <p:cNvSpPr txBox="1"/>
          <p:nvPr/>
        </p:nvSpPr>
        <p:spPr bwMode="auto">
          <a:xfrm>
            <a:off x="4605338" y="174625"/>
            <a:ext cx="3105150" cy="1193800"/>
          </a:xfrm>
          <a:prstGeom prst="rect">
            <a:avLst/>
          </a:prstGeom>
          <a:noFill/>
          <a:ln>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spcBef>
                <a:spcPct val="0"/>
              </a:spcBef>
              <a:buFontTx/>
              <a:buNone/>
            </a:pPr>
            <a:r>
              <a:rPr sz="4000" b="1" dirty="0">
                <a:solidFill>
                  <a:srgbClr val="FFD966"/>
                </a:solidFill>
                <a:latin typeface="Times New Roman" panose="02020603050405020304" pitchFamily="18" charset="0"/>
                <a:cs typeface="Times New Roman" panose="02020603050405020304" pitchFamily="18" charset="0"/>
              </a:rPr>
              <a:t>VẬN DỤNG</a:t>
            </a:r>
            <a:endParaRPr sz="4000" b="1" dirty="0">
              <a:solidFill>
                <a:srgbClr val="FFD966"/>
              </a:solidFill>
              <a:latin typeface="Times New Roman" panose="02020603050405020304" pitchFamily="18" charset="0"/>
              <a:ea typeface="Times New Roman" panose="02020603050405020304" pitchFamily="18" charset="0"/>
            </a:endParaRPr>
          </a:p>
        </p:txBody>
      </p:sp>
      <p:sp>
        <p:nvSpPr>
          <p:cNvPr id="5" name="Title 1"/>
          <p:cNvSpPr txBox="1"/>
          <p:nvPr/>
        </p:nvSpPr>
        <p:spPr>
          <a:xfrm>
            <a:off x="1971675" y="4140200"/>
            <a:ext cx="8501063" cy="1068388"/>
          </a:xfrm>
          <a:prstGeom prst="rect">
            <a:avLst/>
          </a:prstGeom>
          <a:noFill/>
          <a:ln w="9525">
            <a:noFill/>
          </a:ln>
        </p:spPr>
        <p:txBody>
          <a:bodyPr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spcBef>
                <a:spcPct val="0"/>
              </a:spcBef>
              <a:buFontTx/>
              <a:buNone/>
            </a:pPr>
            <a:r>
              <a:rPr lang="en-US" altLang="en-US" b="1" dirty="0">
                <a:latin typeface="Calibri Light" panose="020F0302020204030204" pitchFamily="34" charset="0"/>
              </a:rPr>
              <a:t> </a:t>
            </a:r>
            <a:r>
              <a:rPr lang="en-US" altLang="en-US" dirty="0">
                <a:solidFill>
                  <a:schemeClr val="bg1"/>
                </a:solidFill>
                <a:latin typeface="Times New Roman" panose="02020603050405020304" pitchFamily="18" charset="0"/>
                <a:cs typeface="Times New Roman" panose="02020603050405020304" pitchFamily="18" charset="0"/>
              </a:rPr>
              <a:t>- T</a:t>
            </a:r>
            <a:r>
              <a:rPr lang="en-US" altLang="en-US" dirty="0">
                <a:solidFill>
                  <a:schemeClr val="bg1"/>
                </a:solidFill>
                <a:latin typeface="Times New Roman" panose="02020603050405020304" pitchFamily="18" charset="0"/>
                <a:ea typeface="Times New Roman" panose="02020603050405020304" pitchFamily="18" charset="0"/>
              </a:rPr>
              <a:t>à</a:t>
            </a:r>
            <a:r>
              <a:rPr lang="en-US" altLang="en-US" dirty="0">
                <a:solidFill>
                  <a:schemeClr val="bg1"/>
                </a:solidFill>
                <a:latin typeface="Times New Roman" panose="02020603050405020304" pitchFamily="18" charset="0"/>
                <a:cs typeface="Times New Roman" panose="02020603050405020304" pitchFamily="18" charset="0"/>
              </a:rPr>
              <a:t>n phá đồng ruộng, xóm l</a:t>
            </a:r>
            <a:r>
              <a:rPr lang="en-US" altLang="en-US" dirty="0">
                <a:solidFill>
                  <a:schemeClr val="bg1"/>
                </a:solidFill>
                <a:latin typeface="Times New Roman" panose="02020603050405020304" pitchFamily="18" charset="0"/>
                <a:ea typeface="Times New Roman" panose="02020603050405020304" pitchFamily="18" charset="0"/>
              </a:rPr>
              <a:t>à</a:t>
            </a:r>
            <a:r>
              <a:rPr lang="en-US" altLang="en-US" dirty="0">
                <a:solidFill>
                  <a:schemeClr val="bg1"/>
                </a:solidFill>
                <a:latin typeface="Times New Roman" panose="02020603050405020304" pitchFamily="18" charset="0"/>
                <a:cs typeface="Times New Roman" panose="02020603050405020304" pitchFamily="18" charset="0"/>
              </a:rPr>
              <a:t>ng; giết hại nhiều người dân vô tội.</a:t>
            </a:r>
            <a:endParaRPr lang="en-US" altLang="en-US" b="1" dirty="0">
              <a:solidFill>
                <a:schemeClr val="bg1"/>
              </a:solidFill>
              <a:latin typeface="Times New Roman" panose="02020603050405020304" pitchFamily="18" charset="0"/>
              <a:ea typeface="Times New Roman" panose="02020603050405020304" pitchFamily="18" charset="0"/>
            </a:endParaRPr>
          </a:p>
        </p:txBody>
      </p:sp>
      <p:sp>
        <p:nvSpPr>
          <p:cNvPr id="6" name="Title 1"/>
          <p:cNvSpPr txBox="1"/>
          <p:nvPr/>
        </p:nvSpPr>
        <p:spPr>
          <a:xfrm>
            <a:off x="2686050" y="5143500"/>
            <a:ext cx="6943725" cy="1068388"/>
          </a:xfrm>
          <a:prstGeom prst="rect">
            <a:avLst/>
          </a:prstGeom>
          <a:noFill/>
          <a:ln w="9525">
            <a:noFill/>
          </a:ln>
        </p:spPr>
        <p:txBody>
          <a:bodyPr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spcBef>
                <a:spcPct val="0"/>
              </a:spcBef>
              <a:buFontTx/>
              <a:buNone/>
            </a:pPr>
            <a:r>
              <a:rPr lang="en-US" altLang="en-US" b="1" dirty="0">
                <a:latin typeface="Calibri Light" panose="020F0302020204030204" pitchFamily="34" charset="0"/>
              </a:rPr>
              <a:t> </a:t>
            </a:r>
            <a:r>
              <a:rPr lang="en-US" altLang="en-US" dirty="0">
                <a:solidFill>
                  <a:schemeClr val="bg1"/>
                </a:solidFill>
                <a:latin typeface="Times New Roman" panose="02020603050405020304" pitchFamily="18" charset="0"/>
                <a:cs typeface="Times New Roman" panose="02020603050405020304" pitchFamily="18" charset="0"/>
              </a:rPr>
              <a:t>- Chia cắt đất nước v</a:t>
            </a:r>
            <a:r>
              <a:rPr lang="en-US" altLang="en-US" dirty="0">
                <a:solidFill>
                  <a:schemeClr val="bg1"/>
                </a:solidFill>
                <a:latin typeface="Times New Roman" panose="02020603050405020304" pitchFamily="18" charset="0"/>
                <a:ea typeface="Times New Roman" panose="02020603050405020304" pitchFamily="18" charset="0"/>
              </a:rPr>
              <a:t>à</a:t>
            </a:r>
            <a:r>
              <a:rPr lang="en-US" altLang="en-US" dirty="0">
                <a:solidFill>
                  <a:schemeClr val="bg1"/>
                </a:solidFill>
                <a:latin typeface="Times New Roman" panose="02020603050405020304" pitchFamily="18" charset="0"/>
                <a:cs typeface="Times New Roman" panose="02020603050405020304" pitchFamily="18" charset="0"/>
              </a:rPr>
              <a:t> l</a:t>
            </a:r>
            <a:r>
              <a:rPr lang="en-US" altLang="en-US" dirty="0">
                <a:solidFill>
                  <a:schemeClr val="bg1"/>
                </a:solidFill>
                <a:latin typeface="Times New Roman" panose="02020603050405020304" pitchFamily="18" charset="0"/>
                <a:ea typeface="Times New Roman" panose="02020603050405020304" pitchFamily="18" charset="0"/>
              </a:rPr>
              <a:t>à</a:t>
            </a:r>
            <a:r>
              <a:rPr lang="en-US" altLang="en-US" dirty="0">
                <a:solidFill>
                  <a:schemeClr val="bg1"/>
                </a:solidFill>
                <a:latin typeface="Times New Roman" panose="02020603050405020304" pitchFamily="18" charset="0"/>
                <a:cs typeface="Times New Roman" panose="02020603050405020304" pitchFamily="18" charset="0"/>
              </a:rPr>
              <a:t>m ảnh hưởng đến sự phát triển chung của quốc gia - dân tộc.</a:t>
            </a:r>
            <a:endParaRPr lang="en-US" altLang="en-US" b="1"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 name="Title 1"/>
          <p:cNvSpPr>
            <a:spLocks noGrp="1"/>
          </p:cNvSpPr>
          <p:nvPr>
            <p:ph type="title"/>
          </p:nvPr>
        </p:nvSpPr>
        <p:spPr>
          <a:xfrm>
            <a:off x="76200" y="1081088"/>
            <a:ext cx="11811000" cy="1455738"/>
          </a:xfrm>
        </p:spPr>
        <p:txBody>
          <a:bodyPr vert="horz" lIns="91440" tIns="45720" rIns="91440" bIns="45720" rtlCol="0" anchor="ctr">
            <a:noAutofit/>
          </a:bodyPr>
          <a:p>
            <a:pPr eaLnBrk="1" hangingPunct="1">
              <a:buNone/>
            </a:pPr>
            <a:r>
              <a:rPr b="1" dirty="0">
                <a:latin typeface="Times New Roman" panose="02020603050405020304" pitchFamily="18" charset="0"/>
                <a:cs typeface="Times New Roman" panose="02020603050405020304" pitchFamily="18" charset="0"/>
              </a:rPr>
              <a:t>CHƯƠNG III</a:t>
            </a:r>
            <a:br>
              <a:rPr dirty="0">
                <a:latin typeface="Times New Roman" panose="02020603050405020304" pitchFamily="18" charset="0"/>
                <a:cs typeface="Times New Roman" panose="02020603050405020304" pitchFamily="18" charset="0"/>
              </a:rPr>
            </a:br>
            <a:r>
              <a:rPr b="1" dirty="0">
                <a:latin typeface="Times New Roman" panose="02020603050405020304" pitchFamily="18" charset="0"/>
                <a:cs typeface="Times New Roman" panose="02020603050405020304" pitchFamily="18" charset="0"/>
              </a:rPr>
              <a:t>     VIỆT NAM TỪ ĐẦU THẾ KỈ XVI ĐẾN THẾ KỈ XVIII  </a:t>
            </a:r>
            <a:br>
              <a:rPr dirty="0">
                <a:latin typeface="Times New Roman" panose="02020603050405020304" pitchFamily="18" charset="0"/>
                <a:cs typeface="Times New Roman" panose="02020603050405020304" pitchFamily="18" charset="0"/>
              </a:rPr>
            </a:br>
            <a:endParaRPr dirty="0">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233363" y="2587625"/>
            <a:ext cx="11811000" cy="2125663"/>
          </a:xfrm>
        </p:spPr>
        <p:txBody>
          <a:bodyPr vert="horz" wrap="square" lIns="91440" tIns="45720" rIns="91440" bIns="45720" numCol="1" rtlCol="0" anchor="ctr" anchorCtr="0" compatLnSpc="1"/>
          <a:p>
            <a:pPr marL="0" indent="0" eaLnBrk="1" hangingPunct="1">
              <a:buNone/>
            </a:pPr>
            <a:r>
              <a:rPr sz="3200" b="1" dirty="0">
                <a:latin typeface="Times New Roman" panose="02020603050405020304" pitchFamily="18" charset="0"/>
                <a:cs typeface="Times New Roman" panose="02020603050405020304" pitchFamily="18" charset="0"/>
              </a:rPr>
              <a:t>Tiết 9, 10 - B</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i 5:</a:t>
            </a:r>
            <a:endParaRPr sz="3200" dirty="0">
              <a:latin typeface="Times New Roman" panose="02020603050405020304" pitchFamily="18" charset="0"/>
              <a:cs typeface="Times New Roman" panose="02020603050405020304" pitchFamily="18" charset="0"/>
            </a:endParaRPr>
          </a:p>
          <a:p>
            <a:pPr marL="0" indent="0" eaLnBrk="1" hangingPunct="1">
              <a:buNone/>
            </a:pPr>
            <a:r>
              <a:rPr sz="3200" b="1" dirty="0">
                <a:latin typeface="Times New Roman" panose="02020603050405020304" pitchFamily="18" charset="0"/>
                <a:cs typeface="Times New Roman" panose="02020603050405020304" pitchFamily="18" charset="0"/>
              </a:rPr>
              <a:t> CUỘC XUNG ĐỘT NAM – BẮC TRIỀU VÀ TRỊNH - NGUYỄN</a:t>
            </a:r>
            <a:endParaRPr sz="3200" dirty="0">
              <a:latin typeface="Times New Roman" panose="02020603050405020304" pitchFamily="18" charset="0"/>
              <a:cs typeface="Times New Roman" panose="02020603050405020304" pitchFamily="18" charset="0"/>
            </a:endParaRPr>
          </a:p>
          <a:p>
            <a:pPr marL="0" indent="0" eaLnBrk="1" hangingPunct="1"/>
            <a:endParaRPr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12642" name="Title 1"/>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3" name="Content Placeholder 2"/>
          <p:cNvSpPr>
            <a:spLocks noGrp="1"/>
          </p:cNvSpPr>
          <p:nvPr>
            <p:ph idx="1"/>
          </p:nvPr>
        </p:nvSpPr>
        <p:spPr>
          <a:xfrm>
            <a:off x="1757363" y="1128713"/>
            <a:ext cx="9596438" cy="4351338"/>
          </a:xfrm>
        </p:spPr>
        <p:txBody>
          <a:bodyPr vert="horz" wrap="square" lIns="91440" tIns="45720" rIns="91440" bIns="45720" numCol="1" anchor="t" anchorCtr="0" compatLnSpc="1"/>
          <a:p>
            <a:pPr marL="0" indent="0" algn="ctr" eaLnBrk="1" hangingPunct="1">
              <a:buNone/>
            </a:pPr>
            <a:r>
              <a:rPr b="1" dirty="0">
                <a:latin typeface="Times New Roman" panose="02020603050405020304" pitchFamily="18" charset="0"/>
                <a:cs typeface="Times New Roman" panose="02020603050405020304" pitchFamily="18" charset="0"/>
              </a:rPr>
              <a:t>* </a:t>
            </a:r>
            <a:r>
              <a:rPr lang="vi-VN" altLang="x-none" b="1" dirty="0">
                <a:latin typeface="Times New Roman" panose="02020603050405020304" pitchFamily="18" charset="0"/>
                <a:cs typeface="Times New Roman" panose="02020603050405020304" pitchFamily="18" charset="0"/>
              </a:rPr>
              <a:t>Hướng d</a:t>
            </a:r>
            <a:r>
              <a:rPr b="1" dirty="0">
                <a:latin typeface="Times New Roman" panose="02020603050405020304" pitchFamily="18" charset="0"/>
                <a:cs typeface="Times New Roman" panose="02020603050405020304" pitchFamily="18" charset="0"/>
              </a:rPr>
              <a:t>ẫ</a:t>
            </a:r>
            <a:r>
              <a:rPr lang="vi-VN" altLang="x-none" b="1" dirty="0">
                <a:latin typeface="Times New Roman" panose="02020603050405020304" pitchFamily="18" charset="0"/>
                <a:cs typeface="Times New Roman" panose="02020603050405020304" pitchFamily="18" charset="0"/>
              </a:rPr>
              <a:t>n học b</a:t>
            </a:r>
            <a:r>
              <a:rPr lang="vi-VN" altLang="x-none" b="1" dirty="0">
                <a:latin typeface="Times New Roman" panose="02020603050405020304" pitchFamily="18" charset="0"/>
                <a:ea typeface="Times New Roman" panose="02020603050405020304" pitchFamily="18" charset="0"/>
              </a:rPr>
              <a:t>à</a:t>
            </a:r>
            <a:r>
              <a:rPr lang="vi-VN" altLang="x-none" b="1" dirty="0">
                <a:latin typeface="Times New Roman" panose="02020603050405020304" pitchFamily="18" charset="0"/>
                <a:cs typeface="Times New Roman" panose="02020603050405020304" pitchFamily="18" charset="0"/>
              </a:rPr>
              <a:t>i</a:t>
            </a:r>
            <a:endParaRPr dirty="0">
              <a:latin typeface="Times New Roman" panose="02020603050405020304" pitchFamily="18" charset="0"/>
              <a:cs typeface="Times New Roman" panose="02020603050405020304" pitchFamily="18" charset="0"/>
            </a:endParaRPr>
          </a:p>
          <a:p>
            <a:pPr marL="0" indent="0" eaLnBrk="1" hangingPunct="1">
              <a:buNone/>
            </a:pPr>
            <a:r>
              <a:rPr lang="vi-VN" altLang="x-none" dirty="0">
                <a:latin typeface="Times New Roman" panose="02020603050405020304" pitchFamily="18" charset="0"/>
                <a:cs typeface="Times New Roman" panose="02020603050405020304" pitchFamily="18" charset="0"/>
              </a:rPr>
              <a:t>- Học b</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i, trả lời câu hỏi ở phần vận dụng</a:t>
            </a:r>
            <a:r>
              <a:rPr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a:p>
            <a:pPr marL="0" indent="0" eaLnBrk="1" hangingPunct="1">
              <a:buNone/>
            </a:pP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Soạn b</a:t>
            </a:r>
            <a:r>
              <a:rPr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i 6</a:t>
            </a:r>
            <a:r>
              <a:rPr b="1" dirty="0">
                <a:latin typeface="Times New Roman" panose="02020603050405020304" pitchFamily="18" charset="0"/>
                <a:cs typeface="Times New Roman" panose="02020603050405020304" pitchFamily="18" charset="0"/>
              </a:rPr>
              <a:t>: </a:t>
            </a:r>
            <a:r>
              <a:rPr b="1" i="1" dirty="0">
                <a:latin typeface="Times New Roman" panose="02020603050405020304" pitchFamily="18" charset="0"/>
                <a:cs typeface="Times New Roman" panose="02020603050405020304" pitchFamily="18" charset="0"/>
              </a:rPr>
              <a:t>Công cuộc khai thác vùng đất phía Nam từ thế kỉ XVI đến thế kỉ XVIII.</a:t>
            </a:r>
            <a:endParaRPr b="1" i="1" dirty="0">
              <a:latin typeface="Times New Roman" panose="02020603050405020304" pitchFamily="18" charset="0"/>
              <a:cs typeface="Times New Roman" panose="02020603050405020304" pitchFamily="18" charset="0"/>
            </a:endParaRPr>
          </a:p>
          <a:p>
            <a:pPr marL="0" indent="0" eaLnBrk="1" hangingPunct="1">
              <a:buNone/>
            </a:pPr>
            <a:r>
              <a:rPr b="1"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 Khái quát công cuộc khai phá vùng đất phía Nam trong các thế kỉ XVI đến thế kỉ XVIII.</a:t>
            </a:r>
            <a:endParaRPr dirty="0">
              <a:latin typeface="Times New Roman" panose="02020603050405020304" pitchFamily="18" charset="0"/>
              <a:cs typeface="Times New Roman" panose="02020603050405020304" pitchFamily="18" charset="0"/>
            </a:endParaRPr>
          </a:p>
          <a:p>
            <a:pPr marL="0" indent="0" eaLnBrk="1" hangingPunct="1">
              <a:buNone/>
            </a:pPr>
            <a:r>
              <a:rPr dirty="0">
                <a:latin typeface="Times New Roman" panose="02020603050405020304" pitchFamily="18" charset="0"/>
                <a:cs typeface="Times New Roman" panose="02020603050405020304" pitchFamily="18" charset="0"/>
              </a:rPr>
              <a:t> + Quá trình thực thi chủ quyền đối với hai quần đảo Trường Sa v</a:t>
            </a:r>
            <a:r>
              <a:rPr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 Ho</a:t>
            </a:r>
            <a:r>
              <a:rPr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ng Sa của các chúa Nguyễn.</a:t>
            </a:r>
            <a:endParaRPr dirty="0">
              <a:latin typeface="Times New Roman" panose="02020603050405020304" pitchFamily="18" charset="0"/>
              <a:cs typeface="Times New Roman" panose="02020603050405020304" pitchFamily="18" charset="0"/>
            </a:endParaRPr>
          </a:p>
          <a:p>
            <a:pPr marL="0" indent="0" eaLnBrk="1" hangingPunct="1"/>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 name="Title 1"/>
          <p:cNvSpPr>
            <a:spLocks noGrp="1"/>
          </p:cNvSpPr>
          <p:nvPr>
            <p:ph type="title"/>
          </p:nvPr>
        </p:nvSpPr>
        <p:spPr>
          <a:xfrm>
            <a:off x="201613" y="0"/>
            <a:ext cx="13165138" cy="1258888"/>
          </a:xfrm>
        </p:spPr>
        <p:txBody>
          <a:bodyPr vert="horz" lIns="91440" tIns="45720" rIns="91440" bIns="45720" rtlCol="0" anchor="ctr">
            <a:noAutofit/>
          </a:bodyPr>
          <a:p>
            <a:pPr algn="ctr" eaLnBrk="1" hangingPunct="1">
              <a:buNone/>
            </a:pPr>
            <a:r>
              <a:rPr sz="2800" b="1" dirty="0">
                <a:solidFill>
                  <a:srgbClr val="FF0000"/>
                </a:solidFill>
                <a:latin typeface="Times New Roman" panose="02020603050405020304" pitchFamily="18" charset="0"/>
                <a:cs typeface="Times New Roman" panose="02020603050405020304" pitchFamily="18" charset="0"/>
              </a:rPr>
              <a:t>TIẾT 9+10 BÀI 5: CUỘC XUNG ĐỘT NAM – BẮC TRIỀU VÀ</a:t>
            </a:r>
            <a:br>
              <a:rPr sz="2800" b="1" dirty="0">
                <a:solidFill>
                  <a:srgbClr val="FF0000"/>
                </a:solidFill>
                <a:latin typeface="Times New Roman" panose="02020603050405020304" pitchFamily="18" charset="0"/>
                <a:cs typeface="Times New Roman" panose="02020603050405020304" pitchFamily="18" charset="0"/>
              </a:rPr>
            </a:br>
            <a:r>
              <a:rPr sz="2800" b="1" dirty="0">
                <a:solidFill>
                  <a:srgbClr val="FF0000"/>
                </a:solidFill>
                <a:latin typeface="Times New Roman" panose="02020603050405020304" pitchFamily="18" charset="0"/>
                <a:cs typeface="Times New Roman" panose="02020603050405020304" pitchFamily="18" charset="0"/>
              </a:rPr>
              <a:t> TRỊNH - NGUYỄN</a:t>
            </a:r>
            <a:br>
              <a:rPr sz="2800" dirty="0">
                <a:solidFill>
                  <a:srgbClr val="FF0000"/>
                </a:solidFill>
                <a:latin typeface="Times New Roman" panose="02020603050405020304" pitchFamily="18" charset="0"/>
                <a:cs typeface="Times New Roman" panose="02020603050405020304" pitchFamily="18" charset="0"/>
              </a:rPr>
            </a:br>
            <a:endParaRPr sz="2800" dirty="0">
              <a:solidFill>
                <a:srgbClr val="FF0000"/>
              </a:solidFill>
            </a:endParaRPr>
          </a:p>
        </p:txBody>
      </p:sp>
      <p:sp>
        <p:nvSpPr>
          <p:cNvPr id="3" name="Content Placeholder 2"/>
          <p:cNvSpPr>
            <a:spLocks noGrp="1"/>
          </p:cNvSpPr>
          <p:nvPr>
            <p:ph idx="1"/>
          </p:nvPr>
        </p:nvSpPr>
        <p:spPr>
          <a:xfrm>
            <a:off x="920750" y="1003300"/>
            <a:ext cx="10131425" cy="1533525"/>
          </a:xfrm>
          <a:ln/>
        </p:spPr>
        <p:txBody>
          <a:bodyPr vert="horz" wrap="square" lIns="91440" tIns="45720" rIns="91440" bIns="45720" anchor="ctr" anchorCtr="0"/>
          <a:p>
            <a:pPr marL="0" indent="0" eaLnBrk="1" hangingPunct="1">
              <a:buNone/>
            </a:pPr>
            <a:r>
              <a:rPr lang="en-US" altLang="en-US" sz="2800" b="1" dirty="0">
                <a:latin typeface="Times New Roman" panose="02020603050405020304" pitchFamily="18" charset="0"/>
                <a:cs typeface="Times New Roman" panose="02020603050405020304" pitchFamily="18" charset="0"/>
              </a:rPr>
              <a:t>1</a:t>
            </a:r>
            <a:r>
              <a:rPr lang="vi-VN"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Sự ra đời Vương triều Mạc</a:t>
            </a:r>
            <a:endParaRPr lang="en-US" altLang="en-US" sz="2800" dirty="0">
              <a:latin typeface="Times New Roman" panose="02020603050405020304" pitchFamily="18" charset="0"/>
              <a:cs typeface="Times New Roman" panose="02020603050405020304" pitchFamily="18" charset="0"/>
            </a:endParaRPr>
          </a:p>
          <a:p>
            <a:pPr marL="0" indent="0" eaLnBrk="1" hangingPunct="1">
              <a:buNone/>
            </a:pPr>
            <a:endParaRPr lang="en-US" altLang="en-US" dirty="0">
              <a:latin typeface="Times New Roman" panose="02020603050405020304" pitchFamily="18" charset="0"/>
              <a:cs typeface="Times New Roman" panose="02020603050405020304" pitchFamily="18" charset="0"/>
            </a:endParaRPr>
          </a:p>
          <a:p>
            <a:pPr marL="0" indent="0" eaLnBrk="1" hangingPunct="1">
              <a:buNone/>
            </a:pPr>
            <a:endParaRPr lang="en-US" altLang="en-US" dirty="0"/>
          </a:p>
        </p:txBody>
      </p:sp>
      <p:sp>
        <p:nvSpPr>
          <p:cNvPr id="4" name="Cloud Callout 3"/>
          <p:cNvSpPr/>
          <p:nvPr/>
        </p:nvSpPr>
        <p:spPr>
          <a:xfrm>
            <a:off x="8759825" y="852488"/>
            <a:ext cx="3432175" cy="3003550"/>
          </a:xfrm>
          <a:prstGeom prst="cloudCallout">
            <a:avLst>
              <a:gd name="adj1" fmla="val -9335"/>
              <a:gd name="adj2" fmla="val 62500"/>
            </a:avLst>
          </a:prstGeom>
          <a:solidFill>
            <a:schemeClr val="accent4">
              <a:lumMod val="20000"/>
              <a:lumOff val="80000"/>
            </a:schemeClr>
          </a:solid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dirty="0">
                <a:solidFill>
                  <a:srgbClr val="000000"/>
                </a:solidFill>
                <a:latin typeface="Times New Roman" panose="02020603050405020304" pitchFamily="18" charset="0"/>
                <a:cs typeface="Times New Roman" panose="02020603050405020304" pitchFamily="18" charset="0"/>
              </a:rPr>
              <a:t>? Trình b</a:t>
            </a:r>
            <a:r>
              <a:rPr sz="2800" dirty="0">
                <a:solidFill>
                  <a:srgbClr val="000000"/>
                </a:solidFill>
                <a:latin typeface="Times New Roman" panose="02020603050405020304" pitchFamily="18" charset="0"/>
                <a:ea typeface="Times New Roman" panose="02020603050405020304" pitchFamily="18" charset="0"/>
              </a:rPr>
              <a:t>à</a:t>
            </a:r>
            <a:r>
              <a:rPr sz="2800" dirty="0">
                <a:solidFill>
                  <a:srgbClr val="000000"/>
                </a:solidFill>
                <a:latin typeface="Times New Roman" panose="02020603050405020304" pitchFamily="18" charset="0"/>
                <a:cs typeface="Times New Roman" panose="02020603050405020304" pitchFamily="18" charset="0"/>
              </a:rPr>
              <a:t>y những nét chính về sự ra đời của vương triều Mạc</a:t>
            </a:r>
            <a:r>
              <a:rPr lang="vi-VN" altLang="x-none" sz="2800" dirty="0">
                <a:solidFill>
                  <a:srgbClr val="000000"/>
                </a:solidFill>
                <a:latin typeface="Times New Roman" panose="02020603050405020304" pitchFamily="18" charset="0"/>
                <a:cs typeface="Times New Roman" panose="02020603050405020304" pitchFamily="18" charset="0"/>
              </a:rPr>
              <a:t>?</a:t>
            </a:r>
            <a:endParaRPr sz="2800" dirty="0">
              <a:solidFill>
                <a:srgbClr val="00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1039813" y="1646238"/>
            <a:ext cx="7872412" cy="517525"/>
          </a:xfrm>
          <a:prstGeom prst="rect">
            <a:avLst/>
          </a:prstGeom>
          <a:noFill/>
          <a:ln w="9525">
            <a:noFill/>
          </a:ln>
        </p:spPr>
        <p:txBody>
          <a:bodyPr wrap="none">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a:t>
            </a:r>
            <a:r>
              <a:rPr lang="vi-VN" altLang="en-US" sz="2400" dirty="0">
                <a:latin typeface="Times New Roman" panose="02020603050405020304" pitchFamily="18" charset="0"/>
                <a:cs typeface="Calibri" panose="020F0502020204030204" pitchFamily="34" charset="0"/>
              </a:rPr>
              <a:t>Đ</a:t>
            </a:r>
            <a:r>
              <a:rPr lang="en-US" altLang="en-US" sz="2400" dirty="0">
                <a:latin typeface="Times New Roman" panose="02020603050405020304" pitchFamily="18" charset="0"/>
                <a:cs typeface="Calibri" panose="020F0502020204030204" pitchFamily="34" charset="0"/>
              </a:rPr>
              <a:t>ến đầ</a:t>
            </a:r>
            <a:r>
              <a:rPr lang="vi-VN" altLang="en-US" sz="2400" dirty="0">
                <a:latin typeface="Times New Roman" panose="02020603050405020304" pitchFamily="18" charset="0"/>
                <a:cs typeface="Calibri" panose="020F0502020204030204" pitchFamily="34" charset="0"/>
              </a:rPr>
              <a:t>u thế kỉ XVI, </a:t>
            </a:r>
            <a:r>
              <a:rPr lang="en-US" altLang="en-US" sz="2400" dirty="0">
                <a:latin typeface="Times New Roman" panose="02020603050405020304" pitchFamily="18" charset="0"/>
                <a:cs typeface="Calibri" panose="020F0502020204030204" pitchFamily="34" charset="0"/>
              </a:rPr>
              <a:t>nh</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 Lê lâm v</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o khủng hoảng, suy thoái.</a:t>
            </a:r>
            <a:endParaRPr lang="en-US" altLang="en-US" sz="2400" dirty="0">
              <a:latin typeface="Calibri" panose="020F0502020204030204" pitchFamily="34" charset="0"/>
              <a:ea typeface="Calibri" panose="020F0502020204030204" pitchFamily="34" charset="0"/>
            </a:endParaRPr>
          </a:p>
        </p:txBody>
      </p:sp>
      <p:sp>
        <p:nvSpPr>
          <p:cNvPr id="6" name="Rectangle 5"/>
          <p:cNvSpPr/>
          <p:nvPr/>
        </p:nvSpPr>
        <p:spPr>
          <a:xfrm>
            <a:off x="1905000" y="2163763"/>
            <a:ext cx="6450013" cy="941387"/>
          </a:xfrm>
          <a:prstGeom prst="rect">
            <a:avLst/>
          </a:prstGeom>
          <a:noFill/>
          <a:ln w="9525">
            <a:noFill/>
          </a:ln>
        </p:spPr>
        <p:txBody>
          <a:bodyPr>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Các phe phái phong kiến xung đột, tranh chấp quyết liệt với nhau.</a:t>
            </a:r>
            <a:endParaRPr lang="en-US" altLang="en-US" sz="2400" dirty="0">
              <a:latin typeface="Calibri" panose="020F0502020204030204" pitchFamily="34" charset="0"/>
              <a:ea typeface="Calibri" panose="020F0502020204030204" pitchFamily="34" charset="0"/>
            </a:endParaRPr>
          </a:p>
        </p:txBody>
      </p:sp>
      <p:sp>
        <p:nvSpPr>
          <p:cNvPr id="7" name="Rectangle 6"/>
          <p:cNvSpPr/>
          <p:nvPr/>
        </p:nvSpPr>
        <p:spPr>
          <a:xfrm>
            <a:off x="1965325" y="3119438"/>
            <a:ext cx="6505575" cy="515937"/>
          </a:xfrm>
          <a:prstGeom prst="rect">
            <a:avLst/>
          </a:prstGeom>
          <a:noFill/>
          <a:ln w="9525">
            <a:noFill/>
          </a:ln>
        </p:spPr>
        <p:txBody>
          <a:bodyPr wrap="none">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Các cuộc k/n nông dân nổ ra chống lại triều đình.</a:t>
            </a:r>
            <a:endParaRPr lang="en-US" altLang="en-US" sz="2400" dirty="0">
              <a:latin typeface="Calibri" panose="020F0502020204030204" pitchFamily="34" charset="0"/>
              <a:ea typeface="Calibri" panose="020F0502020204030204" pitchFamily="34" charset="0"/>
            </a:endParaRPr>
          </a:p>
        </p:txBody>
      </p:sp>
      <p:sp>
        <p:nvSpPr>
          <p:cNvPr id="8" name="Rectangle 7"/>
          <p:cNvSpPr/>
          <p:nvPr/>
        </p:nvSpPr>
        <p:spPr>
          <a:xfrm>
            <a:off x="920750" y="3729038"/>
            <a:ext cx="9764713" cy="488950"/>
          </a:xfrm>
          <a:prstGeom prst="rect">
            <a:avLst/>
          </a:prstGeom>
          <a:noFill/>
          <a:ln w="9525">
            <a:noFill/>
          </a:ln>
        </p:spPr>
        <p:txBody>
          <a:bodyPr>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Mạc Đăng Dung l</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 một võ quan trong triều đã dần thâu tóm quyền h</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nh.</a:t>
            </a:r>
            <a:endParaRPr lang="en-US" altLang="en-US" sz="2400" dirty="0">
              <a:latin typeface="Calibri" panose="020F0502020204030204" pitchFamily="34" charset="0"/>
              <a:ea typeface="Calibri" panose="020F0502020204030204" pitchFamily="34" charset="0"/>
            </a:endParaRPr>
          </a:p>
        </p:txBody>
      </p:sp>
      <p:sp>
        <p:nvSpPr>
          <p:cNvPr id="9" name="Rectangle 8"/>
          <p:cNvSpPr/>
          <p:nvPr/>
        </p:nvSpPr>
        <p:spPr>
          <a:xfrm>
            <a:off x="920750" y="4370388"/>
            <a:ext cx="10752138" cy="942975"/>
          </a:xfrm>
          <a:prstGeom prst="rect">
            <a:avLst/>
          </a:prstGeom>
          <a:noFill/>
          <a:ln w="9525">
            <a:noFill/>
          </a:ln>
        </p:spPr>
        <p:txBody>
          <a:bodyPr>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- 1527, Mạc Đăng Dung ép vua Lê nhường ngôi, lập ra triều Mạc v</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 thực hiện một số chính sách về KT, CT, XH nhằm ổn định, phát triển đất nước.</a:t>
            </a:r>
            <a:endParaRPr lang="en-US" altLang="en-US" sz="2400" dirty="0">
              <a:latin typeface="Calibri" panose="020F0502020204030204" pitchFamily="34"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charRg st="0" end="2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Mạc Đăng Dung lập ra vương triều Mạc">
            <a:hlinkClick r:id="" action="ppaction://media"/>
          </p:cNvPr>
          <p:cNvPicPr>
            <a:picLocks noGrp="1" noChangeAspect="1"/>
          </p:cNvPicPr>
          <p:nvPr>
            <p:ph idx="1"/>
          </p:nvPr>
        </p:nvPicPr>
        <p:blipFill>
          <a:blip r:embed="rId1"/>
          <a:srcRect/>
          <a:stretch>
            <a:fillRect/>
          </a:stretch>
        </p:blipFill>
        <p:spPr>
          <a:xfrm>
            <a:off x="498475" y="454025"/>
            <a:ext cx="10950575" cy="6159500"/>
          </a:xfrm>
          <a:ln/>
        </p:spPr>
      </p:pic>
      <p:sp>
        <p:nvSpPr>
          <p:cNvPr id="5" name="Oval Callout 4"/>
          <p:cNvSpPr/>
          <p:nvPr/>
        </p:nvSpPr>
        <p:spPr>
          <a:xfrm>
            <a:off x="2216150" y="1049338"/>
            <a:ext cx="7156450" cy="2697163"/>
          </a:xfrm>
          <a:prstGeom prst="wedgeEllipseCallout">
            <a:avLst>
              <a:gd name="adj1" fmla="val -25544"/>
              <a:gd name="adj2" fmla="val 8053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2060"/>
                </a:solidFill>
                <a:effectLst/>
                <a:uLnTx/>
                <a:uFillTx/>
                <a:latin typeface="+mn-lt"/>
                <a:ea typeface="+mn-ea"/>
                <a:cs typeface="+mn-cs"/>
              </a:rPr>
              <a:t>Xem</a:t>
            </a:r>
            <a:r>
              <a:rPr kumimoji="0" lang="en-US" sz="3200" b="0" i="0" u="none" strike="noStrike" kern="1200" cap="none" spc="0" normalizeH="0" baseline="0" noProof="0" dirty="0">
                <a:ln>
                  <a:noFill/>
                </a:ln>
                <a:solidFill>
                  <a:srgbClr val="002060"/>
                </a:solidFill>
                <a:effectLst/>
                <a:uLnTx/>
                <a:uFillTx/>
                <a:latin typeface="+mn-lt"/>
                <a:ea typeface="+mn-ea"/>
                <a:cs typeface="+mn-cs"/>
              </a:rPr>
              <a:t> video </a:t>
            </a:r>
            <a:r>
              <a:rPr kumimoji="0" lang="en-US" sz="3200" b="0" i="0" u="none" strike="noStrike" kern="1200" cap="none" spc="0" normalizeH="0" baseline="0" noProof="0" dirty="0" err="1">
                <a:ln>
                  <a:noFill/>
                </a:ln>
                <a:solidFill>
                  <a:srgbClr val="002060"/>
                </a:solidFill>
                <a:effectLst/>
                <a:uLnTx/>
                <a:uFillTx/>
                <a:latin typeface="+mn-lt"/>
                <a:ea typeface="+mn-ea"/>
                <a:cs typeface="+mn-cs"/>
              </a:rPr>
              <a:t>kết</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hợp</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phần</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1" u="none" strike="noStrike" kern="1200" cap="none" spc="0" normalizeH="0" baseline="0" noProof="0" dirty="0" err="1">
                <a:ln>
                  <a:noFill/>
                </a:ln>
                <a:solidFill>
                  <a:srgbClr val="002060"/>
                </a:solidFill>
                <a:effectLst/>
                <a:uLnTx/>
                <a:uFillTx/>
                <a:latin typeface="+mn-lt"/>
                <a:ea typeface="+mn-ea"/>
                <a:cs typeface="+mn-cs"/>
              </a:rPr>
              <a:t>Em</a:t>
            </a:r>
            <a:r>
              <a:rPr kumimoji="0" lang="en-US" sz="3200" b="0" i="1" u="none" strike="noStrike" kern="1200" cap="none" spc="0" normalizeH="0" baseline="0" noProof="0" dirty="0">
                <a:ln>
                  <a:noFill/>
                </a:ln>
                <a:solidFill>
                  <a:srgbClr val="002060"/>
                </a:solidFill>
                <a:effectLst/>
                <a:uLnTx/>
                <a:uFillTx/>
                <a:latin typeface="+mn-lt"/>
                <a:ea typeface="+mn-ea"/>
                <a:cs typeface="+mn-cs"/>
              </a:rPr>
              <a:t> </a:t>
            </a:r>
            <a:r>
              <a:rPr kumimoji="0" lang="en-US" sz="3200" b="0" i="1" u="none" strike="noStrike" kern="1200" cap="none" spc="0" normalizeH="0" baseline="0" noProof="0" dirty="0" err="1">
                <a:ln>
                  <a:noFill/>
                </a:ln>
                <a:solidFill>
                  <a:srgbClr val="002060"/>
                </a:solidFill>
                <a:effectLst/>
                <a:uLnTx/>
                <a:uFillTx/>
                <a:latin typeface="+mn-lt"/>
                <a:ea typeface="+mn-ea"/>
                <a:cs typeface="+mn-cs"/>
              </a:rPr>
              <a:t>có</a:t>
            </a:r>
            <a:r>
              <a:rPr kumimoji="0" lang="en-US" sz="3200" b="0" i="1" u="none" strike="noStrike" kern="1200" cap="none" spc="0" normalizeH="0" baseline="0" noProof="0" dirty="0">
                <a:ln>
                  <a:noFill/>
                </a:ln>
                <a:solidFill>
                  <a:srgbClr val="002060"/>
                </a:solidFill>
                <a:effectLst/>
                <a:uLnTx/>
                <a:uFillTx/>
                <a:latin typeface="+mn-lt"/>
                <a:ea typeface="+mn-ea"/>
                <a:cs typeface="+mn-cs"/>
              </a:rPr>
              <a:t> </a:t>
            </a:r>
            <a:r>
              <a:rPr kumimoji="0" lang="en-US" sz="3200" b="0" i="1" u="none" strike="noStrike" kern="1200" cap="none" spc="0" normalizeH="0" baseline="0" noProof="0" dirty="0" err="1">
                <a:ln>
                  <a:noFill/>
                </a:ln>
                <a:solidFill>
                  <a:srgbClr val="002060"/>
                </a:solidFill>
                <a:effectLst/>
                <a:uLnTx/>
                <a:uFillTx/>
                <a:latin typeface="+mn-lt"/>
                <a:ea typeface="+mn-ea"/>
                <a:cs typeface="+mn-cs"/>
              </a:rPr>
              <a:t>biết</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tư</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liệu</a:t>
            </a:r>
            <a:r>
              <a:rPr kumimoji="0" lang="en-US" sz="3200" b="0" i="0" u="none" strike="noStrike" kern="1200" cap="none" spc="0" normalizeH="0" baseline="0" noProof="0" dirty="0">
                <a:ln>
                  <a:noFill/>
                </a:ln>
                <a:solidFill>
                  <a:srgbClr val="002060"/>
                </a:solidFill>
                <a:effectLst/>
                <a:uLnTx/>
                <a:uFillTx/>
                <a:latin typeface="+mn-lt"/>
                <a:ea typeface="+mn-ea"/>
                <a:cs typeface="+mn-cs"/>
              </a:rPr>
              <a:t> 1 (</a:t>
            </a:r>
            <a:r>
              <a:rPr kumimoji="0" lang="en-US" sz="3200" b="0" i="0" u="none" strike="noStrike" kern="1200" cap="none" spc="0" normalizeH="0" baseline="0" noProof="0" dirty="0" err="1">
                <a:ln>
                  <a:noFill/>
                </a:ln>
                <a:solidFill>
                  <a:srgbClr val="002060"/>
                </a:solidFill>
                <a:effectLst/>
                <a:uLnTx/>
                <a:uFillTx/>
                <a:latin typeface="+mn-lt"/>
                <a:ea typeface="+mn-ea"/>
                <a:cs typeface="+mn-cs"/>
              </a:rPr>
              <a:t>tr</a:t>
            </a:r>
            <a:r>
              <a:rPr kumimoji="0" lang="en-US" sz="3200" b="0" i="0" u="none" strike="noStrike" kern="1200" cap="none" spc="0" normalizeH="0" baseline="0" noProof="0" dirty="0">
                <a:ln>
                  <a:noFill/>
                </a:ln>
                <a:solidFill>
                  <a:srgbClr val="002060"/>
                </a:solidFill>
                <a:effectLst/>
                <a:uLnTx/>
                <a:uFillTx/>
                <a:latin typeface="+mn-lt"/>
                <a:ea typeface="+mn-ea"/>
                <a:cs typeface="+mn-cs"/>
              </a:rPr>
              <a:t> 23), </a:t>
            </a:r>
            <a:r>
              <a:rPr kumimoji="0" lang="en-US" sz="3200" b="0" i="0" u="none" strike="noStrike" kern="1200" cap="none" spc="0" normalizeH="0" baseline="0" noProof="0" dirty="0" err="1">
                <a:ln>
                  <a:noFill/>
                </a:ln>
                <a:solidFill>
                  <a:srgbClr val="002060"/>
                </a:solidFill>
                <a:effectLst/>
                <a:uLnTx/>
                <a:uFillTx/>
                <a:latin typeface="+mn-lt"/>
                <a:ea typeface="+mn-ea"/>
                <a:cs typeface="+mn-cs"/>
              </a:rPr>
              <a:t>nêu</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khái</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quát</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về</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Mạc</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Đăng</a:t>
            </a:r>
            <a:r>
              <a:rPr kumimoji="0" lang="en-US" sz="3200" b="0" i="0" u="none" strike="noStrike" kern="1200" cap="none" spc="0" normalizeH="0" baseline="0" noProof="0" dirty="0">
                <a:ln>
                  <a:noFill/>
                </a:ln>
                <a:solidFill>
                  <a:srgbClr val="002060"/>
                </a:solidFill>
                <a:effectLst/>
                <a:uLnTx/>
                <a:uFillTx/>
                <a:latin typeface="+mn-lt"/>
                <a:ea typeface="+mn-ea"/>
                <a:cs typeface="+mn-cs"/>
              </a:rPr>
              <a:t> Dung?</a:t>
            </a:r>
            <a:endParaRPr kumimoji="0" lang="en-US" sz="32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206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blipFill>
        <a:effectLst/>
      </p:bgPr>
    </p:bg>
    <p:spTree>
      <p:nvGrpSpPr>
        <p:cNvPr id="1" name=""/>
        <p:cNvGrpSpPr/>
        <p:nvPr/>
      </p:nvGrpSpPr>
      <p:grpSpPr/>
      <p:sp>
        <p:nvSpPr>
          <p:cNvPr id="4" name="Rounded Rectangular Callout 3"/>
          <p:cNvSpPr/>
          <p:nvPr/>
        </p:nvSpPr>
        <p:spPr>
          <a:xfrm>
            <a:off x="4914900" y="439738"/>
            <a:ext cx="6272213" cy="3252788"/>
          </a:xfrm>
          <a:prstGeom prst="wedgeRoundRectCallout">
            <a:avLst>
              <a:gd name="adj1" fmla="val -37231"/>
              <a:gd name="adj2" fmla="val 74500"/>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600" i="1" dirty="0">
                <a:solidFill>
                  <a:srgbClr val="FFFFFF"/>
                </a:solidFill>
                <a:latin typeface="Times New Roman" panose="02020603050405020304" pitchFamily="18" charset="0"/>
                <a:cs typeface="Times New Roman" panose="02020603050405020304" pitchFamily="18" charset="0"/>
              </a:rPr>
              <a:t>Suy nghĩ của em về việc Mạc Đăng Dung ép vua Lê nhường ngôi, lập ra Vương triều Mạc?</a:t>
            </a:r>
            <a:endParaRPr sz="3600" dirty="0">
              <a:solidFill>
                <a:srgbClr val="FFFFFF"/>
              </a:solidFill>
              <a:latin typeface="Times New Roman" panose="02020603050405020304" pitchFamily="18" charset="0"/>
              <a:ea typeface="Times New Roman" panose="02020603050405020304" pitchFamily="18" charset="0"/>
            </a:endParaRPr>
          </a:p>
        </p:txBody>
      </p:sp>
      <p:pic>
        <p:nvPicPr>
          <p:cNvPr id="5" name="Nhìn nhận lại vương triều Mạc">
            <a:hlinkClick r:id="" action="ppaction://media"/>
          </p:cNvPr>
          <p:cNvPicPr>
            <a:picLocks noChangeAspect="1"/>
          </p:cNvPicPr>
          <p:nvPr/>
        </p:nvPicPr>
        <p:blipFill>
          <a:blip r:embed="rId2"/>
          <a:stretch>
            <a:fillRect/>
          </a:stretch>
        </p:blipFill>
        <p:spPr>
          <a:xfrm>
            <a:off x="328613" y="196850"/>
            <a:ext cx="11463337" cy="64182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000000"/>
                                          </p:val>
                                        </p:tav>
                                      </p:tavLst>
                                    </p:anim>
                                    <p:anim calcmode="lin" valueType="num">
                                      <p:cBhvr>
                                        <p:cTn id="7" dur="1000"/>
                                        <p:tgtEl>
                                          <p:spTgt spid="4"/>
                                        </p:tgtEl>
                                        <p:attrNameLst>
                                          <p:attrName>ppt_h</p:attrName>
                                        </p:attrNameLst>
                                      </p:cBhvr>
                                      <p:tavLst>
                                        <p:tav tm="0">
                                          <p:val>
                                            <p:strVal val="ppt_h"/>
                                          </p:val>
                                        </p:tav>
                                        <p:tav tm="100000">
                                          <p:val>
                                            <p:fltVal val="0.000000"/>
                                          </p:val>
                                        </p:tav>
                                      </p:tavLst>
                                    </p:anim>
                                    <p:anim calcmode="lin" valueType="num">
                                      <p:cBhvr>
                                        <p:cTn id="8" dur="1000"/>
                                        <p:tgtEl>
                                          <p:spTgt spid="4"/>
                                        </p:tgtEl>
                                        <p:attrNameLst>
                                          <p:attrName>style.rotation</p:attrName>
                                        </p:attrNameLst>
                                      </p:cBhvr>
                                      <p:tavLst>
                                        <p:tav tm="0">
                                          <p:val>
                                            <p:fltVal val="0.000000"/>
                                          </p:val>
                                        </p:tav>
                                        <p:tav tm="100000">
                                          <p:val>
                                            <p:fltVal val="90.00000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000000"/>
                                          </p:val>
                                        </p:tav>
                                        <p:tav tm="100000">
                                          <p:val>
                                            <p:fltVal val="1.000000"/>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 name="Title 1"/>
          <p:cNvSpPr>
            <a:spLocks noGrp="1"/>
          </p:cNvSpPr>
          <p:nvPr>
            <p:ph type="title"/>
          </p:nvPr>
        </p:nvSpPr>
        <p:spPr>
          <a:xfrm>
            <a:off x="685800" y="366713"/>
            <a:ext cx="11058525" cy="1933575"/>
          </a:xfrm>
          <a:solidFill>
            <a:schemeClr val="accent3">
              <a:lumMod val="75000"/>
            </a:schemeClr>
          </a:solidFill>
        </p:spPr>
        <p:txBody>
          <a:bodyPr vert="horz" lIns="91440" tIns="45720" rIns="91440" bIns="45720" rtlCol="0" anchor="ctr"/>
          <a:p>
            <a:pPr algn="just" eaLnBrk="1" hangingPunct="1">
              <a:buNone/>
            </a:pPr>
            <a:r>
              <a:rPr sz="3200" dirty="0">
                <a:latin typeface="Times New Roman" panose="02020603050405020304" pitchFamily="18" charset="0"/>
                <a:cs typeface="Times New Roman" panose="02020603050405020304" pitchFamily="18" charset="0"/>
              </a:rPr>
              <a:t>    </a:t>
            </a:r>
            <a:r>
              <a:rPr sz="3200" dirty="0">
                <a:solidFill>
                  <a:srgbClr val="E9F1DB"/>
                </a:solidFill>
                <a:latin typeface="Times New Roman" panose="02020603050405020304" pitchFamily="18" charset="0"/>
                <a:cs typeface="Times New Roman" panose="02020603050405020304" pitchFamily="18" charset="0"/>
              </a:rPr>
              <a:t>Triều Mạc có những đóng góp quan trọng như thế n</a:t>
            </a:r>
            <a:r>
              <a:rPr sz="3200" dirty="0">
                <a:solidFill>
                  <a:srgbClr val="E9F1DB"/>
                </a:solidFill>
                <a:latin typeface="Times New Roman" panose="02020603050405020304" pitchFamily="18" charset="0"/>
                <a:ea typeface="Times New Roman" panose="02020603050405020304" pitchFamily="18" charset="0"/>
              </a:rPr>
              <a:t>à</a:t>
            </a:r>
            <a:r>
              <a:rPr sz="3200" dirty="0">
                <a:solidFill>
                  <a:srgbClr val="E9F1DB"/>
                </a:solidFill>
                <a:latin typeface="Times New Roman" panose="02020603050405020304" pitchFamily="18" charset="0"/>
                <a:cs typeface="Times New Roman" panose="02020603050405020304" pitchFamily="18" charset="0"/>
              </a:rPr>
              <a:t>o trong việc ổn định tình hình, phát triển đất nước, nhất l</a:t>
            </a:r>
            <a:r>
              <a:rPr sz="3200" dirty="0">
                <a:solidFill>
                  <a:srgbClr val="E9F1DB"/>
                </a:solidFill>
                <a:latin typeface="Times New Roman" panose="02020603050405020304" pitchFamily="18" charset="0"/>
                <a:ea typeface="Times New Roman" panose="02020603050405020304" pitchFamily="18" charset="0"/>
              </a:rPr>
              <a:t>à</a:t>
            </a:r>
            <a:r>
              <a:rPr sz="3200" dirty="0">
                <a:solidFill>
                  <a:srgbClr val="E9F1DB"/>
                </a:solidFill>
                <a:latin typeface="Times New Roman" panose="02020603050405020304" pitchFamily="18" charset="0"/>
                <a:cs typeface="Times New Roman" panose="02020603050405020304" pitchFamily="18" charset="0"/>
              </a:rPr>
              <a:t> ở thời điểm chiến tranh Nam – Bắc triều diễn ra? Chúng ta hãy xem video sau. </a:t>
            </a:r>
            <a:endParaRPr sz="3200" dirty="0">
              <a:solidFill>
                <a:srgbClr val="E9F1DB"/>
              </a:solidFill>
              <a:latin typeface="Times New Roman" panose="02020603050405020304" pitchFamily="18" charset="0"/>
              <a:ea typeface="Times New Roman" panose="02020603050405020304" pitchFamily="18" charset="0"/>
            </a:endParaRPr>
          </a:p>
        </p:txBody>
      </p:sp>
      <p:pic>
        <p:nvPicPr>
          <p:cNvPr id="87043" name="Những đóng góp của vương triều Mạc trong việc ổn định đất nước">
            <a:hlinkClick r:id="" action="ppaction://media"/>
          </p:cNvPr>
          <p:cNvPicPr>
            <a:picLocks noChangeAspect="1"/>
          </p:cNvPicPr>
          <p:nvPr/>
        </p:nvPicPr>
        <p:blipFill>
          <a:blip r:embed="rId2"/>
          <a:stretch>
            <a:fillRect/>
          </a:stretch>
        </p:blipFill>
        <p:spPr>
          <a:xfrm>
            <a:off x="300038" y="96838"/>
            <a:ext cx="11444287" cy="65865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Rectangle 2"/>
          <p:cNvSpPr/>
          <p:nvPr/>
        </p:nvSpPr>
        <p:spPr>
          <a:xfrm>
            <a:off x="4343400" y="1905000"/>
            <a:ext cx="1371600" cy="3810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1" hangingPunct="1"/>
            <a:endParaRPr lang="en-US" altLang="en-US" dirty="0">
              <a:latin typeface="Arial" panose="020B0604020202020204" pitchFamily="34" charset="0"/>
            </a:endParaRPr>
          </a:p>
        </p:txBody>
      </p:sp>
      <p:sp>
        <p:nvSpPr>
          <p:cNvPr id="88067" name="Rectangle 3"/>
          <p:cNvSpPr/>
          <p:nvPr/>
        </p:nvSpPr>
        <p:spPr>
          <a:xfrm>
            <a:off x="4267200" y="1905000"/>
            <a:ext cx="1447800" cy="3048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1" hangingPunct="1"/>
            <a:endParaRPr lang="en-US" altLang="en-US" dirty="0">
              <a:latin typeface="Arial" panose="020B0604020202020204" pitchFamily="34" charset="0"/>
            </a:endParaRPr>
          </a:p>
        </p:txBody>
      </p:sp>
      <p:sp>
        <p:nvSpPr>
          <p:cNvPr id="5125" name="Rectangle 5"/>
          <p:cNvSpPr>
            <a:spLocks noGrp="1" noChangeArrowheads="1"/>
          </p:cNvSpPr>
          <p:nvPr>
            <p:ph type="title"/>
          </p:nvPr>
        </p:nvSpPr>
        <p:spPr>
          <a:xfrm>
            <a:off x="1524000" y="1600200"/>
            <a:ext cx="9144000" cy="52578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br>
              <a:rPr kumimoji="0" lang="en-US" sz="3200" b="0" i="0" u="none" strike="noStrike" kern="1200" cap="all" spc="0" normalizeH="0" baseline="0" noProof="0">
                <a:ln w="3175" cmpd="sng">
                  <a:noFill/>
                </a:ln>
                <a:solidFill>
                  <a:schemeClr val="tx1"/>
                </a:solidFill>
                <a:effectLst/>
                <a:uLnTx/>
                <a:uFillTx/>
                <a:latin typeface="VNI-Fato" pitchFamily="2" charset="0"/>
                <a:ea typeface="+mj-ea"/>
                <a:cs typeface="+mj-cs"/>
              </a:rPr>
            </a:br>
            <a:endParaRPr kumimoji="0" lang="en-US" sz="4000" b="0" i="0" u="none" strike="noStrike" kern="1200" cap="all" spc="0" normalizeH="0" baseline="0" noProof="0">
              <a:ln w="3175" cmpd="sng">
                <a:noFill/>
              </a:ln>
              <a:solidFill>
                <a:srgbClr val="CC0066"/>
              </a:solidFill>
              <a:effectLst/>
              <a:uLnTx/>
              <a:uFillTx/>
              <a:latin typeface="VNI-Fato" pitchFamily="2" charset="0"/>
              <a:ea typeface="+mj-ea"/>
              <a:cs typeface="+mj-cs"/>
            </a:endParaRPr>
          </a:p>
        </p:txBody>
      </p:sp>
      <p:pic>
        <p:nvPicPr>
          <p:cNvPr id="88069" name="Picture 6" descr="Luoc_do_cac_cuoc_khoi_nghia_nong_dan_o_Dang_Ngoai_the_ki_XVIII"/>
          <p:cNvPicPr>
            <a:picLocks noChangeAspect="1"/>
          </p:cNvPicPr>
          <p:nvPr/>
        </p:nvPicPr>
        <p:blipFill>
          <a:blip r:embed="rId1"/>
          <a:stretch>
            <a:fillRect/>
          </a:stretch>
        </p:blipFill>
        <p:spPr>
          <a:xfrm>
            <a:off x="2971800" y="457200"/>
            <a:ext cx="5983288" cy="6400800"/>
          </a:xfrm>
          <a:prstGeom prst="rect">
            <a:avLst/>
          </a:prstGeom>
          <a:noFill/>
          <a:ln w="9525">
            <a:noFill/>
          </a:ln>
        </p:spPr>
      </p:pic>
      <p:sp>
        <p:nvSpPr>
          <p:cNvPr id="29703" name="Text Box 7"/>
          <p:cNvSpPr txBox="1"/>
          <p:nvPr/>
        </p:nvSpPr>
        <p:spPr>
          <a:xfrm>
            <a:off x="4724400" y="3581400"/>
            <a:ext cx="1524000" cy="369888"/>
          </a:xfrm>
          <a:prstGeom prst="rect">
            <a:avLst/>
          </a:prstGeom>
          <a:solidFill>
            <a:srgbClr val="00FFFF"/>
          </a:solidFill>
          <a:ln w="38100" cap="flat" cmpd="sng">
            <a:solidFill>
              <a:schemeClr val="accent2"/>
            </a:solidFill>
            <a:prstDash val="solid"/>
            <a:miter/>
            <a:headEnd type="none" w="med" len="med"/>
            <a:tailEnd type="none" w="med" len="med"/>
          </a:ln>
        </p:spPr>
        <p:txBody>
          <a:bodyPr>
            <a:spAutoFit/>
          </a:bodyPr>
          <a:p>
            <a:pPr eaLnBrk="1" hangingPunct="1">
              <a:spcBef>
                <a:spcPct val="50000"/>
              </a:spcBef>
            </a:pPr>
            <a:r>
              <a:rPr lang="en-US" altLang="en-US" b="1" dirty="0">
                <a:solidFill>
                  <a:schemeClr val="accent2"/>
                </a:solidFill>
                <a:latin typeface="Arial" panose="020B0604020202020204" pitchFamily="34" charset="0"/>
              </a:rPr>
              <a:t>NAM TRIỀU</a:t>
            </a:r>
            <a:endParaRPr lang="en-US" altLang="en-US" b="1" dirty="0">
              <a:solidFill>
                <a:schemeClr val="accent2"/>
              </a:solidFill>
              <a:latin typeface="Arial" panose="020B0604020202020204" pitchFamily="34" charset="0"/>
            </a:endParaRPr>
          </a:p>
        </p:txBody>
      </p:sp>
      <p:sp>
        <p:nvSpPr>
          <p:cNvPr id="29704" name="Text Box 8"/>
          <p:cNvSpPr txBox="1"/>
          <p:nvPr/>
        </p:nvSpPr>
        <p:spPr>
          <a:xfrm>
            <a:off x="8948738" y="5780088"/>
            <a:ext cx="3309937" cy="1077912"/>
          </a:xfrm>
          <a:prstGeom prst="rect">
            <a:avLst/>
          </a:prstGeom>
          <a:solidFill>
            <a:srgbClr val="66FFFF"/>
          </a:solidFill>
          <a:ln w="9525">
            <a:noFill/>
          </a:ln>
        </p:spPr>
        <p:txBody>
          <a:bodyPr>
            <a:spAutoFit/>
          </a:bodyPr>
          <a:p>
            <a:pPr eaLnBrk="1" hangingPunct="1">
              <a:spcBef>
                <a:spcPct val="50000"/>
              </a:spcBef>
            </a:pPr>
            <a:r>
              <a:rPr lang="en-US" altLang="en-US" sz="3200" b="1" dirty="0">
                <a:solidFill>
                  <a:srgbClr val="FF0000"/>
                </a:solidFill>
                <a:latin typeface="Arial" panose="020B0604020202020204" pitchFamily="34" charset="0"/>
              </a:rPr>
              <a:t>LƯỢC ĐỒ NAM - BẮC TRIỀU</a:t>
            </a:r>
            <a:endParaRPr lang="en-US" altLang="en-US" sz="3200" b="1" dirty="0">
              <a:solidFill>
                <a:srgbClr val="FF0000"/>
              </a:solidFill>
              <a:latin typeface="Arial" panose="020B0604020202020204" pitchFamily="34" charset="0"/>
            </a:endParaRPr>
          </a:p>
        </p:txBody>
      </p:sp>
      <p:sp>
        <p:nvSpPr>
          <p:cNvPr id="29705" name="Rectangle 9"/>
          <p:cNvSpPr/>
          <p:nvPr/>
        </p:nvSpPr>
        <p:spPr>
          <a:xfrm>
            <a:off x="3962400" y="1828800"/>
            <a:ext cx="1600200" cy="3810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1" hangingPunct="1"/>
            <a:endParaRPr lang="en-US" altLang="en-US" dirty="0">
              <a:latin typeface="Arial" panose="020B0604020202020204" pitchFamily="34" charset="0"/>
            </a:endParaRPr>
          </a:p>
        </p:txBody>
      </p:sp>
      <p:sp>
        <p:nvSpPr>
          <p:cNvPr id="29706" name="Text Box 10"/>
          <p:cNvSpPr txBox="1"/>
          <p:nvPr/>
        </p:nvSpPr>
        <p:spPr>
          <a:xfrm>
            <a:off x="3962400" y="1828800"/>
            <a:ext cx="1676400" cy="396875"/>
          </a:xfrm>
          <a:prstGeom prst="rect">
            <a:avLst/>
          </a:prstGeom>
          <a:noFill/>
          <a:ln w="9525">
            <a:noFill/>
          </a:ln>
        </p:spPr>
        <p:txBody>
          <a:bodyPr>
            <a:spAutoFit/>
          </a:bodyPr>
          <a:p>
            <a:pPr eaLnBrk="1" hangingPunct="1">
              <a:spcBef>
                <a:spcPct val="50000"/>
              </a:spcBef>
            </a:pPr>
            <a:r>
              <a:rPr lang="en-US" altLang="en-US" sz="2000" b="1" dirty="0">
                <a:solidFill>
                  <a:srgbClr val="FF00FF"/>
                </a:solidFill>
                <a:latin typeface="Arial" panose="020B0604020202020204" pitchFamily="34" charset="0"/>
              </a:rPr>
              <a:t>BẮC TRIỀU</a:t>
            </a:r>
            <a:endParaRPr lang="en-US" altLang="en-US" sz="2000" b="1" dirty="0">
              <a:solidFill>
                <a:srgbClr val="FF00FF"/>
              </a:solidFill>
              <a:latin typeface="Arial" panose="020B0604020202020204" pitchFamily="34" charset="0"/>
            </a:endParaRPr>
          </a:p>
        </p:txBody>
      </p:sp>
      <p:sp>
        <p:nvSpPr>
          <p:cNvPr id="29707" name="Rectangle 11"/>
          <p:cNvSpPr/>
          <p:nvPr/>
        </p:nvSpPr>
        <p:spPr>
          <a:xfrm>
            <a:off x="4953000" y="3124200"/>
            <a:ext cx="1447800" cy="304800"/>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nchorCtr="0"/>
          <a:p>
            <a:pPr algn="ctr" eaLnBrk="1" hangingPunct="1"/>
            <a:r>
              <a:rPr lang="en-US" altLang="en-US" sz="1600" dirty="0">
                <a:solidFill>
                  <a:srgbClr val="66FF33"/>
                </a:solidFill>
                <a:latin typeface="Arial" panose="020B0604020202020204" pitchFamily="34" charset="0"/>
              </a:rPr>
              <a:t>THANH HÓA</a:t>
            </a:r>
            <a:endParaRPr lang="en-US" altLang="en-US" sz="1600" dirty="0">
              <a:solidFill>
                <a:srgbClr val="66FF33"/>
              </a:solidFill>
              <a:latin typeface="Arial" panose="020B0604020202020204" pitchFamily="34" charset="0"/>
            </a:endParaRPr>
          </a:p>
        </p:txBody>
      </p:sp>
      <p:sp>
        <p:nvSpPr>
          <p:cNvPr id="2" name="Rectangle 2"/>
          <p:cNvSpPr txBox="1">
            <a:spLocks noChangeArrowheads="1"/>
          </p:cNvSpPr>
          <p:nvPr/>
        </p:nvSpPr>
        <p:spPr>
          <a:xfrm>
            <a:off x="649288" y="-495300"/>
            <a:ext cx="10131425" cy="1457325"/>
          </a:xfrm>
          <a:prstGeom prst="rect">
            <a:avLst/>
          </a:prstGeom>
          <a:ln>
            <a:solidFill>
              <a:schemeClr val="accent2"/>
            </a:solidFill>
            <a:miter lim="800000"/>
          </a:ln>
          <a:effectLst/>
        </p:spPr>
        <p:txBody>
          <a:bodyPr anchor="ctr"/>
          <a:lst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stStyle>
          <a:p>
            <a:pPr marL="0" lvl="0" indent="0" eaLnBrk="1" hangingPunct="1">
              <a:spcAft>
                <a:spcPct val="0"/>
              </a:spcAft>
              <a:buClrTx/>
              <a:buSzTx/>
              <a:buFontTx/>
              <a:buNone/>
            </a:pPr>
            <a:r>
              <a:rPr sz="3200" b="1" u="sng" dirty="0">
                <a:latin typeface="Times New Roman" panose="02020603050405020304" pitchFamily="18" charset="0"/>
                <a:cs typeface="Times New Roman" panose="02020603050405020304" pitchFamily="18" charset="0"/>
              </a:rPr>
              <a:t>2/ XUNG ĐỘT NAM- BẮC TRIỀU</a:t>
            </a:r>
            <a:endParaRPr sz="3200" b="1" u="sng"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box(in)">
                                      <p:cBhvr>
                                        <p:cTn id="7" dur="500"/>
                                        <p:tgtEl>
                                          <p:spTgt spid="297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9706"/>
                                        </p:tgtEl>
                                        <p:attrNameLst>
                                          <p:attrName>style.visibility</p:attrName>
                                        </p:attrNameLst>
                                      </p:cBhvr>
                                      <p:to>
                                        <p:strVal val="visible"/>
                                      </p:to>
                                    </p:set>
                                    <p:animEffect transition="in" filter="checkerboard(across)">
                                      <p:cBhvr>
                                        <p:cTn id="12" dur="500"/>
                                        <p:tgtEl>
                                          <p:spTgt spid="297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705"/>
                                        </p:tgtEl>
                                        <p:attrNameLst>
                                          <p:attrName>style.visibility</p:attrName>
                                        </p:attrNameLst>
                                      </p:cBhvr>
                                      <p:to>
                                        <p:strVal val="visible"/>
                                      </p:to>
                                    </p:set>
                                    <p:animEffect transition="in" filter="box(in)">
                                      <p:cBhvr>
                                        <p:cTn id="17" dur="500"/>
                                        <p:tgtEl>
                                          <p:spTgt spid="2970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707"/>
                                        </p:tgtEl>
                                        <p:attrNameLst>
                                          <p:attrName>style.visibility</p:attrName>
                                        </p:attrNameLst>
                                      </p:cBhvr>
                                      <p:to>
                                        <p:strVal val="visible"/>
                                      </p:to>
                                    </p:set>
                                    <p:animEffect transition="in" filter="blinds(horizontal)">
                                      <p:cBhvr>
                                        <p:cTn id="22" dur="500"/>
                                        <p:tgtEl>
                                          <p:spTgt spid="2970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703"/>
                                        </p:tgtEl>
                                        <p:attrNameLst>
                                          <p:attrName>style.visibility</p:attrName>
                                        </p:attrNameLst>
                                      </p:cBhvr>
                                      <p:to>
                                        <p:strVal val="visible"/>
                                      </p:to>
                                    </p:set>
                                    <p:animEffect transition="in" filter="dissolve">
                                      <p:cBhvr>
                                        <p:cTn id="27"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p:bldP spid="297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0114" name="Rectangle 3"/>
          <p:cNvSpPr>
            <a:spLocks noGrp="1"/>
          </p:cNvSpPr>
          <p:nvPr>
            <p:ph idx="1"/>
          </p:nvPr>
        </p:nvSpPr>
        <p:spPr>
          <a:xfrm>
            <a:off x="685800" y="1524000"/>
            <a:ext cx="10693400" cy="4724400"/>
          </a:xfrm>
          <a:ln/>
        </p:spPr>
        <p:txBody>
          <a:bodyPr vert="horz" wrap="square" lIns="91440" tIns="45720" rIns="91440" bIns="45720" anchor="ctr" anchorCtr="0"/>
          <a:p>
            <a:pPr eaLnBrk="1" hangingPunct="1">
              <a:lnSpc>
                <a:spcPct val="90000"/>
              </a:lnSpc>
              <a:buFontTx/>
              <a:buNone/>
            </a:pPr>
            <a:r>
              <a:rPr lang="en-US" altLang="en-US" sz="3400" dirty="0">
                <a:latin typeface="VNI-Times"/>
              </a:rPr>
              <a:t>- </a:t>
            </a:r>
            <a:r>
              <a:rPr lang="en-US" altLang="en-US" sz="3400" dirty="0">
                <a:latin typeface="Times New Roman" panose="02020603050405020304" pitchFamily="18" charset="0"/>
              </a:rPr>
              <a:t>Nguyên nhân hình thành Nam-Bắc triều :</a:t>
            </a:r>
            <a:endParaRPr lang="en-US" altLang="en-US" sz="3400" dirty="0">
              <a:latin typeface="VNI-Times"/>
            </a:endParaRPr>
          </a:p>
          <a:p>
            <a:pPr eaLnBrk="1" hangingPunct="1">
              <a:lnSpc>
                <a:spcPct val="90000"/>
              </a:lnSpc>
              <a:buFontTx/>
              <a:buNone/>
            </a:pPr>
            <a:r>
              <a:rPr lang="en-US" altLang="en-US" sz="3400" dirty="0">
                <a:latin typeface="Times New Roman" panose="02020603050405020304" pitchFamily="18" charset="0"/>
                <a:cs typeface="Times New Roman" panose="02020603050405020304" pitchFamily="18" charset="0"/>
              </a:rPr>
              <a:t>+ 1527 Mặc Đăng Dung lập ra nh</a:t>
            </a:r>
            <a:r>
              <a:rPr lang="en-US" altLang="en-US" sz="3400" dirty="0">
                <a:latin typeface="Times New Roman" panose="02020603050405020304" pitchFamily="18" charset="0"/>
                <a:ea typeface="Times New Roman" panose="02020603050405020304" pitchFamily="18" charset="0"/>
              </a:rPr>
              <a:t>à</a:t>
            </a:r>
            <a:r>
              <a:rPr lang="en-US" altLang="en-US" sz="3400" dirty="0">
                <a:latin typeface="Times New Roman" panose="02020603050405020304" pitchFamily="18" charset="0"/>
                <a:cs typeface="Times New Roman" panose="02020603050405020304" pitchFamily="18" charset="0"/>
              </a:rPr>
              <a:t> Mạc -&gt; Bắc Triều.</a:t>
            </a:r>
            <a:endParaRPr lang="en-US" altLang="en-US" sz="3400" dirty="0">
              <a:latin typeface="Times New Roman" panose="02020603050405020304" pitchFamily="18" charset="0"/>
              <a:cs typeface="Times New Roman" panose="02020603050405020304" pitchFamily="18" charset="0"/>
            </a:endParaRPr>
          </a:p>
          <a:p>
            <a:pPr eaLnBrk="1" hangingPunct="1">
              <a:lnSpc>
                <a:spcPct val="90000"/>
              </a:lnSpc>
              <a:buFontTx/>
              <a:buNone/>
            </a:pPr>
            <a:r>
              <a:rPr lang="en-US" altLang="en-US" sz="3400" dirty="0">
                <a:latin typeface="Times New Roman" panose="02020603050405020304" pitchFamily="18" charset="0"/>
                <a:cs typeface="Times New Roman" panose="02020603050405020304" pitchFamily="18" charset="0"/>
              </a:rPr>
              <a:t>+ 1533 Nguyễn Kim chạy v</a:t>
            </a:r>
            <a:r>
              <a:rPr lang="en-US" altLang="en-US" sz="3400" dirty="0">
                <a:latin typeface="Times New Roman" panose="02020603050405020304" pitchFamily="18" charset="0"/>
                <a:ea typeface="Times New Roman" panose="02020603050405020304" pitchFamily="18" charset="0"/>
              </a:rPr>
              <a:t>à</a:t>
            </a:r>
            <a:r>
              <a:rPr lang="en-US" altLang="en-US" sz="3400" dirty="0">
                <a:latin typeface="Times New Roman" panose="02020603050405020304" pitchFamily="18" charset="0"/>
                <a:cs typeface="Times New Roman" panose="02020603050405020304" pitchFamily="18" charset="0"/>
              </a:rPr>
              <a:t>o Thanh Hóa, lấy danh nghĩa “phù Lê diệt Mạc”-&gt;Nam triều.</a:t>
            </a:r>
            <a:endParaRPr lang="en-US" altLang="en-US" sz="3400" dirty="0">
              <a:latin typeface="Times New Roman" panose="02020603050405020304" pitchFamily="18" charset="0"/>
              <a:ea typeface="Times New Roman" panose="02020603050405020304" pitchFamily="18" charset="0"/>
            </a:endParaRPr>
          </a:p>
        </p:txBody>
      </p:sp>
      <p:sp>
        <p:nvSpPr>
          <p:cNvPr id="4" name="Rectangle 2"/>
          <p:cNvSpPr txBox="1">
            <a:spLocks noChangeArrowheads="1"/>
          </p:cNvSpPr>
          <p:nvPr/>
        </p:nvSpPr>
        <p:spPr>
          <a:xfrm>
            <a:off x="685800" y="566738"/>
            <a:ext cx="10131425" cy="1457325"/>
          </a:xfrm>
          <a:prstGeom prst="rect">
            <a:avLst/>
          </a:prstGeom>
          <a:ln>
            <a:solidFill>
              <a:schemeClr val="accent2"/>
            </a:solidFill>
            <a:miter lim="800000"/>
          </a:ln>
          <a:effectLst/>
        </p:spPr>
        <p:txBody>
          <a:bodyPr anchor="ctr"/>
          <a:lst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stStyle>
          <a:p>
            <a:pPr marL="0" lvl="0" indent="0" eaLnBrk="1" hangingPunct="1">
              <a:spcAft>
                <a:spcPct val="0"/>
              </a:spcAft>
              <a:buClrTx/>
              <a:buSzTx/>
              <a:buFontTx/>
              <a:buNone/>
            </a:pPr>
            <a:r>
              <a:rPr sz="3600" b="1" u="sng" dirty="0">
                <a:latin typeface="Times New Roman" panose="02020603050405020304" pitchFamily="18" charset="0"/>
                <a:cs typeface="Times New Roman" panose="02020603050405020304" pitchFamily="18" charset="0"/>
              </a:rPr>
              <a:t>2/ XUNG ĐỘT NAM- BẮC TRIỀU</a:t>
            </a:r>
            <a:endParaRPr sz="3600" b="1" u="sng" dirty="0">
              <a:latin typeface="Times New Roman" panose="02020603050405020304" pitchFamily="18" charset="0"/>
              <a:ea typeface="Times New Roman" panose="02020603050405020304"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5571</Words>
  <Application>WPS Presentation</Application>
  <PresentationFormat/>
  <Paragraphs>283</Paragraphs>
  <Slides>30</Slides>
  <Notes>2</Notes>
  <HiddenSlides>0</HiddenSlides>
  <MMClips>0</MMClips>
  <ScaleCrop>false</ScaleCrop>
  <HeadingPairs>
    <vt:vector size="8" baseType="variant">
      <vt:variant>
        <vt:lpstr>已用的字体</vt:lpstr>
      </vt:variant>
      <vt:variant>
        <vt:i4>12</vt:i4>
      </vt:variant>
      <vt:variant>
        <vt:lpstr>主题</vt:lpstr>
      </vt:variant>
      <vt:variant>
        <vt:i4>6</vt:i4>
      </vt:variant>
      <vt:variant>
        <vt:lpstr>嵌入 OLE 服务器</vt:lpstr>
      </vt:variant>
      <vt:variant>
        <vt:i4>2</vt:i4>
      </vt:variant>
      <vt:variant>
        <vt:lpstr>幻灯片标题</vt:lpstr>
      </vt:variant>
      <vt:variant>
        <vt:i4>30</vt:i4>
      </vt:variant>
    </vt:vector>
  </HeadingPairs>
  <TitlesOfParts>
    <vt:vector size="50" baseType="lpstr">
      <vt:lpstr>Arial</vt:lpstr>
      <vt:lpstr>SimSun</vt:lpstr>
      <vt:lpstr>Wingdings</vt:lpstr>
      <vt:lpstr>Calibri</vt:lpstr>
      <vt:lpstr>Calibri Light</vt:lpstr>
      <vt:lpstr>Times New Roman</vt:lpstr>
      <vt:lpstr>VNI-Fato</vt:lpstr>
      <vt:lpstr>VNI-Times</vt:lpstr>
      <vt:lpstr>Arial</vt:lpstr>
      <vt:lpstr>VNI-Fato</vt:lpstr>
      <vt:lpstr>Microsoft YaHei</vt:lpstr>
      <vt:lpstr>Arial Unicode MS</vt:lpstr>
      <vt:lpstr>Celestial</vt:lpstr>
      <vt:lpstr>3_Office Theme</vt:lpstr>
      <vt:lpstr>2_Office Theme</vt:lpstr>
      <vt:lpstr>4_Office Theme</vt:lpstr>
      <vt:lpstr>1_Default Design</vt:lpstr>
      <vt:lpstr>Default Design</vt:lpstr>
      <vt:lpstr>Word.Document.12</vt:lpstr>
      <vt:lpstr>Word.Document.12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cp:lastModifiedBy>
  <cp:revision>2</cp:revision>
  <dcterms:created xsi:type="dcterms:W3CDTF">2023-06-23T00:24:08Z</dcterms:created>
  <dcterms:modified xsi:type="dcterms:W3CDTF">2024-05-04T02:27:41Z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C54C22BFAA5B470E98CA4DEF4D7DEEF2_13</vt:lpwstr>
  </property>
  <property fmtid="{D5CDD505-2E9C-101B-9397-08002B2CF9AE}" pid="3" name="KSOProductBuildVer">
    <vt:lpwstr>1033-12.2.0.16731</vt:lpwstr>
  </property>
</Properties>
</file>