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84" r:id="rId3"/>
    <p:sldMasterId id="2147483705" r:id="rId4"/>
  </p:sldMasterIdLst>
  <p:notesMasterIdLst>
    <p:notesMasterId r:id="rId42"/>
  </p:notesMasterIdLst>
  <p:sldIdLst>
    <p:sldId id="257" r:id="rId5"/>
    <p:sldId id="517" r:id="rId6"/>
    <p:sldId id="256" r:id="rId7"/>
    <p:sldId id="258" r:id="rId8"/>
    <p:sldId id="518" r:id="rId9"/>
    <p:sldId id="501" r:id="rId10"/>
    <p:sldId id="503" r:id="rId11"/>
    <p:sldId id="558" r:id="rId12"/>
    <p:sldId id="519" r:id="rId13"/>
    <p:sldId id="553" r:id="rId14"/>
    <p:sldId id="554" r:id="rId15"/>
    <p:sldId id="521" r:id="rId16"/>
    <p:sldId id="569" r:id="rId17"/>
    <p:sldId id="555" r:id="rId18"/>
    <p:sldId id="556" r:id="rId19"/>
    <p:sldId id="557" r:id="rId20"/>
    <p:sldId id="559" r:id="rId21"/>
    <p:sldId id="560" r:id="rId22"/>
    <p:sldId id="561" r:id="rId23"/>
    <p:sldId id="562" r:id="rId24"/>
    <p:sldId id="563" r:id="rId25"/>
    <p:sldId id="536" r:id="rId26"/>
    <p:sldId id="264" r:id="rId27"/>
    <p:sldId id="541" r:id="rId28"/>
    <p:sldId id="516" r:id="rId29"/>
    <p:sldId id="537" r:id="rId30"/>
    <p:sldId id="543" r:id="rId31"/>
    <p:sldId id="539" r:id="rId32"/>
    <p:sldId id="564" r:id="rId33"/>
    <p:sldId id="540" r:id="rId34"/>
    <p:sldId id="542" r:id="rId35"/>
    <p:sldId id="546" r:id="rId36"/>
    <p:sldId id="565" r:id="rId37"/>
    <p:sldId id="566" r:id="rId38"/>
    <p:sldId id="567" r:id="rId39"/>
    <p:sldId id="568" r:id="rId40"/>
    <p:sldId id="507" r:id="rId41"/>
  </p:sldIdLst>
  <p:sldSz cx="9144000" cy="5143500" type="screen16x9"/>
  <p:notesSz cx="6858000" cy="9144000"/>
  <p:embeddedFontLst>
    <p:embeddedFont>
      <p:font typeface="Arial Black" panose="020B0A04020102020204" pitchFamily="34" charset="0"/>
      <p:bold r:id="rId43"/>
    </p:embeddedFont>
    <p:embeddedFont>
      <p:font typeface="Barlow" panose="00000500000000000000" pitchFamily="2" charset="-93"/>
      <p:regular r:id="rId44"/>
      <p:bold r:id="rId45"/>
      <p:italic r:id="rId46"/>
      <p:boldItalic r:id="rId47"/>
    </p:embeddedFont>
    <p:embeddedFont>
      <p:font typeface="Cambria Math" panose="02040503050406030204" pitchFamily="18" charset="0"/>
      <p:regular r:id="rId48"/>
    </p:embeddedFont>
    <p:embeddedFont>
      <p:font typeface="Lato" panose="020F0502020204030203" pitchFamily="34" charset="0"/>
      <p:regular r:id="rId49"/>
      <p:bold r:id="rId50"/>
      <p:italic r:id="rId51"/>
      <p:boldItalic r:id="rId52"/>
    </p:embeddedFont>
    <p:embeddedFont>
      <p:font typeface="Ranchers" panose="020B0604020202020204" charset="0"/>
      <p:regular r:id="rId53"/>
    </p:embeddedFont>
    <p:embeddedFont>
      <p:font typeface="Roboto" panose="02000000000000000000" pitchFamily="2" charset="0"/>
      <p:regular r:id="rId54"/>
      <p:bold r:id="rId55"/>
      <p:italic r:id="rId56"/>
      <p:boldItalic r:id="rId57"/>
    </p:embeddedFont>
    <p:embeddedFont>
      <p:font typeface="Roboto Black" panose="02000000000000000000" pitchFamily="2" charset="0"/>
      <p:bold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2A0"/>
    <a:srgbClr val="FE646F"/>
    <a:srgbClr val="FBC35F"/>
    <a:srgbClr val="FAB32E"/>
    <a:srgbClr val="006600"/>
    <a:srgbClr val="33CC33"/>
    <a:srgbClr val="885BA2"/>
    <a:srgbClr val="9CD8D9"/>
    <a:srgbClr val="2D7577"/>
    <a:srgbClr val="54D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B2095D-EB0F-4A8D-ADE4-62E8ADD0058F}">
  <a:tblStyle styleId="{E0B2095D-EB0F-4A8D-ADE4-62E8ADD005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snapToGrid="0">
      <p:cViewPr varScale="1">
        <p:scale>
          <a:sx n="56" d="100"/>
          <a:sy n="56" d="100"/>
        </p:scale>
        <p:origin x="1039"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67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13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598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30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8814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717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err="1">
                <a:solidFill>
                  <a:srgbClr val="002060"/>
                </a:solidFill>
                <a:latin typeface="Times New Roman" panose="02020603050405020304" pitchFamily="18" charset="0"/>
                <a:cs typeface="Times New Roman" panose="02020603050405020304" pitchFamily="18" charset="0"/>
              </a:rPr>
              <a:t>Học</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sinh</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chọn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đáp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nào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hãy</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bấm</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vào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củ</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cà</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rốt</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theo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đáp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đó</a:t>
            </a:r>
            <a:r>
              <a:rPr lang="en-US" sz="1100" dirty="0">
                <a:solidFill>
                  <a:srgbClr val="002060"/>
                </a:solidFill>
                <a:latin typeface="Times New Roman" panose="02020603050405020304" pitchFamily="18" charset="0"/>
                <a:cs typeface="Times New Roman" panose="02020603050405020304" pitchFamily="18" charset="0"/>
              </a:rPr>
              <a:t>.</a:t>
            </a:r>
          </a:p>
          <a:p>
            <a:r>
              <a:rPr lang="en-US" sz="1100" dirty="0" err="1">
                <a:solidFill>
                  <a:srgbClr val="002060"/>
                </a:solidFill>
                <a:latin typeface="Times New Roman" panose="02020603050405020304" pitchFamily="18" charset="0"/>
                <a:cs typeface="Times New Roman" panose="02020603050405020304" pitchFamily="18" charset="0"/>
              </a:rPr>
              <a:t>Chú</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thỏ</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sẽ</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tự</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đi</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đến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nhổ</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cà</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rốt</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và</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sẽ</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biết</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được</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đáp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đúng</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sai</a:t>
            </a:r>
            <a:r>
              <a:rPr lang="en-US" sz="1100" dirty="0">
                <a:solidFill>
                  <a:srgbClr val="002060"/>
                </a:solidFill>
                <a:latin typeface="Times New Roman" panose="02020603050405020304" pitchFamily="18" charset="0"/>
                <a:cs typeface="Times New Roman" panose="02020603050405020304" pitchFamily="18" charset="0"/>
              </a:rPr>
              <a:t>.</a:t>
            </a:r>
          </a:p>
          <a:p>
            <a:r>
              <a:rPr lang="en-US" sz="1100" dirty="0" err="1">
                <a:solidFill>
                  <a:srgbClr val="002060"/>
                </a:solidFill>
                <a:latin typeface="Times New Roman" panose="02020603050405020304" pitchFamily="18" charset="0"/>
                <a:cs typeface="Times New Roman" panose="02020603050405020304" pitchFamily="18" charset="0"/>
              </a:rPr>
              <a:t>Cuối</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cùng</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bấm</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vào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bác</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nông</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dân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sẽ</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ra</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đáp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đúng</a:t>
            </a:r>
            <a:r>
              <a:rPr lang="en-US" sz="1100" dirty="0">
                <a:solidFill>
                  <a:srgbClr val="002060"/>
                </a:solidFill>
                <a:latin typeface="Times New Roman" panose="02020603050405020304" pitchFamily="18" charset="0"/>
                <a:cs typeface="Times New Roman" panose="02020603050405020304" pitchFamily="18" charset="0"/>
              </a:rPr>
              <a:t>.</a:t>
            </a:r>
          </a:p>
          <a:p>
            <a:r>
              <a:rPr lang="en-US" sz="1100" dirty="0" err="1">
                <a:solidFill>
                  <a:srgbClr val="002060"/>
                </a:solidFill>
                <a:latin typeface="Times New Roman" panose="02020603050405020304" pitchFamily="18" charset="0"/>
                <a:cs typeface="Times New Roman" panose="02020603050405020304" pitchFamily="18" charset="0"/>
              </a:rPr>
              <a:t>Bấm</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vào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màn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hình</a:t>
            </a:r>
            <a:r>
              <a:rPr lang="en-US" sz="1100" dirty="0">
                <a:solidFill>
                  <a:srgbClr val="002060"/>
                </a:solidFill>
                <a:latin typeface="Times New Roman" panose="02020603050405020304" pitchFamily="18" charset="0"/>
                <a:cs typeface="Times New Roman" panose="02020603050405020304" pitchFamily="18" charset="0"/>
              </a:rPr>
              <a:t> qua slide </a:t>
            </a:r>
            <a:r>
              <a:rPr lang="en-US" sz="1100" dirty="0" err="1">
                <a:solidFill>
                  <a:srgbClr val="002060"/>
                </a:solidFill>
                <a:latin typeface="Times New Roman" panose="02020603050405020304" pitchFamily="18" charset="0"/>
                <a:cs typeface="Times New Roman" panose="02020603050405020304" pitchFamily="18" charset="0"/>
              </a:rPr>
              <a:t>chứa</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câu</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hỏi</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tiếp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theo.</a:t>
            </a:r>
            <a:endParaRPr lang="en-US" sz="1100" dirty="0">
              <a:solidFill>
                <a:srgbClr val="00206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7869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0352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4443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912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05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92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04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24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67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88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95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57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355050" y="353550"/>
            <a:ext cx="8433900" cy="443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131550" y="1292350"/>
            <a:ext cx="3479100" cy="24342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5200"/>
              <a:buNone/>
              <a:defRPr sz="7200" b="0">
                <a:latin typeface="Arial" panose="020B0604020202020204" pitchFamily="34" charset="0"/>
                <a:ea typeface="Arial" panose="020B0604020202020204" pitchFamily="34" charset="0"/>
                <a:cs typeface="Arial" panose="020B0604020202020204" pitchFamily="34" charset="0"/>
                <a:sym typeface="Rancher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5131450" y="3629138"/>
            <a:ext cx="3479100" cy="222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sz="1400">
                <a:solidFill>
                  <a:srgbClr val="885BA2"/>
                </a:solidFill>
                <a:latin typeface="Arial" panose="020B0604020202020204" pitchFamily="34" charset="0"/>
                <a:ea typeface="Lato"/>
                <a:cs typeface="Arial" panose="020B0604020202020204" pitchFamily="34" charset="0"/>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grpSp>
        <p:nvGrpSpPr>
          <p:cNvPr id="12" name="Google Shape;12;p2"/>
          <p:cNvGrpSpPr/>
          <p:nvPr/>
        </p:nvGrpSpPr>
        <p:grpSpPr>
          <a:xfrm>
            <a:off x="533438" y="655557"/>
            <a:ext cx="4327284" cy="3832404"/>
            <a:chOff x="4359778" y="830300"/>
            <a:chExt cx="3928894" cy="3479575"/>
          </a:xfrm>
        </p:grpSpPr>
        <p:grpSp>
          <p:nvGrpSpPr>
            <p:cNvPr id="13" name="Google Shape;13;p2"/>
            <p:cNvGrpSpPr/>
            <p:nvPr/>
          </p:nvGrpSpPr>
          <p:grpSpPr>
            <a:xfrm>
              <a:off x="4359778" y="906942"/>
              <a:ext cx="3928894" cy="3343932"/>
              <a:chOff x="4359778" y="906942"/>
              <a:chExt cx="3928894" cy="3343932"/>
            </a:xfrm>
          </p:grpSpPr>
          <p:sp>
            <p:nvSpPr>
              <p:cNvPr id="14" name="Google Shape;14;p2"/>
              <p:cNvSpPr/>
              <p:nvPr/>
            </p:nvSpPr>
            <p:spPr>
              <a:xfrm>
                <a:off x="4657125" y="4074456"/>
                <a:ext cx="714917" cy="176418"/>
              </a:xfrm>
              <a:custGeom>
                <a:avLst/>
                <a:gdLst/>
                <a:ahLst/>
                <a:cxnLst/>
                <a:rect l="l" t="t" r="r" b="b"/>
                <a:pathLst>
                  <a:path w="10779" h="3504" extrusionOk="0">
                    <a:moveTo>
                      <a:pt x="5390" y="0"/>
                    </a:moveTo>
                    <a:cubicBezTo>
                      <a:pt x="2405" y="0"/>
                      <a:pt x="1" y="786"/>
                      <a:pt x="1" y="1760"/>
                    </a:cubicBezTo>
                    <a:cubicBezTo>
                      <a:pt x="1" y="2718"/>
                      <a:pt x="2405" y="3504"/>
                      <a:pt x="5390" y="3504"/>
                    </a:cubicBezTo>
                    <a:cubicBezTo>
                      <a:pt x="8359" y="3504"/>
                      <a:pt x="10779" y="2718"/>
                      <a:pt x="10779" y="1760"/>
                    </a:cubicBezTo>
                    <a:cubicBezTo>
                      <a:pt x="10779" y="786"/>
                      <a:pt x="8359" y="0"/>
                      <a:pt x="53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21467" y="3145344"/>
                <a:ext cx="233530" cy="234525"/>
              </a:xfrm>
              <a:custGeom>
                <a:avLst/>
                <a:gdLst/>
                <a:ahLst/>
                <a:cxnLst/>
                <a:rect l="l" t="t" r="r" b="b"/>
                <a:pathLst>
                  <a:path w="3521" h="3536" extrusionOk="0">
                    <a:moveTo>
                      <a:pt x="1761" y="0"/>
                    </a:moveTo>
                    <a:cubicBezTo>
                      <a:pt x="786" y="0"/>
                      <a:pt x="1" y="802"/>
                      <a:pt x="1" y="1776"/>
                    </a:cubicBezTo>
                    <a:cubicBezTo>
                      <a:pt x="1" y="2750"/>
                      <a:pt x="786" y="3535"/>
                      <a:pt x="1761" y="3535"/>
                    </a:cubicBezTo>
                    <a:cubicBezTo>
                      <a:pt x="2735" y="3535"/>
                      <a:pt x="3520" y="2750"/>
                      <a:pt x="3520" y="1776"/>
                    </a:cubicBezTo>
                    <a:cubicBezTo>
                      <a:pt x="3520" y="802"/>
                      <a:pt x="2735" y="0"/>
                      <a:pt x="1761"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45844" y="1708413"/>
                <a:ext cx="2083069" cy="1395279"/>
              </a:xfrm>
              <a:custGeom>
                <a:avLst/>
                <a:gdLst/>
                <a:ahLst/>
                <a:cxnLst/>
                <a:rect l="l" t="t" r="r" b="b"/>
                <a:pathLst>
                  <a:path w="31407" h="21037" extrusionOk="0">
                    <a:moveTo>
                      <a:pt x="1697" y="0"/>
                    </a:moveTo>
                    <a:cubicBezTo>
                      <a:pt x="754" y="0"/>
                      <a:pt x="0" y="770"/>
                      <a:pt x="0" y="1697"/>
                    </a:cubicBezTo>
                    <a:lnTo>
                      <a:pt x="0" y="19324"/>
                    </a:lnTo>
                    <a:cubicBezTo>
                      <a:pt x="0" y="20267"/>
                      <a:pt x="754" y="21037"/>
                      <a:pt x="1697" y="21037"/>
                    </a:cubicBezTo>
                    <a:lnTo>
                      <a:pt x="29709" y="21037"/>
                    </a:lnTo>
                    <a:cubicBezTo>
                      <a:pt x="30636" y="21037"/>
                      <a:pt x="31406" y="20267"/>
                      <a:pt x="31406" y="19324"/>
                    </a:cubicBezTo>
                    <a:lnTo>
                      <a:pt x="31406" y="1697"/>
                    </a:lnTo>
                    <a:cubicBezTo>
                      <a:pt x="31406" y="770"/>
                      <a:pt x="30636" y="0"/>
                      <a:pt x="29709"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118735" y="1766712"/>
                <a:ext cx="1937221" cy="1277618"/>
              </a:xfrm>
              <a:custGeom>
                <a:avLst/>
                <a:gdLst/>
                <a:ahLst/>
                <a:cxnLst/>
                <a:rect l="l" t="t" r="r" b="b"/>
                <a:pathLst>
                  <a:path w="29208" h="19263" extrusionOk="0">
                    <a:moveTo>
                      <a:pt x="1" y="1"/>
                    </a:moveTo>
                    <a:lnTo>
                      <a:pt x="1" y="19262"/>
                    </a:lnTo>
                    <a:lnTo>
                      <a:pt x="29207" y="19262"/>
                    </a:lnTo>
                    <a:lnTo>
                      <a:pt x="292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60490" y="2651422"/>
                <a:ext cx="66" cy="66"/>
              </a:xfrm>
              <a:custGeom>
                <a:avLst/>
                <a:gdLst/>
                <a:ahLst/>
                <a:cxnLst/>
                <a:rect l="l" t="t" r="r" b="b"/>
                <a:pathLst>
                  <a:path w="1" h="1" extrusionOk="0">
                    <a:moveTo>
                      <a:pt x="1" y="0"/>
                    </a:move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20755" y="2969251"/>
                <a:ext cx="2410317" cy="134441"/>
              </a:xfrm>
              <a:custGeom>
                <a:avLst/>
                <a:gdLst/>
                <a:ahLst/>
                <a:cxnLst/>
                <a:rect l="l" t="t" r="r" b="b"/>
                <a:pathLst>
                  <a:path w="36341" h="2027" extrusionOk="0">
                    <a:moveTo>
                      <a:pt x="1" y="0"/>
                    </a:moveTo>
                    <a:cubicBezTo>
                      <a:pt x="1" y="1116"/>
                      <a:pt x="896" y="2027"/>
                      <a:pt x="2012" y="2027"/>
                    </a:cubicBezTo>
                    <a:lnTo>
                      <a:pt x="34329" y="2027"/>
                    </a:lnTo>
                    <a:cubicBezTo>
                      <a:pt x="35445" y="2027"/>
                      <a:pt x="36340" y="1116"/>
                      <a:pt x="36340"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33568" y="2969251"/>
                <a:ext cx="784691" cy="75080"/>
              </a:xfrm>
              <a:custGeom>
                <a:avLst/>
                <a:gdLst/>
                <a:ahLst/>
                <a:cxnLst/>
                <a:rect l="l" t="t" r="r" b="b"/>
                <a:pathLst>
                  <a:path w="11831" h="1132" extrusionOk="0">
                    <a:moveTo>
                      <a:pt x="0" y="0"/>
                    </a:moveTo>
                    <a:cubicBezTo>
                      <a:pt x="0" y="629"/>
                      <a:pt x="503" y="1131"/>
                      <a:pt x="1131" y="1131"/>
                    </a:cubicBezTo>
                    <a:lnTo>
                      <a:pt x="10684" y="1131"/>
                    </a:lnTo>
                    <a:cubicBezTo>
                      <a:pt x="11312" y="1131"/>
                      <a:pt x="11831" y="629"/>
                      <a:pt x="11831"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839820" y="2109546"/>
                <a:ext cx="491933" cy="584655"/>
              </a:xfrm>
              <a:custGeom>
                <a:avLst/>
                <a:gdLst/>
                <a:ahLst/>
                <a:cxnLst/>
                <a:rect l="l" t="t" r="r" b="b"/>
                <a:pathLst>
                  <a:path w="7417" h="8815" extrusionOk="0">
                    <a:moveTo>
                      <a:pt x="3695" y="1"/>
                    </a:moveTo>
                    <a:cubicBezTo>
                      <a:pt x="1651" y="1"/>
                      <a:pt x="1" y="1660"/>
                      <a:pt x="1" y="3709"/>
                    </a:cubicBezTo>
                    <a:cubicBezTo>
                      <a:pt x="1" y="4981"/>
                      <a:pt x="645" y="6097"/>
                      <a:pt x="1619" y="6772"/>
                    </a:cubicBezTo>
                    <a:cubicBezTo>
                      <a:pt x="1949" y="6992"/>
                      <a:pt x="2137" y="7369"/>
                      <a:pt x="2137" y="7762"/>
                    </a:cubicBezTo>
                    <a:lnTo>
                      <a:pt x="2137" y="7840"/>
                    </a:lnTo>
                    <a:cubicBezTo>
                      <a:pt x="2137" y="8375"/>
                      <a:pt x="2577" y="8815"/>
                      <a:pt x="3112" y="8815"/>
                    </a:cubicBezTo>
                    <a:lnTo>
                      <a:pt x="4290" y="8815"/>
                    </a:lnTo>
                    <a:cubicBezTo>
                      <a:pt x="4840" y="8815"/>
                      <a:pt x="5280" y="8375"/>
                      <a:pt x="5280" y="7840"/>
                    </a:cubicBezTo>
                    <a:lnTo>
                      <a:pt x="5280" y="7762"/>
                    </a:lnTo>
                    <a:cubicBezTo>
                      <a:pt x="5280" y="7369"/>
                      <a:pt x="5468" y="6992"/>
                      <a:pt x="5798" y="6772"/>
                    </a:cubicBezTo>
                    <a:cubicBezTo>
                      <a:pt x="6772" y="6097"/>
                      <a:pt x="7416" y="4981"/>
                      <a:pt x="7416" y="3709"/>
                    </a:cubicBezTo>
                    <a:cubicBezTo>
                      <a:pt x="7416" y="1666"/>
                      <a:pt x="5767" y="1"/>
                      <a:pt x="3724" y="1"/>
                    </a:cubicBezTo>
                    <a:cubicBezTo>
                      <a:pt x="3715" y="1"/>
                      <a:pt x="3705" y="1"/>
                      <a:pt x="3695"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00327" y="2668069"/>
                <a:ext cx="175098" cy="96967"/>
              </a:xfrm>
              <a:custGeom>
                <a:avLst/>
                <a:gdLst/>
                <a:ahLst/>
                <a:cxnLst/>
                <a:rect l="l" t="t" r="r" b="b"/>
                <a:pathLst>
                  <a:path w="2640" h="1462" extrusionOk="0">
                    <a:moveTo>
                      <a:pt x="0" y="1"/>
                    </a:moveTo>
                    <a:lnTo>
                      <a:pt x="0" y="661"/>
                    </a:lnTo>
                    <a:cubicBezTo>
                      <a:pt x="0" y="1101"/>
                      <a:pt x="346" y="1462"/>
                      <a:pt x="786" y="1462"/>
                    </a:cubicBezTo>
                    <a:lnTo>
                      <a:pt x="1838" y="1462"/>
                    </a:lnTo>
                    <a:cubicBezTo>
                      <a:pt x="2278" y="1462"/>
                      <a:pt x="2640" y="1101"/>
                      <a:pt x="2640" y="661"/>
                    </a:cubicBezTo>
                    <a:lnTo>
                      <a:pt x="26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96148" y="2679543"/>
                <a:ext cx="182394" cy="13597"/>
              </a:xfrm>
              <a:custGeom>
                <a:avLst/>
                <a:gdLst/>
                <a:ahLst/>
                <a:cxnLst/>
                <a:rect l="l" t="t" r="r" b="b"/>
                <a:pathLst>
                  <a:path w="2750" h="205" extrusionOk="0">
                    <a:moveTo>
                      <a:pt x="63" y="1"/>
                    </a:moveTo>
                    <a:cubicBezTo>
                      <a:pt x="32" y="1"/>
                      <a:pt x="0" y="16"/>
                      <a:pt x="0" y="63"/>
                    </a:cubicBezTo>
                    <a:lnTo>
                      <a:pt x="0" y="142"/>
                    </a:lnTo>
                    <a:cubicBezTo>
                      <a:pt x="0" y="173"/>
                      <a:pt x="32" y="205"/>
                      <a:pt x="63" y="205"/>
                    </a:cubicBezTo>
                    <a:lnTo>
                      <a:pt x="2687" y="205"/>
                    </a:lnTo>
                    <a:cubicBezTo>
                      <a:pt x="2718" y="205"/>
                      <a:pt x="2750" y="173"/>
                      <a:pt x="2750" y="142"/>
                    </a:cubicBezTo>
                    <a:lnTo>
                      <a:pt x="2750" y="63"/>
                    </a:lnTo>
                    <a:cubicBezTo>
                      <a:pt x="2750" y="16"/>
                      <a:pt x="2718" y="1"/>
                      <a:pt x="2687"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148" y="2706670"/>
                <a:ext cx="182394" cy="13597"/>
              </a:xfrm>
              <a:custGeom>
                <a:avLst/>
                <a:gdLst/>
                <a:ahLst/>
                <a:cxnLst/>
                <a:rect l="l" t="t" r="r" b="b"/>
                <a:pathLst>
                  <a:path w="2750" h="205" extrusionOk="0">
                    <a:moveTo>
                      <a:pt x="63" y="0"/>
                    </a:moveTo>
                    <a:cubicBezTo>
                      <a:pt x="32" y="0"/>
                      <a:pt x="0" y="31"/>
                      <a:pt x="0" y="63"/>
                    </a:cubicBezTo>
                    <a:lnTo>
                      <a:pt x="0" y="141"/>
                    </a:lnTo>
                    <a:cubicBezTo>
                      <a:pt x="0" y="173"/>
                      <a:pt x="32" y="204"/>
                      <a:pt x="63" y="204"/>
                    </a:cubicBezTo>
                    <a:lnTo>
                      <a:pt x="2687" y="204"/>
                    </a:lnTo>
                    <a:cubicBezTo>
                      <a:pt x="2718" y="204"/>
                      <a:pt x="2750" y="173"/>
                      <a:pt x="2750" y="141"/>
                    </a:cubicBezTo>
                    <a:lnTo>
                      <a:pt x="2750" y="63"/>
                    </a:lnTo>
                    <a:cubicBezTo>
                      <a:pt x="2750" y="31"/>
                      <a:pt x="2718" y="0"/>
                      <a:pt x="2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77360" y="2230457"/>
                <a:ext cx="317896" cy="437679"/>
              </a:xfrm>
              <a:custGeom>
                <a:avLst/>
                <a:gdLst/>
                <a:ahLst/>
                <a:cxnLst/>
                <a:rect l="l" t="t" r="r" b="b"/>
                <a:pathLst>
                  <a:path w="4793" h="6599" fill="none" extrusionOk="0">
                    <a:moveTo>
                      <a:pt x="2797" y="6599"/>
                    </a:moveTo>
                    <a:cubicBezTo>
                      <a:pt x="2797" y="6599"/>
                      <a:pt x="2687" y="1210"/>
                      <a:pt x="1336" y="1493"/>
                    </a:cubicBezTo>
                    <a:cubicBezTo>
                      <a:pt x="0" y="1776"/>
                      <a:pt x="4792" y="4776"/>
                      <a:pt x="4494" y="2043"/>
                    </a:cubicBezTo>
                    <a:cubicBezTo>
                      <a:pt x="4258" y="0"/>
                      <a:pt x="2891" y="3739"/>
                      <a:pt x="3488" y="6599"/>
                    </a:cubicBezTo>
                  </a:path>
                </a:pathLst>
              </a:custGeom>
              <a:noFill/>
              <a:ln w="19050" cap="flat" cmpd="sng">
                <a:solidFill>
                  <a:schemeClr val="accent6"/>
                </a:solidFill>
                <a:prstDash val="solid"/>
                <a:miter lim="157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84656" y="1973050"/>
                <a:ext cx="428327" cy="304631"/>
              </a:xfrm>
              <a:custGeom>
                <a:avLst/>
                <a:gdLst/>
                <a:ahLst/>
                <a:cxnLst/>
                <a:rect l="l" t="t" r="r" b="b"/>
                <a:pathLst>
                  <a:path w="6458" h="4593" extrusionOk="0">
                    <a:moveTo>
                      <a:pt x="0" y="1"/>
                    </a:moveTo>
                    <a:lnTo>
                      <a:pt x="0" y="3410"/>
                    </a:lnTo>
                    <a:cubicBezTo>
                      <a:pt x="0" y="3646"/>
                      <a:pt x="142" y="3866"/>
                      <a:pt x="362" y="3975"/>
                    </a:cubicBezTo>
                    <a:cubicBezTo>
                      <a:pt x="982" y="4256"/>
                      <a:pt x="1950" y="4592"/>
                      <a:pt x="3173" y="4592"/>
                    </a:cubicBezTo>
                    <a:cubicBezTo>
                      <a:pt x="3251" y="4592"/>
                      <a:pt x="3330" y="4591"/>
                      <a:pt x="3410" y="4588"/>
                    </a:cubicBezTo>
                    <a:cubicBezTo>
                      <a:pt x="4557" y="4557"/>
                      <a:pt x="5483" y="4258"/>
                      <a:pt x="6096" y="3975"/>
                    </a:cubicBezTo>
                    <a:cubicBezTo>
                      <a:pt x="6316" y="3866"/>
                      <a:pt x="6458" y="3646"/>
                      <a:pt x="6458" y="3410"/>
                    </a:cubicBezTo>
                    <a:lnTo>
                      <a:pt x="645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58572" y="1875353"/>
                <a:ext cx="657546" cy="278830"/>
              </a:xfrm>
              <a:custGeom>
                <a:avLst/>
                <a:gdLst/>
                <a:ahLst/>
                <a:cxnLst/>
                <a:rect l="l" t="t" r="r" b="b"/>
                <a:pathLst>
                  <a:path w="9914" h="4204" extrusionOk="0">
                    <a:moveTo>
                      <a:pt x="4957" y="1"/>
                    </a:moveTo>
                    <a:cubicBezTo>
                      <a:pt x="4930" y="1"/>
                      <a:pt x="4902" y="5"/>
                      <a:pt x="4871" y="13"/>
                    </a:cubicBezTo>
                    <a:lnTo>
                      <a:pt x="157" y="2039"/>
                    </a:lnTo>
                    <a:cubicBezTo>
                      <a:pt x="0" y="2118"/>
                      <a:pt x="0" y="2353"/>
                      <a:pt x="173" y="2416"/>
                    </a:cubicBezTo>
                    <a:lnTo>
                      <a:pt x="4886" y="4192"/>
                    </a:lnTo>
                    <a:cubicBezTo>
                      <a:pt x="4910" y="4199"/>
                      <a:pt x="4934" y="4203"/>
                      <a:pt x="4957" y="4203"/>
                    </a:cubicBezTo>
                    <a:cubicBezTo>
                      <a:pt x="4981" y="4203"/>
                      <a:pt x="5004" y="4199"/>
                      <a:pt x="5028" y="4192"/>
                    </a:cubicBezTo>
                    <a:lnTo>
                      <a:pt x="9741" y="2416"/>
                    </a:lnTo>
                    <a:cubicBezTo>
                      <a:pt x="9914" y="2353"/>
                      <a:pt x="9914" y="2118"/>
                      <a:pt x="9757" y="2039"/>
                    </a:cubicBezTo>
                    <a:lnTo>
                      <a:pt x="5044" y="13"/>
                    </a:lnTo>
                    <a:cubicBezTo>
                      <a:pt x="5012" y="5"/>
                      <a:pt x="4985" y="1"/>
                      <a:pt x="4957"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842938" y="1984325"/>
                <a:ext cx="263708" cy="264902"/>
              </a:xfrm>
              <a:custGeom>
                <a:avLst/>
                <a:gdLst/>
                <a:ahLst/>
                <a:cxnLst/>
                <a:rect l="l" t="t" r="r" b="b"/>
                <a:pathLst>
                  <a:path w="3976" h="3994" extrusionOk="0">
                    <a:moveTo>
                      <a:pt x="3786" y="0"/>
                    </a:moveTo>
                    <a:cubicBezTo>
                      <a:pt x="3761" y="0"/>
                      <a:pt x="3735" y="6"/>
                      <a:pt x="3709" y="19"/>
                    </a:cubicBezTo>
                    <a:lnTo>
                      <a:pt x="111" y="1527"/>
                    </a:lnTo>
                    <a:cubicBezTo>
                      <a:pt x="48" y="1559"/>
                      <a:pt x="1" y="1622"/>
                      <a:pt x="1" y="1685"/>
                    </a:cubicBezTo>
                    <a:lnTo>
                      <a:pt x="1" y="3821"/>
                    </a:lnTo>
                    <a:cubicBezTo>
                      <a:pt x="1" y="3915"/>
                      <a:pt x="79" y="3994"/>
                      <a:pt x="174" y="3994"/>
                    </a:cubicBezTo>
                    <a:cubicBezTo>
                      <a:pt x="268" y="3994"/>
                      <a:pt x="347" y="3915"/>
                      <a:pt x="347" y="3821"/>
                    </a:cubicBezTo>
                    <a:lnTo>
                      <a:pt x="347" y="1794"/>
                    </a:lnTo>
                    <a:lnTo>
                      <a:pt x="3850" y="333"/>
                    </a:lnTo>
                    <a:cubicBezTo>
                      <a:pt x="3929" y="286"/>
                      <a:pt x="3976" y="192"/>
                      <a:pt x="3944" y="98"/>
                    </a:cubicBezTo>
                    <a:cubicBezTo>
                      <a:pt x="3910" y="41"/>
                      <a:pt x="3851" y="0"/>
                      <a:pt x="3786"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29407" y="2184560"/>
                <a:ext cx="50075" cy="92855"/>
              </a:xfrm>
              <a:custGeom>
                <a:avLst/>
                <a:gdLst/>
                <a:ahLst/>
                <a:cxnLst/>
                <a:rect l="l" t="t" r="r" b="b"/>
                <a:pathLst>
                  <a:path w="755" h="1400" extrusionOk="0">
                    <a:moveTo>
                      <a:pt x="362" y="1"/>
                    </a:moveTo>
                    <a:cubicBezTo>
                      <a:pt x="158" y="1"/>
                      <a:pt x="1" y="174"/>
                      <a:pt x="1" y="378"/>
                    </a:cubicBezTo>
                    <a:lnTo>
                      <a:pt x="1" y="1038"/>
                    </a:lnTo>
                    <a:cubicBezTo>
                      <a:pt x="1" y="1242"/>
                      <a:pt x="158" y="1399"/>
                      <a:pt x="362" y="1399"/>
                    </a:cubicBezTo>
                    <a:lnTo>
                      <a:pt x="378" y="1399"/>
                    </a:lnTo>
                    <a:cubicBezTo>
                      <a:pt x="582" y="1399"/>
                      <a:pt x="755" y="1242"/>
                      <a:pt x="755" y="1038"/>
                    </a:cubicBezTo>
                    <a:lnTo>
                      <a:pt x="755" y="378"/>
                    </a:lnTo>
                    <a:cubicBezTo>
                      <a:pt x="755" y="174"/>
                      <a:pt x="582" y="1"/>
                      <a:pt x="378"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76040" y="1833435"/>
                <a:ext cx="738861" cy="29249"/>
              </a:xfrm>
              <a:custGeom>
                <a:avLst/>
                <a:gdLst/>
                <a:ahLst/>
                <a:cxnLst/>
                <a:rect l="l" t="t" r="r" b="b"/>
                <a:pathLst>
                  <a:path w="11140" h="441" extrusionOk="0">
                    <a:moveTo>
                      <a:pt x="221" y="0"/>
                    </a:moveTo>
                    <a:cubicBezTo>
                      <a:pt x="95" y="0"/>
                      <a:pt x="1" y="95"/>
                      <a:pt x="1" y="220"/>
                    </a:cubicBezTo>
                    <a:cubicBezTo>
                      <a:pt x="1" y="346"/>
                      <a:pt x="95" y="440"/>
                      <a:pt x="221" y="440"/>
                    </a:cubicBezTo>
                    <a:lnTo>
                      <a:pt x="10920" y="440"/>
                    </a:lnTo>
                    <a:cubicBezTo>
                      <a:pt x="11046" y="440"/>
                      <a:pt x="11140" y="346"/>
                      <a:pt x="11140" y="220"/>
                    </a:cubicBezTo>
                    <a:cubicBezTo>
                      <a:pt x="11140" y="95"/>
                      <a:pt x="11046" y="0"/>
                      <a:pt x="10920"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76040" y="1905332"/>
                <a:ext cx="413802" cy="30311"/>
              </a:xfrm>
              <a:custGeom>
                <a:avLst/>
                <a:gdLst/>
                <a:ahLst/>
                <a:cxnLst/>
                <a:rect l="l" t="t" r="r" b="b"/>
                <a:pathLst>
                  <a:path w="6239" h="457" extrusionOk="0">
                    <a:moveTo>
                      <a:pt x="221" y="0"/>
                    </a:moveTo>
                    <a:cubicBezTo>
                      <a:pt x="95" y="0"/>
                      <a:pt x="1" y="110"/>
                      <a:pt x="1" y="220"/>
                    </a:cubicBezTo>
                    <a:cubicBezTo>
                      <a:pt x="1" y="346"/>
                      <a:pt x="95" y="456"/>
                      <a:pt x="221" y="456"/>
                    </a:cubicBezTo>
                    <a:lnTo>
                      <a:pt x="6018" y="456"/>
                    </a:lnTo>
                    <a:cubicBezTo>
                      <a:pt x="6144" y="456"/>
                      <a:pt x="6238" y="346"/>
                      <a:pt x="6238" y="220"/>
                    </a:cubicBezTo>
                    <a:cubicBezTo>
                      <a:pt x="6238" y="110"/>
                      <a:pt x="6144"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76040" y="1978289"/>
                <a:ext cx="413802" cy="29249"/>
              </a:xfrm>
              <a:custGeom>
                <a:avLst/>
                <a:gdLst/>
                <a:ahLst/>
                <a:cxnLst/>
                <a:rect l="l" t="t" r="r" b="b"/>
                <a:pathLst>
                  <a:path w="6239" h="441" extrusionOk="0">
                    <a:moveTo>
                      <a:pt x="221" y="0"/>
                    </a:moveTo>
                    <a:cubicBezTo>
                      <a:pt x="95" y="0"/>
                      <a:pt x="1" y="94"/>
                      <a:pt x="1" y="220"/>
                    </a:cubicBezTo>
                    <a:cubicBezTo>
                      <a:pt x="1" y="346"/>
                      <a:pt x="95" y="440"/>
                      <a:pt x="221" y="440"/>
                    </a:cubicBezTo>
                    <a:lnTo>
                      <a:pt x="6018" y="440"/>
                    </a:lnTo>
                    <a:cubicBezTo>
                      <a:pt x="6144" y="440"/>
                      <a:pt x="6238" y="346"/>
                      <a:pt x="6238" y="220"/>
                    </a:cubicBezTo>
                    <a:cubicBezTo>
                      <a:pt x="6238" y="94"/>
                      <a:pt x="6144"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76040" y="2848341"/>
                <a:ext cx="738861" cy="30311"/>
              </a:xfrm>
              <a:custGeom>
                <a:avLst/>
                <a:gdLst/>
                <a:ahLst/>
                <a:cxnLst/>
                <a:rect l="l" t="t" r="r" b="b"/>
                <a:pathLst>
                  <a:path w="11140" h="457" extrusionOk="0">
                    <a:moveTo>
                      <a:pt x="221" y="1"/>
                    </a:moveTo>
                    <a:cubicBezTo>
                      <a:pt x="95" y="1"/>
                      <a:pt x="1" y="111"/>
                      <a:pt x="1" y="221"/>
                    </a:cubicBezTo>
                    <a:cubicBezTo>
                      <a:pt x="1" y="346"/>
                      <a:pt x="95" y="456"/>
                      <a:pt x="221" y="456"/>
                    </a:cubicBezTo>
                    <a:lnTo>
                      <a:pt x="10920" y="456"/>
                    </a:lnTo>
                    <a:cubicBezTo>
                      <a:pt x="11046" y="456"/>
                      <a:pt x="11140" y="346"/>
                      <a:pt x="11140" y="221"/>
                    </a:cubicBezTo>
                    <a:cubicBezTo>
                      <a:pt x="11140" y="111"/>
                      <a:pt x="11046" y="1"/>
                      <a:pt x="10920"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176040" y="2700370"/>
                <a:ext cx="413802" cy="30311"/>
              </a:xfrm>
              <a:custGeom>
                <a:avLst/>
                <a:gdLst/>
                <a:ahLst/>
                <a:cxnLst/>
                <a:rect l="l" t="t" r="r" b="b"/>
                <a:pathLst>
                  <a:path w="6239" h="457" extrusionOk="0">
                    <a:moveTo>
                      <a:pt x="221" y="1"/>
                    </a:moveTo>
                    <a:cubicBezTo>
                      <a:pt x="95" y="1"/>
                      <a:pt x="1" y="111"/>
                      <a:pt x="1" y="221"/>
                    </a:cubicBezTo>
                    <a:cubicBezTo>
                      <a:pt x="1" y="346"/>
                      <a:pt x="95" y="456"/>
                      <a:pt x="221" y="456"/>
                    </a:cubicBezTo>
                    <a:lnTo>
                      <a:pt x="6018" y="456"/>
                    </a:lnTo>
                    <a:cubicBezTo>
                      <a:pt x="6144" y="456"/>
                      <a:pt x="6238" y="346"/>
                      <a:pt x="6238" y="221"/>
                    </a:cubicBezTo>
                    <a:cubicBezTo>
                      <a:pt x="6238" y="111"/>
                      <a:pt x="6144"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76040" y="2773327"/>
                <a:ext cx="413802" cy="29249"/>
              </a:xfrm>
              <a:custGeom>
                <a:avLst/>
                <a:gdLst/>
                <a:ahLst/>
                <a:cxnLst/>
                <a:rect l="l" t="t" r="r" b="b"/>
                <a:pathLst>
                  <a:path w="6239" h="441" extrusionOk="0">
                    <a:moveTo>
                      <a:pt x="221" y="1"/>
                    </a:moveTo>
                    <a:cubicBezTo>
                      <a:pt x="95" y="1"/>
                      <a:pt x="1" y="95"/>
                      <a:pt x="1" y="221"/>
                    </a:cubicBezTo>
                    <a:cubicBezTo>
                      <a:pt x="1" y="346"/>
                      <a:pt x="95" y="440"/>
                      <a:pt x="221" y="440"/>
                    </a:cubicBezTo>
                    <a:lnTo>
                      <a:pt x="6018" y="440"/>
                    </a:lnTo>
                    <a:cubicBezTo>
                      <a:pt x="6144" y="440"/>
                      <a:pt x="6238" y="346"/>
                      <a:pt x="6238" y="221"/>
                    </a:cubicBezTo>
                    <a:cubicBezTo>
                      <a:pt x="6238" y="95"/>
                      <a:pt x="6144"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76040" y="2110608"/>
                <a:ext cx="557594" cy="29249"/>
              </a:xfrm>
              <a:custGeom>
                <a:avLst/>
                <a:gdLst/>
                <a:ahLst/>
                <a:cxnLst/>
                <a:rect l="l" t="t" r="r" b="b"/>
                <a:pathLst>
                  <a:path w="8407" h="441" extrusionOk="0">
                    <a:moveTo>
                      <a:pt x="221" y="0"/>
                    </a:moveTo>
                    <a:cubicBezTo>
                      <a:pt x="95" y="0"/>
                      <a:pt x="1" y="95"/>
                      <a:pt x="1" y="220"/>
                    </a:cubicBezTo>
                    <a:cubicBezTo>
                      <a:pt x="1" y="346"/>
                      <a:pt x="95" y="440"/>
                      <a:pt x="221" y="440"/>
                    </a:cubicBezTo>
                    <a:lnTo>
                      <a:pt x="8186" y="440"/>
                    </a:lnTo>
                    <a:cubicBezTo>
                      <a:pt x="8312"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76040" y="2169968"/>
                <a:ext cx="557594" cy="29249"/>
              </a:xfrm>
              <a:custGeom>
                <a:avLst/>
                <a:gdLst/>
                <a:ahLst/>
                <a:cxnLst/>
                <a:rect l="l" t="t" r="r" b="b"/>
                <a:pathLst>
                  <a:path w="8407" h="441" extrusionOk="0">
                    <a:moveTo>
                      <a:pt x="221" y="1"/>
                    </a:moveTo>
                    <a:cubicBezTo>
                      <a:pt x="95" y="1"/>
                      <a:pt x="1" y="95"/>
                      <a:pt x="1" y="221"/>
                    </a:cubicBezTo>
                    <a:cubicBezTo>
                      <a:pt x="1" y="347"/>
                      <a:pt x="95" y="441"/>
                      <a:pt x="221" y="441"/>
                    </a:cubicBezTo>
                    <a:lnTo>
                      <a:pt x="8186" y="441"/>
                    </a:lnTo>
                    <a:cubicBezTo>
                      <a:pt x="8312" y="441"/>
                      <a:pt x="8406" y="347"/>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176040" y="2228334"/>
                <a:ext cx="557594" cy="30311"/>
              </a:xfrm>
              <a:custGeom>
                <a:avLst/>
                <a:gdLst/>
                <a:ahLst/>
                <a:cxnLst/>
                <a:rect l="l" t="t" r="r" b="b"/>
                <a:pathLst>
                  <a:path w="8407" h="457" extrusionOk="0">
                    <a:moveTo>
                      <a:pt x="221" y="1"/>
                    </a:moveTo>
                    <a:cubicBezTo>
                      <a:pt x="95" y="1"/>
                      <a:pt x="1" y="111"/>
                      <a:pt x="1" y="236"/>
                    </a:cubicBezTo>
                    <a:cubicBezTo>
                      <a:pt x="1" y="346"/>
                      <a:pt x="95" y="456"/>
                      <a:pt x="221" y="456"/>
                    </a:cubicBezTo>
                    <a:lnTo>
                      <a:pt x="8186" y="456"/>
                    </a:lnTo>
                    <a:cubicBezTo>
                      <a:pt x="8312" y="456"/>
                      <a:pt x="8406" y="346"/>
                      <a:pt x="8406" y="236"/>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76040" y="2287762"/>
                <a:ext cx="557594" cy="29249"/>
              </a:xfrm>
              <a:custGeom>
                <a:avLst/>
                <a:gdLst/>
                <a:ahLst/>
                <a:cxnLst/>
                <a:rect l="l" t="t" r="r" b="b"/>
                <a:pathLst>
                  <a:path w="8407" h="441" extrusionOk="0">
                    <a:moveTo>
                      <a:pt x="221" y="0"/>
                    </a:moveTo>
                    <a:cubicBezTo>
                      <a:pt x="95" y="0"/>
                      <a:pt x="1" y="110"/>
                      <a:pt x="1" y="220"/>
                    </a:cubicBezTo>
                    <a:cubicBezTo>
                      <a:pt x="1" y="346"/>
                      <a:pt x="95" y="440"/>
                      <a:pt x="221" y="440"/>
                    </a:cubicBezTo>
                    <a:lnTo>
                      <a:pt x="8186" y="440"/>
                    </a:lnTo>
                    <a:cubicBezTo>
                      <a:pt x="8312"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76040" y="2405489"/>
                <a:ext cx="557594" cy="29249"/>
              </a:xfrm>
              <a:custGeom>
                <a:avLst/>
                <a:gdLst/>
                <a:ahLst/>
                <a:cxnLst/>
                <a:rect l="l" t="t" r="r" b="b"/>
                <a:pathLst>
                  <a:path w="8407" h="441" extrusionOk="0">
                    <a:moveTo>
                      <a:pt x="221" y="1"/>
                    </a:moveTo>
                    <a:cubicBezTo>
                      <a:pt x="95" y="1"/>
                      <a:pt x="1" y="111"/>
                      <a:pt x="1" y="221"/>
                    </a:cubicBezTo>
                    <a:cubicBezTo>
                      <a:pt x="1" y="346"/>
                      <a:pt x="95" y="441"/>
                      <a:pt x="221" y="441"/>
                    </a:cubicBezTo>
                    <a:lnTo>
                      <a:pt x="8186" y="441"/>
                    </a:lnTo>
                    <a:cubicBezTo>
                      <a:pt x="8312"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76040" y="2464916"/>
                <a:ext cx="557594" cy="29249"/>
              </a:xfrm>
              <a:custGeom>
                <a:avLst/>
                <a:gdLst/>
                <a:ahLst/>
                <a:cxnLst/>
                <a:rect l="l" t="t" r="r" b="b"/>
                <a:pathLst>
                  <a:path w="8407" h="441" extrusionOk="0">
                    <a:moveTo>
                      <a:pt x="221" y="0"/>
                    </a:moveTo>
                    <a:cubicBezTo>
                      <a:pt x="95" y="0"/>
                      <a:pt x="1" y="94"/>
                      <a:pt x="1" y="220"/>
                    </a:cubicBezTo>
                    <a:cubicBezTo>
                      <a:pt x="1" y="346"/>
                      <a:pt x="95" y="440"/>
                      <a:pt x="221" y="440"/>
                    </a:cubicBezTo>
                    <a:lnTo>
                      <a:pt x="8186" y="440"/>
                    </a:lnTo>
                    <a:cubicBezTo>
                      <a:pt x="8312" y="440"/>
                      <a:pt x="8406" y="346"/>
                      <a:pt x="8406" y="220"/>
                    </a:cubicBezTo>
                    <a:cubicBezTo>
                      <a:pt x="8406" y="94"/>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76040" y="2524277"/>
                <a:ext cx="557594" cy="29249"/>
              </a:xfrm>
              <a:custGeom>
                <a:avLst/>
                <a:gdLst/>
                <a:ahLst/>
                <a:cxnLst/>
                <a:rect l="l" t="t" r="r" b="b"/>
                <a:pathLst>
                  <a:path w="8407" h="441" extrusionOk="0">
                    <a:moveTo>
                      <a:pt x="221" y="1"/>
                    </a:moveTo>
                    <a:cubicBezTo>
                      <a:pt x="95" y="1"/>
                      <a:pt x="1" y="95"/>
                      <a:pt x="1" y="221"/>
                    </a:cubicBezTo>
                    <a:cubicBezTo>
                      <a:pt x="1" y="346"/>
                      <a:pt x="95" y="441"/>
                      <a:pt x="221" y="441"/>
                    </a:cubicBezTo>
                    <a:lnTo>
                      <a:pt x="8186" y="441"/>
                    </a:lnTo>
                    <a:cubicBezTo>
                      <a:pt x="8312"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76040" y="2582643"/>
                <a:ext cx="557594" cy="30311"/>
              </a:xfrm>
              <a:custGeom>
                <a:avLst/>
                <a:gdLst/>
                <a:ahLst/>
                <a:cxnLst/>
                <a:rect l="l" t="t" r="r" b="b"/>
                <a:pathLst>
                  <a:path w="8407" h="457" extrusionOk="0">
                    <a:moveTo>
                      <a:pt x="221" y="0"/>
                    </a:moveTo>
                    <a:cubicBezTo>
                      <a:pt x="95" y="0"/>
                      <a:pt x="1" y="110"/>
                      <a:pt x="1" y="236"/>
                    </a:cubicBezTo>
                    <a:cubicBezTo>
                      <a:pt x="1" y="346"/>
                      <a:pt x="95" y="456"/>
                      <a:pt x="221" y="456"/>
                    </a:cubicBezTo>
                    <a:lnTo>
                      <a:pt x="8186" y="456"/>
                    </a:lnTo>
                    <a:cubicBezTo>
                      <a:pt x="8312" y="456"/>
                      <a:pt x="8406" y="346"/>
                      <a:pt x="8406" y="236"/>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256673" y="1833435"/>
                <a:ext cx="739855" cy="29249"/>
              </a:xfrm>
              <a:custGeom>
                <a:avLst/>
                <a:gdLst/>
                <a:ahLst/>
                <a:cxnLst/>
                <a:rect l="l" t="t" r="r" b="b"/>
                <a:pathLst>
                  <a:path w="11155" h="441" extrusionOk="0">
                    <a:moveTo>
                      <a:pt x="220" y="0"/>
                    </a:moveTo>
                    <a:cubicBezTo>
                      <a:pt x="110" y="0"/>
                      <a:pt x="0" y="95"/>
                      <a:pt x="0" y="220"/>
                    </a:cubicBezTo>
                    <a:cubicBezTo>
                      <a:pt x="0" y="346"/>
                      <a:pt x="110" y="440"/>
                      <a:pt x="236" y="440"/>
                    </a:cubicBezTo>
                    <a:lnTo>
                      <a:pt x="10935" y="440"/>
                    </a:lnTo>
                    <a:cubicBezTo>
                      <a:pt x="11045" y="440"/>
                      <a:pt x="11155" y="346"/>
                      <a:pt x="11155" y="220"/>
                    </a:cubicBezTo>
                    <a:cubicBezTo>
                      <a:pt x="11155" y="95"/>
                      <a:pt x="11045" y="0"/>
                      <a:pt x="10935"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582793" y="1905332"/>
                <a:ext cx="413735" cy="30311"/>
              </a:xfrm>
              <a:custGeom>
                <a:avLst/>
                <a:gdLst/>
                <a:ahLst/>
                <a:cxnLst/>
                <a:rect l="l" t="t" r="r" b="b"/>
                <a:pathLst>
                  <a:path w="6238" h="457" extrusionOk="0">
                    <a:moveTo>
                      <a:pt x="221" y="0"/>
                    </a:moveTo>
                    <a:cubicBezTo>
                      <a:pt x="95" y="0"/>
                      <a:pt x="1" y="110"/>
                      <a:pt x="1" y="220"/>
                    </a:cubicBezTo>
                    <a:cubicBezTo>
                      <a:pt x="1" y="346"/>
                      <a:pt x="95" y="456"/>
                      <a:pt x="221" y="456"/>
                    </a:cubicBezTo>
                    <a:lnTo>
                      <a:pt x="6018" y="456"/>
                    </a:lnTo>
                    <a:cubicBezTo>
                      <a:pt x="6128" y="456"/>
                      <a:pt x="6238" y="346"/>
                      <a:pt x="6238" y="220"/>
                    </a:cubicBezTo>
                    <a:cubicBezTo>
                      <a:pt x="6238" y="110"/>
                      <a:pt x="6128"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582793" y="1978289"/>
                <a:ext cx="413735" cy="29249"/>
              </a:xfrm>
              <a:custGeom>
                <a:avLst/>
                <a:gdLst/>
                <a:ahLst/>
                <a:cxnLst/>
                <a:rect l="l" t="t" r="r" b="b"/>
                <a:pathLst>
                  <a:path w="6238" h="441" extrusionOk="0">
                    <a:moveTo>
                      <a:pt x="221" y="0"/>
                    </a:moveTo>
                    <a:cubicBezTo>
                      <a:pt x="95" y="0"/>
                      <a:pt x="1" y="94"/>
                      <a:pt x="1" y="220"/>
                    </a:cubicBezTo>
                    <a:cubicBezTo>
                      <a:pt x="1" y="346"/>
                      <a:pt x="95" y="440"/>
                      <a:pt x="221" y="440"/>
                    </a:cubicBezTo>
                    <a:lnTo>
                      <a:pt x="6018" y="440"/>
                    </a:lnTo>
                    <a:cubicBezTo>
                      <a:pt x="6128" y="440"/>
                      <a:pt x="6238" y="346"/>
                      <a:pt x="6238" y="220"/>
                    </a:cubicBezTo>
                    <a:cubicBezTo>
                      <a:pt x="6238" y="94"/>
                      <a:pt x="6128"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256673" y="2848341"/>
                <a:ext cx="739855" cy="30311"/>
              </a:xfrm>
              <a:custGeom>
                <a:avLst/>
                <a:gdLst/>
                <a:ahLst/>
                <a:cxnLst/>
                <a:rect l="l" t="t" r="r" b="b"/>
                <a:pathLst>
                  <a:path w="11155" h="457" extrusionOk="0">
                    <a:moveTo>
                      <a:pt x="220" y="1"/>
                    </a:moveTo>
                    <a:cubicBezTo>
                      <a:pt x="110" y="1"/>
                      <a:pt x="0" y="111"/>
                      <a:pt x="0" y="221"/>
                    </a:cubicBezTo>
                    <a:cubicBezTo>
                      <a:pt x="0" y="346"/>
                      <a:pt x="110" y="456"/>
                      <a:pt x="236" y="456"/>
                    </a:cubicBezTo>
                    <a:lnTo>
                      <a:pt x="10935" y="456"/>
                    </a:lnTo>
                    <a:cubicBezTo>
                      <a:pt x="11045" y="456"/>
                      <a:pt x="11155" y="346"/>
                      <a:pt x="11155" y="221"/>
                    </a:cubicBezTo>
                    <a:cubicBezTo>
                      <a:pt x="11155" y="111"/>
                      <a:pt x="11045" y="1"/>
                      <a:pt x="10935"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582793" y="2700370"/>
                <a:ext cx="413735" cy="30311"/>
              </a:xfrm>
              <a:custGeom>
                <a:avLst/>
                <a:gdLst/>
                <a:ahLst/>
                <a:cxnLst/>
                <a:rect l="l" t="t" r="r" b="b"/>
                <a:pathLst>
                  <a:path w="6238" h="457" extrusionOk="0">
                    <a:moveTo>
                      <a:pt x="221" y="1"/>
                    </a:moveTo>
                    <a:cubicBezTo>
                      <a:pt x="95" y="1"/>
                      <a:pt x="1" y="111"/>
                      <a:pt x="1" y="221"/>
                    </a:cubicBezTo>
                    <a:cubicBezTo>
                      <a:pt x="1" y="346"/>
                      <a:pt x="95" y="456"/>
                      <a:pt x="221" y="456"/>
                    </a:cubicBezTo>
                    <a:lnTo>
                      <a:pt x="6018" y="456"/>
                    </a:lnTo>
                    <a:cubicBezTo>
                      <a:pt x="6128" y="456"/>
                      <a:pt x="6238" y="346"/>
                      <a:pt x="6238" y="221"/>
                    </a:cubicBezTo>
                    <a:cubicBezTo>
                      <a:pt x="6238" y="111"/>
                      <a:pt x="6128"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82793" y="2773327"/>
                <a:ext cx="413735" cy="29249"/>
              </a:xfrm>
              <a:custGeom>
                <a:avLst/>
                <a:gdLst/>
                <a:ahLst/>
                <a:cxnLst/>
                <a:rect l="l" t="t" r="r" b="b"/>
                <a:pathLst>
                  <a:path w="6238" h="441" extrusionOk="0">
                    <a:moveTo>
                      <a:pt x="221" y="1"/>
                    </a:moveTo>
                    <a:cubicBezTo>
                      <a:pt x="95" y="1"/>
                      <a:pt x="1" y="95"/>
                      <a:pt x="1" y="221"/>
                    </a:cubicBezTo>
                    <a:cubicBezTo>
                      <a:pt x="1" y="346"/>
                      <a:pt x="95" y="440"/>
                      <a:pt x="221" y="440"/>
                    </a:cubicBezTo>
                    <a:lnTo>
                      <a:pt x="6018" y="440"/>
                    </a:lnTo>
                    <a:cubicBezTo>
                      <a:pt x="6128" y="440"/>
                      <a:pt x="6238" y="346"/>
                      <a:pt x="6238" y="221"/>
                    </a:cubicBezTo>
                    <a:cubicBezTo>
                      <a:pt x="6238" y="95"/>
                      <a:pt x="6128"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39000" y="2110608"/>
                <a:ext cx="557528" cy="29249"/>
              </a:xfrm>
              <a:custGeom>
                <a:avLst/>
                <a:gdLst/>
                <a:ahLst/>
                <a:cxnLst/>
                <a:rect l="l" t="t" r="r" b="b"/>
                <a:pathLst>
                  <a:path w="8406" h="441" extrusionOk="0">
                    <a:moveTo>
                      <a:pt x="220" y="0"/>
                    </a:moveTo>
                    <a:cubicBezTo>
                      <a:pt x="95" y="0"/>
                      <a:pt x="1" y="95"/>
                      <a:pt x="1" y="220"/>
                    </a:cubicBezTo>
                    <a:cubicBezTo>
                      <a:pt x="1" y="346"/>
                      <a:pt x="95" y="440"/>
                      <a:pt x="220" y="440"/>
                    </a:cubicBezTo>
                    <a:lnTo>
                      <a:pt x="8186" y="440"/>
                    </a:lnTo>
                    <a:cubicBezTo>
                      <a:pt x="8296"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39000" y="2169968"/>
                <a:ext cx="557528" cy="29249"/>
              </a:xfrm>
              <a:custGeom>
                <a:avLst/>
                <a:gdLst/>
                <a:ahLst/>
                <a:cxnLst/>
                <a:rect l="l" t="t" r="r" b="b"/>
                <a:pathLst>
                  <a:path w="8406" h="441" extrusionOk="0">
                    <a:moveTo>
                      <a:pt x="220" y="1"/>
                    </a:moveTo>
                    <a:cubicBezTo>
                      <a:pt x="95" y="1"/>
                      <a:pt x="1" y="95"/>
                      <a:pt x="1" y="221"/>
                    </a:cubicBezTo>
                    <a:cubicBezTo>
                      <a:pt x="1" y="347"/>
                      <a:pt x="95" y="441"/>
                      <a:pt x="220" y="441"/>
                    </a:cubicBezTo>
                    <a:lnTo>
                      <a:pt x="8186" y="441"/>
                    </a:lnTo>
                    <a:cubicBezTo>
                      <a:pt x="8296" y="441"/>
                      <a:pt x="8406" y="347"/>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439000" y="2228334"/>
                <a:ext cx="557528" cy="30311"/>
              </a:xfrm>
              <a:custGeom>
                <a:avLst/>
                <a:gdLst/>
                <a:ahLst/>
                <a:cxnLst/>
                <a:rect l="l" t="t" r="r" b="b"/>
                <a:pathLst>
                  <a:path w="8406" h="457" extrusionOk="0">
                    <a:moveTo>
                      <a:pt x="220" y="1"/>
                    </a:moveTo>
                    <a:cubicBezTo>
                      <a:pt x="95" y="1"/>
                      <a:pt x="1" y="111"/>
                      <a:pt x="1" y="236"/>
                    </a:cubicBezTo>
                    <a:cubicBezTo>
                      <a:pt x="1" y="346"/>
                      <a:pt x="95" y="456"/>
                      <a:pt x="220" y="456"/>
                    </a:cubicBezTo>
                    <a:lnTo>
                      <a:pt x="8186" y="456"/>
                    </a:lnTo>
                    <a:cubicBezTo>
                      <a:pt x="8296" y="456"/>
                      <a:pt x="8406" y="346"/>
                      <a:pt x="8406" y="236"/>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439000" y="2287762"/>
                <a:ext cx="557528" cy="29249"/>
              </a:xfrm>
              <a:custGeom>
                <a:avLst/>
                <a:gdLst/>
                <a:ahLst/>
                <a:cxnLst/>
                <a:rect l="l" t="t" r="r" b="b"/>
                <a:pathLst>
                  <a:path w="8406" h="441" extrusionOk="0">
                    <a:moveTo>
                      <a:pt x="220" y="0"/>
                    </a:moveTo>
                    <a:cubicBezTo>
                      <a:pt x="95" y="0"/>
                      <a:pt x="1" y="95"/>
                      <a:pt x="1" y="220"/>
                    </a:cubicBezTo>
                    <a:cubicBezTo>
                      <a:pt x="1" y="346"/>
                      <a:pt x="95" y="440"/>
                      <a:pt x="220" y="440"/>
                    </a:cubicBezTo>
                    <a:lnTo>
                      <a:pt x="8186" y="440"/>
                    </a:lnTo>
                    <a:cubicBezTo>
                      <a:pt x="8296" y="440"/>
                      <a:pt x="8406" y="346"/>
                      <a:pt x="8406" y="220"/>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439000" y="2405489"/>
                <a:ext cx="557528" cy="29249"/>
              </a:xfrm>
              <a:custGeom>
                <a:avLst/>
                <a:gdLst/>
                <a:ahLst/>
                <a:cxnLst/>
                <a:rect l="l" t="t" r="r" b="b"/>
                <a:pathLst>
                  <a:path w="8406" h="441" extrusionOk="0">
                    <a:moveTo>
                      <a:pt x="220" y="1"/>
                    </a:moveTo>
                    <a:cubicBezTo>
                      <a:pt x="95" y="1"/>
                      <a:pt x="1" y="95"/>
                      <a:pt x="1" y="221"/>
                    </a:cubicBezTo>
                    <a:cubicBezTo>
                      <a:pt x="1" y="346"/>
                      <a:pt x="95" y="441"/>
                      <a:pt x="220" y="441"/>
                    </a:cubicBezTo>
                    <a:lnTo>
                      <a:pt x="8186" y="441"/>
                    </a:lnTo>
                    <a:cubicBezTo>
                      <a:pt x="8296" y="441"/>
                      <a:pt x="8406" y="346"/>
                      <a:pt x="8406" y="221"/>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439000" y="2464916"/>
                <a:ext cx="557528" cy="29249"/>
              </a:xfrm>
              <a:custGeom>
                <a:avLst/>
                <a:gdLst/>
                <a:ahLst/>
                <a:cxnLst/>
                <a:rect l="l" t="t" r="r" b="b"/>
                <a:pathLst>
                  <a:path w="8406" h="441" extrusionOk="0">
                    <a:moveTo>
                      <a:pt x="220" y="0"/>
                    </a:moveTo>
                    <a:cubicBezTo>
                      <a:pt x="95" y="0"/>
                      <a:pt x="1" y="94"/>
                      <a:pt x="1" y="220"/>
                    </a:cubicBezTo>
                    <a:cubicBezTo>
                      <a:pt x="1" y="346"/>
                      <a:pt x="95" y="440"/>
                      <a:pt x="220" y="440"/>
                    </a:cubicBezTo>
                    <a:lnTo>
                      <a:pt x="8186" y="440"/>
                    </a:lnTo>
                    <a:cubicBezTo>
                      <a:pt x="8296" y="440"/>
                      <a:pt x="8406" y="346"/>
                      <a:pt x="8406" y="220"/>
                    </a:cubicBezTo>
                    <a:cubicBezTo>
                      <a:pt x="8406" y="94"/>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39000" y="2524277"/>
                <a:ext cx="557528" cy="29249"/>
              </a:xfrm>
              <a:custGeom>
                <a:avLst/>
                <a:gdLst/>
                <a:ahLst/>
                <a:cxnLst/>
                <a:rect l="l" t="t" r="r" b="b"/>
                <a:pathLst>
                  <a:path w="8406" h="441" extrusionOk="0">
                    <a:moveTo>
                      <a:pt x="220" y="1"/>
                    </a:moveTo>
                    <a:cubicBezTo>
                      <a:pt x="95" y="1"/>
                      <a:pt x="1" y="95"/>
                      <a:pt x="1" y="221"/>
                    </a:cubicBezTo>
                    <a:cubicBezTo>
                      <a:pt x="1" y="346"/>
                      <a:pt x="95" y="441"/>
                      <a:pt x="220" y="441"/>
                    </a:cubicBezTo>
                    <a:lnTo>
                      <a:pt x="8186" y="441"/>
                    </a:lnTo>
                    <a:cubicBezTo>
                      <a:pt x="8296"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439000" y="2582643"/>
                <a:ext cx="557528" cy="30311"/>
              </a:xfrm>
              <a:custGeom>
                <a:avLst/>
                <a:gdLst/>
                <a:ahLst/>
                <a:cxnLst/>
                <a:rect l="l" t="t" r="r" b="b"/>
                <a:pathLst>
                  <a:path w="8406" h="457" extrusionOk="0">
                    <a:moveTo>
                      <a:pt x="220" y="0"/>
                    </a:moveTo>
                    <a:cubicBezTo>
                      <a:pt x="95" y="0"/>
                      <a:pt x="1" y="110"/>
                      <a:pt x="1" y="236"/>
                    </a:cubicBezTo>
                    <a:cubicBezTo>
                      <a:pt x="1" y="346"/>
                      <a:pt x="95" y="456"/>
                      <a:pt x="220" y="456"/>
                    </a:cubicBezTo>
                    <a:lnTo>
                      <a:pt x="8186" y="456"/>
                    </a:lnTo>
                    <a:cubicBezTo>
                      <a:pt x="8296" y="456"/>
                      <a:pt x="8406" y="346"/>
                      <a:pt x="8406" y="236"/>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38325" y="3443342"/>
                <a:ext cx="2809394" cy="362731"/>
              </a:xfrm>
              <a:custGeom>
                <a:avLst/>
                <a:gdLst/>
                <a:ahLst/>
                <a:cxnLst/>
                <a:rect l="l" t="t" r="r" b="b"/>
                <a:pathLst>
                  <a:path w="42358" h="5469" extrusionOk="0">
                    <a:moveTo>
                      <a:pt x="2735" y="1"/>
                    </a:moveTo>
                    <a:cubicBezTo>
                      <a:pt x="1226" y="1"/>
                      <a:pt x="1" y="1226"/>
                      <a:pt x="1" y="2734"/>
                    </a:cubicBezTo>
                    <a:cubicBezTo>
                      <a:pt x="1" y="4243"/>
                      <a:pt x="1226" y="5468"/>
                      <a:pt x="2735" y="5468"/>
                    </a:cubicBezTo>
                    <a:lnTo>
                      <a:pt x="41431" y="5468"/>
                    </a:lnTo>
                    <a:cubicBezTo>
                      <a:pt x="41933" y="5468"/>
                      <a:pt x="42357" y="5044"/>
                      <a:pt x="42357" y="4541"/>
                    </a:cubicBezTo>
                    <a:lnTo>
                      <a:pt x="42357" y="928"/>
                    </a:lnTo>
                    <a:cubicBezTo>
                      <a:pt x="42357" y="425"/>
                      <a:pt x="41933" y="1"/>
                      <a:pt x="41431"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87339" y="3493351"/>
                <a:ext cx="2759319" cy="262647"/>
              </a:xfrm>
              <a:custGeom>
                <a:avLst/>
                <a:gdLst/>
                <a:ahLst/>
                <a:cxnLst/>
                <a:rect l="l" t="t" r="r" b="b"/>
                <a:pathLst>
                  <a:path w="41603" h="3960" extrusionOk="0">
                    <a:moveTo>
                      <a:pt x="2027" y="1"/>
                    </a:moveTo>
                    <a:cubicBezTo>
                      <a:pt x="911" y="1"/>
                      <a:pt x="0" y="881"/>
                      <a:pt x="0" y="1980"/>
                    </a:cubicBezTo>
                    <a:cubicBezTo>
                      <a:pt x="0" y="3080"/>
                      <a:pt x="911" y="3960"/>
                      <a:pt x="2027" y="3960"/>
                    </a:cubicBezTo>
                    <a:lnTo>
                      <a:pt x="41430" y="3960"/>
                    </a:lnTo>
                    <a:cubicBezTo>
                      <a:pt x="41524" y="3960"/>
                      <a:pt x="41603" y="3881"/>
                      <a:pt x="41603" y="3787"/>
                    </a:cubicBezTo>
                    <a:lnTo>
                      <a:pt x="41603" y="174"/>
                    </a:lnTo>
                    <a:cubicBezTo>
                      <a:pt x="41603" y="79"/>
                      <a:pt x="41524" y="1"/>
                      <a:pt x="41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538325" y="3443342"/>
                <a:ext cx="2809394" cy="362731"/>
              </a:xfrm>
              <a:custGeom>
                <a:avLst/>
                <a:gdLst/>
                <a:ahLst/>
                <a:cxnLst/>
                <a:rect l="l" t="t" r="r" b="b"/>
                <a:pathLst>
                  <a:path w="42358" h="5469" extrusionOk="0">
                    <a:moveTo>
                      <a:pt x="2735" y="1"/>
                    </a:moveTo>
                    <a:cubicBezTo>
                      <a:pt x="1226" y="1"/>
                      <a:pt x="1" y="1226"/>
                      <a:pt x="1" y="2734"/>
                    </a:cubicBezTo>
                    <a:cubicBezTo>
                      <a:pt x="1" y="4243"/>
                      <a:pt x="1226" y="5468"/>
                      <a:pt x="2735" y="5468"/>
                    </a:cubicBezTo>
                    <a:lnTo>
                      <a:pt x="41431" y="5468"/>
                    </a:lnTo>
                    <a:cubicBezTo>
                      <a:pt x="41933" y="5468"/>
                      <a:pt x="42357" y="5044"/>
                      <a:pt x="42357" y="4541"/>
                    </a:cubicBezTo>
                    <a:lnTo>
                      <a:pt x="42357" y="928"/>
                    </a:lnTo>
                    <a:cubicBezTo>
                      <a:pt x="42357" y="425"/>
                      <a:pt x="41933" y="1"/>
                      <a:pt x="41431"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87339" y="3493351"/>
                <a:ext cx="2759319" cy="262647"/>
              </a:xfrm>
              <a:custGeom>
                <a:avLst/>
                <a:gdLst/>
                <a:ahLst/>
                <a:cxnLst/>
                <a:rect l="l" t="t" r="r" b="b"/>
                <a:pathLst>
                  <a:path w="41603" h="3960" extrusionOk="0">
                    <a:moveTo>
                      <a:pt x="2027" y="1"/>
                    </a:moveTo>
                    <a:cubicBezTo>
                      <a:pt x="911" y="1"/>
                      <a:pt x="0" y="881"/>
                      <a:pt x="0" y="1980"/>
                    </a:cubicBezTo>
                    <a:cubicBezTo>
                      <a:pt x="0" y="3080"/>
                      <a:pt x="911" y="3960"/>
                      <a:pt x="2027" y="3960"/>
                    </a:cubicBezTo>
                    <a:lnTo>
                      <a:pt x="41430" y="3960"/>
                    </a:lnTo>
                    <a:cubicBezTo>
                      <a:pt x="41524" y="3960"/>
                      <a:pt x="41603" y="3881"/>
                      <a:pt x="41603" y="3787"/>
                    </a:cubicBezTo>
                    <a:lnTo>
                      <a:pt x="41603" y="174"/>
                    </a:lnTo>
                    <a:cubicBezTo>
                      <a:pt x="41603" y="79"/>
                      <a:pt x="41524" y="1"/>
                      <a:pt x="41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97407" y="3531875"/>
                <a:ext cx="2798546" cy="16782"/>
              </a:xfrm>
              <a:custGeom>
                <a:avLst/>
                <a:gdLst/>
                <a:ahLst/>
                <a:cxnLst/>
                <a:rect l="l" t="t" r="r" b="b"/>
                <a:pathLst>
                  <a:path w="42169" h="253" extrusionOk="0">
                    <a:moveTo>
                      <a:pt x="0" y="1"/>
                    </a:moveTo>
                    <a:lnTo>
                      <a:pt x="0" y="252"/>
                    </a:lnTo>
                    <a:lnTo>
                      <a:pt x="42168" y="252"/>
                    </a:lnTo>
                    <a:lnTo>
                      <a:pt x="4216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59075" y="3617875"/>
                <a:ext cx="2836603" cy="16701"/>
              </a:xfrm>
              <a:custGeom>
                <a:avLst/>
                <a:gdLst/>
                <a:ahLst/>
                <a:cxnLst/>
                <a:rect l="l" t="t" r="r" b="b"/>
                <a:pathLst>
                  <a:path w="42169" h="252" extrusionOk="0">
                    <a:moveTo>
                      <a:pt x="0" y="1"/>
                    </a:moveTo>
                    <a:lnTo>
                      <a:pt x="0" y="252"/>
                    </a:lnTo>
                    <a:lnTo>
                      <a:pt x="42168" y="252"/>
                    </a:lnTo>
                    <a:lnTo>
                      <a:pt x="4216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597407" y="3696579"/>
                <a:ext cx="2798546" cy="15721"/>
              </a:xfrm>
              <a:custGeom>
                <a:avLst/>
                <a:gdLst/>
                <a:ahLst/>
                <a:cxnLst/>
                <a:rect l="l" t="t" r="r" b="b"/>
                <a:pathLst>
                  <a:path w="42169" h="237" extrusionOk="0">
                    <a:moveTo>
                      <a:pt x="0" y="0"/>
                    </a:moveTo>
                    <a:lnTo>
                      <a:pt x="0" y="236"/>
                    </a:lnTo>
                    <a:lnTo>
                      <a:pt x="42168" y="236"/>
                    </a:lnTo>
                    <a:lnTo>
                      <a:pt x="42168"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957861" y="2644259"/>
                <a:ext cx="262382" cy="233265"/>
              </a:xfrm>
              <a:custGeom>
                <a:avLst/>
                <a:gdLst/>
                <a:ahLst/>
                <a:cxnLst/>
                <a:rect l="l" t="t" r="r" b="b"/>
                <a:pathLst>
                  <a:path w="3956" h="3517" extrusionOk="0">
                    <a:moveTo>
                      <a:pt x="1825" y="0"/>
                    </a:moveTo>
                    <a:cubicBezTo>
                      <a:pt x="862" y="0"/>
                      <a:pt x="0" y="861"/>
                      <a:pt x="237" y="1962"/>
                    </a:cubicBezTo>
                    <a:cubicBezTo>
                      <a:pt x="253" y="1978"/>
                      <a:pt x="253" y="2009"/>
                      <a:pt x="253" y="2025"/>
                    </a:cubicBezTo>
                    <a:cubicBezTo>
                      <a:pt x="614" y="3439"/>
                      <a:pt x="1478" y="3471"/>
                      <a:pt x="1478" y="3471"/>
                    </a:cubicBezTo>
                    <a:cubicBezTo>
                      <a:pt x="1478" y="3471"/>
                      <a:pt x="1727" y="3517"/>
                      <a:pt x="2057" y="3517"/>
                    </a:cubicBezTo>
                    <a:cubicBezTo>
                      <a:pt x="2799" y="3517"/>
                      <a:pt x="3956" y="3284"/>
                      <a:pt x="3662" y="1774"/>
                    </a:cubicBezTo>
                    <a:cubicBezTo>
                      <a:pt x="3521" y="1035"/>
                      <a:pt x="3175" y="580"/>
                      <a:pt x="2767" y="297"/>
                    </a:cubicBezTo>
                    <a:cubicBezTo>
                      <a:pt x="2465" y="92"/>
                      <a:pt x="2140" y="0"/>
                      <a:pt x="18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864144" y="3553773"/>
                <a:ext cx="1424528" cy="135568"/>
              </a:xfrm>
              <a:custGeom>
                <a:avLst/>
                <a:gdLst/>
                <a:ahLst/>
                <a:cxnLst/>
                <a:rect l="l" t="t" r="r" b="b"/>
                <a:pathLst>
                  <a:path w="21478" h="2044" extrusionOk="0">
                    <a:moveTo>
                      <a:pt x="2750" y="1"/>
                    </a:moveTo>
                    <a:lnTo>
                      <a:pt x="48" y="1918"/>
                    </a:lnTo>
                    <a:cubicBezTo>
                      <a:pt x="1" y="1965"/>
                      <a:pt x="32" y="2043"/>
                      <a:pt x="95" y="2043"/>
                    </a:cubicBezTo>
                    <a:lnTo>
                      <a:pt x="18131" y="1713"/>
                    </a:lnTo>
                    <a:lnTo>
                      <a:pt x="21477"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806839" y="3640261"/>
                <a:ext cx="1242135" cy="343961"/>
              </a:xfrm>
              <a:custGeom>
                <a:avLst/>
                <a:gdLst/>
                <a:ahLst/>
                <a:cxnLst/>
                <a:rect l="l" t="t" r="r" b="b"/>
                <a:pathLst>
                  <a:path w="18728" h="5186" extrusionOk="0">
                    <a:moveTo>
                      <a:pt x="2577" y="1"/>
                    </a:moveTo>
                    <a:cubicBezTo>
                      <a:pt x="1147" y="1"/>
                      <a:pt x="0" y="1164"/>
                      <a:pt x="0" y="2593"/>
                    </a:cubicBezTo>
                    <a:cubicBezTo>
                      <a:pt x="0" y="4023"/>
                      <a:pt x="1147" y="5186"/>
                      <a:pt x="2577" y="5186"/>
                    </a:cubicBezTo>
                    <a:lnTo>
                      <a:pt x="18728" y="5186"/>
                    </a:lnTo>
                    <a:lnTo>
                      <a:pt x="18728" y="2546"/>
                    </a:lnTo>
                    <a:lnTo>
                      <a:pt x="18728"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014551" y="3569426"/>
                <a:ext cx="274121" cy="387736"/>
              </a:xfrm>
              <a:custGeom>
                <a:avLst/>
                <a:gdLst/>
                <a:ahLst/>
                <a:cxnLst/>
                <a:rect l="l" t="t" r="r" b="b"/>
                <a:pathLst>
                  <a:path w="4133" h="5846" extrusionOk="0">
                    <a:moveTo>
                      <a:pt x="4132" y="1"/>
                    </a:moveTo>
                    <a:cubicBezTo>
                      <a:pt x="2923" y="503"/>
                      <a:pt x="1729" y="990"/>
                      <a:pt x="519" y="1477"/>
                    </a:cubicBezTo>
                    <a:cubicBezTo>
                      <a:pt x="330" y="1886"/>
                      <a:pt x="48" y="2609"/>
                      <a:pt x="32" y="3536"/>
                    </a:cubicBezTo>
                    <a:cubicBezTo>
                      <a:pt x="0" y="4604"/>
                      <a:pt x="315" y="5421"/>
                      <a:pt x="519" y="5845"/>
                    </a:cubicBezTo>
                    <a:lnTo>
                      <a:pt x="4132" y="4573"/>
                    </a:lnTo>
                    <a:lnTo>
                      <a:pt x="4132"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831843" y="3667388"/>
                <a:ext cx="1217130" cy="289774"/>
              </a:xfrm>
              <a:custGeom>
                <a:avLst/>
                <a:gdLst/>
                <a:ahLst/>
                <a:cxnLst/>
                <a:rect l="l" t="t" r="r" b="b"/>
                <a:pathLst>
                  <a:path w="18351" h="4369" extrusionOk="0">
                    <a:moveTo>
                      <a:pt x="2184" y="0"/>
                    </a:moveTo>
                    <a:cubicBezTo>
                      <a:pt x="1037" y="0"/>
                      <a:pt x="63" y="927"/>
                      <a:pt x="32" y="2121"/>
                    </a:cubicBezTo>
                    <a:cubicBezTo>
                      <a:pt x="1" y="3347"/>
                      <a:pt x="959" y="4368"/>
                      <a:pt x="2137" y="4368"/>
                    </a:cubicBezTo>
                    <a:cubicBezTo>
                      <a:pt x="7542" y="4368"/>
                      <a:pt x="12946" y="4368"/>
                      <a:pt x="18351" y="4352"/>
                    </a:cubicBezTo>
                    <a:cubicBezTo>
                      <a:pt x="18162" y="3944"/>
                      <a:pt x="17848" y="3127"/>
                      <a:pt x="17880" y="2059"/>
                    </a:cubicBezTo>
                    <a:cubicBezTo>
                      <a:pt x="17895" y="1116"/>
                      <a:pt x="18162" y="409"/>
                      <a:pt x="18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48907" y="3553773"/>
                <a:ext cx="239765" cy="113681"/>
              </a:xfrm>
              <a:custGeom>
                <a:avLst/>
                <a:gdLst/>
                <a:ahLst/>
                <a:cxnLst/>
                <a:rect l="l" t="t" r="r" b="b"/>
                <a:pathLst>
                  <a:path w="3615" h="1714" extrusionOk="0">
                    <a:moveTo>
                      <a:pt x="3614" y="1"/>
                    </a:moveTo>
                    <a:lnTo>
                      <a:pt x="1" y="1305"/>
                    </a:lnTo>
                    <a:lnTo>
                      <a:pt x="1" y="1713"/>
                    </a:lnTo>
                    <a:lnTo>
                      <a:pt x="3614" y="409"/>
                    </a:lnTo>
                    <a:lnTo>
                      <a:pt x="3614"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48907" y="3869547"/>
                <a:ext cx="239765" cy="114676"/>
              </a:xfrm>
              <a:custGeom>
                <a:avLst/>
                <a:gdLst/>
                <a:ahLst/>
                <a:cxnLst/>
                <a:rect l="l" t="t" r="r" b="b"/>
                <a:pathLst>
                  <a:path w="3615" h="1729" extrusionOk="0">
                    <a:moveTo>
                      <a:pt x="3614" y="0"/>
                    </a:moveTo>
                    <a:lnTo>
                      <a:pt x="1" y="1320"/>
                    </a:lnTo>
                    <a:lnTo>
                      <a:pt x="1" y="1729"/>
                    </a:lnTo>
                    <a:lnTo>
                      <a:pt x="3614" y="409"/>
                    </a:lnTo>
                    <a:lnTo>
                      <a:pt x="3614" y="0"/>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877825" y="3711175"/>
                <a:ext cx="1171219" cy="11550"/>
              </a:xfrm>
              <a:custGeom>
                <a:avLst/>
                <a:gdLst/>
                <a:ahLst/>
                <a:cxnLst/>
                <a:rect l="l" t="t" r="r" b="b"/>
                <a:pathLst>
                  <a:path w="18744" h="174" extrusionOk="0">
                    <a:moveTo>
                      <a:pt x="1" y="0"/>
                    </a:moveTo>
                    <a:lnTo>
                      <a:pt x="1" y="173"/>
                    </a:lnTo>
                    <a:lnTo>
                      <a:pt x="18744" y="173"/>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2"/>
              <p:cNvGrpSpPr/>
              <p:nvPr/>
            </p:nvGrpSpPr>
            <p:grpSpPr>
              <a:xfrm>
                <a:off x="4538325" y="3081738"/>
                <a:ext cx="2809394" cy="361670"/>
                <a:chOff x="4538325" y="3081738"/>
                <a:chExt cx="2809394" cy="361670"/>
              </a:xfrm>
            </p:grpSpPr>
            <p:sp>
              <p:nvSpPr>
                <p:cNvPr id="74" name="Google Shape;74;p2"/>
                <p:cNvSpPr/>
                <p:nvPr/>
              </p:nvSpPr>
              <p:spPr>
                <a:xfrm>
                  <a:off x="4538325" y="3081738"/>
                  <a:ext cx="2809394" cy="361670"/>
                </a:xfrm>
                <a:custGeom>
                  <a:avLst/>
                  <a:gdLst/>
                  <a:ahLst/>
                  <a:cxnLst/>
                  <a:rect l="l" t="t" r="r" b="b"/>
                  <a:pathLst>
                    <a:path w="42358" h="5453" extrusionOk="0">
                      <a:moveTo>
                        <a:pt x="2735" y="1"/>
                      </a:moveTo>
                      <a:cubicBezTo>
                        <a:pt x="1226" y="1"/>
                        <a:pt x="1" y="1226"/>
                        <a:pt x="1" y="2735"/>
                      </a:cubicBezTo>
                      <a:cubicBezTo>
                        <a:pt x="1" y="4243"/>
                        <a:pt x="1226" y="5453"/>
                        <a:pt x="2735" y="5453"/>
                      </a:cubicBezTo>
                      <a:lnTo>
                        <a:pt x="39624" y="5453"/>
                      </a:lnTo>
                      <a:cubicBezTo>
                        <a:pt x="41132" y="5453"/>
                        <a:pt x="42357" y="4243"/>
                        <a:pt x="42342" y="2735"/>
                      </a:cubicBezTo>
                      <a:cubicBezTo>
                        <a:pt x="42342" y="1226"/>
                        <a:pt x="41132" y="1"/>
                        <a:pt x="39624"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675883" y="3146405"/>
                  <a:ext cx="2198740" cy="232403"/>
                </a:xfrm>
                <a:custGeom>
                  <a:avLst/>
                  <a:gdLst/>
                  <a:ahLst/>
                  <a:cxnLst/>
                  <a:rect l="l" t="t" r="r" b="b"/>
                  <a:pathLst>
                    <a:path w="33151" h="3504" extrusionOk="0">
                      <a:moveTo>
                        <a:pt x="1760" y="0"/>
                      </a:moveTo>
                      <a:cubicBezTo>
                        <a:pt x="786" y="0"/>
                        <a:pt x="1" y="786"/>
                        <a:pt x="1" y="1760"/>
                      </a:cubicBezTo>
                      <a:cubicBezTo>
                        <a:pt x="1" y="2718"/>
                        <a:pt x="786" y="3504"/>
                        <a:pt x="1760" y="3504"/>
                      </a:cubicBezTo>
                      <a:lnTo>
                        <a:pt x="31391" y="3504"/>
                      </a:lnTo>
                      <a:cubicBezTo>
                        <a:pt x="32365" y="3504"/>
                        <a:pt x="33151" y="2718"/>
                        <a:pt x="33151" y="1760"/>
                      </a:cubicBezTo>
                      <a:cubicBezTo>
                        <a:pt x="33151" y="786"/>
                        <a:pt x="32365" y="0"/>
                        <a:pt x="31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4614713" y="3184388"/>
                  <a:ext cx="2552541" cy="156572"/>
                  <a:chOff x="-3682704" y="3655410"/>
                  <a:chExt cx="1069306" cy="59030"/>
                </a:xfrm>
              </p:grpSpPr>
              <p:sp>
                <p:nvSpPr>
                  <p:cNvPr id="77" name="Google Shape;77;p2"/>
                  <p:cNvSpPr/>
                  <p:nvPr/>
                </p:nvSpPr>
                <p:spPr>
                  <a:xfrm>
                    <a:off x="-3668255" y="3655410"/>
                    <a:ext cx="1054858" cy="6326"/>
                  </a:xfrm>
                  <a:custGeom>
                    <a:avLst/>
                    <a:gdLst/>
                    <a:ahLst/>
                    <a:cxnLst/>
                    <a:rect l="l" t="t" r="r" b="b"/>
                    <a:pathLst>
                      <a:path w="42169" h="253" extrusionOk="0">
                        <a:moveTo>
                          <a:pt x="0" y="1"/>
                        </a:moveTo>
                        <a:lnTo>
                          <a:pt x="0" y="252"/>
                        </a:lnTo>
                        <a:lnTo>
                          <a:pt x="42168" y="252"/>
                        </a:lnTo>
                        <a:lnTo>
                          <a:pt x="42168"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82704" y="3683337"/>
                    <a:ext cx="1069195" cy="6295"/>
                  </a:xfrm>
                  <a:custGeom>
                    <a:avLst/>
                    <a:gdLst/>
                    <a:ahLst/>
                    <a:cxnLst/>
                    <a:rect l="l" t="t" r="r" b="b"/>
                    <a:pathLst>
                      <a:path w="42169" h="252" extrusionOk="0">
                        <a:moveTo>
                          <a:pt x="0" y="1"/>
                        </a:moveTo>
                        <a:lnTo>
                          <a:pt x="0" y="252"/>
                        </a:lnTo>
                        <a:lnTo>
                          <a:pt x="42168" y="252"/>
                        </a:lnTo>
                        <a:lnTo>
                          <a:pt x="42168"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668255" y="3708514"/>
                    <a:ext cx="1054858" cy="5926"/>
                  </a:xfrm>
                  <a:custGeom>
                    <a:avLst/>
                    <a:gdLst/>
                    <a:ahLst/>
                    <a:cxnLst/>
                    <a:rect l="l" t="t" r="r" b="b"/>
                    <a:pathLst>
                      <a:path w="42169" h="237" extrusionOk="0">
                        <a:moveTo>
                          <a:pt x="0" y="0"/>
                        </a:moveTo>
                        <a:lnTo>
                          <a:pt x="0" y="236"/>
                        </a:lnTo>
                        <a:lnTo>
                          <a:pt x="42168" y="236"/>
                        </a:lnTo>
                        <a:lnTo>
                          <a:pt x="42168" y="0"/>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80;p2"/>
              <p:cNvSpPr/>
              <p:nvPr/>
            </p:nvSpPr>
            <p:spPr>
              <a:xfrm>
                <a:off x="6842475" y="3762225"/>
                <a:ext cx="1206504" cy="11476"/>
              </a:xfrm>
              <a:custGeom>
                <a:avLst/>
                <a:gdLst/>
                <a:ahLst/>
                <a:cxnLst/>
                <a:rect l="l" t="t" r="r" b="b"/>
                <a:pathLst>
                  <a:path w="18744" h="173" extrusionOk="0">
                    <a:moveTo>
                      <a:pt x="1" y="0"/>
                    </a:moveTo>
                    <a:lnTo>
                      <a:pt x="1" y="173"/>
                    </a:lnTo>
                    <a:lnTo>
                      <a:pt x="18744" y="173"/>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835550" y="3814300"/>
                <a:ext cx="1213487" cy="10475"/>
              </a:xfrm>
              <a:custGeom>
                <a:avLst/>
                <a:gdLst/>
                <a:ahLst/>
                <a:cxnLst/>
                <a:rect l="l" t="t" r="r" b="b"/>
                <a:pathLst>
                  <a:path w="18744" h="158" extrusionOk="0">
                    <a:moveTo>
                      <a:pt x="1" y="1"/>
                    </a:moveTo>
                    <a:lnTo>
                      <a:pt x="1" y="158"/>
                    </a:lnTo>
                    <a:lnTo>
                      <a:pt x="18744" y="158"/>
                    </a:lnTo>
                    <a:lnTo>
                      <a:pt x="18744"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851675" y="3865350"/>
                <a:ext cx="1197320" cy="11550"/>
              </a:xfrm>
              <a:custGeom>
                <a:avLst/>
                <a:gdLst/>
                <a:ahLst/>
                <a:cxnLst/>
                <a:rect l="l" t="t" r="r" b="b"/>
                <a:pathLst>
                  <a:path w="18744" h="174" extrusionOk="0">
                    <a:moveTo>
                      <a:pt x="1" y="1"/>
                    </a:moveTo>
                    <a:lnTo>
                      <a:pt x="1" y="173"/>
                    </a:lnTo>
                    <a:lnTo>
                      <a:pt x="18744" y="173"/>
                    </a:lnTo>
                    <a:lnTo>
                      <a:pt x="18744"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892723" y="3917500"/>
                <a:ext cx="1156317" cy="10475"/>
              </a:xfrm>
              <a:custGeom>
                <a:avLst/>
                <a:gdLst/>
                <a:ahLst/>
                <a:cxnLst/>
                <a:rect l="l" t="t" r="r" b="b"/>
                <a:pathLst>
                  <a:path w="18744" h="158" extrusionOk="0">
                    <a:moveTo>
                      <a:pt x="1" y="0"/>
                    </a:moveTo>
                    <a:lnTo>
                      <a:pt x="1" y="157"/>
                    </a:lnTo>
                    <a:lnTo>
                      <a:pt x="18744" y="157"/>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767556" y="3711163"/>
                <a:ext cx="147043" cy="176425"/>
              </a:xfrm>
              <a:custGeom>
                <a:avLst/>
                <a:gdLst/>
                <a:ahLst/>
                <a:cxnLst/>
                <a:rect l="l" t="t" r="r" b="b"/>
                <a:pathLst>
                  <a:path w="2217" h="2660" extrusionOk="0">
                    <a:moveTo>
                      <a:pt x="1" y="0"/>
                    </a:moveTo>
                    <a:lnTo>
                      <a:pt x="1" y="2451"/>
                    </a:lnTo>
                    <a:cubicBezTo>
                      <a:pt x="1" y="2575"/>
                      <a:pt x="98" y="2659"/>
                      <a:pt x="208" y="2659"/>
                    </a:cubicBezTo>
                    <a:cubicBezTo>
                      <a:pt x="238" y="2659"/>
                      <a:pt x="269" y="2653"/>
                      <a:pt x="299" y="2640"/>
                    </a:cubicBezTo>
                    <a:lnTo>
                      <a:pt x="1006" y="2247"/>
                    </a:lnTo>
                    <a:cubicBezTo>
                      <a:pt x="1038" y="2231"/>
                      <a:pt x="1069" y="2223"/>
                      <a:pt x="1101" y="2223"/>
                    </a:cubicBezTo>
                    <a:cubicBezTo>
                      <a:pt x="1132" y="2223"/>
                      <a:pt x="1164" y="2231"/>
                      <a:pt x="1195" y="2247"/>
                    </a:cubicBezTo>
                    <a:lnTo>
                      <a:pt x="1918" y="2640"/>
                    </a:lnTo>
                    <a:cubicBezTo>
                      <a:pt x="1945" y="2653"/>
                      <a:pt x="1974" y="2659"/>
                      <a:pt x="2003" y="2659"/>
                    </a:cubicBezTo>
                    <a:cubicBezTo>
                      <a:pt x="2109" y="2659"/>
                      <a:pt x="2216" y="2575"/>
                      <a:pt x="2216" y="2451"/>
                    </a:cubicBezTo>
                    <a:lnTo>
                      <a:pt x="2216" y="0"/>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574436" y="3181823"/>
                <a:ext cx="1424528" cy="135502"/>
              </a:xfrm>
              <a:custGeom>
                <a:avLst/>
                <a:gdLst/>
                <a:ahLst/>
                <a:cxnLst/>
                <a:rect l="l" t="t" r="r" b="b"/>
                <a:pathLst>
                  <a:path w="21478" h="2043" extrusionOk="0">
                    <a:moveTo>
                      <a:pt x="2750" y="0"/>
                    </a:moveTo>
                    <a:lnTo>
                      <a:pt x="48" y="1917"/>
                    </a:lnTo>
                    <a:cubicBezTo>
                      <a:pt x="1" y="1964"/>
                      <a:pt x="17" y="2043"/>
                      <a:pt x="95" y="2043"/>
                    </a:cubicBezTo>
                    <a:lnTo>
                      <a:pt x="18131" y="1728"/>
                    </a:lnTo>
                    <a:lnTo>
                      <a:pt x="21478"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517131" y="3268310"/>
                <a:ext cx="1242201" cy="343895"/>
              </a:xfrm>
              <a:custGeom>
                <a:avLst/>
                <a:gdLst/>
                <a:ahLst/>
                <a:cxnLst/>
                <a:rect l="l" t="t" r="r" b="b"/>
                <a:pathLst>
                  <a:path w="18729" h="5185" extrusionOk="0">
                    <a:moveTo>
                      <a:pt x="2577" y="0"/>
                    </a:moveTo>
                    <a:cubicBezTo>
                      <a:pt x="1148" y="0"/>
                      <a:pt x="1" y="1163"/>
                      <a:pt x="1" y="2593"/>
                    </a:cubicBezTo>
                    <a:cubicBezTo>
                      <a:pt x="1" y="4022"/>
                      <a:pt x="1148" y="5185"/>
                      <a:pt x="2577" y="5185"/>
                    </a:cubicBezTo>
                    <a:lnTo>
                      <a:pt x="18728" y="5185"/>
                    </a:lnTo>
                    <a:lnTo>
                      <a:pt x="18728" y="2561"/>
                    </a:lnTo>
                    <a:lnTo>
                      <a:pt x="18728"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724843" y="3197409"/>
                <a:ext cx="274121" cy="387736"/>
              </a:xfrm>
              <a:custGeom>
                <a:avLst/>
                <a:gdLst/>
                <a:ahLst/>
                <a:cxnLst/>
                <a:rect l="l" t="t" r="r" b="b"/>
                <a:pathLst>
                  <a:path w="4133" h="5846" extrusionOk="0">
                    <a:moveTo>
                      <a:pt x="4133" y="1"/>
                    </a:moveTo>
                    <a:cubicBezTo>
                      <a:pt x="2923" y="504"/>
                      <a:pt x="1729" y="991"/>
                      <a:pt x="519" y="1493"/>
                    </a:cubicBezTo>
                    <a:cubicBezTo>
                      <a:pt x="331" y="1886"/>
                      <a:pt x="48" y="2609"/>
                      <a:pt x="32" y="3536"/>
                    </a:cubicBezTo>
                    <a:cubicBezTo>
                      <a:pt x="1" y="4620"/>
                      <a:pt x="315" y="5437"/>
                      <a:pt x="519" y="5845"/>
                    </a:cubicBezTo>
                    <a:lnTo>
                      <a:pt x="4133" y="4573"/>
                    </a:lnTo>
                    <a:lnTo>
                      <a:pt x="413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542136" y="3296432"/>
                <a:ext cx="1217196" cy="288713"/>
              </a:xfrm>
              <a:custGeom>
                <a:avLst/>
                <a:gdLst/>
                <a:ahLst/>
                <a:cxnLst/>
                <a:rect l="l" t="t" r="r" b="b"/>
                <a:pathLst>
                  <a:path w="18352" h="4353" extrusionOk="0">
                    <a:moveTo>
                      <a:pt x="2185" y="0"/>
                    </a:moveTo>
                    <a:cubicBezTo>
                      <a:pt x="1038" y="0"/>
                      <a:pt x="64" y="927"/>
                      <a:pt x="32" y="2106"/>
                    </a:cubicBezTo>
                    <a:cubicBezTo>
                      <a:pt x="1" y="3331"/>
                      <a:pt x="959" y="4352"/>
                      <a:pt x="2138" y="4352"/>
                    </a:cubicBezTo>
                    <a:lnTo>
                      <a:pt x="18351" y="4352"/>
                    </a:lnTo>
                    <a:cubicBezTo>
                      <a:pt x="18163" y="3944"/>
                      <a:pt x="17849" y="3111"/>
                      <a:pt x="17880" y="2043"/>
                    </a:cubicBezTo>
                    <a:cubicBezTo>
                      <a:pt x="17896" y="1116"/>
                      <a:pt x="18163" y="393"/>
                      <a:pt x="18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759266" y="3497530"/>
                <a:ext cx="239699" cy="114676"/>
              </a:xfrm>
              <a:custGeom>
                <a:avLst/>
                <a:gdLst/>
                <a:ahLst/>
                <a:cxnLst/>
                <a:rect l="l" t="t" r="r" b="b"/>
                <a:pathLst>
                  <a:path w="3614" h="1729" extrusionOk="0">
                    <a:moveTo>
                      <a:pt x="3614" y="1"/>
                    </a:moveTo>
                    <a:lnTo>
                      <a:pt x="0" y="1320"/>
                    </a:lnTo>
                    <a:lnTo>
                      <a:pt x="0" y="1729"/>
                    </a:lnTo>
                    <a:lnTo>
                      <a:pt x="3614" y="409"/>
                    </a:lnTo>
                    <a:lnTo>
                      <a:pt x="3614"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588050" y="3339150"/>
                <a:ext cx="1171219" cy="11550"/>
              </a:xfrm>
              <a:custGeom>
                <a:avLst/>
                <a:gdLst/>
                <a:ahLst/>
                <a:cxnLst/>
                <a:rect l="l" t="t" r="r" b="b"/>
                <a:pathLst>
                  <a:path w="18744" h="174" extrusionOk="0">
                    <a:moveTo>
                      <a:pt x="0" y="1"/>
                    </a:moveTo>
                    <a:lnTo>
                      <a:pt x="0" y="173"/>
                    </a:lnTo>
                    <a:lnTo>
                      <a:pt x="18743" y="173"/>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552775" y="3390225"/>
                <a:ext cx="1206504" cy="11550"/>
              </a:xfrm>
              <a:custGeom>
                <a:avLst/>
                <a:gdLst/>
                <a:ahLst/>
                <a:cxnLst/>
                <a:rect l="l" t="t" r="r" b="b"/>
                <a:pathLst>
                  <a:path w="18744" h="174" extrusionOk="0">
                    <a:moveTo>
                      <a:pt x="0" y="0"/>
                    </a:moveTo>
                    <a:lnTo>
                      <a:pt x="0" y="173"/>
                    </a:lnTo>
                    <a:lnTo>
                      <a:pt x="18743" y="173"/>
                    </a:lnTo>
                    <a:lnTo>
                      <a:pt x="18743" y="0"/>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46800" y="3442525"/>
                <a:ext cx="1227170" cy="11300"/>
              </a:xfrm>
              <a:custGeom>
                <a:avLst/>
                <a:gdLst/>
                <a:ahLst/>
                <a:cxnLst/>
                <a:rect l="l" t="t" r="r" b="b"/>
                <a:pathLst>
                  <a:path w="18744" h="174" extrusionOk="0">
                    <a:moveTo>
                      <a:pt x="0" y="1"/>
                    </a:moveTo>
                    <a:lnTo>
                      <a:pt x="0" y="174"/>
                    </a:lnTo>
                    <a:lnTo>
                      <a:pt x="18743" y="174"/>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556725" y="3493325"/>
                <a:ext cx="1202521" cy="11550"/>
              </a:xfrm>
              <a:custGeom>
                <a:avLst/>
                <a:gdLst/>
                <a:ahLst/>
                <a:cxnLst/>
                <a:rect l="l" t="t" r="r" b="b"/>
                <a:pathLst>
                  <a:path w="18744" h="174" extrusionOk="0">
                    <a:moveTo>
                      <a:pt x="0" y="1"/>
                    </a:moveTo>
                    <a:lnTo>
                      <a:pt x="0" y="174"/>
                    </a:lnTo>
                    <a:lnTo>
                      <a:pt x="18743" y="174"/>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602975" y="3545475"/>
                <a:ext cx="1156317" cy="10475"/>
              </a:xfrm>
              <a:custGeom>
                <a:avLst/>
                <a:gdLst/>
                <a:ahLst/>
                <a:cxnLst/>
                <a:rect l="l" t="t" r="r" b="b"/>
                <a:pathLst>
                  <a:path w="18744" h="158" extrusionOk="0">
                    <a:moveTo>
                      <a:pt x="0" y="0"/>
                    </a:moveTo>
                    <a:lnTo>
                      <a:pt x="0" y="157"/>
                    </a:lnTo>
                    <a:lnTo>
                      <a:pt x="18743" y="157"/>
                    </a:lnTo>
                    <a:lnTo>
                      <a:pt x="18743" y="0"/>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477915" y="3339146"/>
                <a:ext cx="146976" cy="176425"/>
              </a:xfrm>
              <a:custGeom>
                <a:avLst/>
                <a:gdLst/>
                <a:ahLst/>
                <a:cxnLst/>
                <a:rect l="l" t="t" r="r" b="b"/>
                <a:pathLst>
                  <a:path w="2216" h="2660" extrusionOk="0">
                    <a:moveTo>
                      <a:pt x="205" y="1"/>
                    </a:moveTo>
                    <a:cubicBezTo>
                      <a:pt x="95" y="1"/>
                      <a:pt x="0" y="95"/>
                      <a:pt x="0" y="205"/>
                    </a:cubicBezTo>
                    <a:lnTo>
                      <a:pt x="0" y="2467"/>
                    </a:lnTo>
                    <a:cubicBezTo>
                      <a:pt x="0" y="2578"/>
                      <a:pt x="97" y="2660"/>
                      <a:pt x="207" y="2660"/>
                    </a:cubicBezTo>
                    <a:cubicBezTo>
                      <a:pt x="237" y="2660"/>
                      <a:pt x="268" y="2654"/>
                      <a:pt x="299" y="2640"/>
                    </a:cubicBezTo>
                    <a:lnTo>
                      <a:pt x="1006" y="2247"/>
                    </a:lnTo>
                    <a:cubicBezTo>
                      <a:pt x="1037" y="2231"/>
                      <a:pt x="1069" y="2224"/>
                      <a:pt x="1100" y="2224"/>
                    </a:cubicBezTo>
                    <a:cubicBezTo>
                      <a:pt x="1132" y="2224"/>
                      <a:pt x="1163" y="2231"/>
                      <a:pt x="1194" y="2247"/>
                    </a:cubicBezTo>
                    <a:lnTo>
                      <a:pt x="1917" y="2640"/>
                    </a:lnTo>
                    <a:cubicBezTo>
                      <a:pt x="1944" y="2654"/>
                      <a:pt x="1974" y="2660"/>
                      <a:pt x="2003" y="2660"/>
                    </a:cubicBezTo>
                    <a:cubicBezTo>
                      <a:pt x="2109" y="2660"/>
                      <a:pt x="2216" y="2578"/>
                      <a:pt x="2216" y="2467"/>
                    </a:cubicBezTo>
                    <a:lnTo>
                      <a:pt x="2216" y="205"/>
                    </a:lnTo>
                    <a:cubicBezTo>
                      <a:pt x="2216" y="95"/>
                      <a:pt x="2121" y="1"/>
                      <a:pt x="2011"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760261" y="3181823"/>
                <a:ext cx="239765" cy="114676"/>
              </a:xfrm>
              <a:custGeom>
                <a:avLst/>
                <a:gdLst/>
                <a:ahLst/>
                <a:cxnLst/>
                <a:rect l="l" t="t" r="r" b="b"/>
                <a:pathLst>
                  <a:path w="3615" h="1729" extrusionOk="0">
                    <a:moveTo>
                      <a:pt x="3614" y="0"/>
                    </a:moveTo>
                    <a:lnTo>
                      <a:pt x="1" y="1304"/>
                    </a:lnTo>
                    <a:lnTo>
                      <a:pt x="1" y="1728"/>
                    </a:lnTo>
                    <a:lnTo>
                      <a:pt x="3614" y="409"/>
                    </a:lnTo>
                    <a:lnTo>
                      <a:pt x="3614"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287231" y="2541985"/>
                <a:ext cx="553349" cy="665903"/>
              </a:xfrm>
              <a:custGeom>
                <a:avLst/>
                <a:gdLst/>
                <a:ahLst/>
                <a:cxnLst/>
                <a:rect l="l" t="t" r="r" b="b"/>
                <a:pathLst>
                  <a:path w="8343" h="10040" extrusionOk="0">
                    <a:moveTo>
                      <a:pt x="864" y="1"/>
                    </a:moveTo>
                    <a:cubicBezTo>
                      <a:pt x="393" y="1"/>
                      <a:pt x="0" y="378"/>
                      <a:pt x="0" y="865"/>
                    </a:cubicBezTo>
                    <a:lnTo>
                      <a:pt x="0" y="7825"/>
                    </a:lnTo>
                    <a:cubicBezTo>
                      <a:pt x="0" y="9050"/>
                      <a:pt x="990" y="10040"/>
                      <a:pt x="2215" y="10040"/>
                    </a:cubicBezTo>
                    <a:lnTo>
                      <a:pt x="6127" y="10040"/>
                    </a:lnTo>
                    <a:cubicBezTo>
                      <a:pt x="7353" y="10040"/>
                      <a:pt x="8343" y="9050"/>
                      <a:pt x="8343" y="7825"/>
                    </a:cubicBezTo>
                    <a:lnTo>
                      <a:pt x="8343" y="865"/>
                    </a:lnTo>
                    <a:cubicBezTo>
                      <a:pt x="8343" y="378"/>
                      <a:pt x="7950" y="1"/>
                      <a:pt x="7479"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39435" y="2582643"/>
                <a:ext cx="328309" cy="564824"/>
              </a:xfrm>
              <a:custGeom>
                <a:avLst/>
                <a:gdLst/>
                <a:ahLst/>
                <a:cxnLst/>
                <a:rect l="l" t="t" r="r" b="b"/>
                <a:pathLst>
                  <a:path w="4950" h="8516" fill="none" extrusionOk="0">
                    <a:moveTo>
                      <a:pt x="802" y="8516"/>
                    </a:moveTo>
                    <a:cubicBezTo>
                      <a:pt x="928" y="6788"/>
                      <a:pt x="4950" y="6269"/>
                      <a:pt x="4651" y="3127"/>
                    </a:cubicBezTo>
                    <a:cubicBezTo>
                      <a:pt x="4353" y="0"/>
                      <a:pt x="1" y="1116"/>
                      <a:pt x="1" y="1116"/>
                    </a:cubicBezTo>
                  </a:path>
                </a:pathLst>
              </a:custGeom>
              <a:noFill/>
              <a:ln w="76200" cap="rnd" cmpd="sng">
                <a:solidFill>
                  <a:srgbClr val="885BA2"/>
                </a:solidFill>
                <a:prstDash val="solid"/>
                <a:miter lim="157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979121" y="4047696"/>
                <a:ext cx="194797" cy="127609"/>
              </a:xfrm>
              <a:custGeom>
                <a:avLst/>
                <a:gdLst/>
                <a:ahLst/>
                <a:cxnLst/>
                <a:rect l="l" t="t" r="r" b="b"/>
                <a:pathLst>
                  <a:path w="2937" h="1924" extrusionOk="0">
                    <a:moveTo>
                      <a:pt x="660" y="1"/>
                    </a:moveTo>
                    <a:cubicBezTo>
                      <a:pt x="660" y="1"/>
                      <a:pt x="1" y="519"/>
                      <a:pt x="409" y="896"/>
                    </a:cubicBezTo>
                    <a:cubicBezTo>
                      <a:pt x="818" y="1258"/>
                      <a:pt x="1053" y="1211"/>
                      <a:pt x="1587" y="1729"/>
                    </a:cubicBezTo>
                    <a:cubicBezTo>
                      <a:pt x="1729" y="1866"/>
                      <a:pt x="1924" y="1924"/>
                      <a:pt x="2111" y="1924"/>
                    </a:cubicBezTo>
                    <a:cubicBezTo>
                      <a:pt x="2544" y="1924"/>
                      <a:pt x="2936" y="1614"/>
                      <a:pt x="2530" y="1274"/>
                    </a:cubicBezTo>
                    <a:cubicBezTo>
                      <a:pt x="1823" y="676"/>
                      <a:pt x="1273" y="362"/>
                      <a:pt x="1273" y="362"/>
                    </a:cubicBezTo>
                    <a:cubicBezTo>
                      <a:pt x="1273" y="362"/>
                      <a:pt x="1217" y="377"/>
                      <a:pt x="1137" y="377"/>
                    </a:cubicBezTo>
                    <a:cubicBezTo>
                      <a:pt x="983" y="377"/>
                      <a:pt x="743" y="322"/>
                      <a:pt x="660"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99947" y="3990391"/>
                <a:ext cx="116798" cy="133247"/>
              </a:xfrm>
              <a:custGeom>
                <a:avLst/>
                <a:gdLst/>
                <a:ahLst/>
                <a:cxnLst/>
                <a:rect l="l" t="t" r="r" b="b"/>
                <a:pathLst>
                  <a:path w="1761" h="2009" extrusionOk="0">
                    <a:moveTo>
                      <a:pt x="582" y="1"/>
                    </a:moveTo>
                    <a:lnTo>
                      <a:pt x="346" y="881"/>
                    </a:lnTo>
                    <a:cubicBezTo>
                      <a:pt x="284" y="975"/>
                      <a:pt x="1" y="1556"/>
                      <a:pt x="865" y="1886"/>
                    </a:cubicBezTo>
                    <a:cubicBezTo>
                      <a:pt x="1102" y="1975"/>
                      <a:pt x="1266" y="2009"/>
                      <a:pt x="1377" y="2009"/>
                    </a:cubicBezTo>
                    <a:cubicBezTo>
                      <a:pt x="1761" y="2009"/>
                      <a:pt x="1525" y="1603"/>
                      <a:pt x="1525" y="1603"/>
                    </a:cubicBezTo>
                    <a:lnTo>
                      <a:pt x="959" y="1195"/>
                    </a:lnTo>
                    <a:lnTo>
                      <a:pt x="943" y="1179"/>
                    </a:lnTo>
                    <a:lnTo>
                      <a:pt x="1163" y="221"/>
                    </a:lnTo>
                    <a:lnTo>
                      <a:pt x="582"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893495" y="3190909"/>
                <a:ext cx="350395" cy="837088"/>
              </a:xfrm>
              <a:custGeom>
                <a:avLst/>
                <a:gdLst/>
                <a:ahLst/>
                <a:cxnLst/>
                <a:rect l="l" t="t" r="r" b="b"/>
                <a:pathLst>
                  <a:path w="5283" h="12621" extrusionOk="0">
                    <a:moveTo>
                      <a:pt x="1604" y="1"/>
                    </a:moveTo>
                    <a:cubicBezTo>
                      <a:pt x="205" y="1"/>
                      <a:pt x="1" y="1996"/>
                      <a:pt x="726" y="2063"/>
                    </a:cubicBezTo>
                    <a:cubicBezTo>
                      <a:pt x="1134" y="2094"/>
                      <a:pt x="3271" y="6933"/>
                      <a:pt x="3271" y="6933"/>
                    </a:cubicBezTo>
                    <a:cubicBezTo>
                      <a:pt x="2376" y="10374"/>
                      <a:pt x="1983" y="12526"/>
                      <a:pt x="1983" y="12526"/>
                    </a:cubicBezTo>
                    <a:lnTo>
                      <a:pt x="2706" y="12620"/>
                    </a:lnTo>
                    <a:cubicBezTo>
                      <a:pt x="2706" y="12620"/>
                      <a:pt x="3962" y="8913"/>
                      <a:pt x="4622" y="7232"/>
                    </a:cubicBezTo>
                    <a:cubicBezTo>
                      <a:pt x="5282" y="5535"/>
                      <a:pt x="2423" y="193"/>
                      <a:pt x="2423" y="193"/>
                    </a:cubicBezTo>
                    <a:cubicBezTo>
                      <a:pt x="2114" y="58"/>
                      <a:pt x="1842" y="1"/>
                      <a:pt x="1604"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868690" y="4021696"/>
                <a:ext cx="72957" cy="135502"/>
              </a:xfrm>
              <a:custGeom>
                <a:avLst/>
                <a:gdLst/>
                <a:ahLst/>
                <a:cxnLst/>
                <a:rect l="l" t="t" r="r" b="b"/>
                <a:pathLst>
                  <a:path w="1100" h="2043" extrusionOk="0">
                    <a:moveTo>
                      <a:pt x="896" y="0"/>
                    </a:moveTo>
                    <a:lnTo>
                      <a:pt x="377" y="189"/>
                    </a:lnTo>
                    <a:lnTo>
                      <a:pt x="220" y="550"/>
                    </a:lnTo>
                    <a:lnTo>
                      <a:pt x="0" y="1508"/>
                    </a:lnTo>
                    <a:lnTo>
                      <a:pt x="550" y="2043"/>
                    </a:lnTo>
                    <a:lnTo>
                      <a:pt x="1100" y="1587"/>
                    </a:lnTo>
                    <a:lnTo>
                      <a:pt x="1100" y="550"/>
                    </a:lnTo>
                    <a:lnTo>
                      <a:pt x="896" y="0"/>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796793" y="3201588"/>
                <a:ext cx="173042" cy="856654"/>
              </a:xfrm>
              <a:custGeom>
                <a:avLst/>
                <a:gdLst/>
                <a:ahLst/>
                <a:cxnLst/>
                <a:rect l="l" t="t" r="r" b="b"/>
                <a:pathLst>
                  <a:path w="2609" h="12916" extrusionOk="0">
                    <a:moveTo>
                      <a:pt x="1147" y="1"/>
                    </a:moveTo>
                    <a:cubicBezTo>
                      <a:pt x="1147" y="1"/>
                      <a:pt x="0" y="2106"/>
                      <a:pt x="377" y="3206"/>
                    </a:cubicBezTo>
                    <a:cubicBezTo>
                      <a:pt x="754" y="4305"/>
                      <a:pt x="1398" y="12459"/>
                      <a:pt x="1398" y="12459"/>
                    </a:cubicBezTo>
                    <a:lnTo>
                      <a:pt x="2184" y="12915"/>
                    </a:lnTo>
                    <a:lnTo>
                      <a:pt x="2608" y="2876"/>
                    </a:lnTo>
                    <a:lnTo>
                      <a:pt x="2561" y="16"/>
                    </a:lnTo>
                    <a:lnTo>
                      <a:pt x="1147"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846802" y="4058175"/>
                <a:ext cx="111293" cy="124625"/>
              </a:xfrm>
              <a:custGeom>
                <a:avLst/>
                <a:gdLst/>
                <a:ahLst/>
                <a:cxnLst/>
                <a:rect l="l" t="t" r="r" b="b"/>
                <a:pathLst>
                  <a:path w="1678" h="1879" extrusionOk="0">
                    <a:moveTo>
                      <a:pt x="1430" y="0"/>
                    </a:moveTo>
                    <a:cubicBezTo>
                      <a:pt x="1430" y="0"/>
                      <a:pt x="1508" y="1021"/>
                      <a:pt x="896" y="1053"/>
                    </a:cubicBezTo>
                    <a:cubicBezTo>
                      <a:pt x="886" y="1053"/>
                      <a:pt x="877" y="1053"/>
                      <a:pt x="868" y="1053"/>
                    </a:cubicBezTo>
                    <a:cubicBezTo>
                      <a:pt x="245" y="1053"/>
                      <a:pt x="550" y="0"/>
                      <a:pt x="550" y="0"/>
                    </a:cubicBezTo>
                    <a:lnTo>
                      <a:pt x="550" y="0"/>
                    </a:lnTo>
                    <a:cubicBezTo>
                      <a:pt x="550" y="1"/>
                      <a:pt x="0" y="1728"/>
                      <a:pt x="833" y="1870"/>
                    </a:cubicBezTo>
                    <a:cubicBezTo>
                      <a:pt x="865" y="1875"/>
                      <a:pt x="896" y="1878"/>
                      <a:pt x="925" y="1878"/>
                    </a:cubicBezTo>
                    <a:cubicBezTo>
                      <a:pt x="1677" y="1878"/>
                      <a:pt x="1430" y="0"/>
                      <a:pt x="1430" y="0"/>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359778" y="2615739"/>
                <a:ext cx="628761" cy="562900"/>
              </a:xfrm>
              <a:custGeom>
                <a:avLst/>
                <a:gdLst/>
                <a:ahLst/>
                <a:cxnLst/>
                <a:rect l="l" t="t" r="r" b="b"/>
                <a:pathLst>
                  <a:path w="9480" h="8487" extrusionOk="0">
                    <a:moveTo>
                      <a:pt x="8492" y="1"/>
                    </a:moveTo>
                    <a:cubicBezTo>
                      <a:pt x="8355" y="1"/>
                      <a:pt x="8216" y="57"/>
                      <a:pt x="8113" y="177"/>
                    </a:cubicBezTo>
                    <a:cubicBezTo>
                      <a:pt x="7610" y="798"/>
                      <a:pt x="6648" y="1601"/>
                      <a:pt x="5121" y="1601"/>
                    </a:cubicBezTo>
                    <a:cubicBezTo>
                      <a:pt x="5026" y="1601"/>
                      <a:pt x="4929" y="1597"/>
                      <a:pt x="4830" y="1591"/>
                    </a:cubicBezTo>
                    <a:cubicBezTo>
                      <a:pt x="4760" y="1586"/>
                      <a:pt x="4690" y="1584"/>
                      <a:pt x="4621" y="1584"/>
                    </a:cubicBezTo>
                    <a:cubicBezTo>
                      <a:pt x="2002" y="1584"/>
                      <a:pt x="1" y="4989"/>
                      <a:pt x="2756" y="6336"/>
                    </a:cubicBezTo>
                    <a:cubicBezTo>
                      <a:pt x="2756" y="6336"/>
                      <a:pt x="2244" y="8487"/>
                      <a:pt x="4337" y="8487"/>
                    </a:cubicBezTo>
                    <a:cubicBezTo>
                      <a:pt x="4534" y="8487"/>
                      <a:pt x="4755" y="8467"/>
                      <a:pt x="5002" y="8425"/>
                    </a:cubicBezTo>
                    <a:cubicBezTo>
                      <a:pt x="7500" y="8001"/>
                      <a:pt x="9480" y="2942"/>
                      <a:pt x="8977" y="397"/>
                    </a:cubicBezTo>
                    <a:cubicBezTo>
                      <a:pt x="8929" y="145"/>
                      <a:pt x="8713" y="1"/>
                      <a:pt x="849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976600" y="2825326"/>
                <a:ext cx="339186" cy="284136"/>
              </a:xfrm>
              <a:custGeom>
                <a:avLst/>
                <a:gdLst/>
                <a:ahLst/>
                <a:cxnLst/>
                <a:rect l="l" t="t" r="r" b="b"/>
                <a:pathLst>
                  <a:path w="5114" h="4284" extrusionOk="0">
                    <a:moveTo>
                      <a:pt x="259" y="1"/>
                    </a:moveTo>
                    <a:cubicBezTo>
                      <a:pt x="112" y="1"/>
                      <a:pt x="0" y="148"/>
                      <a:pt x="39" y="646"/>
                    </a:cubicBezTo>
                    <a:cubicBezTo>
                      <a:pt x="117" y="1667"/>
                      <a:pt x="1892" y="3600"/>
                      <a:pt x="2458" y="4197"/>
                    </a:cubicBezTo>
                    <a:cubicBezTo>
                      <a:pt x="2509" y="4257"/>
                      <a:pt x="2583" y="4284"/>
                      <a:pt x="2658" y="4284"/>
                    </a:cubicBezTo>
                    <a:cubicBezTo>
                      <a:pt x="2721" y="4284"/>
                      <a:pt x="2785" y="4264"/>
                      <a:pt x="2835" y="4228"/>
                    </a:cubicBezTo>
                    <a:lnTo>
                      <a:pt x="5113" y="2359"/>
                    </a:lnTo>
                    <a:lnTo>
                      <a:pt x="4736" y="1840"/>
                    </a:lnTo>
                    <a:lnTo>
                      <a:pt x="2631" y="3380"/>
                    </a:lnTo>
                    <a:cubicBezTo>
                      <a:pt x="2002" y="960"/>
                      <a:pt x="761" y="316"/>
                      <a:pt x="761" y="316"/>
                    </a:cubicBezTo>
                    <a:cubicBezTo>
                      <a:pt x="761" y="316"/>
                      <a:pt x="473" y="1"/>
                      <a:pt x="25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979121" y="2852519"/>
                <a:ext cx="336666" cy="256943"/>
              </a:xfrm>
              <a:custGeom>
                <a:avLst/>
                <a:gdLst/>
                <a:ahLst/>
                <a:cxnLst/>
                <a:rect l="l" t="t" r="r" b="b"/>
                <a:pathLst>
                  <a:path w="5076" h="3874" extrusionOk="0">
                    <a:moveTo>
                      <a:pt x="1" y="1"/>
                    </a:moveTo>
                    <a:cubicBezTo>
                      <a:pt x="1" y="66"/>
                      <a:pt x="1" y="142"/>
                      <a:pt x="1" y="236"/>
                    </a:cubicBezTo>
                    <a:cubicBezTo>
                      <a:pt x="79" y="1257"/>
                      <a:pt x="1854" y="3190"/>
                      <a:pt x="2420" y="3787"/>
                    </a:cubicBezTo>
                    <a:cubicBezTo>
                      <a:pt x="2471" y="3847"/>
                      <a:pt x="2545" y="3874"/>
                      <a:pt x="2620" y="3874"/>
                    </a:cubicBezTo>
                    <a:cubicBezTo>
                      <a:pt x="2683" y="3874"/>
                      <a:pt x="2747" y="3854"/>
                      <a:pt x="2797" y="3818"/>
                    </a:cubicBezTo>
                    <a:lnTo>
                      <a:pt x="5075" y="1949"/>
                    </a:lnTo>
                    <a:lnTo>
                      <a:pt x="4981" y="1807"/>
                    </a:lnTo>
                    <a:lnTo>
                      <a:pt x="2797" y="3583"/>
                    </a:lnTo>
                    <a:cubicBezTo>
                      <a:pt x="2744" y="3628"/>
                      <a:pt x="2677" y="3652"/>
                      <a:pt x="2611" y="3652"/>
                    </a:cubicBezTo>
                    <a:cubicBezTo>
                      <a:pt x="2539" y="3652"/>
                      <a:pt x="2469" y="3624"/>
                      <a:pt x="2420" y="3567"/>
                    </a:cubicBezTo>
                    <a:cubicBezTo>
                      <a:pt x="1854" y="2970"/>
                      <a:pt x="79" y="1038"/>
                      <a:pt x="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74002" y="2958042"/>
                <a:ext cx="32831" cy="17775"/>
              </a:xfrm>
              <a:custGeom>
                <a:avLst/>
                <a:gdLst/>
                <a:ahLst/>
                <a:cxnLst/>
                <a:rect l="l" t="t" r="r" b="b"/>
                <a:pathLst>
                  <a:path w="495" h="268" extrusionOk="0">
                    <a:moveTo>
                      <a:pt x="219" y="0"/>
                    </a:moveTo>
                    <a:cubicBezTo>
                      <a:pt x="107" y="0"/>
                      <a:pt x="1" y="28"/>
                      <a:pt x="1" y="28"/>
                    </a:cubicBezTo>
                    <a:lnTo>
                      <a:pt x="1" y="232"/>
                    </a:lnTo>
                    <a:cubicBezTo>
                      <a:pt x="1" y="232"/>
                      <a:pt x="148" y="268"/>
                      <a:pt x="279" y="268"/>
                    </a:cubicBezTo>
                    <a:cubicBezTo>
                      <a:pt x="393" y="268"/>
                      <a:pt x="494" y="240"/>
                      <a:pt x="472" y="138"/>
                    </a:cubicBezTo>
                    <a:cubicBezTo>
                      <a:pt x="449" y="28"/>
                      <a:pt x="331" y="0"/>
                      <a:pt x="219" y="0"/>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928103" y="2701571"/>
                <a:ext cx="172976" cy="167537"/>
              </a:xfrm>
              <a:custGeom>
                <a:avLst/>
                <a:gdLst/>
                <a:ahLst/>
                <a:cxnLst/>
                <a:rect l="l" t="t" r="r" b="b"/>
                <a:pathLst>
                  <a:path w="2608" h="2526" extrusionOk="0">
                    <a:moveTo>
                      <a:pt x="1845" y="0"/>
                    </a:moveTo>
                    <a:cubicBezTo>
                      <a:pt x="1067" y="0"/>
                      <a:pt x="1" y="2045"/>
                      <a:pt x="514" y="2301"/>
                    </a:cubicBezTo>
                    <a:cubicBezTo>
                      <a:pt x="833" y="2458"/>
                      <a:pt x="1095" y="2526"/>
                      <a:pt x="1311" y="2526"/>
                    </a:cubicBezTo>
                    <a:cubicBezTo>
                      <a:pt x="2607" y="2526"/>
                      <a:pt x="2227" y="102"/>
                      <a:pt x="2227" y="102"/>
                    </a:cubicBezTo>
                    <a:lnTo>
                      <a:pt x="2227" y="102"/>
                    </a:lnTo>
                    <a:lnTo>
                      <a:pt x="2195" y="180"/>
                    </a:lnTo>
                    <a:cubicBezTo>
                      <a:pt x="2092" y="55"/>
                      <a:pt x="1972" y="0"/>
                      <a:pt x="18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35328" y="2822209"/>
                <a:ext cx="299126" cy="454459"/>
              </a:xfrm>
              <a:custGeom>
                <a:avLst/>
                <a:gdLst/>
                <a:ahLst/>
                <a:cxnLst/>
                <a:rect l="l" t="t" r="r" b="b"/>
                <a:pathLst>
                  <a:path w="4510" h="6852" extrusionOk="0">
                    <a:moveTo>
                      <a:pt x="2070" y="0"/>
                    </a:moveTo>
                    <a:cubicBezTo>
                      <a:pt x="1833" y="0"/>
                      <a:pt x="1565" y="65"/>
                      <a:pt x="1304" y="269"/>
                    </a:cubicBezTo>
                    <a:cubicBezTo>
                      <a:pt x="597" y="835"/>
                      <a:pt x="0" y="1133"/>
                      <a:pt x="629" y="2971"/>
                    </a:cubicBezTo>
                    <a:cubicBezTo>
                      <a:pt x="990" y="4008"/>
                      <a:pt x="519" y="5249"/>
                      <a:pt x="268" y="5815"/>
                    </a:cubicBezTo>
                    <a:cubicBezTo>
                      <a:pt x="173" y="6004"/>
                      <a:pt x="236" y="6239"/>
                      <a:pt x="393" y="6365"/>
                    </a:cubicBezTo>
                    <a:cubicBezTo>
                      <a:pt x="849" y="6724"/>
                      <a:pt x="1303" y="6851"/>
                      <a:pt x="1716" y="6851"/>
                    </a:cubicBezTo>
                    <a:cubicBezTo>
                      <a:pt x="2711" y="6851"/>
                      <a:pt x="3473" y="6113"/>
                      <a:pt x="3473" y="6113"/>
                    </a:cubicBezTo>
                    <a:cubicBezTo>
                      <a:pt x="2876" y="4919"/>
                      <a:pt x="3080" y="3505"/>
                      <a:pt x="3787" y="2783"/>
                    </a:cubicBezTo>
                    <a:cubicBezTo>
                      <a:pt x="4509" y="2076"/>
                      <a:pt x="2813" y="206"/>
                      <a:pt x="2813" y="206"/>
                    </a:cubicBezTo>
                    <a:cubicBezTo>
                      <a:pt x="2813" y="206"/>
                      <a:pt x="2491" y="0"/>
                      <a:pt x="2070" y="0"/>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887460" y="2681334"/>
                <a:ext cx="42780" cy="65529"/>
              </a:xfrm>
              <a:custGeom>
                <a:avLst/>
                <a:gdLst/>
                <a:ahLst/>
                <a:cxnLst/>
                <a:rect l="l" t="t" r="r" b="b"/>
                <a:pathLst>
                  <a:path w="645" h="988" extrusionOk="0">
                    <a:moveTo>
                      <a:pt x="304" y="1"/>
                    </a:moveTo>
                    <a:cubicBezTo>
                      <a:pt x="227" y="1"/>
                      <a:pt x="156" y="52"/>
                      <a:pt x="110" y="178"/>
                    </a:cubicBezTo>
                    <a:cubicBezTo>
                      <a:pt x="0" y="492"/>
                      <a:pt x="63" y="901"/>
                      <a:pt x="299" y="979"/>
                    </a:cubicBezTo>
                    <a:cubicBezTo>
                      <a:pt x="318" y="985"/>
                      <a:pt x="337" y="987"/>
                      <a:pt x="356" y="987"/>
                    </a:cubicBezTo>
                    <a:cubicBezTo>
                      <a:pt x="444" y="987"/>
                      <a:pt x="524" y="928"/>
                      <a:pt x="550" y="838"/>
                    </a:cubicBezTo>
                    <a:cubicBezTo>
                      <a:pt x="581" y="743"/>
                      <a:pt x="613" y="602"/>
                      <a:pt x="628" y="398"/>
                    </a:cubicBezTo>
                    <a:cubicBezTo>
                      <a:pt x="644" y="225"/>
                      <a:pt x="550" y="68"/>
                      <a:pt x="393" y="21"/>
                    </a:cubicBezTo>
                    <a:cubicBezTo>
                      <a:pt x="363" y="8"/>
                      <a:pt x="333" y="1"/>
                      <a:pt x="304"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915581" y="2660773"/>
                <a:ext cx="115737" cy="225638"/>
              </a:xfrm>
              <a:custGeom>
                <a:avLst/>
                <a:gdLst/>
                <a:ahLst/>
                <a:cxnLst/>
                <a:rect l="l" t="t" r="r" b="b"/>
                <a:pathLst>
                  <a:path w="1745" h="3402" extrusionOk="0">
                    <a:moveTo>
                      <a:pt x="0" y="1"/>
                    </a:moveTo>
                    <a:cubicBezTo>
                      <a:pt x="0" y="1"/>
                      <a:pt x="409" y="1446"/>
                      <a:pt x="94" y="2719"/>
                    </a:cubicBezTo>
                    <a:cubicBezTo>
                      <a:pt x="94" y="2719"/>
                      <a:pt x="1227" y="3402"/>
                      <a:pt x="1568" y="3402"/>
                    </a:cubicBezTo>
                    <a:cubicBezTo>
                      <a:pt x="1687" y="3402"/>
                      <a:pt x="1710" y="3319"/>
                      <a:pt x="1556" y="3096"/>
                    </a:cubicBezTo>
                    <a:cubicBezTo>
                      <a:pt x="1556" y="3096"/>
                      <a:pt x="864" y="2452"/>
                      <a:pt x="1744" y="881"/>
                    </a:cubicBezTo>
                    <a:lnTo>
                      <a:pt x="0"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97873" y="2595709"/>
                <a:ext cx="201164" cy="218939"/>
              </a:xfrm>
              <a:custGeom>
                <a:avLst/>
                <a:gdLst/>
                <a:ahLst/>
                <a:cxnLst/>
                <a:rect l="l" t="t" r="r" b="b"/>
                <a:pathLst>
                  <a:path w="3033" h="3301" extrusionOk="0">
                    <a:moveTo>
                      <a:pt x="1547" y="0"/>
                    </a:moveTo>
                    <a:cubicBezTo>
                      <a:pt x="978" y="0"/>
                      <a:pt x="440" y="355"/>
                      <a:pt x="251" y="919"/>
                    </a:cubicBezTo>
                    <a:cubicBezTo>
                      <a:pt x="0" y="1626"/>
                      <a:pt x="110" y="2820"/>
                      <a:pt x="1398" y="3260"/>
                    </a:cubicBezTo>
                    <a:cubicBezTo>
                      <a:pt x="1476" y="3287"/>
                      <a:pt x="1549" y="3300"/>
                      <a:pt x="1618" y="3300"/>
                    </a:cubicBezTo>
                    <a:cubicBezTo>
                      <a:pt x="2180" y="3300"/>
                      <a:pt x="2484" y="2451"/>
                      <a:pt x="2750" y="1752"/>
                    </a:cubicBezTo>
                    <a:cubicBezTo>
                      <a:pt x="3032" y="1060"/>
                      <a:pt x="2687" y="322"/>
                      <a:pt x="1980" y="71"/>
                    </a:cubicBezTo>
                    <a:cubicBezTo>
                      <a:pt x="1837" y="23"/>
                      <a:pt x="1691" y="0"/>
                      <a:pt x="1547"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30089" y="2549281"/>
                <a:ext cx="276244" cy="164818"/>
              </a:xfrm>
              <a:custGeom>
                <a:avLst/>
                <a:gdLst/>
                <a:ahLst/>
                <a:cxnLst/>
                <a:rect l="l" t="t" r="r" b="b"/>
                <a:pathLst>
                  <a:path w="4165" h="2485" extrusionOk="0">
                    <a:moveTo>
                      <a:pt x="3273" y="0"/>
                    </a:moveTo>
                    <a:cubicBezTo>
                      <a:pt x="2726" y="0"/>
                      <a:pt x="2122" y="362"/>
                      <a:pt x="2122" y="362"/>
                    </a:cubicBezTo>
                    <a:cubicBezTo>
                      <a:pt x="2059" y="354"/>
                      <a:pt x="1999" y="350"/>
                      <a:pt x="1943" y="350"/>
                    </a:cubicBezTo>
                    <a:cubicBezTo>
                      <a:pt x="929" y="350"/>
                      <a:pt x="802" y="1603"/>
                      <a:pt x="802" y="1603"/>
                    </a:cubicBezTo>
                    <a:cubicBezTo>
                      <a:pt x="1" y="2357"/>
                      <a:pt x="708" y="2090"/>
                      <a:pt x="991" y="2404"/>
                    </a:cubicBezTo>
                    <a:cubicBezTo>
                      <a:pt x="1042" y="2461"/>
                      <a:pt x="1097" y="2484"/>
                      <a:pt x="1153" y="2484"/>
                    </a:cubicBezTo>
                    <a:cubicBezTo>
                      <a:pt x="1427" y="2484"/>
                      <a:pt x="1729" y="1933"/>
                      <a:pt x="1729" y="1933"/>
                    </a:cubicBezTo>
                    <a:cubicBezTo>
                      <a:pt x="1899" y="1997"/>
                      <a:pt x="2034" y="2022"/>
                      <a:pt x="2140" y="2022"/>
                    </a:cubicBezTo>
                    <a:cubicBezTo>
                      <a:pt x="2614" y="2022"/>
                      <a:pt x="2530" y="1509"/>
                      <a:pt x="2530" y="1509"/>
                    </a:cubicBezTo>
                    <a:lnTo>
                      <a:pt x="2530" y="1509"/>
                    </a:lnTo>
                    <a:cubicBezTo>
                      <a:pt x="2530" y="1509"/>
                      <a:pt x="3119" y="1971"/>
                      <a:pt x="3583" y="1971"/>
                    </a:cubicBezTo>
                    <a:cubicBezTo>
                      <a:pt x="3903" y="1971"/>
                      <a:pt x="4165" y="1751"/>
                      <a:pt x="4133" y="1006"/>
                    </a:cubicBezTo>
                    <a:cubicBezTo>
                      <a:pt x="4092" y="221"/>
                      <a:pt x="3700" y="0"/>
                      <a:pt x="32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793676" y="2862468"/>
                <a:ext cx="226168" cy="519126"/>
              </a:xfrm>
              <a:custGeom>
                <a:avLst/>
                <a:gdLst/>
                <a:ahLst/>
                <a:cxnLst/>
                <a:rect l="l" t="t" r="r" b="b"/>
                <a:pathLst>
                  <a:path w="3410" h="7827" extrusionOk="0">
                    <a:moveTo>
                      <a:pt x="1636" y="0"/>
                    </a:moveTo>
                    <a:cubicBezTo>
                      <a:pt x="1554" y="0"/>
                      <a:pt x="1460" y="40"/>
                      <a:pt x="1351" y="133"/>
                    </a:cubicBezTo>
                    <a:cubicBezTo>
                      <a:pt x="676" y="699"/>
                      <a:pt x="251" y="2396"/>
                      <a:pt x="16" y="3496"/>
                    </a:cubicBezTo>
                    <a:cubicBezTo>
                      <a:pt x="0" y="3590"/>
                      <a:pt x="16" y="3668"/>
                      <a:pt x="63" y="3747"/>
                    </a:cubicBezTo>
                    <a:lnTo>
                      <a:pt x="2121" y="7030"/>
                    </a:lnTo>
                    <a:cubicBezTo>
                      <a:pt x="2304" y="7374"/>
                      <a:pt x="2705" y="7827"/>
                      <a:pt x="3000" y="7827"/>
                    </a:cubicBezTo>
                    <a:cubicBezTo>
                      <a:pt x="3109" y="7827"/>
                      <a:pt x="3204" y="7765"/>
                      <a:pt x="3268" y="7612"/>
                    </a:cubicBezTo>
                    <a:cubicBezTo>
                      <a:pt x="3409" y="7235"/>
                      <a:pt x="3158" y="6920"/>
                      <a:pt x="2891" y="6716"/>
                    </a:cubicBezTo>
                    <a:cubicBezTo>
                      <a:pt x="3017" y="6653"/>
                      <a:pt x="3189" y="6559"/>
                      <a:pt x="3189" y="6449"/>
                    </a:cubicBezTo>
                    <a:cubicBezTo>
                      <a:pt x="3189" y="6384"/>
                      <a:pt x="3087" y="6362"/>
                      <a:pt x="2952" y="6362"/>
                    </a:cubicBezTo>
                    <a:cubicBezTo>
                      <a:pt x="2762" y="6362"/>
                      <a:pt x="2508" y="6406"/>
                      <a:pt x="2388" y="6433"/>
                    </a:cubicBezTo>
                    <a:lnTo>
                      <a:pt x="880" y="3668"/>
                    </a:lnTo>
                    <a:lnTo>
                      <a:pt x="1948" y="1610"/>
                    </a:lnTo>
                    <a:cubicBezTo>
                      <a:pt x="2090" y="1233"/>
                      <a:pt x="2121" y="809"/>
                      <a:pt x="1995" y="416"/>
                    </a:cubicBezTo>
                    <a:cubicBezTo>
                      <a:pt x="1931" y="190"/>
                      <a:pt x="1814" y="0"/>
                      <a:pt x="1636"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967647" y="3284560"/>
                <a:ext cx="29249" cy="4643"/>
              </a:xfrm>
              <a:custGeom>
                <a:avLst/>
                <a:gdLst/>
                <a:ahLst/>
                <a:cxnLst/>
                <a:rect l="l" t="t" r="r" b="b"/>
                <a:pathLst>
                  <a:path w="441" h="70" extrusionOk="0">
                    <a:moveTo>
                      <a:pt x="330" y="0"/>
                    </a:moveTo>
                    <a:cubicBezTo>
                      <a:pt x="231" y="0"/>
                      <a:pt x="112" y="11"/>
                      <a:pt x="1" y="22"/>
                    </a:cubicBezTo>
                    <a:lnTo>
                      <a:pt x="16" y="69"/>
                    </a:lnTo>
                    <a:cubicBezTo>
                      <a:pt x="111" y="54"/>
                      <a:pt x="284" y="22"/>
                      <a:pt x="441" y="7"/>
                    </a:cubicBezTo>
                    <a:cubicBezTo>
                      <a:pt x="408" y="2"/>
                      <a:pt x="371" y="0"/>
                      <a:pt x="330" y="0"/>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793676" y="2862401"/>
                <a:ext cx="206337" cy="519325"/>
              </a:xfrm>
              <a:custGeom>
                <a:avLst/>
                <a:gdLst/>
                <a:ahLst/>
                <a:cxnLst/>
                <a:rect l="l" t="t" r="r" b="b"/>
                <a:pathLst>
                  <a:path w="3111" h="7830" extrusionOk="0">
                    <a:moveTo>
                      <a:pt x="1647" y="1"/>
                    </a:moveTo>
                    <a:cubicBezTo>
                      <a:pt x="1564" y="1"/>
                      <a:pt x="1468" y="39"/>
                      <a:pt x="1351" y="134"/>
                    </a:cubicBezTo>
                    <a:cubicBezTo>
                      <a:pt x="676" y="700"/>
                      <a:pt x="251" y="2397"/>
                      <a:pt x="16" y="3497"/>
                    </a:cubicBezTo>
                    <a:cubicBezTo>
                      <a:pt x="0" y="3575"/>
                      <a:pt x="16" y="3669"/>
                      <a:pt x="63" y="3748"/>
                    </a:cubicBezTo>
                    <a:lnTo>
                      <a:pt x="2137" y="7031"/>
                    </a:lnTo>
                    <a:cubicBezTo>
                      <a:pt x="2302" y="7376"/>
                      <a:pt x="2709" y="7829"/>
                      <a:pt x="2998" y="7829"/>
                    </a:cubicBezTo>
                    <a:cubicBezTo>
                      <a:pt x="3038" y="7829"/>
                      <a:pt x="3076" y="7821"/>
                      <a:pt x="3111" y="7801"/>
                    </a:cubicBezTo>
                    <a:cubicBezTo>
                      <a:pt x="2844" y="7691"/>
                      <a:pt x="2529" y="7330"/>
                      <a:pt x="2388" y="7031"/>
                    </a:cubicBezTo>
                    <a:lnTo>
                      <a:pt x="330" y="3748"/>
                    </a:lnTo>
                    <a:cubicBezTo>
                      <a:pt x="283" y="3669"/>
                      <a:pt x="251" y="3575"/>
                      <a:pt x="283" y="3497"/>
                    </a:cubicBezTo>
                    <a:cubicBezTo>
                      <a:pt x="503" y="2397"/>
                      <a:pt x="927" y="700"/>
                      <a:pt x="1603" y="134"/>
                    </a:cubicBezTo>
                    <a:cubicBezTo>
                      <a:pt x="1665" y="87"/>
                      <a:pt x="1713" y="56"/>
                      <a:pt x="1760" y="24"/>
                    </a:cubicBezTo>
                    <a:cubicBezTo>
                      <a:pt x="1724" y="9"/>
                      <a:pt x="1687" y="1"/>
                      <a:pt x="1647"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676944" y="2594117"/>
                <a:ext cx="1079572" cy="1087929"/>
              </a:xfrm>
              <a:custGeom>
                <a:avLst/>
                <a:gdLst/>
                <a:ahLst/>
                <a:cxnLst/>
                <a:rect l="l" t="t" r="r" b="b"/>
                <a:pathLst>
                  <a:path w="16277" h="16403" extrusionOk="0">
                    <a:moveTo>
                      <a:pt x="14297" y="0"/>
                    </a:moveTo>
                    <a:lnTo>
                      <a:pt x="0" y="14439"/>
                    </a:lnTo>
                    <a:lnTo>
                      <a:pt x="1980" y="16402"/>
                    </a:lnTo>
                    <a:lnTo>
                      <a:pt x="16277" y="1948"/>
                    </a:lnTo>
                    <a:lnTo>
                      <a:pt x="14297"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715479" y="2632652"/>
                <a:ext cx="1007742" cy="1016033"/>
              </a:xfrm>
              <a:custGeom>
                <a:avLst/>
                <a:gdLst/>
                <a:ahLst/>
                <a:cxnLst/>
                <a:rect l="l" t="t" r="r" b="b"/>
                <a:pathLst>
                  <a:path w="15194" h="15319" extrusionOk="0">
                    <a:moveTo>
                      <a:pt x="14313" y="1"/>
                    </a:moveTo>
                    <a:lnTo>
                      <a:pt x="1" y="14455"/>
                    </a:lnTo>
                    <a:lnTo>
                      <a:pt x="881" y="15319"/>
                    </a:lnTo>
                    <a:lnTo>
                      <a:pt x="15193" y="880"/>
                    </a:lnTo>
                    <a:lnTo>
                      <a:pt x="14313" y="1"/>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625193" y="2550342"/>
                <a:ext cx="173042" cy="174103"/>
              </a:xfrm>
              <a:custGeom>
                <a:avLst/>
                <a:gdLst/>
                <a:ahLst/>
                <a:cxnLst/>
                <a:rect l="l" t="t" r="r" b="b"/>
                <a:pathLst>
                  <a:path w="2609" h="2625" extrusionOk="0">
                    <a:moveTo>
                      <a:pt x="2106" y="0"/>
                    </a:moveTo>
                    <a:lnTo>
                      <a:pt x="0" y="660"/>
                    </a:lnTo>
                    <a:lnTo>
                      <a:pt x="1980" y="2624"/>
                    </a:lnTo>
                    <a:lnTo>
                      <a:pt x="2608" y="503"/>
                    </a:lnTo>
                    <a:lnTo>
                      <a:pt x="21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764807" y="2535751"/>
                <a:ext cx="48019" cy="48019"/>
              </a:xfrm>
              <a:custGeom>
                <a:avLst/>
                <a:gdLst/>
                <a:ahLst/>
                <a:cxnLst/>
                <a:rect l="l" t="t" r="r" b="b"/>
                <a:pathLst>
                  <a:path w="724" h="724" extrusionOk="0">
                    <a:moveTo>
                      <a:pt x="723" y="0"/>
                    </a:moveTo>
                    <a:lnTo>
                      <a:pt x="1" y="220"/>
                    </a:lnTo>
                    <a:lnTo>
                      <a:pt x="503" y="723"/>
                    </a:lnTo>
                    <a:lnTo>
                      <a:pt x="723"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650878" y="3529830"/>
                <a:ext cx="178282" cy="171649"/>
              </a:xfrm>
              <a:custGeom>
                <a:avLst/>
                <a:gdLst/>
                <a:ahLst/>
                <a:cxnLst/>
                <a:rect l="l" t="t" r="r" b="b"/>
                <a:pathLst>
                  <a:path w="2688" h="2588" extrusionOk="0">
                    <a:moveTo>
                      <a:pt x="723" y="1"/>
                    </a:moveTo>
                    <a:lnTo>
                      <a:pt x="409" y="331"/>
                    </a:lnTo>
                    <a:cubicBezTo>
                      <a:pt x="1" y="723"/>
                      <a:pt x="1" y="1383"/>
                      <a:pt x="409" y="1776"/>
                    </a:cubicBezTo>
                    <a:lnTo>
                      <a:pt x="928" y="2294"/>
                    </a:lnTo>
                    <a:cubicBezTo>
                      <a:pt x="1130" y="2489"/>
                      <a:pt x="1390" y="2587"/>
                      <a:pt x="1648" y="2587"/>
                    </a:cubicBezTo>
                    <a:cubicBezTo>
                      <a:pt x="1912" y="2587"/>
                      <a:pt x="2175" y="2485"/>
                      <a:pt x="2373" y="2279"/>
                    </a:cubicBezTo>
                    <a:lnTo>
                      <a:pt x="2687" y="1964"/>
                    </a:lnTo>
                    <a:lnTo>
                      <a:pt x="723" y="1"/>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524113" y="3666327"/>
                <a:ext cx="364788" cy="292891"/>
              </a:xfrm>
              <a:custGeom>
                <a:avLst/>
                <a:gdLst/>
                <a:ahLst/>
                <a:cxnLst/>
                <a:rect l="l" t="t" r="r" b="b"/>
                <a:pathLst>
                  <a:path w="5500" h="4416" extrusionOk="0">
                    <a:moveTo>
                      <a:pt x="1367" y="1"/>
                    </a:moveTo>
                    <a:cubicBezTo>
                      <a:pt x="613" y="1"/>
                      <a:pt x="0" y="613"/>
                      <a:pt x="0" y="1368"/>
                    </a:cubicBezTo>
                    <a:lnTo>
                      <a:pt x="0" y="3049"/>
                    </a:lnTo>
                    <a:cubicBezTo>
                      <a:pt x="0" y="3803"/>
                      <a:pt x="613" y="4416"/>
                      <a:pt x="1367" y="4416"/>
                    </a:cubicBezTo>
                    <a:lnTo>
                      <a:pt x="5499" y="4416"/>
                    </a:lnTo>
                    <a:lnTo>
                      <a:pt x="5499"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559531" y="3719519"/>
                <a:ext cx="84498" cy="66723"/>
              </a:xfrm>
              <a:custGeom>
                <a:avLst/>
                <a:gdLst/>
                <a:ahLst/>
                <a:cxnLst/>
                <a:rect l="l" t="t" r="r" b="b"/>
                <a:pathLst>
                  <a:path w="1274" h="1006" extrusionOk="0">
                    <a:moveTo>
                      <a:pt x="1" y="0"/>
                    </a:moveTo>
                    <a:lnTo>
                      <a:pt x="1" y="1006"/>
                    </a:lnTo>
                    <a:lnTo>
                      <a:pt x="1273" y="1006"/>
                    </a:lnTo>
                    <a:lnTo>
                      <a:pt x="1273"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559531" y="3825772"/>
                <a:ext cx="84498" cy="65728"/>
              </a:xfrm>
              <a:custGeom>
                <a:avLst/>
                <a:gdLst/>
                <a:ahLst/>
                <a:cxnLst/>
                <a:rect l="l" t="t" r="r" b="b"/>
                <a:pathLst>
                  <a:path w="1274" h="991" extrusionOk="0">
                    <a:moveTo>
                      <a:pt x="1" y="1"/>
                    </a:moveTo>
                    <a:lnTo>
                      <a:pt x="1" y="990"/>
                    </a:lnTo>
                    <a:lnTo>
                      <a:pt x="1273" y="990"/>
                    </a:lnTo>
                    <a:lnTo>
                      <a:pt x="1273"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743981" y="3626731"/>
                <a:ext cx="852409" cy="378318"/>
              </a:xfrm>
              <a:custGeom>
                <a:avLst/>
                <a:gdLst/>
                <a:ahLst/>
                <a:cxnLst/>
                <a:rect l="l" t="t" r="r" b="b"/>
                <a:pathLst>
                  <a:path w="12852" h="5704" extrusionOk="0">
                    <a:moveTo>
                      <a:pt x="487" y="1"/>
                    </a:moveTo>
                    <a:cubicBezTo>
                      <a:pt x="220" y="1"/>
                      <a:pt x="0" y="221"/>
                      <a:pt x="0" y="472"/>
                    </a:cubicBezTo>
                    <a:lnTo>
                      <a:pt x="0" y="5217"/>
                    </a:lnTo>
                    <a:cubicBezTo>
                      <a:pt x="0" y="5484"/>
                      <a:pt x="220" y="5704"/>
                      <a:pt x="487" y="5704"/>
                    </a:cubicBezTo>
                    <a:lnTo>
                      <a:pt x="9993" y="5704"/>
                    </a:lnTo>
                    <a:cubicBezTo>
                      <a:pt x="11579" y="5704"/>
                      <a:pt x="12852" y="4431"/>
                      <a:pt x="12852" y="2844"/>
                    </a:cubicBezTo>
                    <a:cubicBezTo>
                      <a:pt x="12852" y="1273"/>
                      <a:pt x="11579" y="1"/>
                      <a:pt x="9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345217" y="3734575"/>
                <a:ext cx="177220" cy="161568"/>
              </a:xfrm>
              <a:custGeom>
                <a:avLst/>
                <a:gdLst/>
                <a:ahLst/>
                <a:cxnLst/>
                <a:rect l="l" t="t" r="r" b="b"/>
                <a:pathLst>
                  <a:path w="2672" h="2436" extrusionOk="0">
                    <a:moveTo>
                      <a:pt x="1342" y="1"/>
                    </a:moveTo>
                    <a:cubicBezTo>
                      <a:pt x="1030" y="1"/>
                      <a:pt x="715" y="119"/>
                      <a:pt x="472" y="354"/>
                    </a:cubicBezTo>
                    <a:cubicBezTo>
                      <a:pt x="1" y="841"/>
                      <a:pt x="1" y="1611"/>
                      <a:pt x="472" y="2083"/>
                    </a:cubicBezTo>
                    <a:cubicBezTo>
                      <a:pt x="715" y="2318"/>
                      <a:pt x="1030" y="2436"/>
                      <a:pt x="1342" y="2436"/>
                    </a:cubicBezTo>
                    <a:cubicBezTo>
                      <a:pt x="1654" y="2436"/>
                      <a:pt x="1964" y="2318"/>
                      <a:pt x="2200" y="2083"/>
                    </a:cubicBezTo>
                    <a:cubicBezTo>
                      <a:pt x="2671" y="1611"/>
                      <a:pt x="2671" y="841"/>
                      <a:pt x="2200" y="354"/>
                    </a:cubicBezTo>
                    <a:cubicBezTo>
                      <a:pt x="1964" y="119"/>
                      <a:pt x="1654" y="1"/>
                      <a:pt x="1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799229" y="906942"/>
                <a:ext cx="719029" cy="653699"/>
              </a:xfrm>
              <a:custGeom>
                <a:avLst/>
                <a:gdLst/>
                <a:ahLst/>
                <a:cxnLst/>
                <a:rect l="l" t="t" r="r" b="b"/>
                <a:pathLst>
                  <a:path w="10841" h="9856" extrusionOk="0">
                    <a:moveTo>
                      <a:pt x="5419" y="0"/>
                    </a:moveTo>
                    <a:cubicBezTo>
                      <a:pt x="3177" y="0"/>
                      <a:pt x="1155" y="1537"/>
                      <a:pt x="628" y="3804"/>
                    </a:cubicBezTo>
                    <a:cubicBezTo>
                      <a:pt x="0" y="6460"/>
                      <a:pt x="1650" y="9099"/>
                      <a:pt x="4305" y="9727"/>
                    </a:cubicBezTo>
                    <a:cubicBezTo>
                      <a:pt x="4679" y="9814"/>
                      <a:pt x="5053" y="9855"/>
                      <a:pt x="5421" y="9855"/>
                    </a:cubicBezTo>
                    <a:cubicBezTo>
                      <a:pt x="7664" y="9855"/>
                      <a:pt x="9686" y="8316"/>
                      <a:pt x="10212" y="6035"/>
                    </a:cubicBezTo>
                    <a:cubicBezTo>
                      <a:pt x="10841" y="3396"/>
                      <a:pt x="9191" y="741"/>
                      <a:pt x="6536" y="128"/>
                    </a:cubicBezTo>
                    <a:cubicBezTo>
                      <a:pt x="6161" y="42"/>
                      <a:pt x="5787" y="0"/>
                      <a:pt x="5419"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853417" y="949522"/>
                <a:ext cx="610654" cy="567742"/>
              </a:xfrm>
              <a:custGeom>
                <a:avLst/>
                <a:gdLst/>
                <a:ahLst/>
                <a:cxnLst/>
                <a:rect l="l" t="t" r="r" b="b"/>
                <a:pathLst>
                  <a:path w="9207" h="8560" extrusionOk="0">
                    <a:moveTo>
                      <a:pt x="4617" y="0"/>
                    </a:moveTo>
                    <a:cubicBezTo>
                      <a:pt x="2550" y="0"/>
                      <a:pt x="718" y="1499"/>
                      <a:pt x="377" y="3602"/>
                    </a:cubicBezTo>
                    <a:cubicBezTo>
                      <a:pt x="0" y="5928"/>
                      <a:pt x="1587" y="8127"/>
                      <a:pt x="3928" y="8504"/>
                    </a:cubicBezTo>
                    <a:cubicBezTo>
                      <a:pt x="4158" y="8541"/>
                      <a:pt x="4387" y="8560"/>
                      <a:pt x="4613" y="8560"/>
                    </a:cubicBezTo>
                    <a:cubicBezTo>
                      <a:pt x="6671" y="8560"/>
                      <a:pt x="8490" y="7063"/>
                      <a:pt x="8830" y="4954"/>
                    </a:cubicBezTo>
                    <a:cubicBezTo>
                      <a:pt x="9207" y="2628"/>
                      <a:pt x="7620" y="429"/>
                      <a:pt x="5279" y="52"/>
                    </a:cubicBezTo>
                    <a:cubicBezTo>
                      <a:pt x="5057" y="17"/>
                      <a:pt x="4836" y="0"/>
                      <a:pt x="4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149293" y="967496"/>
                <a:ext cx="20959" cy="64667"/>
              </a:xfrm>
              <a:custGeom>
                <a:avLst/>
                <a:gdLst/>
                <a:ahLst/>
                <a:cxnLst/>
                <a:rect l="l" t="t" r="r" b="b"/>
                <a:pathLst>
                  <a:path w="316" h="975" extrusionOk="0">
                    <a:moveTo>
                      <a:pt x="158" y="1"/>
                    </a:moveTo>
                    <a:cubicBezTo>
                      <a:pt x="64" y="1"/>
                      <a:pt x="1" y="79"/>
                      <a:pt x="1" y="158"/>
                    </a:cubicBezTo>
                    <a:lnTo>
                      <a:pt x="1" y="818"/>
                    </a:lnTo>
                    <a:cubicBezTo>
                      <a:pt x="1" y="912"/>
                      <a:pt x="64" y="975"/>
                      <a:pt x="158" y="975"/>
                    </a:cubicBezTo>
                    <a:cubicBezTo>
                      <a:pt x="237" y="975"/>
                      <a:pt x="299" y="896"/>
                      <a:pt x="315" y="818"/>
                    </a:cubicBezTo>
                    <a:lnTo>
                      <a:pt x="315" y="158"/>
                    </a:lnTo>
                    <a:cubicBezTo>
                      <a:pt x="315" y="79"/>
                      <a:pt x="237" y="1"/>
                      <a:pt x="158"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362926" y="1234255"/>
                <a:ext cx="64667" cy="20892"/>
              </a:xfrm>
              <a:custGeom>
                <a:avLst/>
                <a:gdLst/>
                <a:ahLst/>
                <a:cxnLst/>
                <a:rect l="l" t="t" r="r" b="b"/>
                <a:pathLst>
                  <a:path w="975" h="315" extrusionOk="0">
                    <a:moveTo>
                      <a:pt x="158" y="1"/>
                    </a:moveTo>
                    <a:cubicBezTo>
                      <a:pt x="79" y="1"/>
                      <a:pt x="1" y="79"/>
                      <a:pt x="1" y="158"/>
                    </a:cubicBezTo>
                    <a:cubicBezTo>
                      <a:pt x="1" y="236"/>
                      <a:pt x="79" y="315"/>
                      <a:pt x="158" y="315"/>
                    </a:cubicBezTo>
                    <a:lnTo>
                      <a:pt x="818" y="315"/>
                    </a:lnTo>
                    <a:cubicBezTo>
                      <a:pt x="896" y="315"/>
                      <a:pt x="975" y="236"/>
                      <a:pt x="975" y="158"/>
                    </a:cubicBezTo>
                    <a:cubicBezTo>
                      <a:pt x="975" y="79"/>
                      <a:pt x="896" y="1"/>
                      <a:pt x="818"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893013" y="1234255"/>
                <a:ext cx="63606" cy="20892"/>
              </a:xfrm>
              <a:custGeom>
                <a:avLst/>
                <a:gdLst/>
                <a:ahLst/>
                <a:cxnLst/>
                <a:rect l="l" t="t" r="r" b="b"/>
                <a:pathLst>
                  <a:path w="959" h="315" extrusionOk="0">
                    <a:moveTo>
                      <a:pt x="157" y="1"/>
                    </a:moveTo>
                    <a:cubicBezTo>
                      <a:pt x="63" y="1"/>
                      <a:pt x="0" y="79"/>
                      <a:pt x="0" y="158"/>
                    </a:cubicBezTo>
                    <a:cubicBezTo>
                      <a:pt x="0" y="236"/>
                      <a:pt x="63" y="315"/>
                      <a:pt x="157" y="315"/>
                    </a:cubicBezTo>
                    <a:lnTo>
                      <a:pt x="801" y="315"/>
                    </a:lnTo>
                    <a:cubicBezTo>
                      <a:pt x="896" y="315"/>
                      <a:pt x="958" y="236"/>
                      <a:pt x="958" y="158"/>
                    </a:cubicBezTo>
                    <a:cubicBezTo>
                      <a:pt x="958" y="79"/>
                      <a:pt x="896" y="1"/>
                      <a:pt x="80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257668" y="1012597"/>
                <a:ext cx="48019" cy="55779"/>
              </a:xfrm>
              <a:custGeom>
                <a:avLst/>
                <a:gdLst/>
                <a:ahLst/>
                <a:cxnLst/>
                <a:rect l="l" t="t" r="r" b="b"/>
                <a:pathLst>
                  <a:path w="724" h="841" extrusionOk="0">
                    <a:moveTo>
                      <a:pt x="555" y="0"/>
                    </a:moveTo>
                    <a:cubicBezTo>
                      <a:pt x="505" y="0"/>
                      <a:pt x="454" y="21"/>
                      <a:pt x="425" y="59"/>
                    </a:cubicBezTo>
                    <a:lnTo>
                      <a:pt x="48" y="593"/>
                    </a:lnTo>
                    <a:cubicBezTo>
                      <a:pt x="1" y="656"/>
                      <a:pt x="17" y="766"/>
                      <a:pt x="79" y="813"/>
                    </a:cubicBezTo>
                    <a:cubicBezTo>
                      <a:pt x="110" y="832"/>
                      <a:pt x="144" y="841"/>
                      <a:pt x="176" y="841"/>
                    </a:cubicBezTo>
                    <a:cubicBezTo>
                      <a:pt x="225" y="841"/>
                      <a:pt x="271" y="820"/>
                      <a:pt x="299" y="782"/>
                    </a:cubicBezTo>
                    <a:lnTo>
                      <a:pt x="676" y="248"/>
                    </a:lnTo>
                    <a:cubicBezTo>
                      <a:pt x="724" y="169"/>
                      <a:pt x="708" y="75"/>
                      <a:pt x="645" y="28"/>
                    </a:cubicBezTo>
                    <a:cubicBezTo>
                      <a:pt x="620" y="9"/>
                      <a:pt x="588" y="0"/>
                      <a:pt x="555"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338982" y="1109830"/>
                <a:ext cx="62544" cy="38800"/>
              </a:xfrm>
              <a:custGeom>
                <a:avLst/>
                <a:gdLst/>
                <a:ahLst/>
                <a:cxnLst/>
                <a:rect l="l" t="t" r="r" b="b"/>
                <a:pathLst>
                  <a:path w="943" h="585" extrusionOk="0">
                    <a:moveTo>
                      <a:pt x="775" y="1"/>
                    </a:moveTo>
                    <a:cubicBezTo>
                      <a:pt x="751" y="1"/>
                      <a:pt x="727" y="8"/>
                      <a:pt x="707" y="23"/>
                    </a:cubicBezTo>
                    <a:lnTo>
                      <a:pt x="110" y="290"/>
                    </a:lnTo>
                    <a:cubicBezTo>
                      <a:pt x="32" y="321"/>
                      <a:pt x="0" y="416"/>
                      <a:pt x="32" y="494"/>
                    </a:cubicBezTo>
                    <a:cubicBezTo>
                      <a:pt x="55" y="552"/>
                      <a:pt x="113" y="585"/>
                      <a:pt x="173" y="585"/>
                    </a:cubicBezTo>
                    <a:cubicBezTo>
                      <a:pt x="194" y="585"/>
                      <a:pt x="216" y="581"/>
                      <a:pt x="236" y="573"/>
                    </a:cubicBezTo>
                    <a:lnTo>
                      <a:pt x="833" y="290"/>
                    </a:lnTo>
                    <a:cubicBezTo>
                      <a:pt x="912" y="258"/>
                      <a:pt x="943" y="164"/>
                      <a:pt x="912" y="86"/>
                    </a:cubicBezTo>
                    <a:cubicBezTo>
                      <a:pt x="880" y="32"/>
                      <a:pt x="826" y="1"/>
                      <a:pt x="775"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006561" y="1004240"/>
                <a:ext cx="48019" cy="55779"/>
              </a:xfrm>
              <a:custGeom>
                <a:avLst/>
                <a:gdLst/>
                <a:ahLst/>
                <a:cxnLst/>
                <a:rect l="l" t="t" r="r" b="b"/>
                <a:pathLst>
                  <a:path w="724" h="841" extrusionOk="0">
                    <a:moveTo>
                      <a:pt x="169" y="1"/>
                    </a:moveTo>
                    <a:cubicBezTo>
                      <a:pt x="136" y="1"/>
                      <a:pt x="104" y="9"/>
                      <a:pt x="79" y="28"/>
                    </a:cubicBezTo>
                    <a:cubicBezTo>
                      <a:pt x="16" y="75"/>
                      <a:pt x="1" y="169"/>
                      <a:pt x="48" y="248"/>
                    </a:cubicBezTo>
                    <a:lnTo>
                      <a:pt x="425" y="782"/>
                    </a:lnTo>
                    <a:cubicBezTo>
                      <a:pt x="453" y="820"/>
                      <a:pt x="499" y="841"/>
                      <a:pt x="548" y="841"/>
                    </a:cubicBezTo>
                    <a:cubicBezTo>
                      <a:pt x="580" y="841"/>
                      <a:pt x="614" y="832"/>
                      <a:pt x="645" y="814"/>
                    </a:cubicBezTo>
                    <a:cubicBezTo>
                      <a:pt x="708" y="766"/>
                      <a:pt x="723" y="672"/>
                      <a:pt x="676" y="594"/>
                    </a:cubicBezTo>
                    <a:lnTo>
                      <a:pt x="299" y="59"/>
                    </a:lnTo>
                    <a:cubicBezTo>
                      <a:pt x="270" y="21"/>
                      <a:pt x="219" y="1"/>
                      <a:pt x="16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916956" y="1109830"/>
                <a:ext cx="62611" cy="38800"/>
              </a:xfrm>
              <a:custGeom>
                <a:avLst/>
                <a:gdLst/>
                <a:ahLst/>
                <a:cxnLst/>
                <a:rect l="l" t="t" r="r" b="b"/>
                <a:pathLst>
                  <a:path w="944" h="585" extrusionOk="0">
                    <a:moveTo>
                      <a:pt x="162" y="1"/>
                    </a:moveTo>
                    <a:cubicBezTo>
                      <a:pt x="110" y="1"/>
                      <a:pt x="64" y="32"/>
                      <a:pt x="32" y="86"/>
                    </a:cubicBezTo>
                    <a:cubicBezTo>
                      <a:pt x="0" y="164"/>
                      <a:pt x="32" y="258"/>
                      <a:pt x="110" y="290"/>
                    </a:cubicBezTo>
                    <a:lnTo>
                      <a:pt x="707" y="573"/>
                    </a:lnTo>
                    <a:cubicBezTo>
                      <a:pt x="728" y="581"/>
                      <a:pt x="749" y="585"/>
                      <a:pt x="770" y="585"/>
                    </a:cubicBezTo>
                    <a:cubicBezTo>
                      <a:pt x="830" y="585"/>
                      <a:pt x="888" y="552"/>
                      <a:pt x="912" y="494"/>
                    </a:cubicBezTo>
                    <a:cubicBezTo>
                      <a:pt x="943" y="416"/>
                      <a:pt x="912" y="321"/>
                      <a:pt x="833" y="290"/>
                    </a:cubicBezTo>
                    <a:lnTo>
                      <a:pt x="236" y="23"/>
                    </a:lnTo>
                    <a:cubicBezTo>
                      <a:pt x="211" y="8"/>
                      <a:pt x="186" y="1"/>
                      <a:pt x="162"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148298" y="1434358"/>
                <a:ext cx="20892" cy="64667"/>
              </a:xfrm>
              <a:custGeom>
                <a:avLst/>
                <a:gdLst/>
                <a:ahLst/>
                <a:cxnLst/>
                <a:rect l="l" t="t" r="r" b="b"/>
                <a:pathLst>
                  <a:path w="315" h="975" extrusionOk="0">
                    <a:moveTo>
                      <a:pt x="157" y="0"/>
                    </a:moveTo>
                    <a:cubicBezTo>
                      <a:pt x="79" y="0"/>
                      <a:pt x="0" y="79"/>
                      <a:pt x="0" y="157"/>
                    </a:cubicBezTo>
                    <a:lnTo>
                      <a:pt x="0" y="817"/>
                    </a:lnTo>
                    <a:cubicBezTo>
                      <a:pt x="0" y="896"/>
                      <a:pt x="79" y="974"/>
                      <a:pt x="157" y="974"/>
                    </a:cubicBezTo>
                    <a:cubicBezTo>
                      <a:pt x="252" y="974"/>
                      <a:pt x="314" y="896"/>
                      <a:pt x="314" y="817"/>
                    </a:cubicBezTo>
                    <a:lnTo>
                      <a:pt x="314" y="157"/>
                    </a:lnTo>
                    <a:cubicBezTo>
                      <a:pt x="314" y="79"/>
                      <a:pt x="252" y="0"/>
                      <a:pt x="157"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013857" y="1406767"/>
                <a:ext cx="49014" cy="56244"/>
              </a:xfrm>
              <a:custGeom>
                <a:avLst/>
                <a:gdLst/>
                <a:ahLst/>
                <a:cxnLst/>
                <a:rect l="l" t="t" r="r" b="b"/>
                <a:pathLst>
                  <a:path w="739" h="848" extrusionOk="0">
                    <a:moveTo>
                      <a:pt x="558" y="0"/>
                    </a:moveTo>
                    <a:cubicBezTo>
                      <a:pt x="511" y="0"/>
                      <a:pt x="468" y="25"/>
                      <a:pt x="440" y="70"/>
                    </a:cubicBezTo>
                    <a:lnTo>
                      <a:pt x="48" y="605"/>
                    </a:lnTo>
                    <a:cubicBezTo>
                      <a:pt x="0" y="668"/>
                      <a:pt x="16" y="762"/>
                      <a:pt x="95" y="809"/>
                    </a:cubicBezTo>
                    <a:cubicBezTo>
                      <a:pt x="121" y="835"/>
                      <a:pt x="153" y="848"/>
                      <a:pt x="184" y="848"/>
                    </a:cubicBezTo>
                    <a:cubicBezTo>
                      <a:pt x="228" y="848"/>
                      <a:pt x="272" y="823"/>
                      <a:pt x="299" y="777"/>
                    </a:cubicBezTo>
                    <a:lnTo>
                      <a:pt x="692" y="243"/>
                    </a:lnTo>
                    <a:cubicBezTo>
                      <a:pt x="739" y="180"/>
                      <a:pt x="723" y="86"/>
                      <a:pt x="660" y="39"/>
                    </a:cubicBezTo>
                    <a:cubicBezTo>
                      <a:pt x="628" y="13"/>
                      <a:pt x="592" y="0"/>
                      <a:pt x="558"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924252" y="1326182"/>
                <a:ext cx="62611" cy="38137"/>
              </a:xfrm>
              <a:custGeom>
                <a:avLst/>
                <a:gdLst/>
                <a:ahLst/>
                <a:cxnLst/>
                <a:rect l="l" t="t" r="r" b="b"/>
                <a:pathLst>
                  <a:path w="944" h="575" extrusionOk="0">
                    <a:moveTo>
                      <a:pt x="761" y="1"/>
                    </a:moveTo>
                    <a:cubicBezTo>
                      <a:pt x="742" y="1"/>
                      <a:pt x="724" y="5"/>
                      <a:pt x="707" y="13"/>
                    </a:cubicBezTo>
                    <a:lnTo>
                      <a:pt x="110" y="280"/>
                    </a:lnTo>
                    <a:cubicBezTo>
                      <a:pt x="32" y="327"/>
                      <a:pt x="0" y="421"/>
                      <a:pt x="32" y="484"/>
                    </a:cubicBezTo>
                    <a:cubicBezTo>
                      <a:pt x="55" y="542"/>
                      <a:pt x="113" y="575"/>
                      <a:pt x="173" y="575"/>
                    </a:cubicBezTo>
                    <a:cubicBezTo>
                      <a:pt x="194" y="575"/>
                      <a:pt x="216" y="571"/>
                      <a:pt x="236" y="563"/>
                    </a:cubicBezTo>
                    <a:lnTo>
                      <a:pt x="833" y="296"/>
                    </a:lnTo>
                    <a:cubicBezTo>
                      <a:pt x="912" y="264"/>
                      <a:pt x="943" y="170"/>
                      <a:pt x="912" y="91"/>
                    </a:cubicBezTo>
                    <a:cubicBezTo>
                      <a:pt x="877" y="33"/>
                      <a:pt x="816" y="1"/>
                      <a:pt x="76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255612" y="1406767"/>
                <a:ext cx="49014" cy="56244"/>
              </a:xfrm>
              <a:custGeom>
                <a:avLst/>
                <a:gdLst/>
                <a:ahLst/>
                <a:cxnLst/>
                <a:rect l="l" t="t" r="r" b="b"/>
                <a:pathLst>
                  <a:path w="739" h="848" extrusionOk="0">
                    <a:moveTo>
                      <a:pt x="181" y="0"/>
                    </a:moveTo>
                    <a:cubicBezTo>
                      <a:pt x="147" y="0"/>
                      <a:pt x="112" y="13"/>
                      <a:pt x="79" y="39"/>
                    </a:cubicBezTo>
                    <a:cubicBezTo>
                      <a:pt x="16" y="86"/>
                      <a:pt x="0" y="180"/>
                      <a:pt x="48" y="243"/>
                    </a:cubicBezTo>
                    <a:lnTo>
                      <a:pt x="425" y="777"/>
                    </a:lnTo>
                    <a:cubicBezTo>
                      <a:pt x="461" y="823"/>
                      <a:pt x="509" y="848"/>
                      <a:pt x="554" y="848"/>
                    </a:cubicBezTo>
                    <a:cubicBezTo>
                      <a:pt x="587" y="848"/>
                      <a:pt x="618" y="835"/>
                      <a:pt x="645" y="809"/>
                    </a:cubicBezTo>
                    <a:cubicBezTo>
                      <a:pt x="723" y="762"/>
                      <a:pt x="739" y="668"/>
                      <a:pt x="676" y="605"/>
                    </a:cubicBezTo>
                    <a:lnTo>
                      <a:pt x="299" y="70"/>
                    </a:lnTo>
                    <a:cubicBezTo>
                      <a:pt x="271" y="25"/>
                      <a:pt x="228" y="0"/>
                      <a:pt x="181"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31687" y="1326182"/>
                <a:ext cx="62544" cy="38137"/>
              </a:xfrm>
              <a:custGeom>
                <a:avLst/>
                <a:gdLst/>
                <a:ahLst/>
                <a:cxnLst/>
                <a:rect l="l" t="t" r="r" b="b"/>
                <a:pathLst>
                  <a:path w="943" h="575" extrusionOk="0">
                    <a:moveTo>
                      <a:pt x="176" y="1"/>
                    </a:moveTo>
                    <a:cubicBezTo>
                      <a:pt x="119" y="1"/>
                      <a:pt x="67" y="33"/>
                      <a:pt x="32" y="91"/>
                    </a:cubicBezTo>
                    <a:cubicBezTo>
                      <a:pt x="0" y="170"/>
                      <a:pt x="32" y="264"/>
                      <a:pt x="110" y="296"/>
                    </a:cubicBezTo>
                    <a:lnTo>
                      <a:pt x="707" y="563"/>
                    </a:lnTo>
                    <a:cubicBezTo>
                      <a:pt x="728" y="571"/>
                      <a:pt x="749" y="575"/>
                      <a:pt x="770" y="575"/>
                    </a:cubicBezTo>
                    <a:cubicBezTo>
                      <a:pt x="830" y="575"/>
                      <a:pt x="888" y="542"/>
                      <a:pt x="912" y="484"/>
                    </a:cubicBezTo>
                    <a:cubicBezTo>
                      <a:pt x="943" y="421"/>
                      <a:pt x="912" y="327"/>
                      <a:pt x="833" y="280"/>
                    </a:cubicBezTo>
                    <a:lnTo>
                      <a:pt x="236" y="13"/>
                    </a:lnTo>
                    <a:cubicBezTo>
                      <a:pt x="216" y="5"/>
                      <a:pt x="195" y="1"/>
                      <a:pt x="176"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132645" y="1071693"/>
                <a:ext cx="50075" cy="161568"/>
              </a:xfrm>
              <a:custGeom>
                <a:avLst/>
                <a:gdLst/>
                <a:ahLst/>
                <a:cxnLst/>
                <a:rect l="l" t="t" r="r" b="b"/>
                <a:pathLst>
                  <a:path w="755" h="2436" extrusionOk="0">
                    <a:moveTo>
                      <a:pt x="385" y="1"/>
                    </a:moveTo>
                    <a:cubicBezTo>
                      <a:pt x="362" y="1"/>
                      <a:pt x="338" y="16"/>
                      <a:pt x="330" y="48"/>
                    </a:cubicBezTo>
                    <a:lnTo>
                      <a:pt x="1" y="1839"/>
                    </a:lnTo>
                    <a:cubicBezTo>
                      <a:pt x="1" y="1855"/>
                      <a:pt x="1" y="1855"/>
                      <a:pt x="1" y="1870"/>
                    </a:cubicBezTo>
                    <a:lnTo>
                      <a:pt x="205" y="2405"/>
                    </a:lnTo>
                    <a:cubicBezTo>
                      <a:pt x="205" y="2420"/>
                      <a:pt x="236" y="2436"/>
                      <a:pt x="252" y="2436"/>
                    </a:cubicBezTo>
                    <a:lnTo>
                      <a:pt x="503" y="2436"/>
                    </a:lnTo>
                    <a:cubicBezTo>
                      <a:pt x="519" y="2436"/>
                      <a:pt x="550" y="2420"/>
                      <a:pt x="550" y="2405"/>
                    </a:cubicBezTo>
                    <a:lnTo>
                      <a:pt x="755" y="1823"/>
                    </a:lnTo>
                    <a:cubicBezTo>
                      <a:pt x="755" y="1823"/>
                      <a:pt x="755" y="1808"/>
                      <a:pt x="755" y="1808"/>
                    </a:cubicBezTo>
                    <a:lnTo>
                      <a:pt x="440" y="48"/>
                    </a:lnTo>
                    <a:cubicBezTo>
                      <a:pt x="433" y="16"/>
                      <a:pt x="409" y="1"/>
                      <a:pt x="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150354" y="1225169"/>
                <a:ext cx="164154" cy="174037"/>
              </a:xfrm>
              <a:custGeom>
                <a:avLst/>
                <a:gdLst/>
                <a:ahLst/>
                <a:cxnLst/>
                <a:rect l="l" t="t" r="r" b="b"/>
                <a:pathLst>
                  <a:path w="2475" h="2624" extrusionOk="0">
                    <a:moveTo>
                      <a:pt x="246" y="0"/>
                    </a:moveTo>
                    <a:cubicBezTo>
                      <a:pt x="236" y="0"/>
                      <a:pt x="228" y="4"/>
                      <a:pt x="221" y="12"/>
                    </a:cubicBezTo>
                    <a:lnTo>
                      <a:pt x="32" y="185"/>
                    </a:lnTo>
                    <a:cubicBezTo>
                      <a:pt x="16" y="200"/>
                      <a:pt x="1" y="216"/>
                      <a:pt x="16" y="248"/>
                    </a:cubicBezTo>
                    <a:lnTo>
                      <a:pt x="441" y="970"/>
                    </a:lnTo>
                    <a:cubicBezTo>
                      <a:pt x="441" y="986"/>
                      <a:pt x="441" y="1002"/>
                      <a:pt x="456" y="1002"/>
                    </a:cubicBezTo>
                    <a:lnTo>
                      <a:pt x="2373" y="2604"/>
                    </a:lnTo>
                    <a:cubicBezTo>
                      <a:pt x="2391" y="2618"/>
                      <a:pt x="2407" y="2623"/>
                      <a:pt x="2421" y="2623"/>
                    </a:cubicBezTo>
                    <a:cubicBezTo>
                      <a:pt x="2456" y="2623"/>
                      <a:pt x="2474" y="2586"/>
                      <a:pt x="2452" y="2541"/>
                    </a:cubicBezTo>
                    <a:lnTo>
                      <a:pt x="975" y="452"/>
                    </a:lnTo>
                    <a:cubicBezTo>
                      <a:pt x="959" y="436"/>
                      <a:pt x="959" y="436"/>
                      <a:pt x="943" y="420"/>
                    </a:cubicBezTo>
                    <a:lnTo>
                      <a:pt x="283" y="12"/>
                    </a:lnTo>
                    <a:cubicBezTo>
                      <a:pt x="268" y="4"/>
                      <a:pt x="256"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141002" y="1215485"/>
                <a:ext cx="35484" cy="35550"/>
              </a:xfrm>
              <a:custGeom>
                <a:avLst/>
                <a:gdLst/>
                <a:ahLst/>
                <a:cxnLst/>
                <a:rect l="l" t="t" r="r" b="b"/>
                <a:pathLst>
                  <a:path w="535" h="536" extrusionOk="0">
                    <a:moveTo>
                      <a:pt x="267" y="1"/>
                    </a:moveTo>
                    <a:cubicBezTo>
                      <a:pt x="126" y="1"/>
                      <a:pt x="0" y="127"/>
                      <a:pt x="0" y="268"/>
                    </a:cubicBezTo>
                    <a:cubicBezTo>
                      <a:pt x="0" y="409"/>
                      <a:pt x="126" y="535"/>
                      <a:pt x="267" y="535"/>
                    </a:cubicBezTo>
                    <a:cubicBezTo>
                      <a:pt x="409" y="535"/>
                      <a:pt x="534" y="409"/>
                      <a:pt x="534" y="268"/>
                    </a:cubicBezTo>
                    <a:cubicBezTo>
                      <a:pt x="534" y="127"/>
                      <a:pt x="409" y="1"/>
                      <a:pt x="267"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422654" y="2059537"/>
                <a:ext cx="372083" cy="502346"/>
              </a:xfrm>
              <a:custGeom>
                <a:avLst/>
                <a:gdLst/>
                <a:ahLst/>
                <a:cxnLst/>
                <a:rect l="l" t="t" r="r" b="b"/>
                <a:pathLst>
                  <a:path w="5610" h="7574" extrusionOk="0">
                    <a:moveTo>
                      <a:pt x="441" y="1"/>
                    </a:moveTo>
                    <a:cubicBezTo>
                      <a:pt x="189" y="1"/>
                      <a:pt x="1" y="205"/>
                      <a:pt x="1" y="456"/>
                    </a:cubicBezTo>
                    <a:lnTo>
                      <a:pt x="1" y="7118"/>
                    </a:lnTo>
                    <a:cubicBezTo>
                      <a:pt x="1" y="7369"/>
                      <a:pt x="189" y="7573"/>
                      <a:pt x="441" y="7573"/>
                    </a:cubicBezTo>
                    <a:lnTo>
                      <a:pt x="5170" y="7573"/>
                    </a:lnTo>
                    <a:cubicBezTo>
                      <a:pt x="5405" y="7573"/>
                      <a:pt x="5610" y="7369"/>
                      <a:pt x="5610" y="7118"/>
                    </a:cubicBezTo>
                    <a:lnTo>
                      <a:pt x="5610" y="456"/>
                    </a:lnTo>
                    <a:cubicBezTo>
                      <a:pt x="5610" y="205"/>
                      <a:pt x="5405" y="1"/>
                      <a:pt x="5154"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454954" y="2162739"/>
                <a:ext cx="307483" cy="14592"/>
              </a:xfrm>
              <a:custGeom>
                <a:avLst/>
                <a:gdLst/>
                <a:ahLst/>
                <a:cxnLst/>
                <a:rect l="l" t="t" r="r" b="b"/>
                <a:pathLst>
                  <a:path w="4636" h="220"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54954" y="2199151"/>
                <a:ext cx="307483" cy="14658"/>
              </a:xfrm>
              <a:custGeom>
                <a:avLst/>
                <a:gdLst/>
                <a:ahLst/>
                <a:cxnLst/>
                <a:rect l="l" t="t" r="r" b="b"/>
                <a:pathLst>
                  <a:path w="4636" h="221" extrusionOk="0">
                    <a:moveTo>
                      <a:pt x="111" y="1"/>
                    </a:moveTo>
                    <a:cubicBezTo>
                      <a:pt x="48" y="1"/>
                      <a:pt x="1" y="64"/>
                      <a:pt x="1" y="111"/>
                    </a:cubicBezTo>
                    <a:cubicBezTo>
                      <a:pt x="1" y="174"/>
                      <a:pt x="48" y="221"/>
                      <a:pt x="111" y="221"/>
                    </a:cubicBezTo>
                    <a:lnTo>
                      <a:pt x="4526" y="221"/>
                    </a:lnTo>
                    <a:cubicBezTo>
                      <a:pt x="4589" y="221"/>
                      <a:pt x="4636" y="174"/>
                      <a:pt x="4636" y="111"/>
                    </a:cubicBezTo>
                    <a:cubicBezTo>
                      <a:pt x="4636" y="64"/>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454954" y="2236691"/>
                <a:ext cx="307483" cy="14658"/>
              </a:xfrm>
              <a:custGeom>
                <a:avLst/>
                <a:gdLst/>
                <a:ahLst/>
                <a:cxnLst/>
                <a:rect l="l" t="t" r="r" b="b"/>
                <a:pathLst>
                  <a:path w="4636" h="221" extrusionOk="0">
                    <a:moveTo>
                      <a:pt x="111" y="0"/>
                    </a:moveTo>
                    <a:cubicBezTo>
                      <a:pt x="48" y="0"/>
                      <a:pt x="1" y="48"/>
                      <a:pt x="1" y="110"/>
                    </a:cubicBezTo>
                    <a:cubicBezTo>
                      <a:pt x="1" y="173"/>
                      <a:pt x="48" y="220"/>
                      <a:pt x="111" y="220"/>
                    </a:cubicBezTo>
                    <a:lnTo>
                      <a:pt x="4526" y="220"/>
                    </a:lnTo>
                    <a:cubicBezTo>
                      <a:pt x="4589" y="220"/>
                      <a:pt x="4636" y="173"/>
                      <a:pt x="4636" y="110"/>
                    </a:cubicBezTo>
                    <a:cubicBezTo>
                      <a:pt x="4636" y="48"/>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454954" y="2274231"/>
                <a:ext cx="307483" cy="14658"/>
              </a:xfrm>
              <a:custGeom>
                <a:avLst/>
                <a:gdLst/>
                <a:ahLst/>
                <a:cxnLst/>
                <a:rect l="l" t="t" r="r" b="b"/>
                <a:pathLst>
                  <a:path w="4636" h="221"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54954" y="2310644"/>
                <a:ext cx="307483" cy="14658"/>
              </a:xfrm>
              <a:custGeom>
                <a:avLst/>
                <a:gdLst/>
                <a:ahLst/>
                <a:cxnLst/>
                <a:rect l="l" t="t" r="r" b="b"/>
                <a:pathLst>
                  <a:path w="4636" h="221" extrusionOk="0">
                    <a:moveTo>
                      <a:pt x="111" y="1"/>
                    </a:moveTo>
                    <a:cubicBezTo>
                      <a:pt x="48" y="1"/>
                      <a:pt x="1" y="48"/>
                      <a:pt x="1" y="111"/>
                    </a:cubicBezTo>
                    <a:cubicBezTo>
                      <a:pt x="1" y="174"/>
                      <a:pt x="48" y="221"/>
                      <a:pt x="111" y="221"/>
                    </a:cubicBezTo>
                    <a:lnTo>
                      <a:pt x="4526" y="221"/>
                    </a:lnTo>
                    <a:cubicBezTo>
                      <a:pt x="4589" y="221"/>
                      <a:pt x="4636" y="174"/>
                      <a:pt x="4636" y="111"/>
                    </a:cubicBezTo>
                    <a:cubicBezTo>
                      <a:pt x="4636" y="48"/>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54954" y="2348184"/>
                <a:ext cx="307483" cy="14658"/>
              </a:xfrm>
              <a:custGeom>
                <a:avLst/>
                <a:gdLst/>
                <a:ahLst/>
                <a:cxnLst/>
                <a:rect l="l" t="t" r="r" b="b"/>
                <a:pathLst>
                  <a:path w="4636" h="221" extrusionOk="0">
                    <a:moveTo>
                      <a:pt x="111" y="1"/>
                    </a:moveTo>
                    <a:cubicBezTo>
                      <a:pt x="48" y="1"/>
                      <a:pt x="1" y="48"/>
                      <a:pt x="1" y="111"/>
                    </a:cubicBezTo>
                    <a:cubicBezTo>
                      <a:pt x="1" y="173"/>
                      <a:pt x="48" y="220"/>
                      <a:pt x="111" y="220"/>
                    </a:cubicBezTo>
                    <a:lnTo>
                      <a:pt x="4526" y="220"/>
                    </a:lnTo>
                    <a:cubicBezTo>
                      <a:pt x="4589" y="220"/>
                      <a:pt x="4636" y="173"/>
                      <a:pt x="4636" y="111"/>
                    </a:cubicBezTo>
                    <a:cubicBezTo>
                      <a:pt x="4636" y="48"/>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454954" y="2385724"/>
                <a:ext cx="307483" cy="14658"/>
              </a:xfrm>
              <a:custGeom>
                <a:avLst/>
                <a:gdLst/>
                <a:ahLst/>
                <a:cxnLst/>
                <a:rect l="l" t="t" r="r" b="b"/>
                <a:pathLst>
                  <a:path w="4636" h="221" extrusionOk="0">
                    <a:moveTo>
                      <a:pt x="111" y="0"/>
                    </a:moveTo>
                    <a:cubicBezTo>
                      <a:pt x="48" y="0"/>
                      <a:pt x="1" y="47"/>
                      <a:pt x="1" y="110"/>
                    </a:cubicBezTo>
                    <a:cubicBezTo>
                      <a:pt x="1" y="173"/>
                      <a:pt x="48" y="220"/>
                      <a:pt x="111" y="220"/>
                    </a:cubicBezTo>
                    <a:lnTo>
                      <a:pt x="4526" y="220"/>
                    </a:lnTo>
                    <a:cubicBezTo>
                      <a:pt x="4589" y="220"/>
                      <a:pt x="4636" y="157"/>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54954" y="2422202"/>
                <a:ext cx="307483" cy="14592"/>
              </a:xfrm>
              <a:custGeom>
                <a:avLst/>
                <a:gdLst/>
                <a:ahLst/>
                <a:cxnLst/>
                <a:rect l="l" t="t" r="r" b="b"/>
                <a:pathLst>
                  <a:path w="4636" h="220"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356010" y="1830318"/>
                <a:ext cx="372017" cy="502279"/>
              </a:xfrm>
              <a:custGeom>
                <a:avLst/>
                <a:gdLst/>
                <a:ahLst/>
                <a:cxnLst/>
                <a:rect l="l" t="t" r="r" b="b"/>
                <a:pathLst>
                  <a:path w="5609" h="7573" extrusionOk="0">
                    <a:moveTo>
                      <a:pt x="440" y="0"/>
                    </a:moveTo>
                    <a:cubicBezTo>
                      <a:pt x="204" y="0"/>
                      <a:pt x="0" y="204"/>
                      <a:pt x="0" y="456"/>
                    </a:cubicBezTo>
                    <a:lnTo>
                      <a:pt x="0" y="7133"/>
                    </a:lnTo>
                    <a:cubicBezTo>
                      <a:pt x="0" y="7369"/>
                      <a:pt x="204" y="7573"/>
                      <a:pt x="440" y="7573"/>
                    </a:cubicBezTo>
                    <a:lnTo>
                      <a:pt x="5169" y="7573"/>
                    </a:lnTo>
                    <a:cubicBezTo>
                      <a:pt x="5420" y="7573"/>
                      <a:pt x="5609" y="7369"/>
                      <a:pt x="5609" y="7133"/>
                    </a:cubicBezTo>
                    <a:lnTo>
                      <a:pt x="5609" y="456"/>
                    </a:lnTo>
                    <a:cubicBezTo>
                      <a:pt x="5609" y="204"/>
                      <a:pt x="5420" y="0"/>
                      <a:pt x="5169" y="0"/>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388310" y="1933454"/>
                <a:ext cx="307416" cy="14658"/>
              </a:xfrm>
              <a:custGeom>
                <a:avLst/>
                <a:gdLst/>
                <a:ahLst/>
                <a:cxnLst/>
                <a:rect l="l" t="t" r="r" b="b"/>
                <a:pathLst>
                  <a:path w="4635" h="221" extrusionOk="0">
                    <a:moveTo>
                      <a:pt x="110" y="1"/>
                    </a:moveTo>
                    <a:cubicBezTo>
                      <a:pt x="47" y="1"/>
                      <a:pt x="0" y="48"/>
                      <a:pt x="0" y="111"/>
                    </a:cubicBezTo>
                    <a:cubicBezTo>
                      <a:pt x="0" y="173"/>
                      <a:pt x="47" y="221"/>
                      <a:pt x="110" y="221"/>
                    </a:cubicBezTo>
                    <a:lnTo>
                      <a:pt x="4525" y="221"/>
                    </a:lnTo>
                    <a:cubicBezTo>
                      <a:pt x="4588" y="221"/>
                      <a:pt x="4635" y="173"/>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7388310" y="1970993"/>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388310" y="2007472"/>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388310" y="2044946"/>
                <a:ext cx="307416" cy="14658"/>
              </a:xfrm>
              <a:custGeom>
                <a:avLst/>
                <a:gdLst/>
                <a:ahLst/>
                <a:cxnLst/>
                <a:rect l="l" t="t" r="r" b="b"/>
                <a:pathLst>
                  <a:path w="4635" h="221" extrusionOk="0">
                    <a:moveTo>
                      <a:pt x="110" y="1"/>
                    </a:moveTo>
                    <a:cubicBezTo>
                      <a:pt x="47" y="1"/>
                      <a:pt x="0" y="48"/>
                      <a:pt x="0" y="111"/>
                    </a:cubicBezTo>
                    <a:cubicBezTo>
                      <a:pt x="0" y="174"/>
                      <a:pt x="47" y="221"/>
                      <a:pt x="110" y="221"/>
                    </a:cubicBezTo>
                    <a:lnTo>
                      <a:pt x="4525" y="221"/>
                    </a:lnTo>
                    <a:cubicBezTo>
                      <a:pt x="4588" y="221"/>
                      <a:pt x="4635" y="174"/>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388310" y="2082486"/>
                <a:ext cx="307416" cy="14658"/>
              </a:xfrm>
              <a:custGeom>
                <a:avLst/>
                <a:gdLst/>
                <a:ahLst/>
                <a:cxnLst/>
                <a:rect l="l" t="t" r="r" b="b"/>
                <a:pathLst>
                  <a:path w="4635" h="221" extrusionOk="0">
                    <a:moveTo>
                      <a:pt x="110" y="0"/>
                    </a:moveTo>
                    <a:cubicBezTo>
                      <a:pt x="47" y="0"/>
                      <a:pt x="0" y="47"/>
                      <a:pt x="0" y="110"/>
                    </a:cubicBezTo>
                    <a:cubicBezTo>
                      <a:pt x="0" y="157"/>
                      <a:pt x="47" y="220"/>
                      <a:pt x="110" y="220"/>
                    </a:cubicBezTo>
                    <a:lnTo>
                      <a:pt x="4525" y="220"/>
                    </a:lnTo>
                    <a:cubicBezTo>
                      <a:pt x="4588" y="220"/>
                      <a:pt x="4635" y="157"/>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388310" y="2118965"/>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388310" y="2156438"/>
                <a:ext cx="307416" cy="14658"/>
              </a:xfrm>
              <a:custGeom>
                <a:avLst/>
                <a:gdLst/>
                <a:ahLst/>
                <a:cxnLst/>
                <a:rect l="l" t="t" r="r" b="b"/>
                <a:pathLst>
                  <a:path w="4635" h="221" extrusionOk="0">
                    <a:moveTo>
                      <a:pt x="110" y="1"/>
                    </a:moveTo>
                    <a:cubicBezTo>
                      <a:pt x="47" y="1"/>
                      <a:pt x="0" y="48"/>
                      <a:pt x="0" y="111"/>
                    </a:cubicBezTo>
                    <a:cubicBezTo>
                      <a:pt x="0" y="174"/>
                      <a:pt x="47" y="221"/>
                      <a:pt x="110" y="221"/>
                    </a:cubicBezTo>
                    <a:lnTo>
                      <a:pt x="4525" y="221"/>
                    </a:lnTo>
                    <a:cubicBezTo>
                      <a:pt x="4588" y="221"/>
                      <a:pt x="4635" y="174"/>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388310" y="2192917"/>
                <a:ext cx="307416" cy="14658"/>
              </a:xfrm>
              <a:custGeom>
                <a:avLst/>
                <a:gdLst/>
                <a:ahLst/>
                <a:cxnLst/>
                <a:rect l="l" t="t" r="r" b="b"/>
                <a:pathLst>
                  <a:path w="4635" h="221" extrusionOk="0">
                    <a:moveTo>
                      <a:pt x="110" y="1"/>
                    </a:moveTo>
                    <a:cubicBezTo>
                      <a:pt x="47" y="1"/>
                      <a:pt x="0" y="63"/>
                      <a:pt x="0" y="111"/>
                    </a:cubicBezTo>
                    <a:cubicBezTo>
                      <a:pt x="0" y="173"/>
                      <a:pt x="47" y="221"/>
                      <a:pt x="110" y="221"/>
                    </a:cubicBezTo>
                    <a:lnTo>
                      <a:pt x="4525" y="221"/>
                    </a:lnTo>
                    <a:cubicBezTo>
                      <a:pt x="4588" y="221"/>
                      <a:pt x="4635" y="173"/>
                      <a:pt x="4635" y="111"/>
                    </a:cubicBezTo>
                    <a:cubicBezTo>
                      <a:pt x="4635" y="63"/>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030288" y="1349462"/>
                <a:ext cx="466464" cy="246464"/>
              </a:xfrm>
              <a:custGeom>
                <a:avLst/>
                <a:gdLst/>
                <a:ahLst/>
                <a:cxnLst/>
                <a:rect l="l" t="t" r="r" b="b"/>
                <a:pathLst>
                  <a:path w="7033" h="3716" extrusionOk="0">
                    <a:moveTo>
                      <a:pt x="4631" y="0"/>
                    </a:moveTo>
                    <a:cubicBezTo>
                      <a:pt x="3235" y="0"/>
                      <a:pt x="1284" y="1864"/>
                      <a:pt x="166" y="3071"/>
                    </a:cubicBezTo>
                    <a:cubicBezTo>
                      <a:pt x="1" y="3265"/>
                      <a:pt x="151" y="3543"/>
                      <a:pt x="371" y="3543"/>
                    </a:cubicBezTo>
                    <a:cubicBezTo>
                      <a:pt x="401" y="3543"/>
                      <a:pt x="433" y="3538"/>
                      <a:pt x="465" y="3527"/>
                    </a:cubicBezTo>
                    <a:cubicBezTo>
                      <a:pt x="3419" y="2537"/>
                      <a:pt x="7032" y="3715"/>
                      <a:pt x="5932" y="1013"/>
                    </a:cubicBezTo>
                    <a:cubicBezTo>
                      <a:pt x="5640" y="287"/>
                      <a:pt x="5178" y="0"/>
                      <a:pt x="4631"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704698" y="1105718"/>
                <a:ext cx="350528" cy="390853"/>
              </a:xfrm>
              <a:custGeom>
                <a:avLst/>
                <a:gdLst/>
                <a:ahLst/>
                <a:cxnLst/>
                <a:rect l="l" t="t" r="r" b="b"/>
                <a:pathLst>
                  <a:path w="5285" h="5893" extrusionOk="0">
                    <a:moveTo>
                      <a:pt x="2926" y="0"/>
                    </a:moveTo>
                    <a:cubicBezTo>
                      <a:pt x="2869" y="0"/>
                      <a:pt x="2811" y="2"/>
                      <a:pt x="2750" y="6"/>
                    </a:cubicBezTo>
                    <a:cubicBezTo>
                      <a:pt x="1" y="195"/>
                      <a:pt x="2232" y="2677"/>
                      <a:pt x="2797" y="5568"/>
                    </a:cubicBezTo>
                    <a:cubicBezTo>
                      <a:pt x="2839" y="5782"/>
                      <a:pt x="3018" y="5893"/>
                      <a:pt x="3200" y="5893"/>
                    </a:cubicBezTo>
                    <a:cubicBezTo>
                      <a:pt x="3365" y="5893"/>
                      <a:pt x="3531" y="5802"/>
                      <a:pt x="3599" y="5615"/>
                    </a:cubicBezTo>
                    <a:cubicBezTo>
                      <a:pt x="4396" y="3452"/>
                      <a:pt x="5284" y="0"/>
                      <a:pt x="29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039242" y="1125018"/>
                <a:ext cx="231939" cy="288580"/>
              </a:xfrm>
              <a:custGeom>
                <a:avLst/>
                <a:gdLst/>
                <a:ahLst/>
                <a:cxnLst/>
                <a:rect l="l" t="t" r="r" b="b"/>
                <a:pathLst>
                  <a:path w="3497" h="4351" extrusionOk="0">
                    <a:moveTo>
                      <a:pt x="1808" y="0"/>
                    </a:moveTo>
                    <a:cubicBezTo>
                      <a:pt x="702" y="0"/>
                      <a:pt x="196" y="3982"/>
                      <a:pt x="25" y="4327"/>
                    </a:cubicBezTo>
                    <a:lnTo>
                      <a:pt x="25" y="4327"/>
                    </a:lnTo>
                    <a:cubicBezTo>
                      <a:pt x="338" y="4036"/>
                      <a:pt x="3497" y="1050"/>
                      <a:pt x="2152" y="124"/>
                    </a:cubicBezTo>
                    <a:cubicBezTo>
                      <a:pt x="2031" y="39"/>
                      <a:pt x="1917" y="0"/>
                      <a:pt x="1808" y="0"/>
                    </a:cubicBezTo>
                    <a:close/>
                    <a:moveTo>
                      <a:pt x="25" y="4327"/>
                    </a:moveTo>
                    <a:lnTo>
                      <a:pt x="25" y="4327"/>
                    </a:lnTo>
                    <a:cubicBezTo>
                      <a:pt x="9" y="4342"/>
                      <a:pt x="0" y="4350"/>
                      <a:pt x="0" y="4350"/>
                    </a:cubicBezTo>
                    <a:cubicBezTo>
                      <a:pt x="1" y="4350"/>
                      <a:pt x="2" y="4351"/>
                      <a:pt x="4" y="4351"/>
                    </a:cubicBezTo>
                    <a:cubicBezTo>
                      <a:pt x="10" y="4351"/>
                      <a:pt x="17" y="4343"/>
                      <a:pt x="25" y="4327"/>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135515" y="1296734"/>
                <a:ext cx="241755" cy="266693"/>
              </a:xfrm>
              <a:custGeom>
                <a:avLst/>
                <a:gdLst/>
                <a:ahLst/>
                <a:cxnLst/>
                <a:rect l="l" t="t" r="r" b="b"/>
                <a:pathLst>
                  <a:path w="3645" h="4021" extrusionOk="0">
                    <a:moveTo>
                      <a:pt x="1727" y="1"/>
                    </a:moveTo>
                    <a:cubicBezTo>
                      <a:pt x="0" y="1"/>
                      <a:pt x="947" y="2590"/>
                      <a:pt x="1539" y="3913"/>
                    </a:cubicBezTo>
                    <a:cubicBezTo>
                      <a:pt x="1572" y="3987"/>
                      <a:pt x="1637" y="4020"/>
                      <a:pt x="1701" y="4020"/>
                    </a:cubicBezTo>
                    <a:cubicBezTo>
                      <a:pt x="1789" y="4020"/>
                      <a:pt x="1875" y="3959"/>
                      <a:pt x="1885" y="3850"/>
                    </a:cubicBezTo>
                    <a:cubicBezTo>
                      <a:pt x="2042" y="1871"/>
                      <a:pt x="3644" y="33"/>
                      <a:pt x="1775" y="1"/>
                    </a:cubicBezTo>
                    <a:cubicBezTo>
                      <a:pt x="1759" y="1"/>
                      <a:pt x="1743" y="1"/>
                      <a:pt x="1727"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896811" y="1488811"/>
                <a:ext cx="283738" cy="157124"/>
              </a:xfrm>
              <a:custGeom>
                <a:avLst/>
                <a:gdLst/>
                <a:ahLst/>
                <a:cxnLst/>
                <a:rect l="l" t="t" r="r" b="b"/>
                <a:pathLst>
                  <a:path w="4278" h="2369" extrusionOk="0">
                    <a:moveTo>
                      <a:pt x="1431" y="1"/>
                    </a:moveTo>
                    <a:cubicBezTo>
                      <a:pt x="1057" y="1"/>
                      <a:pt x="751" y="193"/>
                      <a:pt x="582" y="687"/>
                    </a:cubicBezTo>
                    <a:cubicBezTo>
                      <a:pt x="0" y="2368"/>
                      <a:pt x="2011" y="1677"/>
                      <a:pt x="3865" y="2070"/>
                    </a:cubicBezTo>
                    <a:cubicBezTo>
                      <a:pt x="3883" y="2073"/>
                      <a:pt x="3900" y="2074"/>
                      <a:pt x="3916" y="2074"/>
                    </a:cubicBezTo>
                    <a:cubicBezTo>
                      <a:pt x="4151" y="2074"/>
                      <a:pt x="4277" y="1775"/>
                      <a:pt x="4101" y="1599"/>
                    </a:cubicBezTo>
                    <a:cubicBezTo>
                      <a:pt x="3350" y="891"/>
                      <a:pt x="2234" y="1"/>
                      <a:pt x="1431"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965590" y="1362594"/>
                <a:ext cx="188960" cy="160374"/>
              </a:xfrm>
              <a:custGeom>
                <a:avLst/>
                <a:gdLst/>
                <a:ahLst/>
                <a:cxnLst/>
                <a:rect l="l" t="t" r="r" b="b"/>
                <a:pathLst>
                  <a:path w="2849" h="2418" extrusionOk="0">
                    <a:moveTo>
                      <a:pt x="1149" y="0"/>
                    </a:moveTo>
                    <a:cubicBezTo>
                      <a:pt x="1064" y="0"/>
                      <a:pt x="980" y="24"/>
                      <a:pt x="896" y="77"/>
                    </a:cubicBezTo>
                    <a:cubicBezTo>
                      <a:pt x="1" y="643"/>
                      <a:pt x="2646" y="2173"/>
                      <a:pt x="2835" y="2394"/>
                    </a:cubicBezTo>
                    <a:lnTo>
                      <a:pt x="2835" y="2394"/>
                    </a:lnTo>
                    <a:cubicBezTo>
                      <a:pt x="2745" y="2143"/>
                      <a:pt x="1949" y="0"/>
                      <a:pt x="1149" y="0"/>
                    </a:cubicBezTo>
                    <a:close/>
                    <a:moveTo>
                      <a:pt x="2835" y="2394"/>
                    </a:moveTo>
                    <a:cubicBezTo>
                      <a:pt x="2841" y="2409"/>
                      <a:pt x="2844" y="2418"/>
                      <a:pt x="2844" y="2418"/>
                    </a:cubicBezTo>
                    <a:cubicBezTo>
                      <a:pt x="2849" y="2414"/>
                      <a:pt x="2846" y="2406"/>
                      <a:pt x="2835" y="2394"/>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652633" y="3193828"/>
                <a:ext cx="132385" cy="38137"/>
              </a:xfrm>
              <a:custGeom>
                <a:avLst/>
                <a:gdLst/>
                <a:ahLst/>
                <a:cxnLst/>
                <a:rect l="l" t="t" r="r" b="b"/>
                <a:pathLst>
                  <a:path w="1996" h="575" extrusionOk="0">
                    <a:moveTo>
                      <a:pt x="1599" y="1"/>
                    </a:moveTo>
                    <a:cubicBezTo>
                      <a:pt x="1493" y="1"/>
                      <a:pt x="1341" y="8"/>
                      <a:pt x="1116" y="8"/>
                    </a:cubicBezTo>
                    <a:cubicBezTo>
                      <a:pt x="456" y="8"/>
                      <a:pt x="0" y="39"/>
                      <a:pt x="0" y="259"/>
                    </a:cubicBezTo>
                    <a:cubicBezTo>
                      <a:pt x="0" y="465"/>
                      <a:pt x="359" y="575"/>
                      <a:pt x="960" y="575"/>
                    </a:cubicBezTo>
                    <a:cubicBezTo>
                      <a:pt x="1001" y="575"/>
                      <a:pt x="1042" y="574"/>
                      <a:pt x="1084" y="573"/>
                    </a:cubicBezTo>
                    <a:cubicBezTo>
                      <a:pt x="1964" y="542"/>
                      <a:pt x="1996" y="401"/>
                      <a:pt x="1917" y="196"/>
                    </a:cubicBezTo>
                    <a:cubicBezTo>
                      <a:pt x="1844" y="29"/>
                      <a:pt x="1812" y="1"/>
                      <a:pt x="1599"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706821" y="3221419"/>
                <a:ext cx="169925" cy="58432"/>
              </a:xfrm>
              <a:custGeom>
                <a:avLst/>
                <a:gdLst/>
                <a:ahLst/>
                <a:cxnLst/>
                <a:rect l="l" t="t" r="r" b="b"/>
                <a:pathLst>
                  <a:path w="2562" h="881" extrusionOk="0">
                    <a:moveTo>
                      <a:pt x="1351" y="0"/>
                    </a:moveTo>
                    <a:cubicBezTo>
                      <a:pt x="550" y="0"/>
                      <a:pt x="0" y="157"/>
                      <a:pt x="0" y="440"/>
                    </a:cubicBezTo>
                    <a:cubicBezTo>
                      <a:pt x="0" y="723"/>
                      <a:pt x="566" y="880"/>
                      <a:pt x="1383" y="880"/>
                    </a:cubicBezTo>
                    <a:cubicBezTo>
                      <a:pt x="2184" y="880"/>
                      <a:pt x="2561" y="692"/>
                      <a:pt x="2561" y="409"/>
                    </a:cubicBezTo>
                    <a:cubicBezTo>
                      <a:pt x="2561" y="142"/>
                      <a:pt x="2168" y="0"/>
                      <a:pt x="1351"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780773" y="3229709"/>
                <a:ext cx="125155" cy="40724"/>
              </a:xfrm>
              <a:custGeom>
                <a:avLst/>
                <a:gdLst/>
                <a:ahLst/>
                <a:cxnLst/>
                <a:rect l="l" t="t" r="r" b="b"/>
                <a:pathLst>
                  <a:path w="1887" h="614" extrusionOk="0">
                    <a:moveTo>
                      <a:pt x="943" y="1"/>
                    </a:moveTo>
                    <a:cubicBezTo>
                      <a:pt x="409" y="1"/>
                      <a:pt x="1" y="142"/>
                      <a:pt x="1" y="315"/>
                    </a:cubicBezTo>
                    <a:cubicBezTo>
                      <a:pt x="1" y="472"/>
                      <a:pt x="425" y="614"/>
                      <a:pt x="943" y="614"/>
                    </a:cubicBezTo>
                    <a:cubicBezTo>
                      <a:pt x="1462" y="614"/>
                      <a:pt x="1886" y="472"/>
                      <a:pt x="1886" y="315"/>
                    </a:cubicBezTo>
                    <a:cubicBezTo>
                      <a:pt x="1886" y="142"/>
                      <a:pt x="1462" y="1"/>
                      <a:pt x="943"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749534" y="2940599"/>
                <a:ext cx="516937" cy="289310"/>
              </a:xfrm>
              <a:custGeom>
                <a:avLst/>
                <a:gdLst/>
                <a:ahLst/>
                <a:cxnLst/>
                <a:rect l="l" t="t" r="r" b="b"/>
                <a:pathLst>
                  <a:path w="7794" h="4362" extrusionOk="0">
                    <a:moveTo>
                      <a:pt x="1848" y="1"/>
                    </a:moveTo>
                    <a:cubicBezTo>
                      <a:pt x="1823" y="1"/>
                      <a:pt x="1804" y="3"/>
                      <a:pt x="1791" y="8"/>
                    </a:cubicBezTo>
                    <a:cubicBezTo>
                      <a:pt x="1022" y="275"/>
                      <a:pt x="16" y="3841"/>
                      <a:pt x="0" y="3841"/>
                    </a:cubicBezTo>
                    <a:lnTo>
                      <a:pt x="346" y="3857"/>
                    </a:lnTo>
                    <a:lnTo>
                      <a:pt x="2090" y="1202"/>
                    </a:lnTo>
                    <a:cubicBezTo>
                      <a:pt x="2090" y="1202"/>
                      <a:pt x="4431" y="3559"/>
                      <a:pt x="5719" y="4219"/>
                    </a:cubicBezTo>
                    <a:cubicBezTo>
                      <a:pt x="5905" y="4314"/>
                      <a:pt x="6111" y="4361"/>
                      <a:pt x="6312" y="4361"/>
                    </a:cubicBezTo>
                    <a:cubicBezTo>
                      <a:pt x="6740" y="4361"/>
                      <a:pt x="7151" y="4148"/>
                      <a:pt x="7322" y="3731"/>
                    </a:cubicBezTo>
                    <a:cubicBezTo>
                      <a:pt x="7793" y="2537"/>
                      <a:pt x="6489" y="1658"/>
                      <a:pt x="5578" y="1233"/>
                    </a:cubicBezTo>
                    <a:cubicBezTo>
                      <a:pt x="4668" y="801"/>
                      <a:pt x="2302" y="1"/>
                      <a:pt x="18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768304" y="3066616"/>
                <a:ext cx="507519" cy="217347"/>
              </a:xfrm>
              <a:custGeom>
                <a:avLst/>
                <a:gdLst/>
                <a:ahLst/>
                <a:cxnLst/>
                <a:rect l="l" t="t" r="r" b="b"/>
                <a:pathLst>
                  <a:path w="7652" h="3277" extrusionOk="0">
                    <a:moveTo>
                      <a:pt x="6281" y="0"/>
                    </a:moveTo>
                    <a:cubicBezTo>
                      <a:pt x="6099" y="0"/>
                      <a:pt x="5878" y="100"/>
                      <a:pt x="5530" y="276"/>
                    </a:cubicBezTo>
                    <a:cubicBezTo>
                      <a:pt x="3724" y="1203"/>
                      <a:pt x="1524" y="2004"/>
                      <a:pt x="1006" y="2334"/>
                    </a:cubicBezTo>
                    <a:cubicBezTo>
                      <a:pt x="1006" y="2334"/>
                      <a:pt x="0" y="2868"/>
                      <a:pt x="1006" y="3277"/>
                    </a:cubicBezTo>
                    <a:cubicBezTo>
                      <a:pt x="1838" y="3261"/>
                      <a:pt x="4226" y="3277"/>
                      <a:pt x="6300" y="2774"/>
                    </a:cubicBezTo>
                    <a:cubicBezTo>
                      <a:pt x="7494" y="2476"/>
                      <a:pt x="7651" y="1470"/>
                      <a:pt x="7259" y="936"/>
                    </a:cubicBezTo>
                    <a:cubicBezTo>
                      <a:pt x="6777" y="278"/>
                      <a:pt x="6584" y="0"/>
                      <a:pt x="628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839139" y="2811862"/>
                <a:ext cx="238704" cy="190286"/>
              </a:xfrm>
              <a:custGeom>
                <a:avLst/>
                <a:gdLst/>
                <a:ahLst/>
                <a:cxnLst/>
                <a:rect l="l" t="t" r="r" b="b"/>
                <a:pathLst>
                  <a:path w="3599" h="2869" extrusionOk="0">
                    <a:moveTo>
                      <a:pt x="3174" y="1"/>
                    </a:moveTo>
                    <a:cubicBezTo>
                      <a:pt x="3174" y="1"/>
                      <a:pt x="2074" y="1321"/>
                      <a:pt x="1477" y="1949"/>
                    </a:cubicBezTo>
                    <a:lnTo>
                      <a:pt x="236" y="347"/>
                    </a:lnTo>
                    <a:lnTo>
                      <a:pt x="1" y="456"/>
                    </a:lnTo>
                    <a:cubicBezTo>
                      <a:pt x="220" y="865"/>
                      <a:pt x="943" y="2248"/>
                      <a:pt x="1069" y="2530"/>
                    </a:cubicBezTo>
                    <a:cubicBezTo>
                      <a:pt x="1183" y="2770"/>
                      <a:pt x="1336" y="2868"/>
                      <a:pt x="1511" y="2868"/>
                    </a:cubicBezTo>
                    <a:cubicBezTo>
                      <a:pt x="2301" y="2868"/>
                      <a:pt x="3534" y="869"/>
                      <a:pt x="3598" y="818"/>
                    </a:cubicBezTo>
                    <a:lnTo>
                      <a:pt x="3174"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998584" y="2761985"/>
                <a:ext cx="253560" cy="379047"/>
              </a:xfrm>
              <a:custGeom>
                <a:avLst/>
                <a:gdLst/>
                <a:ahLst/>
                <a:cxnLst/>
                <a:rect l="l" t="t" r="r" b="b"/>
                <a:pathLst>
                  <a:path w="3823" h="5715" extrusionOk="0">
                    <a:moveTo>
                      <a:pt x="1873" y="1"/>
                    </a:moveTo>
                    <a:cubicBezTo>
                      <a:pt x="1673" y="1"/>
                      <a:pt x="1485" y="65"/>
                      <a:pt x="1336" y="187"/>
                    </a:cubicBezTo>
                    <a:cubicBezTo>
                      <a:pt x="440" y="894"/>
                      <a:pt x="0" y="1931"/>
                      <a:pt x="550" y="2560"/>
                    </a:cubicBezTo>
                    <a:cubicBezTo>
                      <a:pt x="1304" y="3408"/>
                      <a:pt x="959" y="4413"/>
                      <a:pt x="770" y="5340"/>
                    </a:cubicBezTo>
                    <a:cubicBezTo>
                      <a:pt x="710" y="5608"/>
                      <a:pt x="1648" y="5714"/>
                      <a:pt x="2494" y="5714"/>
                    </a:cubicBezTo>
                    <a:cubicBezTo>
                      <a:pt x="3189" y="5714"/>
                      <a:pt x="3822" y="5642"/>
                      <a:pt x="3787" y="5529"/>
                    </a:cubicBezTo>
                    <a:cubicBezTo>
                      <a:pt x="3504" y="4523"/>
                      <a:pt x="3315" y="1931"/>
                      <a:pt x="3205" y="1381"/>
                    </a:cubicBezTo>
                    <a:cubicBezTo>
                      <a:pt x="2990" y="429"/>
                      <a:pt x="2391" y="1"/>
                      <a:pt x="1873"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048593" y="2584699"/>
                <a:ext cx="121972" cy="239765"/>
              </a:xfrm>
              <a:custGeom>
                <a:avLst/>
                <a:gdLst/>
                <a:ahLst/>
                <a:cxnLst/>
                <a:rect l="l" t="t" r="r" b="b"/>
                <a:pathLst>
                  <a:path w="1839" h="3615" extrusionOk="0">
                    <a:moveTo>
                      <a:pt x="1839" y="1"/>
                    </a:moveTo>
                    <a:lnTo>
                      <a:pt x="0" y="928"/>
                    </a:lnTo>
                    <a:cubicBezTo>
                      <a:pt x="927" y="2609"/>
                      <a:pt x="189" y="3284"/>
                      <a:pt x="189" y="3284"/>
                    </a:cubicBezTo>
                    <a:cubicBezTo>
                      <a:pt x="26" y="3525"/>
                      <a:pt x="53" y="3615"/>
                      <a:pt x="184" y="3615"/>
                    </a:cubicBezTo>
                    <a:cubicBezTo>
                      <a:pt x="555" y="3615"/>
                      <a:pt x="1760" y="2892"/>
                      <a:pt x="1760" y="2892"/>
                    </a:cubicBezTo>
                    <a:cubicBezTo>
                      <a:pt x="1399" y="1541"/>
                      <a:pt x="1839" y="1"/>
                      <a:pt x="183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975636" y="2515721"/>
                <a:ext cx="214760" cy="233132"/>
              </a:xfrm>
              <a:custGeom>
                <a:avLst/>
                <a:gdLst/>
                <a:ahLst/>
                <a:cxnLst/>
                <a:rect l="l" t="t" r="r" b="b"/>
                <a:pathLst>
                  <a:path w="3238" h="3515" extrusionOk="0">
                    <a:moveTo>
                      <a:pt x="1607" y="1"/>
                    </a:moveTo>
                    <a:cubicBezTo>
                      <a:pt x="1449" y="1"/>
                      <a:pt x="1289" y="27"/>
                      <a:pt x="1132" y="83"/>
                    </a:cubicBezTo>
                    <a:cubicBezTo>
                      <a:pt x="378" y="334"/>
                      <a:pt x="1" y="1119"/>
                      <a:pt x="299" y="1874"/>
                    </a:cubicBezTo>
                    <a:cubicBezTo>
                      <a:pt x="595" y="2606"/>
                      <a:pt x="916" y="3514"/>
                      <a:pt x="1522" y="3514"/>
                    </a:cubicBezTo>
                    <a:cubicBezTo>
                      <a:pt x="1592" y="3514"/>
                      <a:pt x="1666" y="3502"/>
                      <a:pt x="1745" y="3476"/>
                    </a:cubicBezTo>
                    <a:cubicBezTo>
                      <a:pt x="3111" y="3005"/>
                      <a:pt x="3237" y="1732"/>
                      <a:pt x="2970" y="978"/>
                    </a:cubicBezTo>
                    <a:cubicBezTo>
                      <a:pt x="2771" y="381"/>
                      <a:pt x="2208" y="1"/>
                      <a:pt x="1607"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817252" y="2764970"/>
                <a:ext cx="30311" cy="106385"/>
              </a:xfrm>
              <a:custGeom>
                <a:avLst/>
                <a:gdLst/>
                <a:ahLst/>
                <a:cxnLst/>
                <a:rect l="l" t="t" r="r" b="b"/>
                <a:pathLst>
                  <a:path w="457" h="1604" fill="none" extrusionOk="0">
                    <a:moveTo>
                      <a:pt x="1" y="1"/>
                    </a:moveTo>
                    <a:lnTo>
                      <a:pt x="456" y="1603"/>
                    </a:lnTo>
                  </a:path>
                </a:pathLst>
              </a:custGeom>
              <a:noFill/>
              <a:ln w="39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816191" y="2792959"/>
                <a:ext cx="55050" cy="55978"/>
              </a:xfrm>
              <a:custGeom>
                <a:avLst/>
                <a:gdLst/>
                <a:ahLst/>
                <a:cxnLst/>
                <a:rect l="l" t="t" r="r" b="b"/>
                <a:pathLst>
                  <a:path w="830" h="844" extrusionOk="0">
                    <a:moveTo>
                      <a:pt x="98" y="0"/>
                    </a:moveTo>
                    <a:cubicBezTo>
                      <a:pt x="40" y="0"/>
                      <a:pt x="15" y="43"/>
                      <a:pt x="1" y="97"/>
                    </a:cubicBezTo>
                    <a:cubicBezTo>
                      <a:pt x="1" y="129"/>
                      <a:pt x="48" y="160"/>
                      <a:pt x="48" y="207"/>
                    </a:cubicBezTo>
                    <a:cubicBezTo>
                      <a:pt x="48" y="223"/>
                      <a:pt x="1" y="254"/>
                      <a:pt x="17" y="317"/>
                    </a:cubicBezTo>
                    <a:cubicBezTo>
                      <a:pt x="32" y="333"/>
                      <a:pt x="48" y="333"/>
                      <a:pt x="64" y="380"/>
                    </a:cubicBezTo>
                    <a:cubicBezTo>
                      <a:pt x="79" y="396"/>
                      <a:pt x="48" y="443"/>
                      <a:pt x="64" y="459"/>
                    </a:cubicBezTo>
                    <a:cubicBezTo>
                      <a:pt x="79" y="506"/>
                      <a:pt x="127" y="490"/>
                      <a:pt x="127" y="537"/>
                    </a:cubicBezTo>
                    <a:cubicBezTo>
                      <a:pt x="127" y="569"/>
                      <a:pt x="79" y="569"/>
                      <a:pt x="95" y="616"/>
                    </a:cubicBezTo>
                    <a:cubicBezTo>
                      <a:pt x="117" y="682"/>
                      <a:pt x="508" y="843"/>
                      <a:pt x="702" y="843"/>
                    </a:cubicBezTo>
                    <a:cubicBezTo>
                      <a:pt x="783" y="843"/>
                      <a:pt x="830" y="815"/>
                      <a:pt x="802" y="741"/>
                    </a:cubicBezTo>
                    <a:cubicBezTo>
                      <a:pt x="708" y="490"/>
                      <a:pt x="378" y="66"/>
                      <a:pt x="127" y="3"/>
                    </a:cubicBezTo>
                    <a:cubicBezTo>
                      <a:pt x="116" y="1"/>
                      <a:pt x="107" y="0"/>
                      <a:pt x="98"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839139" y="2784801"/>
                <a:ext cx="26132" cy="52131"/>
              </a:xfrm>
              <a:custGeom>
                <a:avLst/>
                <a:gdLst/>
                <a:ahLst/>
                <a:cxnLst/>
                <a:rect l="l" t="t" r="r" b="b"/>
                <a:pathLst>
                  <a:path w="394" h="786" extrusionOk="0">
                    <a:moveTo>
                      <a:pt x="79" y="0"/>
                    </a:moveTo>
                    <a:cubicBezTo>
                      <a:pt x="79" y="0"/>
                      <a:pt x="1" y="0"/>
                      <a:pt x="126" y="205"/>
                    </a:cubicBezTo>
                    <a:cubicBezTo>
                      <a:pt x="126" y="205"/>
                      <a:pt x="63" y="362"/>
                      <a:pt x="220" y="629"/>
                    </a:cubicBezTo>
                    <a:lnTo>
                      <a:pt x="393" y="786"/>
                    </a:lnTo>
                    <a:cubicBezTo>
                      <a:pt x="393" y="786"/>
                      <a:pt x="378" y="377"/>
                      <a:pt x="268" y="220"/>
                    </a:cubicBezTo>
                    <a:cubicBezTo>
                      <a:pt x="268" y="220"/>
                      <a:pt x="111" y="0"/>
                      <a:pt x="79"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690239" y="3186001"/>
                <a:ext cx="86421" cy="21556"/>
              </a:xfrm>
              <a:custGeom>
                <a:avLst/>
                <a:gdLst/>
                <a:ahLst/>
                <a:cxnLst/>
                <a:rect l="l" t="t" r="r" b="b"/>
                <a:pathLst>
                  <a:path w="1303" h="325" extrusionOk="0">
                    <a:moveTo>
                      <a:pt x="942" y="0"/>
                    </a:moveTo>
                    <a:lnTo>
                      <a:pt x="894" y="126"/>
                    </a:lnTo>
                    <a:cubicBezTo>
                      <a:pt x="894" y="126"/>
                      <a:pt x="692" y="119"/>
                      <a:pt x="459" y="119"/>
                    </a:cubicBezTo>
                    <a:cubicBezTo>
                      <a:pt x="343" y="119"/>
                      <a:pt x="219" y="121"/>
                      <a:pt x="109" y="126"/>
                    </a:cubicBezTo>
                    <a:cubicBezTo>
                      <a:pt x="109" y="126"/>
                      <a:pt x="0" y="325"/>
                      <a:pt x="469" y="325"/>
                    </a:cubicBezTo>
                    <a:cubicBezTo>
                      <a:pt x="618" y="325"/>
                      <a:pt x="826" y="305"/>
                      <a:pt x="1114" y="251"/>
                    </a:cubicBezTo>
                    <a:cubicBezTo>
                      <a:pt x="1271" y="220"/>
                      <a:pt x="1303" y="47"/>
                      <a:pt x="1303" y="47"/>
                    </a:cubicBezTo>
                    <a:lnTo>
                      <a:pt x="942" y="0"/>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851675" y="2831693"/>
                <a:ext cx="359548" cy="192342"/>
              </a:xfrm>
              <a:custGeom>
                <a:avLst/>
                <a:gdLst/>
                <a:ahLst/>
                <a:cxnLst/>
                <a:rect l="l" t="t" r="r" b="b"/>
                <a:pathLst>
                  <a:path w="5421" h="2900" extrusionOk="0">
                    <a:moveTo>
                      <a:pt x="4769" y="1"/>
                    </a:moveTo>
                    <a:cubicBezTo>
                      <a:pt x="4575" y="1"/>
                      <a:pt x="4403" y="158"/>
                      <a:pt x="4258" y="315"/>
                    </a:cubicBezTo>
                    <a:cubicBezTo>
                      <a:pt x="3944" y="613"/>
                      <a:pt x="3614" y="912"/>
                      <a:pt x="3299" y="1226"/>
                    </a:cubicBezTo>
                    <a:cubicBezTo>
                      <a:pt x="3111" y="1414"/>
                      <a:pt x="2922" y="1603"/>
                      <a:pt x="2734" y="1776"/>
                    </a:cubicBezTo>
                    <a:lnTo>
                      <a:pt x="236" y="79"/>
                    </a:lnTo>
                    <a:lnTo>
                      <a:pt x="31" y="252"/>
                    </a:lnTo>
                    <a:cubicBezTo>
                      <a:pt x="0" y="283"/>
                      <a:pt x="581" y="959"/>
                      <a:pt x="629" y="1022"/>
                    </a:cubicBezTo>
                    <a:cubicBezTo>
                      <a:pt x="1068" y="1493"/>
                      <a:pt x="2372" y="2687"/>
                      <a:pt x="2561" y="2813"/>
                    </a:cubicBezTo>
                    <a:cubicBezTo>
                      <a:pt x="2658" y="2865"/>
                      <a:pt x="2737" y="2899"/>
                      <a:pt x="2826" y="2899"/>
                    </a:cubicBezTo>
                    <a:cubicBezTo>
                      <a:pt x="2923" y="2899"/>
                      <a:pt x="3033" y="2857"/>
                      <a:pt x="3189" y="2750"/>
                    </a:cubicBezTo>
                    <a:cubicBezTo>
                      <a:pt x="3252" y="2703"/>
                      <a:pt x="4415" y="1619"/>
                      <a:pt x="4808" y="1226"/>
                    </a:cubicBezTo>
                    <a:cubicBezTo>
                      <a:pt x="5169" y="880"/>
                      <a:pt x="5420" y="315"/>
                      <a:pt x="4949" y="48"/>
                    </a:cubicBezTo>
                    <a:cubicBezTo>
                      <a:pt x="4887" y="15"/>
                      <a:pt x="4827" y="1"/>
                      <a:pt x="476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103842" y="2594117"/>
                <a:ext cx="46958" cy="64667"/>
              </a:xfrm>
              <a:custGeom>
                <a:avLst/>
                <a:gdLst/>
                <a:ahLst/>
                <a:cxnLst/>
                <a:rect l="l" t="t" r="r" b="b"/>
                <a:pathLst>
                  <a:path w="708" h="975" extrusionOk="0">
                    <a:moveTo>
                      <a:pt x="361" y="0"/>
                    </a:moveTo>
                    <a:cubicBezTo>
                      <a:pt x="173" y="0"/>
                      <a:pt x="0" y="157"/>
                      <a:pt x="0" y="346"/>
                    </a:cubicBezTo>
                    <a:cubicBezTo>
                      <a:pt x="0" y="550"/>
                      <a:pt x="157" y="974"/>
                      <a:pt x="361" y="974"/>
                    </a:cubicBezTo>
                    <a:cubicBezTo>
                      <a:pt x="707" y="974"/>
                      <a:pt x="707" y="550"/>
                      <a:pt x="707" y="346"/>
                    </a:cubicBezTo>
                    <a:cubicBezTo>
                      <a:pt x="707" y="157"/>
                      <a:pt x="550" y="0"/>
                      <a:pt x="361"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980146" y="2545832"/>
                <a:ext cx="32035" cy="48351"/>
              </a:xfrm>
              <a:custGeom>
                <a:avLst/>
                <a:gdLst/>
                <a:ahLst/>
                <a:cxnLst/>
                <a:rect l="l" t="t" r="r" b="b"/>
                <a:pathLst>
                  <a:path w="483" h="729" extrusionOk="0">
                    <a:moveTo>
                      <a:pt x="426" y="1"/>
                    </a:moveTo>
                    <a:cubicBezTo>
                      <a:pt x="296" y="1"/>
                      <a:pt x="0" y="70"/>
                      <a:pt x="137" y="728"/>
                    </a:cubicBezTo>
                    <a:cubicBezTo>
                      <a:pt x="137" y="728"/>
                      <a:pt x="200" y="446"/>
                      <a:pt x="483" y="6"/>
                    </a:cubicBezTo>
                    <a:cubicBezTo>
                      <a:pt x="483" y="6"/>
                      <a:pt x="460" y="1"/>
                      <a:pt x="4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989034" y="2492374"/>
                <a:ext cx="390986" cy="527350"/>
              </a:xfrm>
              <a:custGeom>
                <a:avLst/>
                <a:gdLst/>
                <a:ahLst/>
                <a:cxnLst/>
                <a:rect l="l" t="t" r="r" b="b"/>
                <a:pathLst>
                  <a:path w="5895" h="7951" extrusionOk="0">
                    <a:moveTo>
                      <a:pt x="1519" y="1"/>
                    </a:moveTo>
                    <a:cubicBezTo>
                      <a:pt x="0" y="1"/>
                      <a:pt x="160" y="1079"/>
                      <a:pt x="160" y="1079"/>
                    </a:cubicBezTo>
                    <a:cubicBezTo>
                      <a:pt x="160" y="1079"/>
                      <a:pt x="383" y="2148"/>
                      <a:pt x="1260" y="2148"/>
                    </a:cubicBezTo>
                    <a:cubicBezTo>
                      <a:pt x="1425" y="2148"/>
                      <a:pt x="1612" y="2111"/>
                      <a:pt x="1825" y="2021"/>
                    </a:cubicBezTo>
                    <a:cubicBezTo>
                      <a:pt x="1825" y="2021"/>
                      <a:pt x="1696" y="1517"/>
                      <a:pt x="2118" y="1517"/>
                    </a:cubicBezTo>
                    <a:cubicBezTo>
                      <a:pt x="2161" y="1517"/>
                      <a:pt x="2210" y="1523"/>
                      <a:pt x="2265" y="1534"/>
                    </a:cubicBezTo>
                    <a:cubicBezTo>
                      <a:pt x="2265" y="1534"/>
                      <a:pt x="2721" y="1754"/>
                      <a:pt x="2344" y="2508"/>
                    </a:cubicBezTo>
                    <a:cubicBezTo>
                      <a:pt x="1967" y="3262"/>
                      <a:pt x="2281" y="3797"/>
                      <a:pt x="2281" y="3797"/>
                    </a:cubicBezTo>
                    <a:cubicBezTo>
                      <a:pt x="2281" y="3797"/>
                      <a:pt x="569" y="4409"/>
                      <a:pt x="898" y="6248"/>
                    </a:cubicBezTo>
                    <a:cubicBezTo>
                      <a:pt x="1089" y="7309"/>
                      <a:pt x="2337" y="7951"/>
                      <a:pt x="3454" y="7951"/>
                    </a:cubicBezTo>
                    <a:cubicBezTo>
                      <a:pt x="4273" y="7951"/>
                      <a:pt x="5022" y="7606"/>
                      <a:pt x="5235" y="6829"/>
                    </a:cubicBezTo>
                    <a:cubicBezTo>
                      <a:pt x="5894" y="4409"/>
                      <a:pt x="4198" y="3860"/>
                      <a:pt x="4198" y="3860"/>
                    </a:cubicBezTo>
                    <a:cubicBezTo>
                      <a:pt x="4198" y="3860"/>
                      <a:pt x="4481" y="293"/>
                      <a:pt x="1951" y="26"/>
                    </a:cubicBezTo>
                    <a:cubicBezTo>
                      <a:pt x="1794" y="9"/>
                      <a:pt x="1650" y="1"/>
                      <a:pt x="15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4492700" y="1546874"/>
              <a:ext cx="211200" cy="211200"/>
            </a:xfrm>
            <a:prstGeom prst="diamond">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5400000">
              <a:off x="6708750" y="4121025"/>
              <a:ext cx="202500" cy="175200"/>
            </a:xfrm>
            <a:prstGeom prst="triangle">
              <a:avLst>
                <a:gd name="adj" fmla="val 50000"/>
              </a:avLst>
            </a:pr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707850" y="830300"/>
              <a:ext cx="202500" cy="202500"/>
            </a:xfrm>
            <a:prstGeom prst="ellipse">
              <a:avLst/>
            </a:pr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538550" y="533400"/>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2400" b="0">
                <a:solidFill>
                  <a:schemeClr val="lt2"/>
                </a:solidFill>
                <a:latin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355050" y="353550"/>
            <a:ext cx="8433900" cy="443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131550" y="1292350"/>
            <a:ext cx="3479100" cy="24342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5200"/>
              <a:buNone/>
              <a:defRPr sz="7200" b="0">
                <a:latin typeface="Ranchers"/>
                <a:ea typeface="Ranchers"/>
                <a:cs typeface="Ranchers"/>
                <a:sym typeface="Rancher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131450" y="3629138"/>
            <a:ext cx="3479100" cy="222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sz="1400">
                <a:solidFill>
                  <a:srgbClr val="885BA2"/>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533438" y="655557"/>
            <a:ext cx="4327284" cy="3832404"/>
            <a:chOff x="4359778" y="830300"/>
            <a:chExt cx="3928894" cy="3479575"/>
          </a:xfrm>
        </p:grpSpPr>
        <p:grpSp>
          <p:nvGrpSpPr>
            <p:cNvPr id="13" name="Google Shape;13;p2"/>
            <p:cNvGrpSpPr/>
            <p:nvPr/>
          </p:nvGrpSpPr>
          <p:grpSpPr>
            <a:xfrm>
              <a:off x="4359778" y="906942"/>
              <a:ext cx="3928894" cy="3343932"/>
              <a:chOff x="4359778" y="906942"/>
              <a:chExt cx="3928894" cy="3343932"/>
            </a:xfrm>
          </p:grpSpPr>
          <p:sp>
            <p:nvSpPr>
              <p:cNvPr id="14" name="Google Shape;14;p2"/>
              <p:cNvSpPr/>
              <p:nvPr/>
            </p:nvSpPr>
            <p:spPr>
              <a:xfrm>
                <a:off x="4657125" y="4074456"/>
                <a:ext cx="714917" cy="176418"/>
              </a:xfrm>
              <a:custGeom>
                <a:avLst/>
                <a:gdLst/>
                <a:ahLst/>
                <a:cxnLst/>
                <a:rect l="l" t="t" r="r" b="b"/>
                <a:pathLst>
                  <a:path w="10779" h="3504" extrusionOk="0">
                    <a:moveTo>
                      <a:pt x="5390" y="0"/>
                    </a:moveTo>
                    <a:cubicBezTo>
                      <a:pt x="2405" y="0"/>
                      <a:pt x="1" y="786"/>
                      <a:pt x="1" y="1760"/>
                    </a:cubicBezTo>
                    <a:cubicBezTo>
                      <a:pt x="1" y="2718"/>
                      <a:pt x="2405" y="3504"/>
                      <a:pt x="5390" y="3504"/>
                    </a:cubicBezTo>
                    <a:cubicBezTo>
                      <a:pt x="8359" y="3504"/>
                      <a:pt x="10779" y="2718"/>
                      <a:pt x="10779" y="1760"/>
                    </a:cubicBezTo>
                    <a:cubicBezTo>
                      <a:pt x="10779" y="786"/>
                      <a:pt x="8359" y="0"/>
                      <a:pt x="53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21467" y="3145344"/>
                <a:ext cx="233530" cy="234525"/>
              </a:xfrm>
              <a:custGeom>
                <a:avLst/>
                <a:gdLst/>
                <a:ahLst/>
                <a:cxnLst/>
                <a:rect l="l" t="t" r="r" b="b"/>
                <a:pathLst>
                  <a:path w="3521" h="3536" extrusionOk="0">
                    <a:moveTo>
                      <a:pt x="1761" y="0"/>
                    </a:moveTo>
                    <a:cubicBezTo>
                      <a:pt x="786" y="0"/>
                      <a:pt x="1" y="802"/>
                      <a:pt x="1" y="1776"/>
                    </a:cubicBezTo>
                    <a:cubicBezTo>
                      <a:pt x="1" y="2750"/>
                      <a:pt x="786" y="3535"/>
                      <a:pt x="1761" y="3535"/>
                    </a:cubicBezTo>
                    <a:cubicBezTo>
                      <a:pt x="2735" y="3535"/>
                      <a:pt x="3520" y="2750"/>
                      <a:pt x="3520" y="1776"/>
                    </a:cubicBezTo>
                    <a:cubicBezTo>
                      <a:pt x="3520" y="802"/>
                      <a:pt x="2735" y="0"/>
                      <a:pt x="1761"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45844" y="1708413"/>
                <a:ext cx="2083069" cy="1395279"/>
              </a:xfrm>
              <a:custGeom>
                <a:avLst/>
                <a:gdLst/>
                <a:ahLst/>
                <a:cxnLst/>
                <a:rect l="l" t="t" r="r" b="b"/>
                <a:pathLst>
                  <a:path w="31407" h="21037" extrusionOk="0">
                    <a:moveTo>
                      <a:pt x="1697" y="0"/>
                    </a:moveTo>
                    <a:cubicBezTo>
                      <a:pt x="754" y="0"/>
                      <a:pt x="0" y="770"/>
                      <a:pt x="0" y="1697"/>
                    </a:cubicBezTo>
                    <a:lnTo>
                      <a:pt x="0" y="19324"/>
                    </a:lnTo>
                    <a:cubicBezTo>
                      <a:pt x="0" y="20267"/>
                      <a:pt x="754" y="21037"/>
                      <a:pt x="1697" y="21037"/>
                    </a:cubicBezTo>
                    <a:lnTo>
                      <a:pt x="29709" y="21037"/>
                    </a:lnTo>
                    <a:cubicBezTo>
                      <a:pt x="30636" y="21037"/>
                      <a:pt x="31406" y="20267"/>
                      <a:pt x="31406" y="19324"/>
                    </a:cubicBezTo>
                    <a:lnTo>
                      <a:pt x="31406" y="1697"/>
                    </a:lnTo>
                    <a:cubicBezTo>
                      <a:pt x="31406" y="770"/>
                      <a:pt x="30636" y="0"/>
                      <a:pt x="29709"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118735" y="1766712"/>
                <a:ext cx="1937221" cy="1277618"/>
              </a:xfrm>
              <a:custGeom>
                <a:avLst/>
                <a:gdLst/>
                <a:ahLst/>
                <a:cxnLst/>
                <a:rect l="l" t="t" r="r" b="b"/>
                <a:pathLst>
                  <a:path w="29208" h="19263" extrusionOk="0">
                    <a:moveTo>
                      <a:pt x="1" y="1"/>
                    </a:moveTo>
                    <a:lnTo>
                      <a:pt x="1" y="19262"/>
                    </a:lnTo>
                    <a:lnTo>
                      <a:pt x="29207" y="19262"/>
                    </a:lnTo>
                    <a:lnTo>
                      <a:pt x="292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60490" y="2651422"/>
                <a:ext cx="66" cy="66"/>
              </a:xfrm>
              <a:custGeom>
                <a:avLst/>
                <a:gdLst/>
                <a:ahLst/>
                <a:cxnLst/>
                <a:rect l="l" t="t" r="r" b="b"/>
                <a:pathLst>
                  <a:path w="1" h="1" extrusionOk="0">
                    <a:moveTo>
                      <a:pt x="1" y="0"/>
                    </a:move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20755" y="2969251"/>
                <a:ext cx="2410317" cy="134441"/>
              </a:xfrm>
              <a:custGeom>
                <a:avLst/>
                <a:gdLst/>
                <a:ahLst/>
                <a:cxnLst/>
                <a:rect l="l" t="t" r="r" b="b"/>
                <a:pathLst>
                  <a:path w="36341" h="2027" extrusionOk="0">
                    <a:moveTo>
                      <a:pt x="1" y="0"/>
                    </a:moveTo>
                    <a:cubicBezTo>
                      <a:pt x="1" y="1116"/>
                      <a:pt x="896" y="2027"/>
                      <a:pt x="2012" y="2027"/>
                    </a:cubicBezTo>
                    <a:lnTo>
                      <a:pt x="34329" y="2027"/>
                    </a:lnTo>
                    <a:cubicBezTo>
                      <a:pt x="35445" y="2027"/>
                      <a:pt x="36340" y="1116"/>
                      <a:pt x="36340"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33568" y="2969251"/>
                <a:ext cx="784691" cy="75080"/>
              </a:xfrm>
              <a:custGeom>
                <a:avLst/>
                <a:gdLst/>
                <a:ahLst/>
                <a:cxnLst/>
                <a:rect l="l" t="t" r="r" b="b"/>
                <a:pathLst>
                  <a:path w="11831" h="1132" extrusionOk="0">
                    <a:moveTo>
                      <a:pt x="0" y="0"/>
                    </a:moveTo>
                    <a:cubicBezTo>
                      <a:pt x="0" y="629"/>
                      <a:pt x="503" y="1131"/>
                      <a:pt x="1131" y="1131"/>
                    </a:cubicBezTo>
                    <a:lnTo>
                      <a:pt x="10684" y="1131"/>
                    </a:lnTo>
                    <a:cubicBezTo>
                      <a:pt x="11312" y="1131"/>
                      <a:pt x="11831" y="629"/>
                      <a:pt x="11831"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839820" y="2109546"/>
                <a:ext cx="491933" cy="584655"/>
              </a:xfrm>
              <a:custGeom>
                <a:avLst/>
                <a:gdLst/>
                <a:ahLst/>
                <a:cxnLst/>
                <a:rect l="l" t="t" r="r" b="b"/>
                <a:pathLst>
                  <a:path w="7417" h="8815" extrusionOk="0">
                    <a:moveTo>
                      <a:pt x="3695" y="1"/>
                    </a:moveTo>
                    <a:cubicBezTo>
                      <a:pt x="1651" y="1"/>
                      <a:pt x="1" y="1660"/>
                      <a:pt x="1" y="3709"/>
                    </a:cubicBezTo>
                    <a:cubicBezTo>
                      <a:pt x="1" y="4981"/>
                      <a:pt x="645" y="6097"/>
                      <a:pt x="1619" y="6772"/>
                    </a:cubicBezTo>
                    <a:cubicBezTo>
                      <a:pt x="1949" y="6992"/>
                      <a:pt x="2137" y="7369"/>
                      <a:pt x="2137" y="7762"/>
                    </a:cubicBezTo>
                    <a:lnTo>
                      <a:pt x="2137" y="7840"/>
                    </a:lnTo>
                    <a:cubicBezTo>
                      <a:pt x="2137" y="8375"/>
                      <a:pt x="2577" y="8815"/>
                      <a:pt x="3112" y="8815"/>
                    </a:cubicBezTo>
                    <a:lnTo>
                      <a:pt x="4290" y="8815"/>
                    </a:lnTo>
                    <a:cubicBezTo>
                      <a:pt x="4840" y="8815"/>
                      <a:pt x="5280" y="8375"/>
                      <a:pt x="5280" y="7840"/>
                    </a:cubicBezTo>
                    <a:lnTo>
                      <a:pt x="5280" y="7762"/>
                    </a:lnTo>
                    <a:cubicBezTo>
                      <a:pt x="5280" y="7369"/>
                      <a:pt x="5468" y="6992"/>
                      <a:pt x="5798" y="6772"/>
                    </a:cubicBezTo>
                    <a:cubicBezTo>
                      <a:pt x="6772" y="6097"/>
                      <a:pt x="7416" y="4981"/>
                      <a:pt x="7416" y="3709"/>
                    </a:cubicBezTo>
                    <a:cubicBezTo>
                      <a:pt x="7416" y="1666"/>
                      <a:pt x="5767" y="1"/>
                      <a:pt x="3724" y="1"/>
                    </a:cubicBezTo>
                    <a:cubicBezTo>
                      <a:pt x="3715" y="1"/>
                      <a:pt x="3705" y="1"/>
                      <a:pt x="3695"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00327" y="2668069"/>
                <a:ext cx="175098" cy="96967"/>
              </a:xfrm>
              <a:custGeom>
                <a:avLst/>
                <a:gdLst/>
                <a:ahLst/>
                <a:cxnLst/>
                <a:rect l="l" t="t" r="r" b="b"/>
                <a:pathLst>
                  <a:path w="2640" h="1462" extrusionOk="0">
                    <a:moveTo>
                      <a:pt x="0" y="1"/>
                    </a:moveTo>
                    <a:lnTo>
                      <a:pt x="0" y="661"/>
                    </a:lnTo>
                    <a:cubicBezTo>
                      <a:pt x="0" y="1101"/>
                      <a:pt x="346" y="1462"/>
                      <a:pt x="786" y="1462"/>
                    </a:cubicBezTo>
                    <a:lnTo>
                      <a:pt x="1838" y="1462"/>
                    </a:lnTo>
                    <a:cubicBezTo>
                      <a:pt x="2278" y="1462"/>
                      <a:pt x="2640" y="1101"/>
                      <a:pt x="2640" y="661"/>
                    </a:cubicBezTo>
                    <a:lnTo>
                      <a:pt x="26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96148" y="2679543"/>
                <a:ext cx="182394" cy="13597"/>
              </a:xfrm>
              <a:custGeom>
                <a:avLst/>
                <a:gdLst/>
                <a:ahLst/>
                <a:cxnLst/>
                <a:rect l="l" t="t" r="r" b="b"/>
                <a:pathLst>
                  <a:path w="2750" h="205" extrusionOk="0">
                    <a:moveTo>
                      <a:pt x="63" y="1"/>
                    </a:moveTo>
                    <a:cubicBezTo>
                      <a:pt x="32" y="1"/>
                      <a:pt x="0" y="16"/>
                      <a:pt x="0" y="63"/>
                    </a:cubicBezTo>
                    <a:lnTo>
                      <a:pt x="0" y="142"/>
                    </a:lnTo>
                    <a:cubicBezTo>
                      <a:pt x="0" y="173"/>
                      <a:pt x="32" y="205"/>
                      <a:pt x="63" y="205"/>
                    </a:cubicBezTo>
                    <a:lnTo>
                      <a:pt x="2687" y="205"/>
                    </a:lnTo>
                    <a:cubicBezTo>
                      <a:pt x="2718" y="205"/>
                      <a:pt x="2750" y="173"/>
                      <a:pt x="2750" y="142"/>
                    </a:cubicBezTo>
                    <a:lnTo>
                      <a:pt x="2750" y="63"/>
                    </a:lnTo>
                    <a:cubicBezTo>
                      <a:pt x="2750" y="16"/>
                      <a:pt x="2718" y="1"/>
                      <a:pt x="2687"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148" y="2706670"/>
                <a:ext cx="182394" cy="13597"/>
              </a:xfrm>
              <a:custGeom>
                <a:avLst/>
                <a:gdLst/>
                <a:ahLst/>
                <a:cxnLst/>
                <a:rect l="l" t="t" r="r" b="b"/>
                <a:pathLst>
                  <a:path w="2750" h="205" extrusionOk="0">
                    <a:moveTo>
                      <a:pt x="63" y="0"/>
                    </a:moveTo>
                    <a:cubicBezTo>
                      <a:pt x="32" y="0"/>
                      <a:pt x="0" y="31"/>
                      <a:pt x="0" y="63"/>
                    </a:cubicBezTo>
                    <a:lnTo>
                      <a:pt x="0" y="141"/>
                    </a:lnTo>
                    <a:cubicBezTo>
                      <a:pt x="0" y="173"/>
                      <a:pt x="32" y="204"/>
                      <a:pt x="63" y="204"/>
                    </a:cubicBezTo>
                    <a:lnTo>
                      <a:pt x="2687" y="204"/>
                    </a:lnTo>
                    <a:cubicBezTo>
                      <a:pt x="2718" y="204"/>
                      <a:pt x="2750" y="173"/>
                      <a:pt x="2750" y="141"/>
                    </a:cubicBezTo>
                    <a:lnTo>
                      <a:pt x="2750" y="63"/>
                    </a:lnTo>
                    <a:cubicBezTo>
                      <a:pt x="2750" y="31"/>
                      <a:pt x="2718" y="0"/>
                      <a:pt x="2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77360" y="2230457"/>
                <a:ext cx="317896" cy="437679"/>
              </a:xfrm>
              <a:custGeom>
                <a:avLst/>
                <a:gdLst/>
                <a:ahLst/>
                <a:cxnLst/>
                <a:rect l="l" t="t" r="r" b="b"/>
                <a:pathLst>
                  <a:path w="4793" h="6599" fill="none" extrusionOk="0">
                    <a:moveTo>
                      <a:pt x="2797" y="6599"/>
                    </a:moveTo>
                    <a:cubicBezTo>
                      <a:pt x="2797" y="6599"/>
                      <a:pt x="2687" y="1210"/>
                      <a:pt x="1336" y="1493"/>
                    </a:cubicBezTo>
                    <a:cubicBezTo>
                      <a:pt x="0" y="1776"/>
                      <a:pt x="4792" y="4776"/>
                      <a:pt x="4494" y="2043"/>
                    </a:cubicBezTo>
                    <a:cubicBezTo>
                      <a:pt x="4258" y="0"/>
                      <a:pt x="2891" y="3739"/>
                      <a:pt x="3488" y="6599"/>
                    </a:cubicBezTo>
                  </a:path>
                </a:pathLst>
              </a:custGeom>
              <a:noFill/>
              <a:ln w="19050" cap="flat" cmpd="sng">
                <a:solidFill>
                  <a:schemeClr val="accent6"/>
                </a:solidFill>
                <a:prstDash val="solid"/>
                <a:miter lim="157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84656" y="1973050"/>
                <a:ext cx="428327" cy="304631"/>
              </a:xfrm>
              <a:custGeom>
                <a:avLst/>
                <a:gdLst/>
                <a:ahLst/>
                <a:cxnLst/>
                <a:rect l="l" t="t" r="r" b="b"/>
                <a:pathLst>
                  <a:path w="6458" h="4593" extrusionOk="0">
                    <a:moveTo>
                      <a:pt x="0" y="1"/>
                    </a:moveTo>
                    <a:lnTo>
                      <a:pt x="0" y="3410"/>
                    </a:lnTo>
                    <a:cubicBezTo>
                      <a:pt x="0" y="3646"/>
                      <a:pt x="142" y="3866"/>
                      <a:pt x="362" y="3975"/>
                    </a:cubicBezTo>
                    <a:cubicBezTo>
                      <a:pt x="982" y="4256"/>
                      <a:pt x="1950" y="4592"/>
                      <a:pt x="3173" y="4592"/>
                    </a:cubicBezTo>
                    <a:cubicBezTo>
                      <a:pt x="3251" y="4592"/>
                      <a:pt x="3330" y="4591"/>
                      <a:pt x="3410" y="4588"/>
                    </a:cubicBezTo>
                    <a:cubicBezTo>
                      <a:pt x="4557" y="4557"/>
                      <a:pt x="5483" y="4258"/>
                      <a:pt x="6096" y="3975"/>
                    </a:cubicBezTo>
                    <a:cubicBezTo>
                      <a:pt x="6316" y="3866"/>
                      <a:pt x="6458" y="3646"/>
                      <a:pt x="6458" y="3410"/>
                    </a:cubicBezTo>
                    <a:lnTo>
                      <a:pt x="645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58572" y="1875353"/>
                <a:ext cx="657546" cy="278830"/>
              </a:xfrm>
              <a:custGeom>
                <a:avLst/>
                <a:gdLst/>
                <a:ahLst/>
                <a:cxnLst/>
                <a:rect l="l" t="t" r="r" b="b"/>
                <a:pathLst>
                  <a:path w="9914" h="4204" extrusionOk="0">
                    <a:moveTo>
                      <a:pt x="4957" y="1"/>
                    </a:moveTo>
                    <a:cubicBezTo>
                      <a:pt x="4930" y="1"/>
                      <a:pt x="4902" y="5"/>
                      <a:pt x="4871" y="13"/>
                    </a:cubicBezTo>
                    <a:lnTo>
                      <a:pt x="157" y="2039"/>
                    </a:lnTo>
                    <a:cubicBezTo>
                      <a:pt x="0" y="2118"/>
                      <a:pt x="0" y="2353"/>
                      <a:pt x="173" y="2416"/>
                    </a:cubicBezTo>
                    <a:lnTo>
                      <a:pt x="4886" y="4192"/>
                    </a:lnTo>
                    <a:cubicBezTo>
                      <a:pt x="4910" y="4199"/>
                      <a:pt x="4934" y="4203"/>
                      <a:pt x="4957" y="4203"/>
                    </a:cubicBezTo>
                    <a:cubicBezTo>
                      <a:pt x="4981" y="4203"/>
                      <a:pt x="5004" y="4199"/>
                      <a:pt x="5028" y="4192"/>
                    </a:cubicBezTo>
                    <a:lnTo>
                      <a:pt x="9741" y="2416"/>
                    </a:lnTo>
                    <a:cubicBezTo>
                      <a:pt x="9914" y="2353"/>
                      <a:pt x="9914" y="2118"/>
                      <a:pt x="9757" y="2039"/>
                    </a:cubicBezTo>
                    <a:lnTo>
                      <a:pt x="5044" y="13"/>
                    </a:lnTo>
                    <a:cubicBezTo>
                      <a:pt x="5012" y="5"/>
                      <a:pt x="4985" y="1"/>
                      <a:pt x="4957"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842938" y="1984325"/>
                <a:ext cx="263708" cy="264902"/>
              </a:xfrm>
              <a:custGeom>
                <a:avLst/>
                <a:gdLst/>
                <a:ahLst/>
                <a:cxnLst/>
                <a:rect l="l" t="t" r="r" b="b"/>
                <a:pathLst>
                  <a:path w="3976" h="3994" extrusionOk="0">
                    <a:moveTo>
                      <a:pt x="3786" y="0"/>
                    </a:moveTo>
                    <a:cubicBezTo>
                      <a:pt x="3761" y="0"/>
                      <a:pt x="3735" y="6"/>
                      <a:pt x="3709" y="19"/>
                    </a:cubicBezTo>
                    <a:lnTo>
                      <a:pt x="111" y="1527"/>
                    </a:lnTo>
                    <a:cubicBezTo>
                      <a:pt x="48" y="1559"/>
                      <a:pt x="1" y="1622"/>
                      <a:pt x="1" y="1685"/>
                    </a:cubicBezTo>
                    <a:lnTo>
                      <a:pt x="1" y="3821"/>
                    </a:lnTo>
                    <a:cubicBezTo>
                      <a:pt x="1" y="3915"/>
                      <a:pt x="79" y="3994"/>
                      <a:pt x="174" y="3994"/>
                    </a:cubicBezTo>
                    <a:cubicBezTo>
                      <a:pt x="268" y="3994"/>
                      <a:pt x="347" y="3915"/>
                      <a:pt x="347" y="3821"/>
                    </a:cubicBezTo>
                    <a:lnTo>
                      <a:pt x="347" y="1794"/>
                    </a:lnTo>
                    <a:lnTo>
                      <a:pt x="3850" y="333"/>
                    </a:lnTo>
                    <a:cubicBezTo>
                      <a:pt x="3929" y="286"/>
                      <a:pt x="3976" y="192"/>
                      <a:pt x="3944" y="98"/>
                    </a:cubicBezTo>
                    <a:cubicBezTo>
                      <a:pt x="3910" y="41"/>
                      <a:pt x="3851" y="0"/>
                      <a:pt x="3786"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29407" y="2184560"/>
                <a:ext cx="50075" cy="92855"/>
              </a:xfrm>
              <a:custGeom>
                <a:avLst/>
                <a:gdLst/>
                <a:ahLst/>
                <a:cxnLst/>
                <a:rect l="l" t="t" r="r" b="b"/>
                <a:pathLst>
                  <a:path w="755" h="1400" extrusionOk="0">
                    <a:moveTo>
                      <a:pt x="362" y="1"/>
                    </a:moveTo>
                    <a:cubicBezTo>
                      <a:pt x="158" y="1"/>
                      <a:pt x="1" y="174"/>
                      <a:pt x="1" y="378"/>
                    </a:cubicBezTo>
                    <a:lnTo>
                      <a:pt x="1" y="1038"/>
                    </a:lnTo>
                    <a:cubicBezTo>
                      <a:pt x="1" y="1242"/>
                      <a:pt x="158" y="1399"/>
                      <a:pt x="362" y="1399"/>
                    </a:cubicBezTo>
                    <a:lnTo>
                      <a:pt x="378" y="1399"/>
                    </a:lnTo>
                    <a:cubicBezTo>
                      <a:pt x="582" y="1399"/>
                      <a:pt x="755" y="1242"/>
                      <a:pt x="755" y="1038"/>
                    </a:cubicBezTo>
                    <a:lnTo>
                      <a:pt x="755" y="378"/>
                    </a:lnTo>
                    <a:cubicBezTo>
                      <a:pt x="755" y="174"/>
                      <a:pt x="582" y="1"/>
                      <a:pt x="378"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76040" y="1833435"/>
                <a:ext cx="738861" cy="29249"/>
              </a:xfrm>
              <a:custGeom>
                <a:avLst/>
                <a:gdLst/>
                <a:ahLst/>
                <a:cxnLst/>
                <a:rect l="l" t="t" r="r" b="b"/>
                <a:pathLst>
                  <a:path w="11140" h="441" extrusionOk="0">
                    <a:moveTo>
                      <a:pt x="221" y="0"/>
                    </a:moveTo>
                    <a:cubicBezTo>
                      <a:pt x="95" y="0"/>
                      <a:pt x="1" y="95"/>
                      <a:pt x="1" y="220"/>
                    </a:cubicBezTo>
                    <a:cubicBezTo>
                      <a:pt x="1" y="346"/>
                      <a:pt x="95" y="440"/>
                      <a:pt x="221" y="440"/>
                    </a:cubicBezTo>
                    <a:lnTo>
                      <a:pt x="10920" y="440"/>
                    </a:lnTo>
                    <a:cubicBezTo>
                      <a:pt x="11046" y="440"/>
                      <a:pt x="11140" y="346"/>
                      <a:pt x="11140" y="220"/>
                    </a:cubicBezTo>
                    <a:cubicBezTo>
                      <a:pt x="11140" y="95"/>
                      <a:pt x="11046" y="0"/>
                      <a:pt x="10920"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76040" y="1905332"/>
                <a:ext cx="413802" cy="30311"/>
              </a:xfrm>
              <a:custGeom>
                <a:avLst/>
                <a:gdLst/>
                <a:ahLst/>
                <a:cxnLst/>
                <a:rect l="l" t="t" r="r" b="b"/>
                <a:pathLst>
                  <a:path w="6239" h="457" extrusionOk="0">
                    <a:moveTo>
                      <a:pt x="221" y="0"/>
                    </a:moveTo>
                    <a:cubicBezTo>
                      <a:pt x="95" y="0"/>
                      <a:pt x="1" y="110"/>
                      <a:pt x="1" y="220"/>
                    </a:cubicBezTo>
                    <a:cubicBezTo>
                      <a:pt x="1" y="346"/>
                      <a:pt x="95" y="456"/>
                      <a:pt x="221" y="456"/>
                    </a:cubicBezTo>
                    <a:lnTo>
                      <a:pt x="6018" y="456"/>
                    </a:lnTo>
                    <a:cubicBezTo>
                      <a:pt x="6144" y="456"/>
                      <a:pt x="6238" y="346"/>
                      <a:pt x="6238" y="220"/>
                    </a:cubicBezTo>
                    <a:cubicBezTo>
                      <a:pt x="6238" y="110"/>
                      <a:pt x="6144"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76040" y="1978289"/>
                <a:ext cx="413802" cy="29249"/>
              </a:xfrm>
              <a:custGeom>
                <a:avLst/>
                <a:gdLst/>
                <a:ahLst/>
                <a:cxnLst/>
                <a:rect l="l" t="t" r="r" b="b"/>
                <a:pathLst>
                  <a:path w="6239" h="441" extrusionOk="0">
                    <a:moveTo>
                      <a:pt x="221" y="0"/>
                    </a:moveTo>
                    <a:cubicBezTo>
                      <a:pt x="95" y="0"/>
                      <a:pt x="1" y="94"/>
                      <a:pt x="1" y="220"/>
                    </a:cubicBezTo>
                    <a:cubicBezTo>
                      <a:pt x="1" y="346"/>
                      <a:pt x="95" y="440"/>
                      <a:pt x="221" y="440"/>
                    </a:cubicBezTo>
                    <a:lnTo>
                      <a:pt x="6018" y="440"/>
                    </a:lnTo>
                    <a:cubicBezTo>
                      <a:pt x="6144" y="440"/>
                      <a:pt x="6238" y="346"/>
                      <a:pt x="6238" y="220"/>
                    </a:cubicBezTo>
                    <a:cubicBezTo>
                      <a:pt x="6238" y="94"/>
                      <a:pt x="6144"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76040" y="2848341"/>
                <a:ext cx="738861" cy="30311"/>
              </a:xfrm>
              <a:custGeom>
                <a:avLst/>
                <a:gdLst/>
                <a:ahLst/>
                <a:cxnLst/>
                <a:rect l="l" t="t" r="r" b="b"/>
                <a:pathLst>
                  <a:path w="11140" h="457" extrusionOk="0">
                    <a:moveTo>
                      <a:pt x="221" y="1"/>
                    </a:moveTo>
                    <a:cubicBezTo>
                      <a:pt x="95" y="1"/>
                      <a:pt x="1" y="111"/>
                      <a:pt x="1" y="221"/>
                    </a:cubicBezTo>
                    <a:cubicBezTo>
                      <a:pt x="1" y="346"/>
                      <a:pt x="95" y="456"/>
                      <a:pt x="221" y="456"/>
                    </a:cubicBezTo>
                    <a:lnTo>
                      <a:pt x="10920" y="456"/>
                    </a:lnTo>
                    <a:cubicBezTo>
                      <a:pt x="11046" y="456"/>
                      <a:pt x="11140" y="346"/>
                      <a:pt x="11140" y="221"/>
                    </a:cubicBezTo>
                    <a:cubicBezTo>
                      <a:pt x="11140" y="111"/>
                      <a:pt x="11046" y="1"/>
                      <a:pt x="10920"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176040" y="2700370"/>
                <a:ext cx="413802" cy="30311"/>
              </a:xfrm>
              <a:custGeom>
                <a:avLst/>
                <a:gdLst/>
                <a:ahLst/>
                <a:cxnLst/>
                <a:rect l="l" t="t" r="r" b="b"/>
                <a:pathLst>
                  <a:path w="6239" h="457" extrusionOk="0">
                    <a:moveTo>
                      <a:pt x="221" y="1"/>
                    </a:moveTo>
                    <a:cubicBezTo>
                      <a:pt x="95" y="1"/>
                      <a:pt x="1" y="111"/>
                      <a:pt x="1" y="221"/>
                    </a:cubicBezTo>
                    <a:cubicBezTo>
                      <a:pt x="1" y="346"/>
                      <a:pt x="95" y="456"/>
                      <a:pt x="221" y="456"/>
                    </a:cubicBezTo>
                    <a:lnTo>
                      <a:pt x="6018" y="456"/>
                    </a:lnTo>
                    <a:cubicBezTo>
                      <a:pt x="6144" y="456"/>
                      <a:pt x="6238" y="346"/>
                      <a:pt x="6238" y="221"/>
                    </a:cubicBezTo>
                    <a:cubicBezTo>
                      <a:pt x="6238" y="111"/>
                      <a:pt x="6144"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76040" y="2773327"/>
                <a:ext cx="413802" cy="29249"/>
              </a:xfrm>
              <a:custGeom>
                <a:avLst/>
                <a:gdLst/>
                <a:ahLst/>
                <a:cxnLst/>
                <a:rect l="l" t="t" r="r" b="b"/>
                <a:pathLst>
                  <a:path w="6239" h="441" extrusionOk="0">
                    <a:moveTo>
                      <a:pt x="221" y="1"/>
                    </a:moveTo>
                    <a:cubicBezTo>
                      <a:pt x="95" y="1"/>
                      <a:pt x="1" y="95"/>
                      <a:pt x="1" y="221"/>
                    </a:cubicBezTo>
                    <a:cubicBezTo>
                      <a:pt x="1" y="346"/>
                      <a:pt x="95" y="440"/>
                      <a:pt x="221" y="440"/>
                    </a:cubicBezTo>
                    <a:lnTo>
                      <a:pt x="6018" y="440"/>
                    </a:lnTo>
                    <a:cubicBezTo>
                      <a:pt x="6144" y="440"/>
                      <a:pt x="6238" y="346"/>
                      <a:pt x="6238" y="221"/>
                    </a:cubicBezTo>
                    <a:cubicBezTo>
                      <a:pt x="6238" y="95"/>
                      <a:pt x="6144"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76040" y="2110608"/>
                <a:ext cx="557594" cy="29249"/>
              </a:xfrm>
              <a:custGeom>
                <a:avLst/>
                <a:gdLst/>
                <a:ahLst/>
                <a:cxnLst/>
                <a:rect l="l" t="t" r="r" b="b"/>
                <a:pathLst>
                  <a:path w="8407" h="441" extrusionOk="0">
                    <a:moveTo>
                      <a:pt x="221" y="0"/>
                    </a:moveTo>
                    <a:cubicBezTo>
                      <a:pt x="95" y="0"/>
                      <a:pt x="1" y="95"/>
                      <a:pt x="1" y="220"/>
                    </a:cubicBezTo>
                    <a:cubicBezTo>
                      <a:pt x="1" y="346"/>
                      <a:pt x="95" y="440"/>
                      <a:pt x="221" y="440"/>
                    </a:cubicBezTo>
                    <a:lnTo>
                      <a:pt x="8186" y="440"/>
                    </a:lnTo>
                    <a:cubicBezTo>
                      <a:pt x="8312"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76040" y="2169968"/>
                <a:ext cx="557594" cy="29249"/>
              </a:xfrm>
              <a:custGeom>
                <a:avLst/>
                <a:gdLst/>
                <a:ahLst/>
                <a:cxnLst/>
                <a:rect l="l" t="t" r="r" b="b"/>
                <a:pathLst>
                  <a:path w="8407" h="441" extrusionOk="0">
                    <a:moveTo>
                      <a:pt x="221" y="1"/>
                    </a:moveTo>
                    <a:cubicBezTo>
                      <a:pt x="95" y="1"/>
                      <a:pt x="1" y="95"/>
                      <a:pt x="1" y="221"/>
                    </a:cubicBezTo>
                    <a:cubicBezTo>
                      <a:pt x="1" y="347"/>
                      <a:pt x="95" y="441"/>
                      <a:pt x="221" y="441"/>
                    </a:cubicBezTo>
                    <a:lnTo>
                      <a:pt x="8186" y="441"/>
                    </a:lnTo>
                    <a:cubicBezTo>
                      <a:pt x="8312" y="441"/>
                      <a:pt x="8406" y="347"/>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176040" y="2228334"/>
                <a:ext cx="557594" cy="30311"/>
              </a:xfrm>
              <a:custGeom>
                <a:avLst/>
                <a:gdLst/>
                <a:ahLst/>
                <a:cxnLst/>
                <a:rect l="l" t="t" r="r" b="b"/>
                <a:pathLst>
                  <a:path w="8407" h="457" extrusionOk="0">
                    <a:moveTo>
                      <a:pt x="221" y="1"/>
                    </a:moveTo>
                    <a:cubicBezTo>
                      <a:pt x="95" y="1"/>
                      <a:pt x="1" y="111"/>
                      <a:pt x="1" y="236"/>
                    </a:cubicBezTo>
                    <a:cubicBezTo>
                      <a:pt x="1" y="346"/>
                      <a:pt x="95" y="456"/>
                      <a:pt x="221" y="456"/>
                    </a:cubicBezTo>
                    <a:lnTo>
                      <a:pt x="8186" y="456"/>
                    </a:lnTo>
                    <a:cubicBezTo>
                      <a:pt x="8312" y="456"/>
                      <a:pt x="8406" y="346"/>
                      <a:pt x="8406" y="236"/>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76040" y="2287762"/>
                <a:ext cx="557594" cy="29249"/>
              </a:xfrm>
              <a:custGeom>
                <a:avLst/>
                <a:gdLst/>
                <a:ahLst/>
                <a:cxnLst/>
                <a:rect l="l" t="t" r="r" b="b"/>
                <a:pathLst>
                  <a:path w="8407" h="441" extrusionOk="0">
                    <a:moveTo>
                      <a:pt x="221" y="0"/>
                    </a:moveTo>
                    <a:cubicBezTo>
                      <a:pt x="95" y="0"/>
                      <a:pt x="1" y="110"/>
                      <a:pt x="1" y="220"/>
                    </a:cubicBezTo>
                    <a:cubicBezTo>
                      <a:pt x="1" y="346"/>
                      <a:pt x="95" y="440"/>
                      <a:pt x="221" y="440"/>
                    </a:cubicBezTo>
                    <a:lnTo>
                      <a:pt x="8186" y="440"/>
                    </a:lnTo>
                    <a:cubicBezTo>
                      <a:pt x="8312"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76040" y="2405489"/>
                <a:ext cx="557594" cy="29249"/>
              </a:xfrm>
              <a:custGeom>
                <a:avLst/>
                <a:gdLst/>
                <a:ahLst/>
                <a:cxnLst/>
                <a:rect l="l" t="t" r="r" b="b"/>
                <a:pathLst>
                  <a:path w="8407" h="441" extrusionOk="0">
                    <a:moveTo>
                      <a:pt x="221" y="1"/>
                    </a:moveTo>
                    <a:cubicBezTo>
                      <a:pt x="95" y="1"/>
                      <a:pt x="1" y="111"/>
                      <a:pt x="1" y="221"/>
                    </a:cubicBezTo>
                    <a:cubicBezTo>
                      <a:pt x="1" y="346"/>
                      <a:pt x="95" y="441"/>
                      <a:pt x="221" y="441"/>
                    </a:cubicBezTo>
                    <a:lnTo>
                      <a:pt x="8186" y="441"/>
                    </a:lnTo>
                    <a:cubicBezTo>
                      <a:pt x="8312"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76040" y="2464916"/>
                <a:ext cx="557594" cy="29249"/>
              </a:xfrm>
              <a:custGeom>
                <a:avLst/>
                <a:gdLst/>
                <a:ahLst/>
                <a:cxnLst/>
                <a:rect l="l" t="t" r="r" b="b"/>
                <a:pathLst>
                  <a:path w="8407" h="441" extrusionOk="0">
                    <a:moveTo>
                      <a:pt x="221" y="0"/>
                    </a:moveTo>
                    <a:cubicBezTo>
                      <a:pt x="95" y="0"/>
                      <a:pt x="1" y="94"/>
                      <a:pt x="1" y="220"/>
                    </a:cubicBezTo>
                    <a:cubicBezTo>
                      <a:pt x="1" y="346"/>
                      <a:pt x="95" y="440"/>
                      <a:pt x="221" y="440"/>
                    </a:cubicBezTo>
                    <a:lnTo>
                      <a:pt x="8186" y="440"/>
                    </a:lnTo>
                    <a:cubicBezTo>
                      <a:pt x="8312" y="440"/>
                      <a:pt x="8406" y="346"/>
                      <a:pt x="8406" y="220"/>
                    </a:cubicBezTo>
                    <a:cubicBezTo>
                      <a:pt x="8406" y="94"/>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76040" y="2524277"/>
                <a:ext cx="557594" cy="29249"/>
              </a:xfrm>
              <a:custGeom>
                <a:avLst/>
                <a:gdLst/>
                <a:ahLst/>
                <a:cxnLst/>
                <a:rect l="l" t="t" r="r" b="b"/>
                <a:pathLst>
                  <a:path w="8407" h="441" extrusionOk="0">
                    <a:moveTo>
                      <a:pt x="221" y="1"/>
                    </a:moveTo>
                    <a:cubicBezTo>
                      <a:pt x="95" y="1"/>
                      <a:pt x="1" y="95"/>
                      <a:pt x="1" y="221"/>
                    </a:cubicBezTo>
                    <a:cubicBezTo>
                      <a:pt x="1" y="346"/>
                      <a:pt x="95" y="441"/>
                      <a:pt x="221" y="441"/>
                    </a:cubicBezTo>
                    <a:lnTo>
                      <a:pt x="8186" y="441"/>
                    </a:lnTo>
                    <a:cubicBezTo>
                      <a:pt x="8312"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76040" y="2582643"/>
                <a:ext cx="557594" cy="30311"/>
              </a:xfrm>
              <a:custGeom>
                <a:avLst/>
                <a:gdLst/>
                <a:ahLst/>
                <a:cxnLst/>
                <a:rect l="l" t="t" r="r" b="b"/>
                <a:pathLst>
                  <a:path w="8407" h="457" extrusionOk="0">
                    <a:moveTo>
                      <a:pt x="221" y="0"/>
                    </a:moveTo>
                    <a:cubicBezTo>
                      <a:pt x="95" y="0"/>
                      <a:pt x="1" y="110"/>
                      <a:pt x="1" y="236"/>
                    </a:cubicBezTo>
                    <a:cubicBezTo>
                      <a:pt x="1" y="346"/>
                      <a:pt x="95" y="456"/>
                      <a:pt x="221" y="456"/>
                    </a:cubicBezTo>
                    <a:lnTo>
                      <a:pt x="8186" y="456"/>
                    </a:lnTo>
                    <a:cubicBezTo>
                      <a:pt x="8312" y="456"/>
                      <a:pt x="8406" y="346"/>
                      <a:pt x="8406" y="236"/>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256673" y="1833435"/>
                <a:ext cx="739855" cy="29249"/>
              </a:xfrm>
              <a:custGeom>
                <a:avLst/>
                <a:gdLst/>
                <a:ahLst/>
                <a:cxnLst/>
                <a:rect l="l" t="t" r="r" b="b"/>
                <a:pathLst>
                  <a:path w="11155" h="441" extrusionOk="0">
                    <a:moveTo>
                      <a:pt x="220" y="0"/>
                    </a:moveTo>
                    <a:cubicBezTo>
                      <a:pt x="110" y="0"/>
                      <a:pt x="0" y="95"/>
                      <a:pt x="0" y="220"/>
                    </a:cubicBezTo>
                    <a:cubicBezTo>
                      <a:pt x="0" y="346"/>
                      <a:pt x="110" y="440"/>
                      <a:pt x="236" y="440"/>
                    </a:cubicBezTo>
                    <a:lnTo>
                      <a:pt x="10935" y="440"/>
                    </a:lnTo>
                    <a:cubicBezTo>
                      <a:pt x="11045" y="440"/>
                      <a:pt x="11155" y="346"/>
                      <a:pt x="11155" y="220"/>
                    </a:cubicBezTo>
                    <a:cubicBezTo>
                      <a:pt x="11155" y="95"/>
                      <a:pt x="11045" y="0"/>
                      <a:pt x="10935"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582793" y="1905332"/>
                <a:ext cx="413735" cy="30311"/>
              </a:xfrm>
              <a:custGeom>
                <a:avLst/>
                <a:gdLst/>
                <a:ahLst/>
                <a:cxnLst/>
                <a:rect l="l" t="t" r="r" b="b"/>
                <a:pathLst>
                  <a:path w="6238" h="457" extrusionOk="0">
                    <a:moveTo>
                      <a:pt x="221" y="0"/>
                    </a:moveTo>
                    <a:cubicBezTo>
                      <a:pt x="95" y="0"/>
                      <a:pt x="1" y="110"/>
                      <a:pt x="1" y="220"/>
                    </a:cubicBezTo>
                    <a:cubicBezTo>
                      <a:pt x="1" y="346"/>
                      <a:pt x="95" y="456"/>
                      <a:pt x="221" y="456"/>
                    </a:cubicBezTo>
                    <a:lnTo>
                      <a:pt x="6018" y="456"/>
                    </a:lnTo>
                    <a:cubicBezTo>
                      <a:pt x="6128" y="456"/>
                      <a:pt x="6238" y="346"/>
                      <a:pt x="6238" y="220"/>
                    </a:cubicBezTo>
                    <a:cubicBezTo>
                      <a:pt x="6238" y="110"/>
                      <a:pt x="6128"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582793" y="1978289"/>
                <a:ext cx="413735" cy="29249"/>
              </a:xfrm>
              <a:custGeom>
                <a:avLst/>
                <a:gdLst/>
                <a:ahLst/>
                <a:cxnLst/>
                <a:rect l="l" t="t" r="r" b="b"/>
                <a:pathLst>
                  <a:path w="6238" h="441" extrusionOk="0">
                    <a:moveTo>
                      <a:pt x="221" y="0"/>
                    </a:moveTo>
                    <a:cubicBezTo>
                      <a:pt x="95" y="0"/>
                      <a:pt x="1" y="94"/>
                      <a:pt x="1" y="220"/>
                    </a:cubicBezTo>
                    <a:cubicBezTo>
                      <a:pt x="1" y="346"/>
                      <a:pt x="95" y="440"/>
                      <a:pt x="221" y="440"/>
                    </a:cubicBezTo>
                    <a:lnTo>
                      <a:pt x="6018" y="440"/>
                    </a:lnTo>
                    <a:cubicBezTo>
                      <a:pt x="6128" y="440"/>
                      <a:pt x="6238" y="346"/>
                      <a:pt x="6238" y="220"/>
                    </a:cubicBezTo>
                    <a:cubicBezTo>
                      <a:pt x="6238" y="94"/>
                      <a:pt x="6128"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256673" y="2848341"/>
                <a:ext cx="739855" cy="30311"/>
              </a:xfrm>
              <a:custGeom>
                <a:avLst/>
                <a:gdLst/>
                <a:ahLst/>
                <a:cxnLst/>
                <a:rect l="l" t="t" r="r" b="b"/>
                <a:pathLst>
                  <a:path w="11155" h="457" extrusionOk="0">
                    <a:moveTo>
                      <a:pt x="220" y="1"/>
                    </a:moveTo>
                    <a:cubicBezTo>
                      <a:pt x="110" y="1"/>
                      <a:pt x="0" y="111"/>
                      <a:pt x="0" y="221"/>
                    </a:cubicBezTo>
                    <a:cubicBezTo>
                      <a:pt x="0" y="346"/>
                      <a:pt x="110" y="456"/>
                      <a:pt x="236" y="456"/>
                    </a:cubicBezTo>
                    <a:lnTo>
                      <a:pt x="10935" y="456"/>
                    </a:lnTo>
                    <a:cubicBezTo>
                      <a:pt x="11045" y="456"/>
                      <a:pt x="11155" y="346"/>
                      <a:pt x="11155" y="221"/>
                    </a:cubicBezTo>
                    <a:cubicBezTo>
                      <a:pt x="11155" y="111"/>
                      <a:pt x="11045" y="1"/>
                      <a:pt x="10935"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582793" y="2700370"/>
                <a:ext cx="413735" cy="30311"/>
              </a:xfrm>
              <a:custGeom>
                <a:avLst/>
                <a:gdLst/>
                <a:ahLst/>
                <a:cxnLst/>
                <a:rect l="l" t="t" r="r" b="b"/>
                <a:pathLst>
                  <a:path w="6238" h="457" extrusionOk="0">
                    <a:moveTo>
                      <a:pt x="221" y="1"/>
                    </a:moveTo>
                    <a:cubicBezTo>
                      <a:pt x="95" y="1"/>
                      <a:pt x="1" y="111"/>
                      <a:pt x="1" y="221"/>
                    </a:cubicBezTo>
                    <a:cubicBezTo>
                      <a:pt x="1" y="346"/>
                      <a:pt x="95" y="456"/>
                      <a:pt x="221" y="456"/>
                    </a:cubicBezTo>
                    <a:lnTo>
                      <a:pt x="6018" y="456"/>
                    </a:lnTo>
                    <a:cubicBezTo>
                      <a:pt x="6128" y="456"/>
                      <a:pt x="6238" y="346"/>
                      <a:pt x="6238" y="221"/>
                    </a:cubicBezTo>
                    <a:cubicBezTo>
                      <a:pt x="6238" y="111"/>
                      <a:pt x="6128"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82793" y="2773327"/>
                <a:ext cx="413735" cy="29249"/>
              </a:xfrm>
              <a:custGeom>
                <a:avLst/>
                <a:gdLst/>
                <a:ahLst/>
                <a:cxnLst/>
                <a:rect l="l" t="t" r="r" b="b"/>
                <a:pathLst>
                  <a:path w="6238" h="441" extrusionOk="0">
                    <a:moveTo>
                      <a:pt x="221" y="1"/>
                    </a:moveTo>
                    <a:cubicBezTo>
                      <a:pt x="95" y="1"/>
                      <a:pt x="1" y="95"/>
                      <a:pt x="1" y="221"/>
                    </a:cubicBezTo>
                    <a:cubicBezTo>
                      <a:pt x="1" y="346"/>
                      <a:pt x="95" y="440"/>
                      <a:pt x="221" y="440"/>
                    </a:cubicBezTo>
                    <a:lnTo>
                      <a:pt x="6018" y="440"/>
                    </a:lnTo>
                    <a:cubicBezTo>
                      <a:pt x="6128" y="440"/>
                      <a:pt x="6238" y="346"/>
                      <a:pt x="6238" y="221"/>
                    </a:cubicBezTo>
                    <a:cubicBezTo>
                      <a:pt x="6238" y="95"/>
                      <a:pt x="6128"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39000" y="2110608"/>
                <a:ext cx="557528" cy="29249"/>
              </a:xfrm>
              <a:custGeom>
                <a:avLst/>
                <a:gdLst/>
                <a:ahLst/>
                <a:cxnLst/>
                <a:rect l="l" t="t" r="r" b="b"/>
                <a:pathLst>
                  <a:path w="8406" h="441" extrusionOk="0">
                    <a:moveTo>
                      <a:pt x="220" y="0"/>
                    </a:moveTo>
                    <a:cubicBezTo>
                      <a:pt x="95" y="0"/>
                      <a:pt x="1" y="95"/>
                      <a:pt x="1" y="220"/>
                    </a:cubicBezTo>
                    <a:cubicBezTo>
                      <a:pt x="1" y="346"/>
                      <a:pt x="95" y="440"/>
                      <a:pt x="220" y="440"/>
                    </a:cubicBezTo>
                    <a:lnTo>
                      <a:pt x="8186" y="440"/>
                    </a:lnTo>
                    <a:cubicBezTo>
                      <a:pt x="8296"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39000" y="2169968"/>
                <a:ext cx="557528" cy="29249"/>
              </a:xfrm>
              <a:custGeom>
                <a:avLst/>
                <a:gdLst/>
                <a:ahLst/>
                <a:cxnLst/>
                <a:rect l="l" t="t" r="r" b="b"/>
                <a:pathLst>
                  <a:path w="8406" h="441" extrusionOk="0">
                    <a:moveTo>
                      <a:pt x="220" y="1"/>
                    </a:moveTo>
                    <a:cubicBezTo>
                      <a:pt x="95" y="1"/>
                      <a:pt x="1" y="95"/>
                      <a:pt x="1" y="221"/>
                    </a:cubicBezTo>
                    <a:cubicBezTo>
                      <a:pt x="1" y="347"/>
                      <a:pt x="95" y="441"/>
                      <a:pt x="220" y="441"/>
                    </a:cubicBezTo>
                    <a:lnTo>
                      <a:pt x="8186" y="441"/>
                    </a:lnTo>
                    <a:cubicBezTo>
                      <a:pt x="8296" y="441"/>
                      <a:pt x="8406" y="347"/>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439000" y="2228334"/>
                <a:ext cx="557528" cy="30311"/>
              </a:xfrm>
              <a:custGeom>
                <a:avLst/>
                <a:gdLst/>
                <a:ahLst/>
                <a:cxnLst/>
                <a:rect l="l" t="t" r="r" b="b"/>
                <a:pathLst>
                  <a:path w="8406" h="457" extrusionOk="0">
                    <a:moveTo>
                      <a:pt x="220" y="1"/>
                    </a:moveTo>
                    <a:cubicBezTo>
                      <a:pt x="95" y="1"/>
                      <a:pt x="1" y="111"/>
                      <a:pt x="1" y="236"/>
                    </a:cubicBezTo>
                    <a:cubicBezTo>
                      <a:pt x="1" y="346"/>
                      <a:pt x="95" y="456"/>
                      <a:pt x="220" y="456"/>
                    </a:cubicBezTo>
                    <a:lnTo>
                      <a:pt x="8186" y="456"/>
                    </a:lnTo>
                    <a:cubicBezTo>
                      <a:pt x="8296" y="456"/>
                      <a:pt x="8406" y="346"/>
                      <a:pt x="8406" y="236"/>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439000" y="2287762"/>
                <a:ext cx="557528" cy="29249"/>
              </a:xfrm>
              <a:custGeom>
                <a:avLst/>
                <a:gdLst/>
                <a:ahLst/>
                <a:cxnLst/>
                <a:rect l="l" t="t" r="r" b="b"/>
                <a:pathLst>
                  <a:path w="8406" h="441" extrusionOk="0">
                    <a:moveTo>
                      <a:pt x="220" y="0"/>
                    </a:moveTo>
                    <a:cubicBezTo>
                      <a:pt x="95" y="0"/>
                      <a:pt x="1" y="95"/>
                      <a:pt x="1" y="220"/>
                    </a:cubicBezTo>
                    <a:cubicBezTo>
                      <a:pt x="1" y="346"/>
                      <a:pt x="95" y="440"/>
                      <a:pt x="220" y="440"/>
                    </a:cubicBezTo>
                    <a:lnTo>
                      <a:pt x="8186" y="440"/>
                    </a:lnTo>
                    <a:cubicBezTo>
                      <a:pt x="8296" y="440"/>
                      <a:pt x="8406" y="346"/>
                      <a:pt x="8406" y="220"/>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439000" y="2405489"/>
                <a:ext cx="557528" cy="29249"/>
              </a:xfrm>
              <a:custGeom>
                <a:avLst/>
                <a:gdLst/>
                <a:ahLst/>
                <a:cxnLst/>
                <a:rect l="l" t="t" r="r" b="b"/>
                <a:pathLst>
                  <a:path w="8406" h="441" extrusionOk="0">
                    <a:moveTo>
                      <a:pt x="220" y="1"/>
                    </a:moveTo>
                    <a:cubicBezTo>
                      <a:pt x="95" y="1"/>
                      <a:pt x="1" y="95"/>
                      <a:pt x="1" y="221"/>
                    </a:cubicBezTo>
                    <a:cubicBezTo>
                      <a:pt x="1" y="346"/>
                      <a:pt x="95" y="441"/>
                      <a:pt x="220" y="441"/>
                    </a:cubicBezTo>
                    <a:lnTo>
                      <a:pt x="8186" y="441"/>
                    </a:lnTo>
                    <a:cubicBezTo>
                      <a:pt x="8296" y="441"/>
                      <a:pt x="8406" y="346"/>
                      <a:pt x="8406" y="221"/>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439000" y="2464916"/>
                <a:ext cx="557528" cy="29249"/>
              </a:xfrm>
              <a:custGeom>
                <a:avLst/>
                <a:gdLst/>
                <a:ahLst/>
                <a:cxnLst/>
                <a:rect l="l" t="t" r="r" b="b"/>
                <a:pathLst>
                  <a:path w="8406" h="441" extrusionOk="0">
                    <a:moveTo>
                      <a:pt x="220" y="0"/>
                    </a:moveTo>
                    <a:cubicBezTo>
                      <a:pt x="95" y="0"/>
                      <a:pt x="1" y="94"/>
                      <a:pt x="1" y="220"/>
                    </a:cubicBezTo>
                    <a:cubicBezTo>
                      <a:pt x="1" y="346"/>
                      <a:pt x="95" y="440"/>
                      <a:pt x="220" y="440"/>
                    </a:cubicBezTo>
                    <a:lnTo>
                      <a:pt x="8186" y="440"/>
                    </a:lnTo>
                    <a:cubicBezTo>
                      <a:pt x="8296" y="440"/>
                      <a:pt x="8406" y="346"/>
                      <a:pt x="8406" y="220"/>
                    </a:cubicBezTo>
                    <a:cubicBezTo>
                      <a:pt x="8406" y="94"/>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39000" y="2524277"/>
                <a:ext cx="557528" cy="29249"/>
              </a:xfrm>
              <a:custGeom>
                <a:avLst/>
                <a:gdLst/>
                <a:ahLst/>
                <a:cxnLst/>
                <a:rect l="l" t="t" r="r" b="b"/>
                <a:pathLst>
                  <a:path w="8406" h="441" extrusionOk="0">
                    <a:moveTo>
                      <a:pt x="220" y="1"/>
                    </a:moveTo>
                    <a:cubicBezTo>
                      <a:pt x="95" y="1"/>
                      <a:pt x="1" y="95"/>
                      <a:pt x="1" y="221"/>
                    </a:cubicBezTo>
                    <a:cubicBezTo>
                      <a:pt x="1" y="346"/>
                      <a:pt x="95" y="441"/>
                      <a:pt x="220" y="441"/>
                    </a:cubicBezTo>
                    <a:lnTo>
                      <a:pt x="8186" y="441"/>
                    </a:lnTo>
                    <a:cubicBezTo>
                      <a:pt x="8296"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439000" y="2582643"/>
                <a:ext cx="557528" cy="30311"/>
              </a:xfrm>
              <a:custGeom>
                <a:avLst/>
                <a:gdLst/>
                <a:ahLst/>
                <a:cxnLst/>
                <a:rect l="l" t="t" r="r" b="b"/>
                <a:pathLst>
                  <a:path w="8406" h="457" extrusionOk="0">
                    <a:moveTo>
                      <a:pt x="220" y="0"/>
                    </a:moveTo>
                    <a:cubicBezTo>
                      <a:pt x="95" y="0"/>
                      <a:pt x="1" y="110"/>
                      <a:pt x="1" y="236"/>
                    </a:cubicBezTo>
                    <a:cubicBezTo>
                      <a:pt x="1" y="346"/>
                      <a:pt x="95" y="456"/>
                      <a:pt x="220" y="456"/>
                    </a:cubicBezTo>
                    <a:lnTo>
                      <a:pt x="8186" y="456"/>
                    </a:lnTo>
                    <a:cubicBezTo>
                      <a:pt x="8296" y="456"/>
                      <a:pt x="8406" y="346"/>
                      <a:pt x="8406" y="236"/>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38325" y="3443342"/>
                <a:ext cx="2809394" cy="362731"/>
              </a:xfrm>
              <a:custGeom>
                <a:avLst/>
                <a:gdLst/>
                <a:ahLst/>
                <a:cxnLst/>
                <a:rect l="l" t="t" r="r" b="b"/>
                <a:pathLst>
                  <a:path w="42358" h="5469" extrusionOk="0">
                    <a:moveTo>
                      <a:pt x="2735" y="1"/>
                    </a:moveTo>
                    <a:cubicBezTo>
                      <a:pt x="1226" y="1"/>
                      <a:pt x="1" y="1226"/>
                      <a:pt x="1" y="2734"/>
                    </a:cubicBezTo>
                    <a:cubicBezTo>
                      <a:pt x="1" y="4243"/>
                      <a:pt x="1226" y="5468"/>
                      <a:pt x="2735" y="5468"/>
                    </a:cubicBezTo>
                    <a:lnTo>
                      <a:pt x="41431" y="5468"/>
                    </a:lnTo>
                    <a:cubicBezTo>
                      <a:pt x="41933" y="5468"/>
                      <a:pt x="42357" y="5044"/>
                      <a:pt x="42357" y="4541"/>
                    </a:cubicBezTo>
                    <a:lnTo>
                      <a:pt x="42357" y="928"/>
                    </a:lnTo>
                    <a:cubicBezTo>
                      <a:pt x="42357" y="425"/>
                      <a:pt x="41933" y="1"/>
                      <a:pt x="41431"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87339" y="3493351"/>
                <a:ext cx="2759319" cy="262647"/>
              </a:xfrm>
              <a:custGeom>
                <a:avLst/>
                <a:gdLst/>
                <a:ahLst/>
                <a:cxnLst/>
                <a:rect l="l" t="t" r="r" b="b"/>
                <a:pathLst>
                  <a:path w="41603" h="3960" extrusionOk="0">
                    <a:moveTo>
                      <a:pt x="2027" y="1"/>
                    </a:moveTo>
                    <a:cubicBezTo>
                      <a:pt x="911" y="1"/>
                      <a:pt x="0" y="881"/>
                      <a:pt x="0" y="1980"/>
                    </a:cubicBezTo>
                    <a:cubicBezTo>
                      <a:pt x="0" y="3080"/>
                      <a:pt x="911" y="3960"/>
                      <a:pt x="2027" y="3960"/>
                    </a:cubicBezTo>
                    <a:lnTo>
                      <a:pt x="41430" y="3960"/>
                    </a:lnTo>
                    <a:cubicBezTo>
                      <a:pt x="41524" y="3960"/>
                      <a:pt x="41603" y="3881"/>
                      <a:pt x="41603" y="3787"/>
                    </a:cubicBezTo>
                    <a:lnTo>
                      <a:pt x="41603" y="174"/>
                    </a:lnTo>
                    <a:cubicBezTo>
                      <a:pt x="41603" y="79"/>
                      <a:pt x="41524" y="1"/>
                      <a:pt x="41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538325" y="3443342"/>
                <a:ext cx="2809394" cy="362731"/>
              </a:xfrm>
              <a:custGeom>
                <a:avLst/>
                <a:gdLst/>
                <a:ahLst/>
                <a:cxnLst/>
                <a:rect l="l" t="t" r="r" b="b"/>
                <a:pathLst>
                  <a:path w="42358" h="5469" extrusionOk="0">
                    <a:moveTo>
                      <a:pt x="2735" y="1"/>
                    </a:moveTo>
                    <a:cubicBezTo>
                      <a:pt x="1226" y="1"/>
                      <a:pt x="1" y="1226"/>
                      <a:pt x="1" y="2734"/>
                    </a:cubicBezTo>
                    <a:cubicBezTo>
                      <a:pt x="1" y="4243"/>
                      <a:pt x="1226" y="5468"/>
                      <a:pt x="2735" y="5468"/>
                    </a:cubicBezTo>
                    <a:lnTo>
                      <a:pt x="41431" y="5468"/>
                    </a:lnTo>
                    <a:cubicBezTo>
                      <a:pt x="41933" y="5468"/>
                      <a:pt x="42357" y="5044"/>
                      <a:pt x="42357" y="4541"/>
                    </a:cubicBezTo>
                    <a:lnTo>
                      <a:pt x="42357" y="928"/>
                    </a:lnTo>
                    <a:cubicBezTo>
                      <a:pt x="42357" y="425"/>
                      <a:pt x="41933" y="1"/>
                      <a:pt x="41431"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87339" y="3493351"/>
                <a:ext cx="2759319" cy="262647"/>
              </a:xfrm>
              <a:custGeom>
                <a:avLst/>
                <a:gdLst/>
                <a:ahLst/>
                <a:cxnLst/>
                <a:rect l="l" t="t" r="r" b="b"/>
                <a:pathLst>
                  <a:path w="41603" h="3960" extrusionOk="0">
                    <a:moveTo>
                      <a:pt x="2027" y="1"/>
                    </a:moveTo>
                    <a:cubicBezTo>
                      <a:pt x="911" y="1"/>
                      <a:pt x="0" y="881"/>
                      <a:pt x="0" y="1980"/>
                    </a:cubicBezTo>
                    <a:cubicBezTo>
                      <a:pt x="0" y="3080"/>
                      <a:pt x="911" y="3960"/>
                      <a:pt x="2027" y="3960"/>
                    </a:cubicBezTo>
                    <a:lnTo>
                      <a:pt x="41430" y="3960"/>
                    </a:lnTo>
                    <a:cubicBezTo>
                      <a:pt x="41524" y="3960"/>
                      <a:pt x="41603" y="3881"/>
                      <a:pt x="41603" y="3787"/>
                    </a:cubicBezTo>
                    <a:lnTo>
                      <a:pt x="41603" y="174"/>
                    </a:lnTo>
                    <a:cubicBezTo>
                      <a:pt x="41603" y="79"/>
                      <a:pt x="41524" y="1"/>
                      <a:pt x="41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97407" y="3531875"/>
                <a:ext cx="2798546" cy="16782"/>
              </a:xfrm>
              <a:custGeom>
                <a:avLst/>
                <a:gdLst/>
                <a:ahLst/>
                <a:cxnLst/>
                <a:rect l="l" t="t" r="r" b="b"/>
                <a:pathLst>
                  <a:path w="42169" h="253" extrusionOk="0">
                    <a:moveTo>
                      <a:pt x="0" y="1"/>
                    </a:moveTo>
                    <a:lnTo>
                      <a:pt x="0" y="252"/>
                    </a:lnTo>
                    <a:lnTo>
                      <a:pt x="42168" y="252"/>
                    </a:lnTo>
                    <a:lnTo>
                      <a:pt x="4216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59075" y="3617875"/>
                <a:ext cx="2836603" cy="16701"/>
              </a:xfrm>
              <a:custGeom>
                <a:avLst/>
                <a:gdLst/>
                <a:ahLst/>
                <a:cxnLst/>
                <a:rect l="l" t="t" r="r" b="b"/>
                <a:pathLst>
                  <a:path w="42169" h="252" extrusionOk="0">
                    <a:moveTo>
                      <a:pt x="0" y="1"/>
                    </a:moveTo>
                    <a:lnTo>
                      <a:pt x="0" y="252"/>
                    </a:lnTo>
                    <a:lnTo>
                      <a:pt x="42168" y="252"/>
                    </a:lnTo>
                    <a:lnTo>
                      <a:pt x="4216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597407" y="3696579"/>
                <a:ext cx="2798546" cy="15721"/>
              </a:xfrm>
              <a:custGeom>
                <a:avLst/>
                <a:gdLst/>
                <a:ahLst/>
                <a:cxnLst/>
                <a:rect l="l" t="t" r="r" b="b"/>
                <a:pathLst>
                  <a:path w="42169" h="237" extrusionOk="0">
                    <a:moveTo>
                      <a:pt x="0" y="0"/>
                    </a:moveTo>
                    <a:lnTo>
                      <a:pt x="0" y="236"/>
                    </a:lnTo>
                    <a:lnTo>
                      <a:pt x="42168" y="236"/>
                    </a:lnTo>
                    <a:lnTo>
                      <a:pt x="42168"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957861" y="2644259"/>
                <a:ext cx="262382" cy="233265"/>
              </a:xfrm>
              <a:custGeom>
                <a:avLst/>
                <a:gdLst/>
                <a:ahLst/>
                <a:cxnLst/>
                <a:rect l="l" t="t" r="r" b="b"/>
                <a:pathLst>
                  <a:path w="3956" h="3517" extrusionOk="0">
                    <a:moveTo>
                      <a:pt x="1825" y="0"/>
                    </a:moveTo>
                    <a:cubicBezTo>
                      <a:pt x="862" y="0"/>
                      <a:pt x="0" y="861"/>
                      <a:pt x="237" y="1962"/>
                    </a:cubicBezTo>
                    <a:cubicBezTo>
                      <a:pt x="253" y="1978"/>
                      <a:pt x="253" y="2009"/>
                      <a:pt x="253" y="2025"/>
                    </a:cubicBezTo>
                    <a:cubicBezTo>
                      <a:pt x="614" y="3439"/>
                      <a:pt x="1478" y="3471"/>
                      <a:pt x="1478" y="3471"/>
                    </a:cubicBezTo>
                    <a:cubicBezTo>
                      <a:pt x="1478" y="3471"/>
                      <a:pt x="1727" y="3517"/>
                      <a:pt x="2057" y="3517"/>
                    </a:cubicBezTo>
                    <a:cubicBezTo>
                      <a:pt x="2799" y="3517"/>
                      <a:pt x="3956" y="3284"/>
                      <a:pt x="3662" y="1774"/>
                    </a:cubicBezTo>
                    <a:cubicBezTo>
                      <a:pt x="3521" y="1035"/>
                      <a:pt x="3175" y="580"/>
                      <a:pt x="2767" y="297"/>
                    </a:cubicBezTo>
                    <a:cubicBezTo>
                      <a:pt x="2465" y="92"/>
                      <a:pt x="2140" y="0"/>
                      <a:pt x="18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864144" y="3553773"/>
                <a:ext cx="1424528" cy="135568"/>
              </a:xfrm>
              <a:custGeom>
                <a:avLst/>
                <a:gdLst/>
                <a:ahLst/>
                <a:cxnLst/>
                <a:rect l="l" t="t" r="r" b="b"/>
                <a:pathLst>
                  <a:path w="21478" h="2044" extrusionOk="0">
                    <a:moveTo>
                      <a:pt x="2750" y="1"/>
                    </a:moveTo>
                    <a:lnTo>
                      <a:pt x="48" y="1918"/>
                    </a:lnTo>
                    <a:cubicBezTo>
                      <a:pt x="1" y="1965"/>
                      <a:pt x="32" y="2043"/>
                      <a:pt x="95" y="2043"/>
                    </a:cubicBezTo>
                    <a:lnTo>
                      <a:pt x="18131" y="1713"/>
                    </a:lnTo>
                    <a:lnTo>
                      <a:pt x="21477"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806839" y="3640261"/>
                <a:ext cx="1242135" cy="343961"/>
              </a:xfrm>
              <a:custGeom>
                <a:avLst/>
                <a:gdLst/>
                <a:ahLst/>
                <a:cxnLst/>
                <a:rect l="l" t="t" r="r" b="b"/>
                <a:pathLst>
                  <a:path w="18728" h="5186" extrusionOk="0">
                    <a:moveTo>
                      <a:pt x="2577" y="1"/>
                    </a:moveTo>
                    <a:cubicBezTo>
                      <a:pt x="1147" y="1"/>
                      <a:pt x="0" y="1164"/>
                      <a:pt x="0" y="2593"/>
                    </a:cubicBezTo>
                    <a:cubicBezTo>
                      <a:pt x="0" y="4023"/>
                      <a:pt x="1147" y="5186"/>
                      <a:pt x="2577" y="5186"/>
                    </a:cubicBezTo>
                    <a:lnTo>
                      <a:pt x="18728" y="5186"/>
                    </a:lnTo>
                    <a:lnTo>
                      <a:pt x="18728" y="2546"/>
                    </a:lnTo>
                    <a:lnTo>
                      <a:pt x="18728"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014551" y="3569426"/>
                <a:ext cx="274121" cy="387736"/>
              </a:xfrm>
              <a:custGeom>
                <a:avLst/>
                <a:gdLst/>
                <a:ahLst/>
                <a:cxnLst/>
                <a:rect l="l" t="t" r="r" b="b"/>
                <a:pathLst>
                  <a:path w="4133" h="5846" extrusionOk="0">
                    <a:moveTo>
                      <a:pt x="4132" y="1"/>
                    </a:moveTo>
                    <a:cubicBezTo>
                      <a:pt x="2923" y="503"/>
                      <a:pt x="1729" y="990"/>
                      <a:pt x="519" y="1477"/>
                    </a:cubicBezTo>
                    <a:cubicBezTo>
                      <a:pt x="330" y="1886"/>
                      <a:pt x="48" y="2609"/>
                      <a:pt x="32" y="3536"/>
                    </a:cubicBezTo>
                    <a:cubicBezTo>
                      <a:pt x="0" y="4604"/>
                      <a:pt x="315" y="5421"/>
                      <a:pt x="519" y="5845"/>
                    </a:cubicBezTo>
                    <a:lnTo>
                      <a:pt x="4132" y="4573"/>
                    </a:lnTo>
                    <a:lnTo>
                      <a:pt x="4132"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831843" y="3667388"/>
                <a:ext cx="1217130" cy="289774"/>
              </a:xfrm>
              <a:custGeom>
                <a:avLst/>
                <a:gdLst/>
                <a:ahLst/>
                <a:cxnLst/>
                <a:rect l="l" t="t" r="r" b="b"/>
                <a:pathLst>
                  <a:path w="18351" h="4369" extrusionOk="0">
                    <a:moveTo>
                      <a:pt x="2184" y="0"/>
                    </a:moveTo>
                    <a:cubicBezTo>
                      <a:pt x="1037" y="0"/>
                      <a:pt x="63" y="927"/>
                      <a:pt x="32" y="2121"/>
                    </a:cubicBezTo>
                    <a:cubicBezTo>
                      <a:pt x="1" y="3347"/>
                      <a:pt x="959" y="4368"/>
                      <a:pt x="2137" y="4368"/>
                    </a:cubicBezTo>
                    <a:cubicBezTo>
                      <a:pt x="7542" y="4368"/>
                      <a:pt x="12946" y="4368"/>
                      <a:pt x="18351" y="4352"/>
                    </a:cubicBezTo>
                    <a:cubicBezTo>
                      <a:pt x="18162" y="3944"/>
                      <a:pt x="17848" y="3127"/>
                      <a:pt x="17880" y="2059"/>
                    </a:cubicBezTo>
                    <a:cubicBezTo>
                      <a:pt x="17895" y="1116"/>
                      <a:pt x="18162" y="409"/>
                      <a:pt x="18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48907" y="3553773"/>
                <a:ext cx="239765" cy="113681"/>
              </a:xfrm>
              <a:custGeom>
                <a:avLst/>
                <a:gdLst/>
                <a:ahLst/>
                <a:cxnLst/>
                <a:rect l="l" t="t" r="r" b="b"/>
                <a:pathLst>
                  <a:path w="3615" h="1714" extrusionOk="0">
                    <a:moveTo>
                      <a:pt x="3614" y="1"/>
                    </a:moveTo>
                    <a:lnTo>
                      <a:pt x="1" y="1305"/>
                    </a:lnTo>
                    <a:lnTo>
                      <a:pt x="1" y="1713"/>
                    </a:lnTo>
                    <a:lnTo>
                      <a:pt x="3614" y="409"/>
                    </a:lnTo>
                    <a:lnTo>
                      <a:pt x="3614"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48907" y="3869547"/>
                <a:ext cx="239765" cy="114676"/>
              </a:xfrm>
              <a:custGeom>
                <a:avLst/>
                <a:gdLst/>
                <a:ahLst/>
                <a:cxnLst/>
                <a:rect l="l" t="t" r="r" b="b"/>
                <a:pathLst>
                  <a:path w="3615" h="1729" extrusionOk="0">
                    <a:moveTo>
                      <a:pt x="3614" y="0"/>
                    </a:moveTo>
                    <a:lnTo>
                      <a:pt x="1" y="1320"/>
                    </a:lnTo>
                    <a:lnTo>
                      <a:pt x="1" y="1729"/>
                    </a:lnTo>
                    <a:lnTo>
                      <a:pt x="3614" y="409"/>
                    </a:lnTo>
                    <a:lnTo>
                      <a:pt x="3614" y="0"/>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877825" y="3711175"/>
                <a:ext cx="1171219" cy="11550"/>
              </a:xfrm>
              <a:custGeom>
                <a:avLst/>
                <a:gdLst/>
                <a:ahLst/>
                <a:cxnLst/>
                <a:rect l="l" t="t" r="r" b="b"/>
                <a:pathLst>
                  <a:path w="18744" h="174" extrusionOk="0">
                    <a:moveTo>
                      <a:pt x="1" y="0"/>
                    </a:moveTo>
                    <a:lnTo>
                      <a:pt x="1" y="173"/>
                    </a:lnTo>
                    <a:lnTo>
                      <a:pt x="18744" y="173"/>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2"/>
              <p:cNvGrpSpPr/>
              <p:nvPr/>
            </p:nvGrpSpPr>
            <p:grpSpPr>
              <a:xfrm>
                <a:off x="4538325" y="3081738"/>
                <a:ext cx="2809394" cy="361670"/>
                <a:chOff x="4538325" y="3081738"/>
                <a:chExt cx="2809394" cy="361670"/>
              </a:xfrm>
            </p:grpSpPr>
            <p:sp>
              <p:nvSpPr>
                <p:cNvPr id="74" name="Google Shape;74;p2"/>
                <p:cNvSpPr/>
                <p:nvPr/>
              </p:nvSpPr>
              <p:spPr>
                <a:xfrm>
                  <a:off x="4538325" y="3081738"/>
                  <a:ext cx="2809394" cy="361670"/>
                </a:xfrm>
                <a:custGeom>
                  <a:avLst/>
                  <a:gdLst/>
                  <a:ahLst/>
                  <a:cxnLst/>
                  <a:rect l="l" t="t" r="r" b="b"/>
                  <a:pathLst>
                    <a:path w="42358" h="5453" extrusionOk="0">
                      <a:moveTo>
                        <a:pt x="2735" y="1"/>
                      </a:moveTo>
                      <a:cubicBezTo>
                        <a:pt x="1226" y="1"/>
                        <a:pt x="1" y="1226"/>
                        <a:pt x="1" y="2735"/>
                      </a:cubicBezTo>
                      <a:cubicBezTo>
                        <a:pt x="1" y="4243"/>
                        <a:pt x="1226" y="5453"/>
                        <a:pt x="2735" y="5453"/>
                      </a:cubicBezTo>
                      <a:lnTo>
                        <a:pt x="39624" y="5453"/>
                      </a:lnTo>
                      <a:cubicBezTo>
                        <a:pt x="41132" y="5453"/>
                        <a:pt x="42357" y="4243"/>
                        <a:pt x="42342" y="2735"/>
                      </a:cubicBezTo>
                      <a:cubicBezTo>
                        <a:pt x="42342" y="1226"/>
                        <a:pt x="41132" y="1"/>
                        <a:pt x="39624"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675883" y="3146405"/>
                  <a:ext cx="2198740" cy="232403"/>
                </a:xfrm>
                <a:custGeom>
                  <a:avLst/>
                  <a:gdLst/>
                  <a:ahLst/>
                  <a:cxnLst/>
                  <a:rect l="l" t="t" r="r" b="b"/>
                  <a:pathLst>
                    <a:path w="33151" h="3504" extrusionOk="0">
                      <a:moveTo>
                        <a:pt x="1760" y="0"/>
                      </a:moveTo>
                      <a:cubicBezTo>
                        <a:pt x="786" y="0"/>
                        <a:pt x="1" y="786"/>
                        <a:pt x="1" y="1760"/>
                      </a:cubicBezTo>
                      <a:cubicBezTo>
                        <a:pt x="1" y="2718"/>
                        <a:pt x="786" y="3504"/>
                        <a:pt x="1760" y="3504"/>
                      </a:cubicBezTo>
                      <a:lnTo>
                        <a:pt x="31391" y="3504"/>
                      </a:lnTo>
                      <a:cubicBezTo>
                        <a:pt x="32365" y="3504"/>
                        <a:pt x="33151" y="2718"/>
                        <a:pt x="33151" y="1760"/>
                      </a:cubicBezTo>
                      <a:cubicBezTo>
                        <a:pt x="33151" y="786"/>
                        <a:pt x="32365" y="0"/>
                        <a:pt x="31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4614713" y="3184388"/>
                  <a:ext cx="2552541" cy="156572"/>
                  <a:chOff x="-3682704" y="3655410"/>
                  <a:chExt cx="1069306" cy="59030"/>
                </a:xfrm>
              </p:grpSpPr>
              <p:sp>
                <p:nvSpPr>
                  <p:cNvPr id="77" name="Google Shape;77;p2"/>
                  <p:cNvSpPr/>
                  <p:nvPr/>
                </p:nvSpPr>
                <p:spPr>
                  <a:xfrm>
                    <a:off x="-3668255" y="3655410"/>
                    <a:ext cx="1054858" cy="6326"/>
                  </a:xfrm>
                  <a:custGeom>
                    <a:avLst/>
                    <a:gdLst/>
                    <a:ahLst/>
                    <a:cxnLst/>
                    <a:rect l="l" t="t" r="r" b="b"/>
                    <a:pathLst>
                      <a:path w="42169" h="253" extrusionOk="0">
                        <a:moveTo>
                          <a:pt x="0" y="1"/>
                        </a:moveTo>
                        <a:lnTo>
                          <a:pt x="0" y="252"/>
                        </a:lnTo>
                        <a:lnTo>
                          <a:pt x="42168" y="252"/>
                        </a:lnTo>
                        <a:lnTo>
                          <a:pt x="42168"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82704" y="3683337"/>
                    <a:ext cx="1069195" cy="6295"/>
                  </a:xfrm>
                  <a:custGeom>
                    <a:avLst/>
                    <a:gdLst/>
                    <a:ahLst/>
                    <a:cxnLst/>
                    <a:rect l="l" t="t" r="r" b="b"/>
                    <a:pathLst>
                      <a:path w="42169" h="252" extrusionOk="0">
                        <a:moveTo>
                          <a:pt x="0" y="1"/>
                        </a:moveTo>
                        <a:lnTo>
                          <a:pt x="0" y="252"/>
                        </a:lnTo>
                        <a:lnTo>
                          <a:pt x="42168" y="252"/>
                        </a:lnTo>
                        <a:lnTo>
                          <a:pt x="42168"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668255" y="3708514"/>
                    <a:ext cx="1054858" cy="5926"/>
                  </a:xfrm>
                  <a:custGeom>
                    <a:avLst/>
                    <a:gdLst/>
                    <a:ahLst/>
                    <a:cxnLst/>
                    <a:rect l="l" t="t" r="r" b="b"/>
                    <a:pathLst>
                      <a:path w="42169" h="237" extrusionOk="0">
                        <a:moveTo>
                          <a:pt x="0" y="0"/>
                        </a:moveTo>
                        <a:lnTo>
                          <a:pt x="0" y="236"/>
                        </a:lnTo>
                        <a:lnTo>
                          <a:pt x="42168" y="236"/>
                        </a:lnTo>
                        <a:lnTo>
                          <a:pt x="42168" y="0"/>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80;p2"/>
              <p:cNvSpPr/>
              <p:nvPr/>
            </p:nvSpPr>
            <p:spPr>
              <a:xfrm>
                <a:off x="6842475" y="3762225"/>
                <a:ext cx="1206504" cy="11476"/>
              </a:xfrm>
              <a:custGeom>
                <a:avLst/>
                <a:gdLst/>
                <a:ahLst/>
                <a:cxnLst/>
                <a:rect l="l" t="t" r="r" b="b"/>
                <a:pathLst>
                  <a:path w="18744" h="173" extrusionOk="0">
                    <a:moveTo>
                      <a:pt x="1" y="0"/>
                    </a:moveTo>
                    <a:lnTo>
                      <a:pt x="1" y="173"/>
                    </a:lnTo>
                    <a:lnTo>
                      <a:pt x="18744" y="173"/>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835550" y="3814300"/>
                <a:ext cx="1213487" cy="10475"/>
              </a:xfrm>
              <a:custGeom>
                <a:avLst/>
                <a:gdLst/>
                <a:ahLst/>
                <a:cxnLst/>
                <a:rect l="l" t="t" r="r" b="b"/>
                <a:pathLst>
                  <a:path w="18744" h="158" extrusionOk="0">
                    <a:moveTo>
                      <a:pt x="1" y="1"/>
                    </a:moveTo>
                    <a:lnTo>
                      <a:pt x="1" y="158"/>
                    </a:lnTo>
                    <a:lnTo>
                      <a:pt x="18744" y="158"/>
                    </a:lnTo>
                    <a:lnTo>
                      <a:pt x="18744"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851675" y="3865350"/>
                <a:ext cx="1197320" cy="11550"/>
              </a:xfrm>
              <a:custGeom>
                <a:avLst/>
                <a:gdLst/>
                <a:ahLst/>
                <a:cxnLst/>
                <a:rect l="l" t="t" r="r" b="b"/>
                <a:pathLst>
                  <a:path w="18744" h="174" extrusionOk="0">
                    <a:moveTo>
                      <a:pt x="1" y="1"/>
                    </a:moveTo>
                    <a:lnTo>
                      <a:pt x="1" y="173"/>
                    </a:lnTo>
                    <a:lnTo>
                      <a:pt x="18744" y="173"/>
                    </a:lnTo>
                    <a:lnTo>
                      <a:pt x="18744"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892723" y="3917500"/>
                <a:ext cx="1156317" cy="10475"/>
              </a:xfrm>
              <a:custGeom>
                <a:avLst/>
                <a:gdLst/>
                <a:ahLst/>
                <a:cxnLst/>
                <a:rect l="l" t="t" r="r" b="b"/>
                <a:pathLst>
                  <a:path w="18744" h="158" extrusionOk="0">
                    <a:moveTo>
                      <a:pt x="1" y="0"/>
                    </a:moveTo>
                    <a:lnTo>
                      <a:pt x="1" y="157"/>
                    </a:lnTo>
                    <a:lnTo>
                      <a:pt x="18744" y="157"/>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767556" y="3711163"/>
                <a:ext cx="147043" cy="176425"/>
              </a:xfrm>
              <a:custGeom>
                <a:avLst/>
                <a:gdLst/>
                <a:ahLst/>
                <a:cxnLst/>
                <a:rect l="l" t="t" r="r" b="b"/>
                <a:pathLst>
                  <a:path w="2217" h="2660" extrusionOk="0">
                    <a:moveTo>
                      <a:pt x="1" y="0"/>
                    </a:moveTo>
                    <a:lnTo>
                      <a:pt x="1" y="2451"/>
                    </a:lnTo>
                    <a:cubicBezTo>
                      <a:pt x="1" y="2575"/>
                      <a:pt x="98" y="2659"/>
                      <a:pt x="208" y="2659"/>
                    </a:cubicBezTo>
                    <a:cubicBezTo>
                      <a:pt x="238" y="2659"/>
                      <a:pt x="269" y="2653"/>
                      <a:pt x="299" y="2640"/>
                    </a:cubicBezTo>
                    <a:lnTo>
                      <a:pt x="1006" y="2247"/>
                    </a:lnTo>
                    <a:cubicBezTo>
                      <a:pt x="1038" y="2231"/>
                      <a:pt x="1069" y="2223"/>
                      <a:pt x="1101" y="2223"/>
                    </a:cubicBezTo>
                    <a:cubicBezTo>
                      <a:pt x="1132" y="2223"/>
                      <a:pt x="1164" y="2231"/>
                      <a:pt x="1195" y="2247"/>
                    </a:cubicBezTo>
                    <a:lnTo>
                      <a:pt x="1918" y="2640"/>
                    </a:lnTo>
                    <a:cubicBezTo>
                      <a:pt x="1945" y="2653"/>
                      <a:pt x="1974" y="2659"/>
                      <a:pt x="2003" y="2659"/>
                    </a:cubicBezTo>
                    <a:cubicBezTo>
                      <a:pt x="2109" y="2659"/>
                      <a:pt x="2216" y="2575"/>
                      <a:pt x="2216" y="2451"/>
                    </a:cubicBezTo>
                    <a:lnTo>
                      <a:pt x="2216" y="0"/>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574436" y="3181823"/>
                <a:ext cx="1424528" cy="135502"/>
              </a:xfrm>
              <a:custGeom>
                <a:avLst/>
                <a:gdLst/>
                <a:ahLst/>
                <a:cxnLst/>
                <a:rect l="l" t="t" r="r" b="b"/>
                <a:pathLst>
                  <a:path w="21478" h="2043" extrusionOk="0">
                    <a:moveTo>
                      <a:pt x="2750" y="0"/>
                    </a:moveTo>
                    <a:lnTo>
                      <a:pt x="48" y="1917"/>
                    </a:lnTo>
                    <a:cubicBezTo>
                      <a:pt x="1" y="1964"/>
                      <a:pt x="17" y="2043"/>
                      <a:pt x="95" y="2043"/>
                    </a:cubicBezTo>
                    <a:lnTo>
                      <a:pt x="18131" y="1728"/>
                    </a:lnTo>
                    <a:lnTo>
                      <a:pt x="21478"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517131" y="3268310"/>
                <a:ext cx="1242201" cy="343895"/>
              </a:xfrm>
              <a:custGeom>
                <a:avLst/>
                <a:gdLst/>
                <a:ahLst/>
                <a:cxnLst/>
                <a:rect l="l" t="t" r="r" b="b"/>
                <a:pathLst>
                  <a:path w="18729" h="5185" extrusionOk="0">
                    <a:moveTo>
                      <a:pt x="2577" y="0"/>
                    </a:moveTo>
                    <a:cubicBezTo>
                      <a:pt x="1148" y="0"/>
                      <a:pt x="1" y="1163"/>
                      <a:pt x="1" y="2593"/>
                    </a:cubicBezTo>
                    <a:cubicBezTo>
                      <a:pt x="1" y="4022"/>
                      <a:pt x="1148" y="5185"/>
                      <a:pt x="2577" y="5185"/>
                    </a:cubicBezTo>
                    <a:lnTo>
                      <a:pt x="18728" y="5185"/>
                    </a:lnTo>
                    <a:lnTo>
                      <a:pt x="18728" y="2561"/>
                    </a:lnTo>
                    <a:lnTo>
                      <a:pt x="18728"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724843" y="3197409"/>
                <a:ext cx="274121" cy="387736"/>
              </a:xfrm>
              <a:custGeom>
                <a:avLst/>
                <a:gdLst/>
                <a:ahLst/>
                <a:cxnLst/>
                <a:rect l="l" t="t" r="r" b="b"/>
                <a:pathLst>
                  <a:path w="4133" h="5846" extrusionOk="0">
                    <a:moveTo>
                      <a:pt x="4133" y="1"/>
                    </a:moveTo>
                    <a:cubicBezTo>
                      <a:pt x="2923" y="504"/>
                      <a:pt x="1729" y="991"/>
                      <a:pt x="519" y="1493"/>
                    </a:cubicBezTo>
                    <a:cubicBezTo>
                      <a:pt x="331" y="1886"/>
                      <a:pt x="48" y="2609"/>
                      <a:pt x="32" y="3536"/>
                    </a:cubicBezTo>
                    <a:cubicBezTo>
                      <a:pt x="1" y="4620"/>
                      <a:pt x="315" y="5437"/>
                      <a:pt x="519" y="5845"/>
                    </a:cubicBezTo>
                    <a:lnTo>
                      <a:pt x="4133" y="4573"/>
                    </a:lnTo>
                    <a:lnTo>
                      <a:pt x="413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542136" y="3296432"/>
                <a:ext cx="1217196" cy="288713"/>
              </a:xfrm>
              <a:custGeom>
                <a:avLst/>
                <a:gdLst/>
                <a:ahLst/>
                <a:cxnLst/>
                <a:rect l="l" t="t" r="r" b="b"/>
                <a:pathLst>
                  <a:path w="18352" h="4353" extrusionOk="0">
                    <a:moveTo>
                      <a:pt x="2185" y="0"/>
                    </a:moveTo>
                    <a:cubicBezTo>
                      <a:pt x="1038" y="0"/>
                      <a:pt x="64" y="927"/>
                      <a:pt x="32" y="2106"/>
                    </a:cubicBezTo>
                    <a:cubicBezTo>
                      <a:pt x="1" y="3331"/>
                      <a:pt x="959" y="4352"/>
                      <a:pt x="2138" y="4352"/>
                    </a:cubicBezTo>
                    <a:lnTo>
                      <a:pt x="18351" y="4352"/>
                    </a:lnTo>
                    <a:cubicBezTo>
                      <a:pt x="18163" y="3944"/>
                      <a:pt x="17849" y="3111"/>
                      <a:pt x="17880" y="2043"/>
                    </a:cubicBezTo>
                    <a:cubicBezTo>
                      <a:pt x="17896" y="1116"/>
                      <a:pt x="18163" y="393"/>
                      <a:pt x="18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759266" y="3497530"/>
                <a:ext cx="239699" cy="114676"/>
              </a:xfrm>
              <a:custGeom>
                <a:avLst/>
                <a:gdLst/>
                <a:ahLst/>
                <a:cxnLst/>
                <a:rect l="l" t="t" r="r" b="b"/>
                <a:pathLst>
                  <a:path w="3614" h="1729" extrusionOk="0">
                    <a:moveTo>
                      <a:pt x="3614" y="1"/>
                    </a:moveTo>
                    <a:lnTo>
                      <a:pt x="0" y="1320"/>
                    </a:lnTo>
                    <a:lnTo>
                      <a:pt x="0" y="1729"/>
                    </a:lnTo>
                    <a:lnTo>
                      <a:pt x="3614" y="409"/>
                    </a:lnTo>
                    <a:lnTo>
                      <a:pt x="3614"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588050" y="3339150"/>
                <a:ext cx="1171219" cy="11550"/>
              </a:xfrm>
              <a:custGeom>
                <a:avLst/>
                <a:gdLst/>
                <a:ahLst/>
                <a:cxnLst/>
                <a:rect l="l" t="t" r="r" b="b"/>
                <a:pathLst>
                  <a:path w="18744" h="174" extrusionOk="0">
                    <a:moveTo>
                      <a:pt x="0" y="1"/>
                    </a:moveTo>
                    <a:lnTo>
                      <a:pt x="0" y="173"/>
                    </a:lnTo>
                    <a:lnTo>
                      <a:pt x="18743" y="173"/>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552775" y="3390225"/>
                <a:ext cx="1206504" cy="11550"/>
              </a:xfrm>
              <a:custGeom>
                <a:avLst/>
                <a:gdLst/>
                <a:ahLst/>
                <a:cxnLst/>
                <a:rect l="l" t="t" r="r" b="b"/>
                <a:pathLst>
                  <a:path w="18744" h="174" extrusionOk="0">
                    <a:moveTo>
                      <a:pt x="0" y="0"/>
                    </a:moveTo>
                    <a:lnTo>
                      <a:pt x="0" y="173"/>
                    </a:lnTo>
                    <a:lnTo>
                      <a:pt x="18743" y="173"/>
                    </a:lnTo>
                    <a:lnTo>
                      <a:pt x="18743" y="0"/>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46800" y="3442525"/>
                <a:ext cx="1227170" cy="11300"/>
              </a:xfrm>
              <a:custGeom>
                <a:avLst/>
                <a:gdLst/>
                <a:ahLst/>
                <a:cxnLst/>
                <a:rect l="l" t="t" r="r" b="b"/>
                <a:pathLst>
                  <a:path w="18744" h="174" extrusionOk="0">
                    <a:moveTo>
                      <a:pt x="0" y="1"/>
                    </a:moveTo>
                    <a:lnTo>
                      <a:pt x="0" y="174"/>
                    </a:lnTo>
                    <a:lnTo>
                      <a:pt x="18743" y="174"/>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556725" y="3493325"/>
                <a:ext cx="1202521" cy="11550"/>
              </a:xfrm>
              <a:custGeom>
                <a:avLst/>
                <a:gdLst/>
                <a:ahLst/>
                <a:cxnLst/>
                <a:rect l="l" t="t" r="r" b="b"/>
                <a:pathLst>
                  <a:path w="18744" h="174" extrusionOk="0">
                    <a:moveTo>
                      <a:pt x="0" y="1"/>
                    </a:moveTo>
                    <a:lnTo>
                      <a:pt x="0" y="174"/>
                    </a:lnTo>
                    <a:lnTo>
                      <a:pt x="18743" y="174"/>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602975" y="3545475"/>
                <a:ext cx="1156317" cy="10475"/>
              </a:xfrm>
              <a:custGeom>
                <a:avLst/>
                <a:gdLst/>
                <a:ahLst/>
                <a:cxnLst/>
                <a:rect l="l" t="t" r="r" b="b"/>
                <a:pathLst>
                  <a:path w="18744" h="158" extrusionOk="0">
                    <a:moveTo>
                      <a:pt x="0" y="0"/>
                    </a:moveTo>
                    <a:lnTo>
                      <a:pt x="0" y="157"/>
                    </a:lnTo>
                    <a:lnTo>
                      <a:pt x="18743" y="157"/>
                    </a:lnTo>
                    <a:lnTo>
                      <a:pt x="18743" y="0"/>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477915" y="3339146"/>
                <a:ext cx="146976" cy="176425"/>
              </a:xfrm>
              <a:custGeom>
                <a:avLst/>
                <a:gdLst/>
                <a:ahLst/>
                <a:cxnLst/>
                <a:rect l="l" t="t" r="r" b="b"/>
                <a:pathLst>
                  <a:path w="2216" h="2660" extrusionOk="0">
                    <a:moveTo>
                      <a:pt x="205" y="1"/>
                    </a:moveTo>
                    <a:cubicBezTo>
                      <a:pt x="95" y="1"/>
                      <a:pt x="0" y="95"/>
                      <a:pt x="0" y="205"/>
                    </a:cubicBezTo>
                    <a:lnTo>
                      <a:pt x="0" y="2467"/>
                    </a:lnTo>
                    <a:cubicBezTo>
                      <a:pt x="0" y="2578"/>
                      <a:pt x="97" y="2660"/>
                      <a:pt x="207" y="2660"/>
                    </a:cubicBezTo>
                    <a:cubicBezTo>
                      <a:pt x="237" y="2660"/>
                      <a:pt x="268" y="2654"/>
                      <a:pt x="299" y="2640"/>
                    </a:cubicBezTo>
                    <a:lnTo>
                      <a:pt x="1006" y="2247"/>
                    </a:lnTo>
                    <a:cubicBezTo>
                      <a:pt x="1037" y="2231"/>
                      <a:pt x="1069" y="2224"/>
                      <a:pt x="1100" y="2224"/>
                    </a:cubicBezTo>
                    <a:cubicBezTo>
                      <a:pt x="1132" y="2224"/>
                      <a:pt x="1163" y="2231"/>
                      <a:pt x="1194" y="2247"/>
                    </a:cubicBezTo>
                    <a:lnTo>
                      <a:pt x="1917" y="2640"/>
                    </a:lnTo>
                    <a:cubicBezTo>
                      <a:pt x="1944" y="2654"/>
                      <a:pt x="1974" y="2660"/>
                      <a:pt x="2003" y="2660"/>
                    </a:cubicBezTo>
                    <a:cubicBezTo>
                      <a:pt x="2109" y="2660"/>
                      <a:pt x="2216" y="2578"/>
                      <a:pt x="2216" y="2467"/>
                    </a:cubicBezTo>
                    <a:lnTo>
                      <a:pt x="2216" y="205"/>
                    </a:lnTo>
                    <a:cubicBezTo>
                      <a:pt x="2216" y="95"/>
                      <a:pt x="2121" y="1"/>
                      <a:pt x="2011"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760261" y="3181823"/>
                <a:ext cx="239765" cy="114676"/>
              </a:xfrm>
              <a:custGeom>
                <a:avLst/>
                <a:gdLst/>
                <a:ahLst/>
                <a:cxnLst/>
                <a:rect l="l" t="t" r="r" b="b"/>
                <a:pathLst>
                  <a:path w="3615" h="1729" extrusionOk="0">
                    <a:moveTo>
                      <a:pt x="3614" y="0"/>
                    </a:moveTo>
                    <a:lnTo>
                      <a:pt x="1" y="1304"/>
                    </a:lnTo>
                    <a:lnTo>
                      <a:pt x="1" y="1728"/>
                    </a:lnTo>
                    <a:lnTo>
                      <a:pt x="3614" y="409"/>
                    </a:lnTo>
                    <a:lnTo>
                      <a:pt x="3614"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287231" y="2541985"/>
                <a:ext cx="553349" cy="665903"/>
              </a:xfrm>
              <a:custGeom>
                <a:avLst/>
                <a:gdLst/>
                <a:ahLst/>
                <a:cxnLst/>
                <a:rect l="l" t="t" r="r" b="b"/>
                <a:pathLst>
                  <a:path w="8343" h="10040" extrusionOk="0">
                    <a:moveTo>
                      <a:pt x="864" y="1"/>
                    </a:moveTo>
                    <a:cubicBezTo>
                      <a:pt x="393" y="1"/>
                      <a:pt x="0" y="378"/>
                      <a:pt x="0" y="865"/>
                    </a:cubicBezTo>
                    <a:lnTo>
                      <a:pt x="0" y="7825"/>
                    </a:lnTo>
                    <a:cubicBezTo>
                      <a:pt x="0" y="9050"/>
                      <a:pt x="990" y="10040"/>
                      <a:pt x="2215" y="10040"/>
                    </a:cubicBezTo>
                    <a:lnTo>
                      <a:pt x="6127" y="10040"/>
                    </a:lnTo>
                    <a:cubicBezTo>
                      <a:pt x="7353" y="10040"/>
                      <a:pt x="8343" y="9050"/>
                      <a:pt x="8343" y="7825"/>
                    </a:cubicBezTo>
                    <a:lnTo>
                      <a:pt x="8343" y="865"/>
                    </a:lnTo>
                    <a:cubicBezTo>
                      <a:pt x="8343" y="378"/>
                      <a:pt x="7950" y="1"/>
                      <a:pt x="7479"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39435" y="2582643"/>
                <a:ext cx="328309" cy="564824"/>
              </a:xfrm>
              <a:custGeom>
                <a:avLst/>
                <a:gdLst/>
                <a:ahLst/>
                <a:cxnLst/>
                <a:rect l="l" t="t" r="r" b="b"/>
                <a:pathLst>
                  <a:path w="4950" h="8516" fill="none" extrusionOk="0">
                    <a:moveTo>
                      <a:pt x="802" y="8516"/>
                    </a:moveTo>
                    <a:cubicBezTo>
                      <a:pt x="928" y="6788"/>
                      <a:pt x="4950" y="6269"/>
                      <a:pt x="4651" y="3127"/>
                    </a:cubicBezTo>
                    <a:cubicBezTo>
                      <a:pt x="4353" y="0"/>
                      <a:pt x="1" y="1116"/>
                      <a:pt x="1" y="1116"/>
                    </a:cubicBezTo>
                  </a:path>
                </a:pathLst>
              </a:custGeom>
              <a:noFill/>
              <a:ln w="76200" cap="rnd" cmpd="sng">
                <a:solidFill>
                  <a:srgbClr val="885BA2"/>
                </a:solidFill>
                <a:prstDash val="solid"/>
                <a:miter lim="157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979121" y="4047696"/>
                <a:ext cx="194797" cy="127609"/>
              </a:xfrm>
              <a:custGeom>
                <a:avLst/>
                <a:gdLst/>
                <a:ahLst/>
                <a:cxnLst/>
                <a:rect l="l" t="t" r="r" b="b"/>
                <a:pathLst>
                  <a:path w="2937" h="1924" extrusionOk="0">
                    <a:moveTo>
                      <a:pt x="660" y="1"/>
                    </a:moveTo>
                    <a:cubicBezTo>
                      <a:pt x="660" y="1"/>
                      <a:pt x="1" y="519"/>
                      <a:pt x="409" y="896"/>
                    </a:cubicBezTo>
                    <a:cubicBezTo>
                      <a:pt x="818" y="1258"/>
                      <a:pt x="1053" y="1211"/>
                      <a:pt x="1587" y="1729"/>
                    </a:cubicBezTo>
                    <a:cubicBezTo>
                      <a:pt x="1729" y="1866"/>
                      <a:pt x="1924" y="1924"/>
                      <a:pt x="2111" y="1924"/>
                    </a:cubicBezTo>
                    <a:cubicBezTo>
                      <a:pt x="2544" y="1924"/>
                      <a:pt x="2936" y="1614"/>
                      <a:pt x="2530" y="1274"/>
                    </a:cubicBezTo>
                    <a:cubicBezTo>
                      <a:pt x="1823" y="676"/>
                      <a:pt x="1273" y="362"/>
                      <a:pt x="1273" y="362"/>
                    </a:cubicBezTo>
                    <a:cubicBezTo>
                      <a:pt x="1273" y="362"/>
                      <a:pt x="1217" y="377"/>
                      <a:pt x="1137" y="377"/>
                    </a:cubicBezTo>
                    <a:cubicBezTo>
                      <a:pt x="983" y="377"/>
                      <a:pt x="743" y="322"/>
                      <a:pt x="660"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99947" y="3990391"/>
                <a:ext cx="116798" cy="133247"/>
              </a:xfrm>
              <a:custGeom>
                <a:avLst/>
                <a:gdLst/>
                <a:ahLst/>
                <a:cxnLst/>
                <a:rect l="l" t="t" r="r" b="b"/>
                <a:pathLst>
                  <a:path w="1761" h="2009" extrusionOk="0">
                    <a:moveTo>
                      <a:pt x="582" y="1"/>
                    </a:moveTo>
                    <a:lnTo>
                      <a:pt x="346" y="881"/>
                    </a:lnTo>
                    <a:cubicBezTo>
                      <a:pt x="284" y="975"/>
                      <a:pt x="1" y="1556"/>
                      <a:pt x="865" y="1886"/>
                    </a:cubicBezTo>
                    <a:cubicBezTo>
                      <a:pt x="1102" y="1975"/>
                      <a:pt x="1266" y="2009"/>
                      <a:pt x="1377" y="2009"/>
                    </a:cubicBezTo>
                    <a:cubicBezTo>
                      <a:pt x="1761" y="2009"/>
                      <a:pt x="1525" y="1603"/>
                      <a:pt x="1525" y="1603"/>
                    </a:cubicBezTo>
                    <a:lnTo>
                      <a:pt x="959" y="1195"/>
                    </a:lnTo>
                    <a:lnTo>
                      <a:pt x="943" y="1179"/>
                    </a:lnTo>
                    <a:lnTo>
                      <a:pt x="1163" y="221"/>
                    </a:lnTo>
                    <a:lnTo>
                      <a:pt x="582"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893495" y="3190909"/>
                <a:ext cx="350395" cy="837088"/>
              </a:xfrm>
              <a:custGeom>
                <a:avLst/>
                <a:gdLst/>
                <a:ahLst/>
                <a:cxnLst/>
                <a:rect l="l" t="t" r="r" b="b"/>
                <a:pathLst>
                  <a:path w="5283" h="12621" extrusionOk="0">
                    <a:moveTo>
                      <a:pt x="1604" y="1"/>
                    </a:moveTo>
                    <a:cubicBezTo>
                      <a:pt x="205" y="1"/>
                      <a:pt x="1" y="1996"/>
                      <a:pt x="726" y="2063"/>
                    </a:cubicBezTo>
                    <a:cubicBezTo>
                      <a:pt x="1134" y="2094"/>
                      <a:pt x="3271" y="6933"/>
                      <a:pt x="3271" y="6933"/>
                    </a:cubicBezTo>
                    <a:cubicBezTo>
                      <a:pt x="2376" y="10374"/>
                      <a:pt x="1983" y="12526"/>
                      <a:pt x="1983" y="12526"/>
                    </a:cubicBezTo>
                    <a:lnTo>
                      <a:pt x="2706" y="12620"/>
                    </a:lnTo>
                    <a:cubicBezTo>
                      <a:pt x="2706" y="12620"/>
                      <a:pt x="3962" y="8913"/>
                      <a:pt x="4622" y="7232"/>
                    </a:cubicBezTo>
                    <a:cubicBezTo>
                      <a:pt x="5282" y="5535"/>
                      <a:pt x="2423" y="193"/>
                      <a:pt x="2423" y="193"/>
                    </a:cubicBezTo>
                    <a:cubicBezTo>
                      <a:pt x="2114" y="58"/>
                      <a:pt x="1842" y="1"/>
                      <a:pt x="1604"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868690" y="4021696"/>
                <a:ext cx="72957" cy="135502"/>
              </a:xfrm>
              <a:custGeom>
                <a:avLst/>
                <a:gdLst/>
                <a:ahLst/>
                <a:cxnLst/>
                <a:rect l="l" t="t" r="r" b="b"/>
                <a:pathLst>
                  <a:path w="1100" h="2043" extrusionOk="0">
                    <a:moveTo>
                      <a:pt x="896" y="0"/>
                    </a:moveTo>
                    <a:lnTo>
                      <a:pt x="377" y="189"/>
                    </a:lnTo>
                    <a:lnTo>
                      <a:pt x="220" y="550"/>
                    </a:lnTo>
                    <a:lnTo>
                      <a:pt x="0" y="1508"/>
                    </a:lnTo>
                    <a:lnTo>
                      <a:pt x="550" y="2043"/>
                    </a:lnTo>
                    <a:lnTo>
                      <a:pt x="1100" y="1587"/>
                    </a:lnTo>
                    <a:lnTo>
                      <a:pt x="1100" y="550"/>
                    </a:lnTo>
                    <a:lnTo>
                      <a:pt x="896" y="0"/>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796793" y="3201588"/>
                <a:ext cx="173042" cy="856654"/>
              </a:xfrm>
              <a:custGeom>
                <a:avLst/>
                <a:gdLst/>
                <a:ahLst/>
                <a:cxnLst/>
                <a:rect l="l" t="t" r="r" b="b"/>
                <a:pathLst>
                  <a:path w="2609" h="12916" extrusionOk="0">
                    <a:moveTo>
                      <a:pt x="1147" y="1"/>
                    </a:moveTo>
                    <a:cubicBezTo>
                      <a:pt x="1147" y="1"/>
                      <a:pt x="0" y="2106"/>
                      <a:pt x="377" y="3206"/>
                    </a:cubicBezTo>
                    <a:cubicBezTo>
                      <a:pt x="754" y="4305"/>
                      <a:pt x="1398" y="12459"/>
                      <a:pt x="1398" y="12459"/>
                    </a:cubicBezTo>
                    <a:lnTo>
                      <a:pt x="2184" y="12915"/>
                    </a:lnTo>
                    <a:lnTo>
                      <a:pt x="2608" y="2876"/>
                    </a:lnTo>
                    <a:lnTo>
                      <a:pt x="2561" y="16"/>
                    </a:lnTo>
                    <a:lnTo>
                      <a:pt x="1147"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846802" y="4058175"/>
                <a:ext cx="111293" cy="124625"/>
              </a:xfrm>
              <a:custGeom>
                <a:avLst/>
                <a:gdLst/>
                <a:ahLst/>
                <a:cxnLst/>
                <a:rect l="l" t="t" r="r" b="b"/>
                <a:pathLst>
                  <a:path w="1678" h="1879" extrusionOk="0">
                    <a:moveTo>
                      <a:pt x="1430" y="0"/>
                    </a:moveTo>
                    <a:cubicBezTo>
                      <a:pt x="1430" y="0"/>
                      <a:pt x="1508" y="1021"/>
                      <a:pt x="896" y="1053"/>
                    </a:cubicBezTo>
                    <a:cubicBezTo>
                      <a:pt x="886" y="1053"/>
                      <a:pt x="877" y="1053"/>
                      <a:pt x="868" y="1053"/>
                    </a:cubicBezTo>
                    <a:cubicBezTo>
                      <a:pt x="245" y="1053"/>
                      <a:pt x="550" y="0"/>
                      <a:pt x="550" y="0"/>
                    </a:cubicBezTo>
                    <a:lnTo>
                      <a:pt x="550" y="0"/>
                    </a:lnTo>
                    <a:cubicBezTo>
                      <a:pt x="550" y="1"/>
                      <a:pt x="0" y="1728"/>
                      <a:pt x="833" y="1870"/>
                    </a:cubicBezTo>
                    <a:cubicBezTo>
                      <a:pt x="865" y="1875"/>
                      <a:pt x="896" y="1878"/>
                      <a:pt x="925" y="1878"/>
                    </a:cubicBezTo>
                    <a:cubicBezTo>
                      <a:pt x="1677" y="1878"/>
                      <a:pt x="1430" y="0"/>
                      <a:pt x="1430" y="0"/>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359778" y="2615739"/>
                <a:ext cx="628761" cy="562900"/>
              </a:xfrm>
              <a:custGeom>
                <a:avLst/>
                <a:gdLst/>
                <a:ahLst/>
                <a:cxnLst/>
                <a:rect l="l" t="t" r="r" b="b"/>
                <a:pathLst>
                  <a:path w="9480" h="8487" extrusionOk="0">
                    <a:moveTo>
                      <a:pt x="8492" y="1"/>
                    </a:moveTo>
                    <a:cubicBezTo>
                      <a:pt x="8355" y="1"/>
                      <a:pt x="8216" y="57"/>
                      <a:pt x="8113" y="177"/>
                    </a:cubicBezTo>
                    <a:cubicBezTo>
                      <a:pt x="7610" y="798"/>
                      <a:pt x="6648" y="1601"/>
                      <a:pt x="5121" y="1601"/>
                    </a:cubicBezTo>
                    <a:cubicBezTo>
                      <a:pt x="5026" y="1601"/>
                      <a:pt x="4929" y="1597"/>
                      <a:pt x="4830" y="1591"/>
                    </a:cubicBezTo>
                    <a:cubicBezTo>
                      <a:pt x="4760" y="1586"/>
                      <a:pt x="4690" y="1584"/>
                      <a:pt x="4621" y="1584"/>
                    </a:cubicBezTo>
                    <a:cubicBezTo>
                      <a:pt x="2002" y="1584"/>
                      <a:pt x="1" y="4989"/>
                      <a:pt x="2756" y="6336"/>
                    </a:cubicBezTo>
                    <a:cubicBezTo>
                      <a:pt x="2756" y="6336"/>
                      <a:pt x="2244" y="8487"/>
                      <a:pt x="4337" y="8487"/>
                    </a:cubicBezTo>
                    <a:cubicBezTo>
                      <a:pt x="4534" y="8487"/>
                      <a:pt x="4755" y="8467"/>
                      <a:pt x="5002" y="8425"/>
                    </a:cubicBezTo>
                    <a:cubicBezTo>
                      <a:pt x="7500" y="8001"/>
                      <a:pt x="9480" y="2942"/>
                      <a:pt x="8977" y="397"/>
                    </a:cubicBezTo>
                    <a:cubicBezTo>
                      <a:pt x="8929" y="145"/>
                      <a:pt x="8713" y="1"/>
                      <a:pt x="849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976600" y="2825326"/>
                <a:ext cx="339186" cy="284136"/>
              </a:xfrm>
              <a:custGeom>
                <a:avLst/>
                <a:gdLst/>
                <a:ahLst/>
                <a:cxnLst/>
                <a:rect l="l" t="t" r="r" b="b"/>
                <a:pathLst>
                  <a:path w="5114" h="4284" extrusionOk="0">
                    <a:moveTo>
                      <a:pt x="259" y="1"/>
                    </a:moveTo>
                    <a:cubicBezTo>
                      <a:pt x="112" y="1"/>
                      <a:pt x="0" y="148"/>
                      <a:pt x="39" y="646"/>
                    </a:cubicBezTo>
                    <a:cubicBezTo>
                      <a:pt x="117" y="1667"/>
                      <a:pt x="1892" y="3600"/>
                      <a:pt x="2458" y="4197"/>
                    </a:cubicBezTo>
                    <a:cubicBezTo>
                      <a:pt x="2509" y="4257"/>
                      <a:pt x="2583" y="4284"/>
                      <a:pt x="2658" y="4284"/>
                    </a:cubicBezTo>
                    <a:cubicBezTo>
                      <a:pt x="2721" y="4284"/>
                      <a:pt x="2785" y="4264"/>
                      <a:pt x="2835" y="4228"/>
                    </a:cubicBezTo>
                    <a:lnTo>
                      <a:pt x="5113" y="2359"/>
                    </a:lnTo>
                    <a:lnTo>
                      <a:pt x="4736" y="1840"/>
                    </a:lnTo>
                    <a:lnTo>
                      <a:pt x="2631" y="3380"/>
                    </a:lnTo>
                    <a:cubicBezTo>
                      <a:pt x="2002" y="960"/>
                      <a:pt x="761" y="316"/>
                      <a:pt x="761" y="316"/>
                    </a:cubicBezTo>
                    <a:cubicBezTo>
                      <a:pt x="761" y="316"/>
                      <a:pt x="473" y="1"/>
                      <a:pt x="25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979121" y="2852519"/>
                <a:ext cx="336666" cy="256943"/>
              </a:xfrm>
              <a:custGeom>
                <a:avLst/>
                <a:gdLst/>
                <a:ahLst/>
                <a:cxnLst/>
                <a:rect l="l" t="t" r="r" b="b"/>
                <a:pathLst>
                  <a:path w="5076" h="3874" extrusionOk="0">
                    <a:moveTo>
                      <a:pt x="1" y="1"/>
                    </a:moveTo>
                    <a:cubicBezTo>
                      <a:pt x="1" y="66"/>
                      <a:pt x="1" y="142"/>
                      <a:pt x="1" y="236"/>
                    </a:cubicBezTo>
                    <a:cubicBezTo>
                      <a:pt x="79" y="1257"/>
                      <a:pt x="1854" y="3190"/>
                      <a:pt x="2420" y="3787"/>
                    </a:cubicBezTo>
                    <a:cubicBezTo>
                      <a:pt x="2471" y="3847"/>
                      <a:pt x="2545" y="3874"/>
                      <a:pt x="2620" y="3874"/>
                    </a:cubicBezTo>
                    <a:cubicBezTo>
                      <a:pt x="2683" y="3874"/>
                      <a:pt x="2747" y="3854"/>
                      <a:pt x="2797" y="3818"/>
                    </a:cubicBezTo>
                    <a:lnTo>
                      <a:pt x="5075" y="1949"/>
                    </a:lnTo>
                    <a:lnTo>
                      <a:pt x="4981" y="1807"/>
                    </a:lnTo>
                    <a:lnTo>
                      <a:pt x="2797" y="3583"/>
                    </a:lnTo>
                    <a:cubicBezTo>
                      <a:pt x="2744" y="3628"/>
                      <a:pt x="2677" y="3652"/>
                      <a:pt x="2611" y="3652"/>
                    </a:cubicBezTo>
                    <a:cubicBezTo>
                      <a:pt x="2539" y="3652"/>
                      <a:pt x="2469" y="3624"/>
                      <a:pt x="2420" y="3567"/>
                    </a:cubicBezTo>
                    <a:cubicBezTo>
                      <a:pt x="1854" y="2970"/>
                      <a:pt x="79" y="1038"/>
                      <a:pt x="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74002" y="2958042"/>
                <a:ext cx="32831" cy="17775"/>
              </a:xfrm>
              <a:custGeom>
                <a:avLst/>
                <a:gdLst/>
                <a:ahLst/>
                <a:cxnLst/>
                <a:rect l="l" t="t" r="r" b="b"/>
                <a:pathLst>
                  <a:path w="495" h="268" extrusionOk="0">
                    <a:moveTo>
                      <a:pt x="219" y="0"/>
                    </a:moveTo>
                    <a:cubicBezTo>
                      <a:pt x="107" y="0"/>
                      <a:pt x="1" y="28"/>
                      <a:pt x="1" y="28"/>
                    </a:cubicBezTo>
                    <a:lnTo>
                      <a:pt x="1" y="232"/>
                    </a:lnTo>
                    <a:cubicBezTo>
                      <a:pt x="1" y="232"/>
                      <a:pt x="148" y="268"/>
                      <a:pt x="279" y="268"/>
                    </a:cubicBezTo>
                    <a:cubicBezTo>
                      <a:pt x="393" y="268"/>
                      <a:pt x="494" y="240"/>
                      <a:pt x="472" y="138"/>
                    </a:cubicBezTo>
                    <a:cubicBezTo>
                      <a:pt x="449" y="28"/>
                      <a:pt x="331" y="0"/>
                      <a:pt x="219" y="0"/>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928103" y="2701571"/>
                <a:ext cx="172976" cy="167537"/>
              </a:xfrm>
              <a:custGeom>
                <a:avLst/>
                <a:gdLst/>
                <a:ahLst/>
                <a:cxnLst/>
                <a:rect l="l" t="t" r="r" b="b"/>
                <a:pathLst>
                  <a:path w="2608" h="2526" extrusionOk="0">
                    <a:moveTo>
                      <a:pt x="1845" y="0"/>
                    </a:moveTo>
                    <a:cubicBezTo>
                      <a:pt x="1067" y="0"/>
                      <a:pt x="1" y="2045"/>
                      <a:pt x="514" y="2301"/>
                    </a:cubicBezTo>
                    <a:cubicBezTo>
                      <a:pt x="833" y="2458"/>
                      <a:pt x="1095" y="2526"/>
                      <a:pt x="1311" y="2526"/>
                    </a:cubicBezTo>
                    <a:cubicBezTo>
                      <a:pt x="2607" y="2526"/>
                      <a:pt x="2227" y="102"/>
                      <a:pt x="2227" y="102"/>
                    </a:cubicBezTo>
                    <a:lnTo>
                      <a:pt x="2227" y="102"/>
                    </a:lnTo>
                    <a:lnTo>
                      <a:pt x="2195" y="180"/>
                    </a:lnTo>
                    <a:cubicBezTo>
                      <a:pt x="2092" y="55"/>
                      <a:pt x="1972" y="0"/>
                      <a:pt x="18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35328" y="2822209"/>
                <a:ext cx="299126" cy="454459"/>
              </a:xfrm>
              <a:custGeom>
                <a:avLst/>
                <a:gdLst/>
                <a:ahLst/>
                <a:cxnLst/>
                <a:rect l="l" t="t" r="r" b="b"/>
                <a:pathLst>
                  <a:path w="4510" h="6852" extrusionOk="0">
                    <a:moveTo>
                      <a:pt x="2070" y="0"/>
                    </a:moveTo>
                    <a:cubicBezTo>
                      <a:pt x="1833" y="0"/>
                      <a:pt x="1565" y="65"/>
                      <a:pt x="1304" y="269"/>
                    </a:cubicBezTo>
                    <a:cubicBezTo>
                      <a:pt x="597" y="835"/>
                      <a:pt x="0" y="1133"/>
                      <a:pt x="629" y="2971"/>
                    </a:cubicBezTo>
                    <a:cubicBezTo>
                      <a:pt x="990" y="4008"/>
                      <a:pt x="519" y="5249"/>
                      <a:pt x="268" y="5815"/>
                    </a:cubicBezTo>
                    <a:cubicBezTo>
                      <a:pt x="173" y="6004"/>
                      <a:pt x="236" y="6239"/>
                      <a:pt x="393" y="6365"/>
                    </a:cubicBezTo>
                    <a:cubicBezTo>
                      <a:pt x="849" y="6724"/>
                      <a:pt x="1303" y="6851"/>
                      <a:pt x="1716" y="6851"/>
                    </a:cubicBezTo>
                    <a:cubicBezTo>
                      <a:pt x="2711" y="6851"/>
                      <a:pt x="3473" y="6113"/>
                      <a:pt x="3473" y="6113"/>
                    </a:cubicBezTo>
                    <a:cubicBezTo>
                      <a:pt x="2876" y="4919"/>
                      <a:pt x="3080" y="3505"/>
                      <a:pt x="3787" y="2783"/>
                    </a:cubicBezTo>
                    <a:cubicBezTo>
                      <a:pt x="4509" y="2076"/>
                      <a:pt x="2813" y="206"/>
                      <a:pt x="2813" y="206"/>
                    </a:cubicBezTo>
                    <a:cubicBezTo>
                      <a:pt x="2813" y="206"/>
                      <a:pt x="2491" y="0"/>
                      <a:pt x="2070" y="0"/>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887460" y="2681334"/>
                <a:ext cx="42780" cy="65529"/>
              </a:xfrm>
              <a:custGeom>
                <a:avLst/>
                <a:gdLst/>
                <a:ahLst/>
                <a:cxnLst/>
                <a:rect l="l" t="t" r="r" b="b"/>
                <a:pathLst>
                  <a:path w="645" h="988" extrusionOk="0">
                    <a:moveTo>
                      <a:pt x="304" y="1"/>
                    </a:moveTo>
                    <a:cubicBezTo>
                      <a:pt x="227" y="1"/>
                      <a:pt x="156" y="52"/>
                      <a:pt x="110" y="178"/>
                    </a:cubicBezTo>
                    <a:cubicBezTo>
                      <a:pt x="0" y="492"/>
                      <a:pt x="63" y="901"/>
                      <a:pt x="299" y="979"/>
                    </a:cubicBezTo>
                    <a:cubicBezTo>
                      <a:pt x="318" y="985"/>
                      <a:pt x="337" y="987"/>
                      <a:pt x="356" y="987"/>
                    </a:cubicBezTo>
                    <a:cubicBezTo>
                      <a:pt x="444" y="987"/>
                      <a:pt x="524" y="928"/>
                      <a:pt x="550" y="838"/>
                    </a:cubicBezTo>
                    <a:cubicBezTo>
                      <a:pt x="581" y="743"/>
                      <a:pt x="613" y="602"/>
                      <a:pt x="628" y="398"/>
                    </a:cubicBezTo>
                    <a:cubicBezTo>
                      <a:pt x="644" y="225"/>
                      <a:pt x="550" y="68"/>
                      <a:pt x="393" y="21"/>
                    </a:cubicBezTo>
                    <a:cubicBezTo>
                      <a:pt x="363" y="8"/>
                      <a:pt x="333" y="1"/>
                      <a:pt x="304"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915581" y="2660773"/>
                <a:ext cx="115737" cy="225638"/>
              </a:xfrm>
              <a:custGeom>
                <a:avLst/>
                <a:gdLst/>
                <a:ahLst/>
                <a:cxnLst/>
                <a:rect l="l" t="t" r="r" b="b"/>
                <a:pathLst>
                  <a:path w="1745" h="3402" extrusionOk="0">
                    <a:moveTo>
                      <a:pt x="0" y="1"/>
                    </a:moveTo>
                    <a:cubicBezTo>
                      <a:pt x="0" y="1"/>
                      <a:pt x="409" y="1446"/>
                      <a:pt x="94" y="2719"/>
                    </a:cubicBezTo>
                    <a:cubicBezTo>
                      <a:pt x="94" y="2719"/>
                      <a:pt x="1227" y="3402"/>
                      <a:pt x="1568" y="3402"/>
                    </a:cubicBezTo>
                    <a:cubicBezTo>
                      <a:pt x="1687" y="3402"/>
                      <a:pt x="1710" y="3319"/>
                      <a:pt x="1556" y="3096"/>
                    </a:cubicBezTo>
                    <a:cubicBezTo>
                      <a:pt x="1556" y="3096"/>
                      <a:pt x="864" y="2452"/>
                      <a:pt x="1744" y="881"/>
                    </a:cubicBezTo>
                    <a:lnTo>
                      <a:pt x="0"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97873" y="2595709"/>
                <a:ext cx="201164" cy="218939"/>
              </a:xfrm>
              <a:custGeom>
                <a:avLst/>
                <a:gdLst/>
                <a:ahLst/>
                <a:cxnLst/>
                <a:rect l="l" t="t" r="r" b="b"/>
                <a:pathLst>
                  <a:path w="3033" h="3301" extrusionOk="0">
                    <a:moveTo>
                      <a:pt x="1547" y="0"/>
                    </a:moveTo>
                    <a:cubicBezTo>
                      <a:pt x="978" y="0"/>
                      <a:pt x="440" y="355"/>
                      <a:pt x="251" y="919"/>
                    </a:cubicBezTo>
                    <a:cubicBezTo>
                      <a:pt x="0" y="1626"/>
                      <a:pt x="110" y="2820"/>
                      <a:pt x="1398" y="3260"/>
                    </a:cubicBezTo>
                    <a:cubicBezTo>
                      <a:pt x="1476" y="3287"/>
                      <a:pt x="1549" y="3300"/>
                      <a:pt x="1618" y="3300"/>
                    </a:cubicBezTo>
                    <a:cubicBezTo>
                      <a:pt x="2180" y="3300"/>
                      <a:pt x="2484" y="2451"/>
                      <a:pt x="2750" y="1752"/>
                    </a:cubicBezTo>
                    <a:cubicBezTo>
                      <a:pt x="3032" y="1060"/>
                      <a:pt x="2687" y="322"/>
                      <a:pt x="1980" y="71"/>
                    </a:cubicBezTo>
                    <a:cubicBezTo>
                      <a:pt x="1837" y="23"/>
                      <a:pt x="1691" y="0"/>
                      <a:pt x="1547"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30089" y="2549281"/>
                <a:ext cx="276244" cy="164818"/>
              </a:xfrm>
              <a:custGeom>
                <a:avLst/>
                <a:gdLst/>
                <a:ahLst/>
                <a:cxnLst/>
                <a:rect l="l" t="t" r="r" b="b"/>
                <a:pathLst>
                  <a:path w="4165" h="2485" extrusionOk="0">
                    <a:moveTo>
                      <a:pt x="3273" y="0"/>
                    </a:moveTo>
                    <a:cubicBezTo>
                      <a:pt x="2726" y="0"/>
                      <a:pt x="2122" y="362"/>
                      <a:pt x="2122" y="362"/>
                    </a:cubicBezTo>
                    <a:cubicBezTo>
                      <a:pt x="2059" y="354"/>
                      <a:pt x="1999" y="350"/>
                      <a:pt x="1943" y="350"/>
                    </a:cubicBezTo>
                    <a:cubicBezTo>
                      <a:pt x="929" y="350"/>
                      <a:pt x="802" y="1603"/>
                      <a:pt x="802" y="1603"/>
                    </a:cubicBezTo>
                    <a:cubicBezTo>
                      <a:pt x="1" y="2357"/>
                      <a:pt x="708" y="2090"/>
                      <a:pt x="991" y="2404"/>
                    </a:cubicBezTo>
                    <a:cubicBezTo>
                      <a:pt x="1042" y="2461"/>
                      <a:pt x="1097" y="2484"/>
                      <a:pt x="1153" y="2484"/>
                    </a:cubicBezTo>
                    <a:cubicBezTo>
                      <a:pt x="1427" y="2484"/>
                      <a:pt x="1729" y="1933"/>
                      <a:pt x="1729" y="1933"/>
                    </a:cubicBezTo>
                    <a:cubicBezTo>
                      <a:pt x="1899" y="1997"/>
                      <a:pt x="2034" y="2022"/>
                      <a:pt x="2140" y="2022"/>
                    </a:cubicBezTo>
                    <a:cubicBezTo>
                      <a:pt x="2614" y="2022"/>
                      <a:pt x="2530" y="1509"/>
                      <a:pt x="2530" y="1509"/>
                    </a:cubicBezTo>
                    <a:lnTo>
                      <a:pt x="2530" y="1509"/>
                    </a:lnTo>
                    <a:cubicBezTo>
                      <a:pt x="2530" y="1509"/>
                      <a:pt x="3119" y="1971"/>
                      <a:pt x="3583" y="1971"/>
                    </a:cubicBezTo>
                    <a:cubicBezTo>
                      <a:pt x="3903" y="1971"/>
                      <a:pt x="4165" y="1751"/>
                      <a:pt x="4133" y="1006"/>
                    </a:cubicBezTo>
                    <a:cubicBezTo>
                      <a:pt x="4092" y="221"/>
                      <a:pt x="3700" y="0"/>
                      <a:pt x="32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793676" y="2862468"/>
                <a:ext cx="226168" cy="519126"/>
              </a:xfrm>
              <a:custGeom>
                <a:avLst/>
                <a:gdLst/>
                <a:ahLst/>
                <a:cxnLst/>
                <a:rect l="l" t="t" r="r" b="b"/>
                <a:pathLst>
                  <a:path w="3410" h="7827" extrusionOk="0">
                    <a:moveTo>
                      <a:pt x="1636" y="0"/>
                    </a:moveTo>
                    <a:cubicBezTo>
                      <a:pt x="1554" y="0"/>
                      <a:pt x="1460" y="40"/>
                      <a:pt x="1351" y="133"/>
                    </a:cubicBezTo>
                    <a:cubicBezTo>
                      <a:pt x="676" y="699"/>
                      <a:pt x="251" y="2396"/>
                      <a:pt x="16" y="3496"/>
                    </a:cubicBezTo>
                    <a:cubicBezTo>
                      <a:pt x="0" y="3590"/>
                      <a:pt x="16" y="3668"/>
                      <a:pt x="63" y="3747"/>
                    </a:cubicBezTo>
                    <a:lnTo>
                      <a:pt x="2121" y="7030"/>
                    </a:lnTo>
                    <a:cubicBezTo>
                      <a:pt x="2304" y="7374"/>
                      <a:pt x="2705" y="7827"/>
                      <a:pt x="3000" y="7827"/>
                    </a:cubicBezTo>
                    <a:cubicBezTo>
                      <a:pt x="3109" y="7827"/>
                      <a:pt x="3204" y="7765"/>
                      <a:pt x="3268" y="7612"/>
                    </a:cubicBezTo>
                    <a:cubicBezTo>
                      <a:pt x="3409" y="7235"/>
                      <a:pt x="3158" y="6920"/>
                      <a:pt x="2891" y="6716"/>
                    </a:cubicBezTo>
                    <a:cubicBezTo>
                      <a:pt x="3017" y="6653"/>
                      <a:pt x="3189" y="6559"/>
                      <a:pt x="3189" y="6449"/>
                    </a:cubicBezTo>
                    <a:cubicBezTo>
                      <a:pt x="3189" y="6384"/>
                      <a:pt x="3087" y="6362"/>
                      <a:pt x="2952" y="6362"/>
                    </a:cubicBezTo>
                    <a:cubicBezTo>
                      <a:pt x="2762" y="6362"/>
                      <a:pt x="2508" y="6406"/>
                      <a:pt x="2388" y="6433"/>
                    </a:cubicBezTo>
                    <a:lnTo>
                      <a:pt x="880" y="3668"/>
                    </a:lnTo>
                    <a:lnTo>
                      <a:pt x="1948" y="1610"/>
                    </a:lnTo>
                    <a:cubicBezTo>
                      <a:pt x="2090" y="1233"/>
                      <a:pt x="2121" y="809"/>
                      <a:pt x="1995" y="416"/>
                    </a:cubicBezTo>
                    <a:cubicBezTo>
                      <a:pt x="1931" y="190"/>
                      <a:pt x="1814" y="0"/>
                      <a:pt x="1636"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967647" y="3284560"/>
                <a:ext cx="29249" cy="4643"/>
              </a:xfrm>
              <a:custGeom>
                <a:avLst/>
                <a:gdLst/>
                <a:ahLst/>
                <a:cxnLst/>
                <a:rect l="l" t="t" r="r" b="b"/>
                <a:pathLst>
                  <a:path w="441" h="70" extrusionOk="0">
                    <a:moveTo>
                      <a:pt x="330" y="0"/>
                    </a:moveTo>
                    <a:cubicBezTo>
                      <a:pt x="231" y="0"/>
                      <a:pt x="112" y="11"/>
                      <a:pt x="1" y="22"/>
                    </a:cubicBezTo>
                    <a:lnTo>
                      <a:pt x="16" y="69"/>
                    </a:lnTo>
                    <a:cubicBezTo>
                      <a:pt x="111" y="54"/>
                      <a:pt x="284" y="22"/>
                      <a:pt x="441" y="7"/>
                    </a:cubicBezTo>
                    <a:cubicBezTo>
                      <a:pt x="408" y="2"/>
                      <a:pt x="371" y="0"/>
                      <a:pt x="330" y="0"/>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793676" y="2862401"/>
                <a:ext cx="206337" cy="519325"/>
              </a:xfrm>
              <a:custGeom>
                <a:avLst/>
                <a:gdLst/>
                <a:ahLst/>
                <a:cxnLst/>
                <a:rect l="l" t="t" r="r" b="b"/>
                <a:pathLst>
                  <a:path w="3111" h="7830" extrusionOk="0">
                    <a:moveTo>
                      <a:pt x="1647" y="1"/>
                    </a:moveTo>
                    <a:cubicBezTo>
                      <a:pt x="1564" y="1"/>
                      <a:pt x="1468" y="39"/>
                      <a:pt x="1351" y="134"/>
                    </a:cubicBezTo>
                    <a:cubicBezTo>
                      <a:pt x="676" y="700"/>
                      <a:pt x="251" y="2397"/>
                      <a:pt x="16" y="3497"/>
                    </a:cubicBezTo>
                    <a:cubicBezTo>
                      <a:pt x="0" y="3575"/>
                      <a:pt x="16" y="3669"/>
                      <a:pt x="63" y="3748"/>
                    </a:cubicBezTo>
                    <a:lnTo>
                      <a:pt x="2137" y="7031"/>
                    </a:lnTo>
                    <a:cubicBezTo>
                      <a:pt x="2302" y="7376"/>
                      <a:pt x="2709" y="7829"/>
                      <a:pt x="2998" y="7829"/>
                    </a:cubicBezTo>
                    <a:cubicBezTo>
                      <a:pt x="3038" y="7829"/>
                      <a:pt x="3076" y="7821"/>
                      <a:pt x="3111" y="7801"/>
                    </a:cubicBezTo>
                    <a:cubicBezTo>
                      <a:pt x="2844" y="7691"/>
                      <a:pt x="2529" y="7330"/>
                      <a:pt x="2388" y="7031"/>
                    </a:cubicBezTo>
                    <a:lnTo>
                      <a:pt x="330" y="3748"/>
                    </a:lnTo>
                    <a:cubicBezTo>
                      <a:pt x="283" y="3669"/>
                      <a:pt x="251" y="3575"/>
                      <a:pt x="283" y="3497"/>
                    </a:cubicBezTo>
                    <a:cubicBezTo>
                      <a:pt x="503" y="2397"/>
                      <a:pt x="927" y="700"/>
                      <a:pt x="1603" y="134"/>
                    </a:cubicBezTo>
                    <a:cubicBezTo>
                      <a:pt x="1665" y="87"/>
                      <a:pt x="1713" y="56"/>
                      <a:pt x="1760" y="24"/>
                    </a:cubicBezTo>
                    <a:cubicBezTo>
                      <a:pt x="1724" y="9"/>
                      <a:pt x="1687" y="1"/>
                      <a:pt x="1647"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676944" y="2594117"/>
                <a:ext cx="1079572" cy="1087929"/>
              </a:xfrm>
              <a:custGeom>
                <a:avLst/>
                <a:gdLst/>
                <a:ahLst/>
                <a:cxnLst/>
                <a:rect l="l" t="t" r="r" b="b"/>
                <a:pathLst>
                  <a:path w="16277" h="16403" extrusionOk="0">
                    <a:moveTo>
                      <a:pt x="14297" y="0"/>
                    </a:moveTo>
                    <a:lnTo>
                      <a:pt x="0" y="14439"/>
                    </a:lnTo>
                    <a:lnTo>
                      <a:pt x="1980" y="16402"/>
                    </a:lnTo>
                    <a:lnTo>
                      <a:pt x="16277" y="1948"/>
                    </a:lnTo>
                    <a:lnTo>
                      <a:pt x="14297"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715479" y="2632652"/>
                <a:ext cx="1007742" cy="1016033"/>
              </a:xfrm>
              <a:custGeom>
                <a:avLst/>
                <a:gdLst/>
                <a:ahLst/>
                <a:cxnLst/>
                <a:rect l="l" t="t" r="r" b="b"/>
                <a:pathLst>
                  <a:path w="15194" h="15319" extrusionOk="0">
                    <a:moveTo>
                      <a:pt x="14313" y="1"/>
                    </a:moveTo>
                    <a:lnTo>
                      <a:pt x="1" y="14455"/>
                    </a:lnTo>
                    <a:lnTo>
                      <a:pt x="881" y="15319"/>
                    </a:lnTo>
                    <a:lnTo>
                      <a:pt x="15193" y="880"/>
                    </a:lnTo>
                    <a:lnTo>
                      <a:pt x="14313" y="1"/>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625193" y="2550342"/>
                <a:ext cx="173042" cy="174103"/>
              </a:xfrm>
              <a:custGeom>
                <a:avLst/>
                <a:gdLst/>
                <a:ahLst/>
                <a:cxnLst/>
                <a:rect l="l" t="t" r="r" b="b"/>
                <a:pathLst>
                  <a:path w="2609" h="2625" extrusionOk="0">
                    <a:moveTo>
                      <a:pt x="2106" y="0"/>
                    </a:moveTo>
                    <a:lnTo>
                      <a:pt x="0" y="660"/>
                    </a:lnTo>
                    <a:lnTo>
                      <a:pt x="1980" y="2624"/>
                    </a:lnTo>
                    <a:lnTo>
                      <a:pt x="2608" y="503"/>
                    </a:lnTo>
                    <a:lnTo>
                      <a:pt x="21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764807" y="2535751"/>
                <a:ext cx="48019" cy="48019"/>
              </a:xfrm>
              <a:custGeom>
                <a:avLst/>
                <a:gdLst/>
                <a:ahLst/>
                <a:cxnLst/>
                <a:rect l="l" t="t" r="r" b="b"/>
                <a:pathLst>
                  <a:path w="724" h="724" extrusionOk="0">
                    <a:moveTo>
                      <a:pt x="723" y="0"/>
                    </a:moveTo>
                    <a:lnTo>
                      <a:pt x="1" y="220"/>
                    </a:lnTo>
                    <a:lnTo>
                      <a:pt x="503" y="723"/>
                    </a:lnTo>
                    <a:lnTo>
                      <a:pt x="723"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650878" y="3529830"/>
                <a:ext cx="178282" cy="171649"/>
              </a:xfrm>
              <a:custGeom>
                <a:avLst/>
                <a:gdLst/>
                <a:ahLst/>
                <a:cxnLst/>
                <a:rect l="l" t="t" r="r" b="b"/>
                <a:pathLst>
                  <a:path w="2688" h="2588" extrusionOk="0">
                    <a:moveTo>
                      <a:pt x="723" y="1"/>
                    </a:moveTo>
                    <a:lnTo>
                      <a:pt x="409" y="331"/>
                    </a:lnTo>
                    <a:cubicBezTo>
                      <a:pt x="1" y="723"/>
                      <a:pt x="1" y="1383"/>
                      <a:pt x="409" y="1776"/>
                    </a:cubicBezTo>
                    <a:lnTo>
                      <a:pt x="928" y="2294"/>
                    </a:lnTo>
                    <a:cubicBezTo>
                      <a:pt x="1130" y="2489"/>
                      <a:pt x="1390" y="2587"/>
                      <a:pt x="1648" y="2587"/>
                    </a:cubicBezTo>
                    <a:cubicBezTo>
                      <a:pt x="1912" y="2587"/>
                      <a:pt x="2175" y="2485"/>
                      <a:pt x="2373" y="2279"/>
                    </a:cubicBezTo>
                    <a:lnTo>
                      <a:pt x="2687" y="1964"/>
                    </a:lnTo>
                    <a:lnTo>
                      <a:pt x="723" y="1"/>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524113" y="3666327"/>
                <a:ext cx="364788" cy="292891"/>
              </a:xfrm>
              <a:custGeom>
                <a:avLst/>
                <a:gdLst/>
                <a:ahLst/>
                <a:cxnLst/>
                <a:rect l="l" t="t" r="r" b="b"/>
                <a:pathLst>
                  <a:path w="5500" h="4416" extrusionOk="0">
                    <a:moveTo>
                      <a:pt x="1367" y="1"/>
                    </a:moveTo>
                    <a:cubicBezTo>
                      <a:pt x="613" y="1"/>
                      <a:pt x="0" y="613"/>
                      <a:pt x="0" y="1368"/>
                    </a:cubicBezTo>
                    <a:lnTo>
                      <a:pt x="0" y="3049"/>
                    </a:lnTo>
                    <a:cubicBezTo>
                      <a:pt x="0" y="3803"/>
                      <a:pt x="613" y="4416"/>
                      <a:pt x="1367" y="4416"/>
                    </a:cubicBezTo>
                    <a:lnTo>
                      <a:pt x="5499" y="4416"/>
                    </a:lnTo>
                    <a:lnTo>
                      <a:pt x="5499"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559531" y="3719519"/>
                <a:ext cx="84498" cy="66723"/>
              </a:xfrm>
              <a:custGeom>
                <a:avLst/>
                <a:gdLst/>
                <a:ahLst/>
                <a:cxnLst/>
                <a:rect l="l" t="t" r="r" b="b"/>
                <a:pathLst>
                  <a:path w="1274" h="1006" extrusionOk="0">
                    <a:moveTo>
                      <a:pt x="1" y="0"/>
                    </a:moveTo>
                    <a:lnTo>
                      <a:pt x="1" y="1006"/>
                    </a:lnTo>
                    <a:lnTo>
                      <a:pt x="1273" y="1006"/>
                    </a:lnTo>
                    <a:lnTo>
                      <a:pt x="1273"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559531" y="3825772"/>
                <a:ext cx="84498" cy="65728"/>
              </a:xfrm>
              <a:custGeom>
                <a:avLst/>
                <a:gdLst/>
                <a:ahLst/>
                <a:cxnLst/>
                <a:rect l="l" t="t" r="r" b="b"/>
                <a:pathLst>
                  <a:path w="1274" h="991" extrusionOk="0">
                    <a:moveTo>
                      <a:pt x="1" y="1"/>
                    </a:moveTo>
                    <a:lnTo>
                      <a:pt x="1" y="990"/>
                    </a:lnTo>
                    <a:lnTo>
                      <a:pt x="1273" y="990"/>
                    </a:lnTo>
                    <a:lnTo>
                      <a:pt x="1273"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743981" y="3626731"/>
                <a:ext cx="852409" cy="378318"/>
              </a:xfrm>
              <a:custGeom>
                <a:avLst/>
                <a:gdLst/>
                <a:ahLst/>
                <a:cxnLst/>
                <a:rect l="l" t="t" r="r" b="b"/>
                <a:pathLst>
                  <a:path w="12852" h="5704" extrusionOk="0">
                    <a:moveTo>
                      <a:pt x="487" y="1"/>
                    </a:moveTo>
                    <a:cubicBezTo>
                      <a:pt x="220" y="1"/>
                      <a:pt x="0" y="221"/>
                      <a:pt x="0" y="472"/>
                    </a:cubicBezTo>
                    <a:lnTo>
                      <a:pt x="0" y="5217"/>
                    </a:lnTo>
                    <a:cubicBezTo>
                      <a:pt x="0" y="5484"/>
                      <a:pt x="220" y="5704"/>
                      <a:pt x="487" y="5704"/>
                    </a:cubicBezTo>
                    <a:lnTo>
                      <a:pt x="9993" y="5704"/>
                    </a:lnTo>
                    <a:cubicBezTo>
                      <a:pt x="11579" y="5704"/>
                      <a:pt x="12852" y="4431"/>
                      <a:pt x="12852" y="2844"/>
                    </a:cubicBezTo>
                    <a:cubicBezTo>
                      <a:pt x="12852" y="1273"/>
                      <a:pt x="11579" y="1"/>
                      <a:pt x="9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345217" y="3734575"/>
                <a:ext cx="177220" cy="161568"/>
              </a:xfrm>
              <a:custGeom>
                <a:avLst/>
                <a:gdLst/>
                <a:ahLst/>
                <a:cxnLst/>
                <a:rect l="l" t="t" r="r" b="b"/>
                <a:pathLst>
                  <a:path w="2672" h="2436" extrusionOk="0">
                    <a:moveTo>
                      <a:pt x="1342" y="1"/>
                    </a:moveTo>
                    <a:cubicBezTo>
                      <a:pt x="1030" y="1"/>
                      <a:pt x="715" y="119"/>
                      <a:pt x="472" y="354"/>
                    </a:cubicBezTo>
                    <a:cubicBezTo>
                      <a:pt x="1" y="841"/>
                      <a:pt x="1" y="1611"/>
                      <a:pt x="472" y="2083"/>
                    </a:cubicBezTo>
                    <a:cubicBezTo>
                      <a:pt x="715" y="2318"/>
                      <a:pt x="1030" y="2436"/>
                      <a:pt x="1342" y="2436"/>
                    </a:cubicBezTo>
                    <a:cubicBezTo>
                      <a:pt x="1654" y="2436"/>
                      <a:pt x="1964" y="2318"/>
                      <a:pt x="2200" y="2083"/>
                    </a:cubicBezTo>
                    <a:cubicBezTo>
                      <a:pt x="2671" y="1611"/>
                      <a:pt x="2671" y="841"/>
                      <a:pt x="2200" y="354"/>
                    </a:cubicBezTo>
                    <a:cubicBezTo>
                      <a:pt x="1964" y="119"/>
                      <a:pt x="1654" y="1"/>
                      <a:pt x="1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799229" y="906942"/>
                <a:ext cx="719029" cy="653699"/>
              </a:xfrm>
              <a:custGeom>
                <a:avLst/>
                <a:gdLst/>
                <a:ahLst/>
                <a:cxnLst/>
                <a:rect l="l" t="t" r="r" b="b"/>
                <a:pathLst>
                  <a:path w="10841" h="9856" extrusionOk="0">
                    <a:moveTo>
                      <a:pt x="5419" y="0"/>
                    </a:moveTo>
                    <a:cubicBezTo>
                      <a:pt x="3177" y="0"/>
                      <a:pt x="1155" y="1537"/>
                      <a:pt x="628" y="3804"/>
                    </a:cubicBezTo>
                    <a:cubicBezTo>
                      <a:pt x="0" y="6460"/>
                      <a:pt x="1650" y="9099"/>
                      <a:pt x="4305" y="9727"/>
                    </a:cubicBezTo>
                    <a:cubicBezTo>
                      <a:pt x="4679" y="9814"/>
                      <a:pt x="5053" y="9855"/>
                      <a:pt x="5421" y="9855"/>
                    </a:cubicBezTo>
                    <a:cubicBezTo>
                      <a:pt x="7664" y="9855"/>
                      <a:pt x="9686" y="8316"/>
                      <a:pt x="10212" y="6035"/>
                    </a:cubicBezTo>
                    <a:cubicBezTo>
                      <a:pt x="10841" y="3396"/>
                      <a:pt x="9191" y="741"/>
                      <a:pt x="6536" y="128"/>
                    </a:cubicBezTo>
                    <a:cubicBezTo>
                      <a:pt x="6161" y="42"/>
                      <a:pt x="5787" y="0"/>
                      <a:pt x="5419"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853417" y="949522"/>
                <a:ext cx="610654" cy="567742"/>
              </a:xfrm>
              <a:custGeom>
                <a:avLst/>
                <a:gdLst/>
                <a:ahLst/>
                <a:cxnLst/>
                <a:rect l="l" t="t" r="r" b="b"/>
                <a:pathLst>
                  <a:path w="9207" h="8560" extrusionOk="0">
                    <a:moveTo>
                      <a:pt x="4617" y="0"/>
                    </a:moveTo>
                    <a:cubicBezTo>
                      <a:pt x="2550" y="0"/>
                      <a:pt x="718" y="1499"/>
                      <a:pt x="377" y="3602"/>
                    </a:cubicBezTo>
                    <a:cubicBezTo>
                      <a:pt x="0" y="5928"/>
                      <a:pt x="1587" y="8127"/>
                      <a:pt x="3928" y="8504"/>
                    </a:cubicBezTo>
                    <a:cubicBezTo>
                      <a:pt x="4158" y="8541"/>
                      <a:pt x="4387" y="8560"/>
                      <a:pt x="4613" y="8560"/>
                    </a:cubicBezTo>
                    <a:cubicBezTo>
                      <a:pt x="6671" y="8560"/>
                      <a:pt x="8490" y="7063"/>
                      <a:pt x="8830" y="4954"/>
                    </a:cubicBezTo>
                    <a:cubicBezTo>
                      <a:pt x="9207" y="2628"/>
                      <a:pt x="7620" y="429"/>
                      <a:pt x="5279" y="52"/>
                    </a:cubicBezTo>
                    <a:cubicBezTo>
                      <a:pt x="5057" y="17"/>
                      <a:pt x="4836" y="0"/>
                      <a:pt x="4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149293" y="967496"/>
                <a:ext cx="20959" cy="64667"/>
              </a:xfrm>
              <a:custGeom>
                <a:avLst/>
                <a:gdLst/>
                <a:ahLst/>
                <a:cxnLst/>
                <a:rect l="l" t="t" r="r" b="b"/>
                <a:pathLst>
                  <a:path w="316" h="975" extrusionOk="0">
                    <a:moveTo>
                      <a:pt x="158" y="1"/>
                    </a:moveTo>
                    <a:cubicBezTo>
                      <a:pt x="64" y="1"/>
                      <a:pt x="1" y="79"/>
                      <a:pt x="1" y="158"/>
                    </a:cubicBezTo>
                    <a:lnTo>
                      <a:pt x="1" y="818"/>
                    </a:lnTo>
                    <a:cubicBezTo>
                      <a:pt x="1" y="912"/>
                      <a:pt x="64" y="975"/>
                      <a:pt x="158" y="975"/>
                    </a:cubicBezTo>
                    <a:cubicBezTo>
                      <a:pt x="237" y="975"/>
                      <a:pt x="299" y="896"/>
                      <a:pt x="315" y="818"/>
                    </a:cubicBezTo>
                    <a:lnTo>
                      <a:pt x="315" y="158"/>
                    </a:lnTo>
                    <a:cubicBezTo>
                      <a:pt x="315" y="79"/>
                      <a:pt x="237" y="1"/>
                      <a:pt x="158"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362926" y="1234255"/>
                <a:ext cx="64667" cy="20892"/>
              </a:xfrm>
              <a:custGeom>
                <a:avLst/>
                <a:gdLst/>
                <a:ahLst/>
                <a:cxnLst/>
                <a:rect l="l" t="t" r="r" b="b"/>
                <a:pathLst>
                  <a:path w="975" h="315" extrusionOk="0">
                    <a:moveTo>
                      <a:pt x="158" y="1"/>
                    </a:moveTo>
                    <a:cubicBezTo>
                      <a:pt x="79" y="1"/>
                      <a:pt x="1" y="79"/>
                      <a:pt x="1" y="158"/>
                    </a:cubicBezTo>
                    <a:cubicBezTo>
                      <a:pt x="1" y="236"/>
                      <a:pt x="79" y="315"/>
                      <a:pt x="158" y="315"/>
                    </a:cubicBezTo>
                    <a:lnTo>
                      <a:pt x="818" y="315"/>
                    </a:lnTo>
                    <a:cubicBezTo>
                      <a:pt x="896" y="315"/>
                      <a:pt x="975" y="236"/>
                      <a:pt x="975" y="158"/>
                    </a:cubicBezTo>
                    <a:cubicBezTo>
                      <a:pt x="975" y="79"/>
                      <a:pt x="896" y="1"/>
                      <a:pt x="818"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893013" y="1234255"/>
                <a:ext cx="63606" cy="20892"/>
              </a:xfrm>
              <a:custGeom>
                <a:avLst/>
                <a:gdLst/>
                <a:ahLst/>
                <a:cxnLst/>
                <a:rect l="l" t="t" r="r" b="b"/>
                <a:pathLst>
                  <a:path w="959" h="315" extrusionOk="0">
                    <a:moveTo>
                      <a:pt x="157" y="1"/>
                    </a:moveTo>
                    <a:cubicBezTo>
                      <a:pt x="63" y="1"/>
                      <a:pt x="0" y="79"/>
                      <a:pt x="0" y="158"/>
                    </a:cubicBezTo>
                    <a:cubicBezTo>
                      <a:pt x="0" y="236"/>
                      <a:pt x="63" y="315"/>
                      <a:pt x="157" y="315"/>
                    </a:cubicBezTo>
                    <a:lnTo>
                      <a:pt x="801" y="315"/>
                    </a:lnTo>
                    <a:cubicBezTo>
                      <a:pt x="896" y="315"/>
                      <a:pt x="958" y="236"/>
                      <a:pt x="958" y="158"/>
                    </a:cubicBezTo>
                    <a:cubicBezTo>
                      <a:pt x="958" y="79"/>
                      <a:pt x="896" y="1"/>
                      <a:pt x="80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257668" y="1012597"/>
                <a:ext cx="48019" cy="55779"/>
              </a:xfrm>
              <a:custGeom>
                <a:avLst/>
                <a:gdLst/>
                <a:ahLst/>
                <a:cxnLst/>
                <a:rect l="l" t="t" r="r" b="b"/>
                <a:pathLst>
                  <a:path w="724" h="841" extrusionOk="0">
                    <a:moveTo>
                      <a:pt x="555" y="0"/>
                    </a:moveTo>
                    <a:cubicBezTo>
                      <a:pt x="505" y="0"/>
                      <a:pt x="454" y="21"/>
                      <a:pt x="425" y="59"/>
                    </a:cubicBezTo>
                    <a:lnTo>
                      <a:pt x="48" y="593"/>
                    </a:lnTo>
                    <a:cubicBezTo>
                      <a:pt x="1" y="656"/>
                      <a:pt x="17" y="766"/>
                      <a:pt x="79" y="813"/>
                    </a:cubicBezTo>
                    <a:cubicBezTo>
                      <a:pt x="110" y="832"/>
                      <a:pt x="144" y="841"/>
                      <a:pt x="176" y="841"/>
                    </a:cubicBezTo>
                    <a:cubicBezTo>
                      <a:pt x="225" y="841"/>
                      <a:pt x="271" y="820"/>
                      <a:pt x="299" y="782"/>
                    </a:cubicBezTo>
                    <a:lnTo>
                      <a:pt x="676" y="248"/>
                    </a:lnTo>
                    <a:cubicBezTo>
                      <a:pt x="724" y="169"/>
                      <a:pt x="708" y="75"/>
                      <a:pt x="645" y="28"/>
                    </a:cubicBezTo>
                    <a:cubicBezTo>
                      <a:pt x="620" y="9"/>
                      <a:pt x="588" y="0"/>
                      <a:pt x="555"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338982" y="1109830"/>
                <a:ext cx="62544" cy="38800"/>
              </a:xfrm>
              <a:custGeom>
                <a:avLst/>
                <a:gdLst/>
                <a:ahLst/>
                <a:cxnLst/>
                <a:rect l="l" t="t" r="r" b="b"/>
                <a:pathLst>
                  <a:path w="943" h="585" extrusionOk="0">
                    <a:moveTo>
                      <a:pt x="775" y="1"/>
                    </a:moveTo>
                    <a:cubicBezTo>
                      <a:pt x="751" y="1"/>
                      <a:pt x="727" y="8"/>
                      <a:pt x="707" y="23"/>
                    </a:cubicBezTo>
                    <a:lnTo>
                      <a:pt x="110" y="290"/>
                    </a:lnTo>
                    <a:cubicBezTo>
                      <a:pt x="32" y="321"/>
                      <a:pt x="0" y="416"/>
                      <a:pt x="32" y="494"/>
                    </a:cubicBezTo>
                    <a:cubicBezTo>
                      <a:pt x="55" y="552"/>
                      <a:pt x="113" y="585"/>
                      <a:pt x="173" y="585"/>
                    </a:cubicBezTo>
                    <a:cubicBezTo>
                      <a:pt x="194" y="585"/>
                      <a:pt x="216" y="581"/>
                      <a:pt x="236" y="573"/>
                    </a:cubicBezTo>
                    <a:lnTo>
                      <a:pt x="833" y="290"/>
                    </a:lnTo>
                    <a:cubicBezTo>
                      <a:pt x="912" y="258"/>
                      <a:pt x="943" y="164"/>
                      <a:pt x="912" y="86"/>
                    </a:cubicBezTo>
                    <a:cubicBezTo>
                      <a:pt x="880" y="32"/>
                      <a:pt x="826" y="1"/>
                      <a:pt x="775"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006561" y="1004240"/>
                <a:ext cx="48019" cy="55779"/>
              </a:xfrm>
              <a:custGeom>
                <a:avLst/>
                <a:gdLst/>
                <a:ahLst/>
                <a:cxnLst/>
                <a:rect l="l" t="t" r="r" b="b"/>
                <a:pathLst>
                  <a:path w="724" h="841" extrusionOk="0">
                    <a:moveTo>
                      <a:pt x="169" y="1"/>
                    </a:moveTo>
                    <a:cubicBezTo>
                      <a:pt x="136" y="1"/>
                      <a:pt x="104" y="9"/>
                      <a:pt x="79" y="28"/>
                    </a:cubicBezTo>
                    <a:cubicBezTo>
                      <a:pt x="16" y="75"/>
                      <a:pt x="1" y="169"/>
                      <a:pt x="48" y="248"/>
                    </a:cubicBezTo>
                    <a:lnTo>
                      <a:pt x="425" y="782"/>
                    </a:lnTo>
                    <a:cubicBezTo>
                      <a:pt x="453" y="820"/>
                      <a:pt x="499" y="841"/>
                      <a:pt x="548" y="841"/>
                    </a:cubicBezTo>
                    <a:cubicBezTo>
                      <a:pt x="580" y="841"/>
                      <a:pt x="614" y="832"/>
                      <a:pt x="645" y="814"/>
                    </a:cubicBezTo>
                    <a:cubicBezTo>
                      <a:pt x="708" y="766"/>
                      <a:pt x="723" y="672"/>
                      <a:pt x="676" y="594"/>
                    </a:cubicBezTo>
                    <a:lnTo>
                      <a:pt x="299" y="59"/>
                    </a:lnTo>
                    <a:cubicBezTo>
                      <a:pt x="270" y="21"/>
                      <a:pt x="219" y="1"/>
                      <a:pt x="16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916956" y="1109830"/>
                <a:ext cx="62611" cy="38800"/>
              </a:xfrm>
              <a:custGeom>
                <a:avLst/>
                <a:gdLst/>
                <a:ahLst/>
                <a:cxnLst/>
                <a:rect l="l" t="t" r="r" b="b"/>
                <a:pathLst>
                  <a:path w="944" h="585" extrusionOk="0">
                    <a:moveTo>
                      <a:pt x="162" y="1"/>
                    </a:moveTo>
                    <a:cubicBezTo>
                      <a:pt x="110" y="1"/>
                      <a:pt x="64" y="32"/>
                      <a:pt x="32" y="86"/>
                    </a:cubicBezTo>
                    <a:cubicBezTo>
                      <a:pt x="0" y="164"/>
                      <a:pt x="32" y="258"/>
                      <a:pt x="110" y="290"/>
                    </a:cubicBezTo>
                    <a:lnTo>
                      <a:pt x="707" y="573"/>
                    </a:lnTo>
                    <a:cubicBezTo>
                      <a:pt x="728" y="581"/>
                      <a:pt x="749" y="585"/>
                      <a:pt x="770" y="585"/>
                    </a:cubicBezTo>
                    <a:cubicBezTo>
                      <a:pt x="830" y="585"/>
                      <a:pt x="888" y="552"/>
                      <a:pt x="912" y="494"/>
                    </a:cubicBezTo>
                    <a:cubicBezTo>
                      <a:pt x="943" y="416"/>
                      <a:pt x="912" y="321"/>
                      <a:pt x="833" y="290"/>
                    </a:cubicBezTo>
                    <a:lnTo>
                      <a:pt x="236" y="23"/>
                    </a:lnTo>
                    <a:cubicBezTo>
                      <a:pt x="211" y="8"/>
                      <a:pt x="186" y="1"/>
                      <a:pt x="162"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148298" y="1434358"/>
                <a:ext cx="20892" cy="64667"/>
              </a:xfrm>
              <a:custGeom>
                <a:avLst/>
                <a:gdLst/>
                <a:ahLst/>
                <a:cxnLst/>
                <a:rect l="l" t="t" r="r" b="b"/>
                <a:pathLst>
                  <a:path w="315" h="975" extrusionOk="0">
                    <a:moveTo>
                      <a:pt x="157" y="0"/>
                    </a:moveTo>
                    <a:cubicBezTo>
                      <a:pt x="79" y="0"/>
                      <a:pt x="0" y="79"/>
                      <a:pt x="0" y="157"/>
                    </a:cubicBezTo>
                    <a:lnTo>
                      <a:pt x="0" y="817"/>
                    </a:lnTo>
                    <a:cubicBezTo>
                      <a:pt x="0" y="896"/>
                      <a:pt x="79" y="974"/>
                      <a:pt x="157" y="974"/>
                    </a:cubicBezTo>
                    <a:cubicBezTo>
                      <a:pt x="252" y="974"/>
                      <a:pt x="314" y="896"/>
                      <a:pt x="314" y="817"/>
                    </a:cubicBezTo>
                    <a:lnTo>
                      <a:pt x="314" y="157"/>
                    </a:lnTo>
                    <a:cubicBezTo>
                      <a:pt x="314" y="79"/>
                      <a:pt x="252" y="0"/>
                      <a:pt x="157"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013857" y="1406767"/>
                <a:ext cx="49014" cy="56244"/>
              </a:xfrm>
              <a:custGeom>
                <a:avLst/>
                <a:gdLst/>
                <a:ahLst/>
                <a:cxnLst/>
                <a:rect l="l" t="t" r="r" b="b"/>
                <a:pathLst>
                  <a:path w="739" h="848" extrusionOk="0">
                    <a:moveTo>
                      <a:pt x="558" y="0"/>
                    </a:moveTo>
                    <a:cubicBezTo>
                      <a:pt x="511" y="0"/>
                      <a:pt x="468" y="25"/>
                      <a:pt x="440" y="70"/>
                    </a:cubicBezTo>
                    <a:lnTo>
                      <a:pt x="48" y="605"/>
                    </a:lnTo>
                    <a:cubicBezTo>
                      <a:pt x="0" y="668"/>
                      <a:pt x="16" y="762"/>
                      <a:pt x="95" y="809"/>
                    </a:cubicBezTo>
                    <a:cubicBezTo>
                      <a:pt x="121" y="835"/>
                      <a:pt x="153" y="848"/>
                      <a:pt x="184" y="848"/>
                    </a:cubicBezTo>
                    <a:cubicBezTo>
                      <a:pt x="228" y="848"/>
                      <a:pt x="272" y="823"/>
                      <a:pt x="299" y="777"/>
                    </a:cubicBezTo>
                    <a:lnTo>
                      <a:pt x="692" y="243"/>
                    </a:lnTo>
                    <a:cubicBezTo>
                      <a:pt x="739" y="180"/>
                      <a:pt x="723" y="86"/>
                      <a:pt x="660" y="39"/>
                    </a:cubicBezTo>
                    <a:cubicBezTo>
                      <a:pt x="628" y="13"/>
                      <a:pt x="592" y="0"/>
                      <a:pt x="558"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924252" y="1326182"/>
                <a:ext cx="62611" cy="38137"/>
              </a:xfrm>
              <a:custGeom>
                <a:avLst/>
                <a:gdLst/>
                <a:ahLst/>
                <a:cxnLst/>
                <a:rect l="l" t="t" r="r" b="b"/>
                <a:pathLst>
                  <a:path w="944" h="575" extrusionOk="0">
                    <a:moveTo>
                      <a:pt x="761" y="1"/>
                    </a:moveTo>
                    <a:cubicBezTo>
                      <a:pt x="742" y="1"/>
                      <a:pt x="724" y="5"/>
                      <a:pt x="707" y="13"/>
                    </a:cubicBezTo>
                    <a:lnTo>
                      <a:pt x="110" y="280"/>
                    </a:lnTo>
                    <a:cubicBezTo>
                      <a:pt x="32" y="327"/>
                      <a:pt x="0" y="421"/>
                      <a:pt x="32" y="484"/>
                    </a:cubicBezTo>
                    <a:cubicBezTo>
                      <a:pt x="55" y="542"/>
                      <a:pt x="113" y="575"/>
                      <a:pt x="173" y="575"/>
                    </a:cubicBezTo>
                    <a:cubicBezTo>
                      <a:pt x="194" y="575"/>
                      <a:pt x="216" y="571"/>
                      <a:pt x="236" y="563"/>
                    </a:cubicBezTo>
                    <a:lnTo>
                      <a:pt x="833" y="296"/>
                    </a:lnTo>
                    <a:cubicBezTo>
                      <a:pt x="912" y="264"/>
                      <a:pt x="943" y="170"/>
                      <a:pt x="912" y="91"/>
                    </a:cubicBezTo>
                    <a:cubicBezTo>
                      <a:pt x="877" y="33"/>
                      <a:pt x="816" y="1"/>
                      <a:pt x="76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255612" y="1406767"/>
                <a:ext cx="49014" cy="56244"/>
              </a:xfrm>
              <a:custGeom>
                <a:avLst/>
                <a:gdLst/>
                <a:ahLst/>
                <a:cxnLst/>
                <a:rect l="l" t="t" r="r" b="b"/>
                <a:pathLst>
                  <a:path w="739" h="848" extrusionOk="0">
                    <a:moveTo>
                      <a:pt x="181" y="0"/>
                    </a:moveTo>
                    <a:cubicBezTo>
                      <a:pt x="147" y="0"/>
                      <a:pt x="112" y="13"/>
                      <a:pt x="79" y="39"/>
                    </a:cubicBezTo>
                    <a:cubicBezTo>
                      <a:pt x="16" y="86"/>
                      <a:pt x="0" y="180"/>
                      <a:pt x="48" y="243"/>
                    </a:cubicBezTo>
                    <a:lnTo>
                      <a:pt x="425" y="777"/>
                    </a:lnTo>
                    <a:cubicBezTo>
                      <a:pt x="461" y="823"/>
                      <a:pt x="509" y="848"/>
                      <a:pt x="554" y="848"/>
                    </a:cubicBezTo>
                    <a:cubicBezTo>
                      <a:pt x="587" y="848"/>
                      <a:pt x="618" y="835"/>
                      <a:pt x="645" y="809"/>
                    </a:cubicBezTo>
                    <a:cubicBezTo>
                      <a:pt x="723" y="762"/>
                      <a:pt x="739" y="668"/>
                      <a:pt x="676" y="605"/>
                    </a:cubicBezTo>
                    <a:lnTo>
                      <a:pt x="299" y="70"/>
                    </a:lnTo>
                    <a:cubicBezTo>
                      <a:pt x="271" y="25"/>
                      <a:pt x="228" y="0"/>
                      <a:pt x="181"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31687" y="1326182"/>
                <a:ext cx="62544" cy="38137"/>
              </a:xfrm>
              <a:custGeom>
                <a:avLst/>
                <a:gdLst/>
                <a:ahLst/>
                <a:cxnLst/>
                <a:rect l="l" t="t" r="r" b="b"/>
                <a:pathLst>
                  <a:path w="943" h="575" extrusionOk="0">
                    <a:moveTo>
                      <a:pt x="176" y="1"/>
                    </a:moveTo>
                    <a:cubicBezTo>
                      <a:pt x="119" y="1"/>
                      <a:pt x="67" y="33"/>
                      <a:pt x="32" y="91"/>
                    </a:cubicBezTo>
                    <a:cubicBezTo>
                      <a:pt x="0" y="170"/>
                      <a:pt x="32" y="264"/>
                      <a:pt x="110" y="296"/>
                    </a:cubicBezTo>
                    <a:lnTo>
                      <a:pt x="707" y="563"/>
                    </a:lnTo>
                    <a:cubicBezTo>
                      <a:pt x="728" y="571"/>
                      <a:pt x="749" y="575"/>
                      <a:pt x="770" y="575"/>
                    </a:cubicBezTo>
                    <a:cubicBezTo>
                      <a:pt x="830" y="575"/>
                      <a:pt x="888" y="542"/>
                      <a:pt x="912" y="484"/>
                    </a:cubicBezTo>
                    <a:cubicBezTo>
                      <a:pt x="943" y="421"/>
                      <a:pt x="912" y="327"/>
                      <a:pt x="833" y="280"/>
                    </a:cubicBezTo>
                    <a:lnTo>
                      <a:pt x="236" y="13"/>
                    </a:lnTo>
                    <a:cubicBezTo>
                      <a:pt x="216" y="5"/>
                      <a:pt x="195" y="1"/>
                      <a:pt x="176"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132645" y="1071693"/>
                <a:ext cx="50075" cy="161568"/>
              </a:xfrm>
              <a:custGeom>
                <a:avLst/>
                <a:gdLst/>
                <a:ahLst/>
                <a:cxnLst/>
                <a:rect l="l" t="t" r="r" b="b"/>
                <a:pathLst>
                  <a:path w="755" h="2436" extrusionOk="0">
                    <a:moveTo>
                      <a:pt x="385" y="1"/>
                    </a:moveTo>
                    <a:cubicBezTo>
                      <a:pt x="362" y="1"/>
                      <a:pt x="338" y="16"/>
                      <a:pt x="330" y="48"/>
                    </a:cubicBezTo>
                    <a:lnTo>
                      <a:pt x="1" y="1839"/>
                    </a:lnTo>
                    <a:cubicBezTo>
                      <a:pt x="1" y="1855"/>
                      <a:pt x="1" y="1855"/>
                      <a:pt x="1" y="1870"/>
                    </a:cubicBezTo>
                    <a:lnTo>
                      <a:pt x="205" y="2405"/>
                    </a:lnTo>
                    <a:cubicBezTo>
                      <a:pt x="205" y="2420"/>
                      <a:pt x="236" y="2436"/>
                      <a:pt x="252" y="2436"/>
                    </a:cubicBezTo>
                    <a:lnTo>
                      <a:pt x="503" y="2436"/>
                    </a:lnTo>
                    <a:cubicBezTo>
                      <a:pt x="519" y="2436"/>
                      <a:pt x="550" y="2420"/>
                      <a:pt x="550" y="2405"/>
                    </a:cubicBezTo>
                    <a:lnTo>
                      <a:pt x="755" y="1823"/>
                    </a:lnTo>
                    <a:cubicBezTo>
                      <a:pt x="755" y="1823"/>
                      <a:pt x="755" y="1808"/>
                      <a:pt x="755" y="1808"/>
                    </a:cubicBezTo>
                    <a:lnTo>
                      <a:pt x="440" y="48"/>
                    </a:lnTo>
                    <a:cubicBezTo>
                      <a:pt x="433" y="16"/>
                      <a:pt x="409" y="1"/>
                      <a:pt x="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150354" y="1225169"/>
                <a:ext cx="164154" cy="174037"/>
              </a:xfrm>
              <a:custGeom>
                <a:avLst/>
                <a:gdLst/>
                <a:ahLst/>
                <a:cxnLst/>
                <a:rect l="l" t="t" r="r" b="b"/>
                <a:pathLst>
                  <a:path w="2475" h="2624" extrusionOk="0">
                    <a:moveTo>
                      <a:pt x="246" y="0"/>
                    </a:moveTo>
                    <a:cubicBezTo>
                      <a:pt x="236" y="0"/>
                      <a:pt x="228" y="4"/>
                      <a:pt x="221" y="12"/>
                    </a:cubicBezTo>
                    <a:lnTo>
                      <a:pt x="32" y="185"/>
                    </a:lnTo>
                    <a:cubicBezTo>
                      <a:pt x="16" y="200"/>
                      <a:pt x="1" y="216"/>
                      <a:pt x="16" y="248"/>
                    </a:cubicBezTo>
                    <a:lnTo>
                      <a:pt x="441" y="970"/>
                    </a:lnTo>
                    <a:cubicBezTo>
                      <a:pt x="441" y="986"/>
                      <a:pt x="441" y="1002"/>
                      <a:pt x="456" y="1002"/>
                    </a:cubicBezTo>
                    <a:lnTo>
                      <a:pt x="2373" y="2604"/>
                    </a:lnTo>
                    <a:cubicBezTo>
                      <a:pt x="2391" y="2618"/>
                      <a:pt x="2407" y="2623"/>
                      <a:pt x="2421" y="2623"/>
                    </a:cubicBezTo>
                    <a:cubicBezTo>
                      <a:pt x="2456" y="2623"/>
                      <a:pt x="2474" y="2586"/>
                      <a:pt x="2452" y="2541"/>
                    </a:cubicBezTo>
                    <a:lnTo>
                      <a:pt x="975" y="452"/>
                    </a:lnTo>
                    <a:cubicBezTo>
                      <a:pt x="959" y="436"/>
                      <a:pt x="959" y="436"/>
                      <a:pt x="943" y="420"/>
                    </a:cubicBezTo>
                    <a:lnTo>
                      <a:pt x="283" y="12"/>
                    </a:lnTo>
                    <a:cubicBezTo>
                      <a:pt x="268" y="4"/>
                      <a:pt x="256"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141002" y="1215485"/>
                <a:ext cx="35484" cy="35550"/>
              </a:xfrm>
              <a:custGeom>
                <a:avLst/>
                <a:gdLst/>
                <a:ahLst/>
                <a:cxnLst/>
                <a:rect l="l" t="t" r="r" b="b"/>
                <a:pathLst>
                  <a:path w="535" h="536" extrusionOk="0">
                    <a:moveTo>
                      <a:pt x="267" y="1"/>
                    </a:moveTo>
                    <a:cubicBezTo>
                      <a:pt x="126" y="1"/>
                      <a:pt x="0" y="127"/>
                      <a:pt x="0" y="268"/>
                    </a:cubicBezTo>
                    <a:cubicBezTo>
                      <a:pt x="0" y="409"/>
                      <a:pt x="126" y="535"/>
                      <a:pt x="267" y="535"/>
                    </a:cubicBezTo>
                    <a:cubicBezTo>
                      <a:pt x="409" y="535"/>
                      <a:pt x="534" y="409"/>
                      <a:pt x="534" y="268"/>
                    </a:cubicBezTo>
                    <a:cubicBezTo>
                      <a:pt x="534" y="127"/>
                      <a:pt x="409" y="1"/>
                      <a:pt x="267"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422654" y="2059537"/>
                <a:ext cx="372083" cy="502346"/>
              </a:xfrm>
              <a:custGeom>
                <a:avLst/>
                <a:gdLst/>
                <a:ahLst/>
                <a:cxnLst/>
                <a:rect l="l" t="t" r="r" b="b"/>
                <a:pathLst>
                  <a:path w="5610" h="7574" extrusionOk="0">
                    <a:moveTo>
                      <a:pt x="441" y="1"/>
                    </a:moveTo>
                    <a:cubicBezTo>
                      <a:pt x="189" y="1"/>
                      <a:pt x="1" y="205"/>
                      <a:pt x="1" y="456"/>
                    </a:cubicBezTo>
                    <a:lnTo>
                      <a:pt x="1" y="7118"/>
                    </a:lnTo>
                    <a:cubicBezTo>
                      <a:pt x="1" y="7369"/>
                      <a:pt x="189" y="7573"/>
                      <a:pt x="441" y="7573"/>
                    </a:cubicBezTo>
                    <a:lnTo>
                      <a:pt x="5170" y="7573"/>
                    </a:lnTo>
                    <a:cubicBezTo>
                      <a:pt x="5405" y="7573"/>
                      <a:pt x="5610" y="7369"/>
                      <a:pt x="5610" y="7118"/>
                    </a:cubicBezTo>
                    <a:lnTo>
                      <a:pt x="5610" y="456"/>
                    </a:lnTo>
                    <a:cubicBezTo>
                      <a:pt x="5610" y="205"/>
                      <a:pt x="5405" y="1"/>
                      <a:pt x="5154"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454954" y="2162739"/>
                <a:ext cx="307483" cy="14592"/>
              </a:xfrm>
              <a:custGeom>
                <a:avLst/>
                <a:gdLst/>
                <a:ahLst/>
                <a:cxnLst/>
                <a:rect l="l" t="t" r="r" b="b"/>
                <a:pathLst>
                  <a:path w="4636" h="220"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54954" y="2199151"/>
                <a:ext cx="307483" cy="14658"/>
              </a:xfrm>
              <a:custGeom>
                <a:avLst/>
                <a:gdLst/>
                <a:ahLst/>
                <a:cxnLst/>
                <a:rect l="l" t="t" r="r" b="b"/>
                <a:pathLst>
                  <a:path w="4636" h="221" extrusionOk="0">
                    <a:moveTo>
                      <a:pt x="111" y="1"/>
                    </a:moveTo>
                    <a:cubicBezTo>
                      <a:pt x="48" y="1"/>
                      <a:pt x="1" y="64"/>
                      <a:pt x="1" y="111"/>
                    </a:cubicBezTo>
                    <a:cubicBezTo>
                      <a:pt x="1" y="174"/>
                      <a:pt x="48" y="221"/>
                      <a:pt x="111" y="221"/>
                    </a:cubicBezTo>
                    <a:lnTo>
                      <a:pt x="4526" y="221"/>
                    </a:lnTo>
                    <a:cubicBezTo>
                      <a:pt x="4589" y="221"/>
                      <a:pt x="4636" y="174"/>
                      <a:pt x="4636" y="111"/>
                    </a:cubicBezTo>
                    <a:cubicBezTo>
                      <a:pt x="4636" y="64"/>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454954" y="2236691"/>
                <a:ext cx="307483" cy="14658"/>
              </a:xfrm>
              <a:custGeom>
                <a:avLst/>
                <a:gdLst/>
                <a:ahLst/>
                <a:cxnLst/>
                <a:rect l="l" t="t" r="r" b="b"/>
                <a:pathLst>
                  <a:path w="4636" h="221" extrusionOk="0">
                    <a:moveTo>
                      <a:pt x="111" y="0"/>
                    </a:moveTo>
                    <a:cubicBezTo>
                      <a:pt x="48" y="0"/>
                      <a:pt x="1" y="48"/>
                      <a:pt x="1" y="110"/>
                    </a:cubicBezTo>
                    <a:cubicBezTo>
                      <a:pt x="1" y="173"/>
                      <a:pt x="48" y="220"/>
                      <a:pt x="111" y="220"/>
                    </a:cubicBezTo>
                    <a:lnTo>
                      <a:pt x="4526" y="220"/>
                    </a:lnTo>
                    <a:cubicBezTo>
                      <a:pt x="4589" y="220"/>
                      <a:pt x="4636" y="173"/>
                      <a:pt x="4636" y="110"/>
                    </a:cubicBezTo>
                    <a:cubicBezTo>
                      <a:pt x="4636" y="48"/>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454954" y="2274231"/>
                <a:ext cx="307483" cy="14658"/>
              </a:xfrm>
              <a:custGeom>
                <a:avLst/>
                <a:gdLst/>
                <a:ahLst/>
                <a:cxnLst/>
                <a:rect l="l" t="t" r="r" b="b"/>
                <a:pathLst>
                  <a:path w="4636" h="221"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54954" y="2310644"/>
                <a:ext cx="307483" cy="14658"/>
              </a:xfrm>
              <a:custGeom>
                <a:avLst/>
                <a:gdLst/>
                <a:ahLst/>
                <a:cxnLst/>
                <a:rect l="l" t="t" r="r" b="b"/>
                <a:pathLst>
                  <a:path w="4636" h="221" extrusionOk="0">
                    <a:moveTo>
                      <a:pt x="111" y="1"/>
                    </a:moveTo>
                    <a:cubicBezTo>
                      <a:pt x="48" y="1"/>
                      <a:pt x="1" y="48"/>
                      <a:pt x="1" y="111"/>
                    </a:cubicBezTo>
                    <a:cubicBezTo>
                      <a:pt x="1" y="174"/>
                      <a:pt x="48" y="221"/>
                      <a:pt x="111" y="221"/>
                    </a:cubicBezTo>
                    <a:lnTo>
                      <a:pt x="4526" y="221"/>
                    </a:lnTo>
                    <a:cubicBezTo>
                      <a:pt x="4589" y="221"/>
                      <a:pt x="4636" y="174"/>
                      <a:pt x="4636" y="111"/>
                    </a:cubicBezTo>
                    <a:cubicBezTo>
                      <a:pt x="4636" y="48"/>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54954" y="2348184"/>
                <a:ext cx="307483" cy="14658"/>
              </a:xfrm>
              <a:custGeom>
                <a:avLst/>
                <a:gdLst/>
                <a:ahLst/>
                <a:cxnLst/>
                <a:rect l="l" t="t" r="r" b="b"/>
                <a:pathLst>
                  <a:path w="4636" h="221" extrusionOk="0">
                    <a:moveTo>
                      <a:pt x="111" y="1"/>
                    </a:moveTo>
                    <a:cubicBezTo>
                      <a:pt x="48" y="1"/>
                      <a:pt x="1" y="48"/>
                      <a:pt x="1" y="111"/>
                    </a:cubicBezTo>
                    <a:cubicBezTo>
                      <a:pt x="1" y="173"/>
                      <a:pt x="48" y="220"/>
                      <a:pt x="111" y="220"/>
                    </a:cubicBezTo>
                    <a:lnTo>
                      <a:pt x="4526" y="220"/>
                    </a:lnTo>
                    <a:cubicBezTo>
                      <a:pt x="4589" y="220"/>
                      <a:pt x="4636" y="173"/>
                      <a:pt x="4636" y="111"/>
                    </a:cubicBezTo>
                    <a:cubicBezTo>
                      <a:pt x="4636" y="48"/>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454954" y="2385724"/>
                <a:ext cx="307483" cy="14658"/>
              </a:xfrm>
              <a:custGeom>
                <a:avLst/>
                <a:gdLst/>
                <a:ahLst/>
                <a:cxnLst/>
                <a:rect l="l" t="t" r="r" b="b"/>
                <a:pathLst>
                  <a:path w="4636" h="221" extrusionOk="0">
                    <a:moveTo>
                      <a:pt x="111" y="0"/>
                    </a:moveTo>
                    <a:cubicBezTo>
                      <a:pt x="48" y="0"/>
                      <a:pt x="1" y="47"/>
                      <a:pt x="1" y="110"/>
                    </a:cubicBezTo>
                    <a:cubicBezTo>
                      <a:pt x="1" y="173"/>
                      <a:pt x="48" y="220"/>
                      <a:pt x="111" y="220"/>
                    </a:cubicBezTo>
                    <a:lnTo>
                      <a:pt x="4526" y="220"/>
                    </a:lnTo>
                    <a:cubicBezTo>
                      <a:pt x="4589" y="220"/>
                      <a:pt x="4636" y="157"/>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54954" y="2422202"/>
                <a:ext cx="307483" cy="14592"/>
              </a:xfrm>
              <a:custGeom>
                <a:avLst/>
                <a:gdLst/>
                <a:ahLst/>
                <a:cxnLst/>
                <a:rect l="l" t="t" r="r" b="b"/>
                <a:pathLst>
                  <a:path w="4636" h="220"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356010" y="1830318"/>
                <a:ext cx="372017" cy="502279"/>
              </a:xfrm>
              <a:custGeom>
                <a:avLst/>
                <a:gdLst/>
                <a:ahLst/>
                <a:cxnLst/>
                <a:rect l="l" t="t" r="r" b="b"/>
                <a:pathLst>
                  <a:path w="5609" h="7573" extrusionOk="0">
                    <a:moveTo>
                      <a:pt x="440" y="0"/>
                    </a:moveTo>
                    <a:cubicBezTo>
                      <a:pt x="204" y="0"/>
                      <a:pt x="0" y="204"/>
                      <a:pt x="0" y="456"/>
                    </a:cubicBezTo>
                    <a:lnTo>
                      <a:pt x="0" y="7133"/>
                    </a:lnTo>
                    <a:cubicBezTo>
                      <a:pt x="0" y="7369"/>
                      <a:pt x="204" y="7573"/>
                      <a:pt x="440" y="7573"/>
                    </a:cubicBezTo>
                    <a:lnTo>
                      <a:pt x="5169" y="7573"/>
                    </a:lnTo>
                    <a:cubicBezTo>
                      <a:pt x="5420" y="7573"/>
                      <a:pt x="5609" y="7369"/>
                      <a:pt x="5609" y="7133"/>
                    </a:cubicBezTo>
                    <a:lnTo>
                      <a:pt x="5609" y="456"/>
                    </a:lnTo>
                    <a:cubicBezTo>
                      <a:pt x="5609" y="204"/>
                      <a:pt x="5420" y="0"/>
                      <a:pt x="5169" y="0"/>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388310" y="1933454"/>
                <a:ext cx="307416" cy="14658"/>
              </a:xfrm>
              <a:custGeom>
                <a:avLst/>
                <a:gdLst/>
                <a:ahLst/>
                <a:cxnLst/>
                <a:rect l="l" t="t" r="r" b="b"/>
                <a:pathLst>
                  <a:path w="4635" h="221" extrusionOk="0">
                    <a:moveTo>
                      <a:pt x="110" y="1"/>
                    </a:moveTo>
                    <a:cubicBezTo>
                      <a:pt x="47" y="1"/>
                      <a:pt x="0" y="48"/>
                      <a:pt x="0" y="111"/>
                    </a:cubicBezTo>
                    <a:cubicBezTo>
                      <a:pt x="0" y="173"/>
                      <a:pt x="47" y="221"/>
                      <a:pt x="110" y="221"/>
                    </a:cubicBezTo>
                    <a:lnTo>
                      <a:pt x="4525" y="221"/>
                    </a:lnTo>
                    <a:cubicBezTo>
                      <a:pt x="4588" y="221"/>
                      <a:pt x="4635" y="173"/>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7388310" y="1970993"/>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388310" y="2007472"/>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388310" y="2044946"/>
                <a:ext cx="307416" cy="14658"/>
              </a:xfrm>
              <a:custGeom>
                <a:avLst/>
                <a:gdLst/>
                <a:ahLst/>
                <a:cxnLst/>
                <a:rect l="l" t="t" r="r" b="b"/>
                <a:pathLst>
                  <a:path w="4635" h="221" extrusionOk="0">
                    <a:moveTo>
                      <a:pt x="110" y="1"/>
                    </a:moveTo>
                    <a:cubicBezTo>
                      <a:pt x="47" y="1"/>
                      <a:pt x="0" y="48"/>
                      <a:pt x="0" y="111"/>
                    </a:cubicBezTo>
                    <a:cubicBezTo>
                      <a:pt x="0" y="174"/>
                      <a:pt x="47" y="221"/>
                      <a:pt x="110" y="221"/>
                    </a:cubicBezTo>
                    <a:lnTo>
                      <a:pt x="4525" y="221"/>
                    </a:lnTo>
                    <a:cubicBezTo>
                      <a:pt x="4588" y="221"/>
                      <a:pt x="4635" y="174"/>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388310" y="2082486"/>
                <a:ext cx="307416" cy="14658"/>
              </a:xfrm>
              <a:custGeom>
                <a:avLst/>
                <a:gdLst/>
                <a:ahLst/>
                <a:cxnLst/>
                <a:rect l="l" t="t" r="r" b="b"/>
                <a:pathLst>
                  <a:path w="4635" h="221" extrusionOk="0">
                    <a:moveTo>
                      <a:pt x="110" y="0"/>
                    </a:moveTo>
                    <a:cubicBezTo>
                      <a:pt x="47" y="0"/>
                      <a:pt x="0" y="47"/>
                      <a:pt x="0" y="110"/>
                    </a:cubicBezTo>
                    <a:cubicBezTo>
                      <a:pt x="0" y="157"/>
                      <a:pt x="47" y="220"/>
                      <a:pt x="110" y="220"/>
                    </a:cubicBezTo>
                    <a:lnTo>
                      <a:pt x="4525" y="220"/>
                    </a:lnTo>
                    <a:cubicBezTo>
                      <a:pt x="4588" y="220"/>
                      <a:pt x="4635" y="157"/>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388310" y="2118965"/>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388310" y="2156438"/>
                <a:ext cx="307416" cy="14658"/>
              </a:xfrm>
              <a:custGeom>
                <a:avLst/>
                <a:gdLst/>
                <a:ahLst/>
                <a:cxnLst/>
                <a:rect l="l" t="t" r="r" b="b"/>
                <a:pathLst>
                  <a:path w="4635" h="221" extrusionOk="0">
                    <a:moveTo>
                      <a:pt x="110" y="1"/>
                    </a:moveTo>
                    <a:cubicBezTo>
                      <a:pt x="47" y="1"/>
                      <a:pt x="0" y="48"/>
                      <a:pt x="0" y="111"/>
                    </a:cubicBezTo>
                    <a:cubicBezTo>
                      <a:pt x="0" y="174"/>
                      <a:pt x="47" y="221"/>
                      <a:pt x="110" y="221"/>
                    </a:cubicBezTo>
                    <a:lnTo>
                      <a:pt x="4525" y="221"/>
                    </a:lnTo>
                    <a:cubicBezTo>
                      <a:pt x="4588" y="221"/>
                      <a:pt x="4635" y="174"/>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388310" y="2192917"/>
                <a:ext cx="307416" cy="14658"/>
              </a:xfrm>
              <a:custGeom>
                <a:avLst/>
                <a:gdLst/>
                <a:ahLst/>
                <a:cxnLst/>
                <a:rect l="l" t="t" r="r" b="b"/>
                <a:pathLst>
                  <a:path w="4635" h="221" extrusionOk="0">
                    <a:moveTo>
                      <a:pt x="110" y="1"/>
                    </a:moveTo>
                    <a:cubicBezTo>
                      <a:pt x="47" y="1"/>
                      <a:pt x="0" y="63"/>
                      <a:pt x="0" y="111"/>
                    </a:cubicBezTo>
                    <a:cubicBezTo>
                      <a:pt x="0" y="173"/>
                      <a:pt x="47" y="221"/>
                      <a:pt x="110" y="221"/>
                    </a:cubicBezTo>
                    <a:lnTo>
                      <a:pt x="4525" y="221"/>
                    </a:lnTo>
                    <a:cubicBezTo>
                      <a:pt x="4588" y="221"/>
                      <a:pt x="4635" y="173"/>
                      <a:pt x="4635" y="111"/>
                    </a:cubicBezTo>
                    <a:cubicBezTo>
                      <a:pt x="4635" y="63"/>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030288" y="1349462"/>
                <a:ext cx="466464" cy="246464"/>
              </a:xfrm>
              <a:custGeom>
                <a:avLst/>
                <a:gdLst/>
                <a:ahLst/>
                <a:cxnLst/>
                <a:rect l="l" t="t" r="r" b="b"/>
                <a:pathLst>
                  <a:path w="7033" h="3716" extrusionOk="0">
                    <a:moveTo>
                      <a:pt x="4631" y="0"/>
                    </a:moveTo>
                    <a:cubicBezTo>
                      <a:pt x="3235" y="0"/>
                      <a:pt x="1284" y="1864"/>
                      <a:pt x="166" y="3071"/>
                    </a:cubicBezTo>
                    <a:cubicBezTo>
                      <a:pt x="1" y="3265"/>
                      <a:pt x="151" y="3543"/>
                      <a:pt x="371" y="3543"/>
                    </a:cubicBezTo>
                    <a:cubicBezTo>
                      <a:pt x="401" y="3543"/>
                      <a:pt x="433" y="3538"/>
                      <a:pt x="465" y="3527"/>
                    </a:cubicBezTo>
                    <a:cubicBezTo>
                      <a:pt x="3419" y="2537"/>
                      <a:pt x="7032" y="3715"/>
                      <a:pt x="5932" y="1013"/>
                    </a:cubicBezTo>
                    <a:cubicBezTo>
                      <a:pt x="5640" y="287"/>
                      <a:pt x="5178" y="0"/>
                      <a:pt x="4631"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704698" y="1105718"/>
                <a:ext cx="350528" cy="390853"/>
              </a:xfrm>
              <a:custGeom>
                <a:avLst/>
                <a:gdLst/>
                <a:ahLst/>
                <a:cxnLst/>
                <a:rect l="l" t="t" r="r" b="b"/>
                <a:pathLst>
                  <a:path w="5285" h="5893" extrusionOk="0">
                    <a:moveTo>
                      <a:pt x="2926" y="0"/>
                    </a:moveTo>
                    <a:cubicBezTo>
                      <a:pt x="2869" y="0"/>
                      <a:pt x="2811" y="2"/>
                      <a:pt x="2750" y="6"/>
                    </a:cubicBezTo>
                    <a:cubicBezTo>
                      <a:pt x="1" y="195"/>
                      <a:pt x="2232" y="2677"/>
                      <a:pt x="2797" y="5568"/>
                    </a:cubicBezTo>
                    <a:cubicBezTo>
                      <a:pt x="2839" y="5782"/>
                      <a:pt x="3018" y="5893"/>
                      <a:pt x="3200" y="5893"/>
                    </a:cubicBezTo>
                    <a:cubicBezTo>
                      <a:pt x="3365" y="5893"/>
                      <a:pt x="3531" y="5802"/>
                      <a:pt x="3599" y="5615"/>
                    </a:cubicBezTo>
                    <a:cubicBezTo>
                      <a:pt x="4396" y="3452"/>
                      <a:pt x="5284" y="0"/>
                      <a:pt x="29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039242" y="1125018"/>
                <a:ext cx="231939" cy="288580"/>
              </a:xfrm>
              <a:custGeom>
                <a:avLst/>
                <a:gdLst/>
                <a:ahLst/>
                <a:cxnLst/>
                <a:rect l="l" t="t" r="r" b="b"/>
                <a:pathLst>
                  <a:path w="3497" h="4351" extrusionOk="0">
                    <a:moveTo>
                      <a:pt x="1808" y="0"/>
                    </a:moveTo>
                    <a:cubicBezTo>
                      <a:pt x="702" y="0"/>
                      <a:pt x="196" y="3982"/>
                      <a:pt x="25" y="4327"/>
                    </a:cubicBezTo>
                    <a:lnTo>
                      <a:pt x="25" y="4327"/>
                    </a:lnTo>
                    <a:cubicBezTo>
                      <a:pt x="338" y="4036"/>
                      <a:pt x="3497" y="1050"/>
                      <a:pt x="2152" y="124"/>
                    </a:cubicBezTo>
                    <a:cubicBezTo>
                      <a:pt x="2031" y="39"/>
                      <a:pt x="1917" y="0"/>
                      <a:pt x="1808" y="0"/>
                    </a:cubicBezTo>
                    <a:close/>
                    <a:moveTo>
                      <a:pt x="25" y="4327"/>
                    </a:moveTo>
                    <a:lnTo>
                      <a:pt x="25" y="4327"/>
                    </a:lnTo>
                    <a:cubicBezTo>
                      <a:pt x="9" y="4342"/>
                      <a:pt x="0" y="4350"/>
                      <a:pt x="0" y="4350"/>
                    </a:cubicBezTo>
                    <a:cubicBezTo>
                      <a:pt x="1" y="4350"/>
                      <a:pt x="2" y="4351"/>
                      <a:pt x="4" y="4351"/>
                    </a:cubicBezTo>
                    <a:cubicBezTo>
                      <a:pt x="10" y="4351"/>
                      <a:pt x="17" y="4343"/>
                      <a:pt x="25" y="4327"/>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135515" y="1296734"/>
                <a:ext cx="241755" cy="266693"/>
              </a:xfrm>
              <a:custGeom>
                <a:avLst/>
                <a:gdLst/>
                <a:ahLst/>
                <a:cxnLst/>
                <a:rect l="l" t="t" r="r" b="b"/>
                <a:pathLst>
                  <a:path w="3645" h="4021" extrusionOk="0">
                    <a:moveTo>
                      <a:pt x="1727" y="1"/>
                    </a:moveTo>
                    <a:cubicBezTo>
                      <a:pt x="0" y="1"/>
                      <a:pt x="947" y="2590"/>
                      <a:pt x="1539" y="3913"/>
                    </a:cubicBezTo>
                    <a:cubicBezTo>
                      <a:pt x="1572" y="3987"/>
                      <a:pt x="1637" y="4020"/>
                      <a:pt x="1701" y="4020"/>
                    </a:cubicBezTo>
                    <a:cubicBezTo>
                      <a:pt x="1789" y="4020"/>
                      <a:pt x="1875" y="3959"/>
                      <a:pt x="1885" y="3850"/>
                    </a:cubicBezTo>
                    <a:cubicBezTo>
                      <a:pt x="2042" y="1871"/>
                      <a:pt x="3644" y="33"/>
                      <a:pt x="1775" y="1"/>
                    </a:cubicBezTo>
                    <a:cubicBezTo>
                      <a:pt x="1759" y="1"/>
                      <a:pt x="1743" y="1"/>
                      <a:pt x="1727"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896811" y="1488811"/>
                <a:ext cx="283738" cy="157124"/>
              </a:xfrm>
              <a:custGeom>
                <a:avLst/>
                <a:gdLst/>
                <a:ahLst/>
                <a:cxnLst/>
                <a:rect l="l" t="t" r="r" b="b"/>
                <a:pathLst>
                  <a:path w="4278" h="2369" extrusionOk="0">
                    <a:moveTo>
                      <a:pt x="1431" y="1"/>
                    </a:moveTo>
                    <a:cubicBezTo>
                      <a:pt x="1057" y="1"/>
                      <a:pt x="751" y="193"/>
                      <a:pt x="582" y="687"/>
                    </a:cubicBezTo>
                    <a:cubicBezTo>
                      <a:pt x="0" y="2368"/>
                      <a:pt x="2011" y="1677"/>
                      <a:pt x="3865" y="2070"/>
                    </a:cubicBezTo>
                    <a:cubicBezTo>
                      <a:pt x="3883" y="2073"/>
                      <a:pt x="3900" y="2074"/>
                      <a:pt x="3916" y="2074"/>
                    </a:cubicBezTo>
                    <a:cubicBezTo>
                      <a:pt x="4151" y="2074"/>
                      <a:pt x="4277" y="1775"/>
                      <a:pt x="4101" y="1599"/>
                    </a:cubicBezTo>
                    <a:cubicBezTo>
                      <a:pt x="3350" y="891"/>
                      <a:pt x="2234" y="1"/>
                      <a:pt x="1431"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965590" y="1362594"/>
                <a:ext cx="188960" cy="160374"/>
              </a:xfrm>
              <a:custGeom>
                <a:avLst/>
                <a:gdLst/>
                <a:ahLst/>
                <a:cxnLst/>
                <a:rect l="l" t="t" r="r" b="b"/>
                <a:pathLst>
                  <a:path w="2849" h="2418" extrusionOk="0">
                    <a:moveTo>
                      <a:pt x="1149" y="0"/>
                    </a:moveTo>
                    <a:cubicBezTo>
                      <a:pt x="1064" y="0"/>
                      <a:pt x="980" y="24"/>
                      <a:pt x="896" y="77"/>
                    </a:cubicBezTo>
                    <a:cubicBezTo>
                      <a:pt x="1" y="643"/>
                      <a:pt x="2646" y="2173"/>
                      <a:pt x="2835" y="2394"/>
                    </a:cubicBezTo>
                    <a:lnTo>
                      <a:pt x="2835" y="2394"/>
                    </a:lnTo>
                    <a:cubicBezTo>
                      <a:pt x="2745" y="2143"/>
                      <a:pt x="1949" y="0"/>
                      <a:pt x="1149" y="0"/>
                    </a:cubicBezTo>
                    <a:close/>
                    <a:moveTo>
                      <a:pt x="2835" y="2394"/>
                    </a:moveTo>
                    <a:cubicBezTo>
                      <a:pt x="2841" y="2409"/>
                      <a:pt x="2844" y="2418"/>
                      <a:pt x="2844" y="2418"/>
                    </a:cubicBezTo>
                    <a:cubicBezTo>
                      <a:pt x="2849" y="2414"/>
                      <a:pt x="2846" y="2406"/>
                      <a:pt x="2835" y="2394"/>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652633" y="3193828"/>
                <a:ext cx="132385" cy="38137"/>
              </a:xfrm>
              <a:custGeom>
                <a:avLst/>
                <a:gdLst/>
                <a:ahLst/>
                <a:cxnLst/>
                <a:rect l="l" t="t" r="r" b="b"/>
                <a:pathLst>
                  <a:path w="1996" h="575" extrusionOk="0">
                    <a:moveTo>
                      <a:pt x="1599" y="1"/>
                    </a:moveTo>
                    <a:cubicBezTo>
                      <a:pt x="1493" y="1"/>
                      <a:pt x="1341" y="8"/>
                      <a:pt x="1116" y="8"/>
                    </a:cubicBezTo>
                    <a:cubicBezTo>
                      <a:pt x="456" y="8"/>
                      <a:pt x="0" y="39"/>
                      <a:pt x="0" y="259"/>
                    </a:cubicBezTo>
                    <a:cubicBezTo>
                      <a:pt x="0" y="465"/>
                      <a:pt x="359" y="575"/>
                      <a:pt x="960" y="575"/>
                    </a:cubicBezTo>
                    <a:cubicBezTo>
                      <a:pt x="1001" y="575"/>
                      <a:pt x="1042" y="574"/>
                      <a:pt x="1084" y="573"/>
                    </a:cubicBezTo>
                    <a:cubicBezTo>
                      <a:pt x="1964" y="542"/>
                      <a:pt x="1996" y="401"/>
                      <a:pt x="1917" y="196"/>
                    </a:cubicBezTo>
                    <a:cubicBezTo>
                      <a:pt x="1844" y="29"/>
                      <a:pt x="1812" y="1"/>
                      <a:pt x="1599"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706821" y="3221419"/>
                <a:ext cx="169925" cy="58432"/>
              </a:xfrm>
              <a:custGeom>
                <a:avLst/>
                <a:gdLst/>
                <a:ahLst/>
                <a:cxnLst/>
                <a:rect l="l" t="t" r="r" b="b"/>
                <a:pathLst>
                  <a:path w="2562" h="881" extrusionOk="0">
                    <a:moveTo>
                      <a:pt x="1351" y="0"/>
                    </a:moveTo>
                    <a:cubicBezTo>
                      <a:pt x="550" y="0"/>
                      <a:pt x="0" y="157"/>
                      <a:pt x="0" y="440"/>
                    </a:cubicBezTo>
                    <a:cubicBezTo>
                      <a:pt x="0" y="723"/>
                      <a:pt x="566" y="880"/>
                      <a:pt x="1383" y="880"/>
                    </a:cubicBezTo>
                    <a:cubicBezTo>
                      <a:pt x="2184" y="880"/>
                      <a:pt x="2561" y="692"/>
                      <a:pt x="2561" y="409"/>
                    </a:cubicBezTo>
                    <a:cubicBezTo>
                      <a:pt x="2561" y="142"/>
                      <a:pt x="2168" y="0"/>
                      <a:pt x="1351"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780773" y="3229709"/>
                <a:ext cx="125155" cy="40724"/>
              </a:xfrm>
              <a:custGeom>
                <a:avLst/>
                <a:gdLst/>
                <a:ahLst/>
                <a:cxnLst/>
                <a:rect l="l" t="t" r="r" b="b"/>
                <a:pathLst>
                  <a:path w="1887" h="614" extrusionOk="0">
                    <a:moveTo>
                      <a:pt x="943" y="1"/>
                    </a:moveTo>
                    <a:cubicBezTo>
                      <a:pt x="409" y="1"/>
                      <a:pt x="1" y="142"/>
                      <a:pt x="1" y="315"/>
                    </a:cubicBezTo>
                    <a:cubicBezTo>
                      <a:pt x="1" y="472"/>
                      <a:pt x="425" y="614"/>
                      <a:pt x="943" y="614"/>
                    </a:cubicBezTo>
                    <a:cubicBezTo>
                      <a:pt x="1462" y="614"/>
                      <a:pt x="1886" y="472"/>
                      <a:pt x="1886" y="315"/>
                    </a:cubicBezTo>
                    <a:cubicBezTo>
                      <a:pt x="1886" y="142"/>
                      <a:pt x="1462" y="1"/>
                      <a:pt x="943"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749534" y="2940599"/>
                <a:ext cx="516937" cy="289310"/>
              </a:xfrm>
              <a:custGeom>
                <a:avLst/>
                <a:gdLst/>
                <a:ahLst/>
                <a:cxnLst/>
                <a:rect l="l" t="t" r="r" b="b"/>
                <a:pathLst>
                  <a:path w="7794" h="4362" extrusionOk="0">
                    <a:moveTo>
                      <a:pt x="1848" y="1"/>
                    </a:moveTo>
                    <a:cubicBezTo>
                      <a:pt x="1823" y="1"/>
                      <a:pt x="1804" y="3"/>
                      <a:pt x="1791" y="8"/>
                    </a:cubicBezTo>
                    <a:cubicBezTo>
                      <a:pt x="1022" y="275"/>
                      <a:pt x="16" y="3841"/>
                      <a:pt x="0" y="3841"/>
                    </a:cubicBezTo>
                    <a:lnTo>
                      <a:pt x="346" y="3857"/>
                    </a:lnTo>
                    <a:lnTo>
                      <a:pt x="2090" y="1202"/>
                    </a:lnTo>
                    <a:cubicBezTo>
                      <a:pt x="2090" y="1202"/>
                      <a:pt x="4431" y="3559"/>
                      <a:pt x="5719" y="4219"/>
                    </a:cubicBezTo>
                    <a:cubicBezTo>
                      <a:pt x="5905" y="4314"/>
                      <a:pt x="6111" y="4361"/>
                      <a:pt x="6312" y="4361"/>
                    </a:cubicBezTo>
                    <a:cubicBezTo>
                      <a:pt x="6740" y="4361"/>
                      <a:pt x="7151" y="4148"/>
                      <a:pt x="7322" y="3731"/>
                    </a:cubicBezTo>
                    <a:cubicBezTo>
                      <a:pt x="7793" y="2537"/>
                      <a:pt x="6489" y="1658"/>
                      <a:pt x="5578" y="1233"/>
                    </a:cubicBezTo>
                    <a:cubicBezTo>
                      <a:pt x="4668" y="801"/>
                      <a:pt x="2302" y="1"/>
                      <a:pt x="18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768304" y="3066616"/>
                <a:ext cx="507519" cy="217347"/>
              </a:xfrm>
              <a:custGeom>
                <a:avLst/>
                <a:gdLst/>
                <a:ahLst/>
                <a:cxnLst/>
                <a:rect l="l" t="t" r="r" b="b"/>
                <a:pathLst>
                  <a:path w="7652" h="3277" extrusionOk="0">
                    <a:moveTo>
                      <a:pt x="6281" y="0"/>
                    </a:moveTo>
                    <a:cubicBezTo>
                      <a:pt x="6099" y="0"/>
                      <a:pt x="5878" y="100"/>
                      <a:pt x="5530" y="276"/>
                    </a:cubicBezTo>
                    <a:cubicBezTo>
                      <a:pt x="3724" y="1203"/>
                      <a:pt x="1524" y="2004"/>
                      <a:pt x="1006" y="2334"/>
                    </a:cubicBezTo>
                    <a:cubicBezTo>
                      <a:pt x="1006" y="2334"/>
                      <a:pt x="0" y="2868"/>
                      <a:pt x="1006" y="3277"/>
                    </a:cubicBezTo>
                    <a:cubicBezTo>
                      <a:pt x="1838" y="3261"/>
                      <a:pt x="4226" y="3277"/>
                      <a:pt x="6300" y="2774"/>
                    </a:cubicBezTo>
                    <a:cubicBezTo>
                      <a:pt x="7494" y="2476"/>
                      <a:pt x="7651" y="1470"/>
                      <a:pt x="7259" y="936"/>
                    </a:cubicBezTo>
                    <a:cubicBezTo>
                      <a:pt x="6777" y="278"/>
                      <a:pt x="6584" y="0"/>
                      <a:pt x="628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839139" y="2811862"/>
                <a:ext cx="238704" cy="190286"/>
              </a:xfrm>
              <a:custGeom>
                <a:avLst/>
                <a:gdLst/>
                <a:ahLst/>
                <a:cxnLst/>
                <a:rect l="l" t="t" r="r" b="b"/>
                <a:pathLst>
                  <a:path w="3599" h="2869" extrusionOk="0">
                    <a:moveTo>
                      <a:pt x="3174" y="1"/>
                    </a:moveTo>
                    <a:cubicBezTo>
                      <a:pt x="3174" y="1"/>
                      <a:pt x="2074" y="1321"/>
                      <a:pt x="1477" y="1949"/>
                    </a:cubicBezTo>
                    <a:lnTo>
                      <a:pt x="236" y="347"/>
                    </a:lnTo>
                    <a:lnTo>
                      <a:pt x="1" y="456"/>
                    </a:lnTo>
                    <a:cubicBezTo>
                      <a:pt x="220" y="865"/>
                      <a:pt x="943" y="2248"/>
                      <a:pt x="1069" y="2530"/>
                    </a:cubicBezTo>
                    <a:cubicBezTo>
                      <a:pt x="1183" y="2770"/>
                      <a:pt x="1336" y="2868"/>
                      <a:pt x="1511" y="2868"/>
                    </a:cubicBezTo>
                    <a:cubicBezTo>
                      <a:pt x="2301" y="2868"/>
                      <a:pt x="3534" y="869"/>
                      <a:pt x="3598" y="818"/>
                    </a:cubicBezTo>
                    <a:lnTo>
                      <a:pt x="3174"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998584" y="2761985"/>
                <a:ext cx="253560" cy="379047"/>
              </a:xfrm>
              <a:custGeom>
                <a:avLst/>
                <a:gdLst/>
                <a:ahLst/>
                <a:cxnLst/>
                <a:rect l="l" t="t" r="r" b="b"/>
                <a:pathLst>
                  <a:path w="3823" h="5715" extrusionOk="0">
                    <a:moveTo>
                      <a:pt x="1873" y="1"/>
                    </a:moveTo>
                    <a:cubicBezTo>
                      <a:pt x="1673" y="1"/>
                      <a:pt x="1485" y="65"/>
                      <a:pt x="1336" y="187"/>
                    </a:cubicBezTo>
                    <a:cubicBezTo>
                      <a:pt x="440" y="894"/>
                      <a:pt x="0" y="1931"/>
                      <a:pt x="550" y="2560"/>
                    </a:cubicBezTo>
                    <a:cubicBezTo>
                      <a:pt x="1304" y="3408"/>
                      <a:pt x="959" y="4413"/>
                      <a:pt x="770" y="5340"/>
                    </a:cubicBezTo>
                    <a:cubicBezTo>
                      <a:pt x="710" y="5608"/>
                      <a:pt x="1648" y="5714"/>
                      <a:pt x="2494" y="5714"/>
                    </a:cubicBezTo>
                    <a:cubicBezTo>
                      <a:pt x="3189" y="5714"/>
                      <a:pt x="3822" y="5642"/>
                      <a:pt x="3787" y="5529"/>
                    </a:cubicBezTo>
                    <a:cubicBezTo>
                      <a:pt x="3504" y="4523"/>
                      <a:pt x="3315" y="1931"/>
                      <a:pt x="3205" y="1381"/>
                    </a:cubicBezTo>
                    <a:cubicBezTo>
                      <a:pt x="2990" y="429"/>
                      <a:pt x="2391" y="1"/>
                      <a:pt x="1873"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048593" y="2584699"/>
                <a:ext cx="121972" cy="239765"/>
              </a:xfrm>
              <a:custGeom>
                <a:avLst/>
                <a:gdLst/>
                <a:ahLst/>
                <a:cxnLst/>
                <a:rect l="l" t="t" r="r" b="b"/>
                <a:pathLst>
                  <a:path w="1839" h="3615" extrusionOk="0">
                    <a:moveTo>
                      <a:pt x="1839" y="1"/>
                    </a:moveTo>
                    <a:lnTo>
                      <a:pt x="0" y="928"/>
                    </a:lnTo>
                    <a:cubicBezTo>
                      <a:pt x="927" y="2609"/>
                      <a:pt x="189" y="3284"/>
                      <a:pt x="189" y="3284"/>
                    </a:cubicBezTo>
                    <a:cubicBezTo>
                      <a:pt x="26" y="3525"/>
                      <a:pt x="53" y="3615"/>
                      <a:pt x="184" y="3615"/>
                    </a:cubicBezTo>
                    <a:cubicBezTo>
                      <a:pt x="555" y="3615"/>
                      <a:pt x="1760" y="2892"/>
                      <a:pt x="1760" y="2892"/>
                    </a:cubicBezTo>
                    <a:cubicBezTo>
                      <a:pt x="1399" y="1541"/>
                      <a:pt x="1839" y="1"/>
                      <a:pt x="183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975636" y="2515721"/>
                <a:ext cx="214760" cy="233132"/>
              </a:xfrm>
              <a:custGeom>
                <a:avLst/>
                <a:gdLst/>
                <a:ahLst/>
                <a:cxnLst/>
                <a:rect l="l" t="t" r="r" b="b"/>
                <a:pathLst>
                  <a:path w="3238" h="3515" extrusionOk="0">
                    <a:moveTo>
                      <a:pt x="1607" y="1"/>
                    </a:moveTo>
                    <a:cubicBezTo>
                      <a:pt x="1449" y="1"/>
                      <a:pt x="1289" y="27"/>
                      <a:pt x="1132" y="83"/>
                    </a:cubicBezTo>
                    <a:cubicBezTo>
                      <a:pt x="378" y="334"/>
                      <a:pt x="1" y="1119"/>
                      <a:pt x="299" y="1874"/>
                    </a:cubicBezTo>
                    <a:cubicBezTo>
                      <a:pt x="595" y="2606"/>
                      <a:pt x="916" y="3514"/>
                      <a:pt x="1522" y="3514"/>
                    </a:cubicBezTo>
                    <a:cubicBezTo>
                      <a:pt x="1592" y="3514"/>
                      <a:pt x="1666" y="3502"/>
                      <a:pt x="1745" y="3476"/>
                    </a:cubicBezTo>
                    <a:cubicBezTo>
                      <a:pt x="3111" y="3005"/>
                      <a:pt x="3237" y="1732"/>
                      <a:pt x="2970" y="978"/>
                    </a:cubicBezTo>
                    <a:cubicBezTo>
                      <a:pt x="2771" y="381"/>
                      <a:pt x="2208" y="1"/>
                      <a:pt x="1607"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817252" y="2764970"/>
                <a:ext cx="30311" cy="106385"/>
              </a:xfrm>
              <a:custGeom>
                <a:avLst/>
                <a:gdLst/>
                <a:ahLst/>
                <a:cxnLst/>
                <a:rect l="l" t="t" r="r" b="b"/>
                <a:pathLst>
                  <a:path w="457" h="1604" fill="none" extrusionOk="0">
                    <a:moveTo>
                      <a:pt x="1" y="1"/>
                    </a:moveTo>
                    <a:lnTo>
                      <a:pt x="456" y="1603"/>
                    </a:lnTo>
                  </a:path>
                </a:pathLst>
              </a:custGeom>
              <a:noFill/>
              <a:ln w="39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816191" y="2792959"/>
                <a:ext cx="55050" cy="55978"/>
              </a:xfrm>
              <a:custGeom>
                <a:avLst/>
                <a:gdLst/>
                <a:ahLst/>
                <a:cxnLst/>
                <a:rect l="l" t="t" r="r" b="b"/>
                <a:pathLst>
                  <a:path w="830" h="844" extrusionOk="0">
                    <a:moveTo>
                      <a:pt x="98" y="0"/>
                    </a:moveTo>
                    <a:cubicBezTo>
                      <a:pt x="40" y="0"/>
                      <a:pt x="15" y="43"/>
                      <a:pt x="1" y="97"/>
                    </a:cubicBezTo>
                    <a:cubicBezTo>
                      <a:pt x="1" y="129"/>
                      <a:pt x="48" y="160"/>
                      <a:pt x="48" y="207"/>
                    </a:cubicBezTo>
                    <a:cubicBezTo>
                      <a:pt x="48" y="223"/>
                      <a:pt x="1" y="254"/>
                      <a:pt x="17" y="317"/>
                    </a:cubicBezTo>
                    <a:cubicBezTo>
                      <a:pt x="32" y="333"/>
                      <a:pt x="48" y="333"/>
                      <a:pt x="64" y="380"/>
                    </a:cubicBezTo>
                    <a:cubicBezTo>
                      <a:pt x="79" y="396"/>
                      <a:pt x="48" y="443"/>
                      <a:pt x="64" y="459"/>
                    </a:cubicBezTo>
                    <a:cubicBezTo>
                      <a:pt x="79" y="506"/>
                      <a:pt x="127" y="490"/>
                      <a:pt x="127" y="537"/>
                    </a:cubicBezTo>
                    <a:cubicBezTo>
                      <a:pt x="127" y="569"/>
                      <a:pt x="79" y="569"/>
                      <a:pt x="95" y="616"/>
                    </a:cubicBezTo>
                    <a:cubicBezTo>
                      <a:pt x="117" y="682"/>
                      <a:pt x="508" y="843"/>
                      <a:pt x="702" y="843"/>
                    </a:cubicBezTo>
                    <a:cubicBezTo>
                      <a:pt x="783" y="843"/>
                      <a:pt x="830" y="815"/>
                      <a:pt x="802" y="741"/>
                    </a:cubicBezTo>
                    <a:cubicBezTo>
                      <a:pt x="708" y="490"/>
                      <a:pt x="378" y="66"/>
                      <a:pt x="127" y="3"/>
                    </a:cubicBezTo>
                    <a:cubicBezTo>
                      <a:pt x="116" y="1"/>
                      <a:pt x="107" y="0"/>
                      <a:pt x="98"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839139" y="2784801"/>
                <a:ext cx="26132" cy="52131"/>
              </a:xfrm>
              <a:custGeom>
                <a:avLst/>
                <a:gdLst/>
                <a:ahLst/>
                <a:cxnLst/>
                <a:rect l="l" t="t" r="r" b="b"/>
                <a:pathLst>
                  <a:path w="394" h="786" extrusionOk="0">
                    <a:moveTo>
                      <a:pt x="79" y="0"/>
                    </a:moveTo>
                    <a:cubicBezTo>
                      <a:pt x="79" y="0"/>
                      <a:pt x="1" y="0"/>
                      <a:pt x="126" y="205"/>
                    </a:cubicBezTo>
                    <a:cubicBezTo>
                      <a:pt x="126" y="205"/>
                      <a:pt x="63" y="362"/>
                      <a:pt x="220" y="629"/>
                    </a:cubicBezTo>
                    <a:lnTo>
                      <a:pt x="393" y="786"/>
                    </a:lnTo>
                    <a:cubicBezTo>
                      <a:pt x="393" y="786"/>
                      <a:pt x="378" y="377"/>
                      <a:pt x="268" y="220"/>
                    </a:cubicBezTo>
                    <a:cubicBezTo>
                      <a:pt x="268" y="220"/>
                      <a:pt x="111" y="0"/>
                      <a:pt x="79"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690239" y="3186001"/>
                <a:ext cx="86421" cy="21556"/>
              </a:xfrm>
              <a:custGeom>
                <a:avLst/>
                <a:gdLst/>
                <a:ahLst/>
                <a:cxnLst/>
                <a:rect l="l" t="t" r="r" b="b"/>
                <a:pathLst>
                  <a:path w="1303" h="325" extrusionOk="0">
                    <a:moveTo>
                      <a:pt x="942" y="0"/>
                    </a:moveTo>
                    <a:lnTo>
                      <a:pt x="894" y="126"/>
                    </a:lnTo>
                    <a:cubicBezTo>
                      <a:pt x="894" y="126"/>
                      <a:pt x="692" y="119"/>
                      <a:pt x="459" y="119"/>
                    </a:cubicBezTo>
                    <a:cubicBezTo>
                      <a:pt x="343" y="119"/>
                      <a:pt x="219" y="121"/>
                      <a:pt x="109" y="126"/>
                    </a:cubicBezTo>
                    <a:cubicBezTo>
                      <a:pt x="109" y="126"/>
                      <a:pt x="0" y="325"/>
                      <a:pt x="469" y="325"/>
                    </a:cubicBezTo>
                    <a:cubicBezTo>
                      <a:pt x="618" y="325"/>
                      <a:pt x="826" y="305"/>
                      <a:pt x="1114" y="251"/>
                    </a:cubicBezTo>
                    <a:cubicBezTo>
                      <a:pt x="1271" y="220"/>
                      <a:pt x="1303" y="47"/>
                      <a:pt x="1303" y="47"/>
                    </a:cubicBezTo>
                    <a:lnTo>
                      <a:pt x="942" y="0"/>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851675" y="2831693"/>
                <a:ext cx="359548" cy="192342"/>
              </a:xfrm>
              <a:custGeom>
                <a:avLst/>
                <a:gdLst/>
                <a:ahLst/>
                <a:cxnLst/>
                <a:rect l="l" t="t" r="r" b="b"/>
                <a:pathLst>
                  <a:path w="5421" h="2900" extrusionOk="0">
                    <a:moveTo>
                      <a:pt x="4769" y="1"/>
                    </a:moveTo>
                    <a:cubicBezTo>
                      <a:pt x="4575" y="1"/>
                      <a:pt x="4403" y="158"/>
                      <a:pt x="4258" y="315"/>
                    </a:cubicBezTo>
                    <a:cubicBezTo>
                      <a:pt x="3944" y="613"/>
                      <a:pt x="3614" y="912"/>
                      <a:pt x="3299" y="1226"/>
                    </a:cubicBezTo>
                    <a:cubicBezTo>
                      <a:pt x="3111" y="1414"/>
                      <a:pt x="2922" y="1603"/>
                      <a:pt x="2734" y="1776"/>
                    </a:cubicBezTo>
                    <a:lnTo>
                      <a:pt x="236" y="79"/>
                    </a:lnTo>
                    <a:lnTo>
                      <a:pt x="31" y="252"/>
                    </a:lnTo>
                    <a:cubicBezTo>
                      <a:pt x="0" y="283"/>
                      <a:pt x="581" y="959"/>
                      <a:pt x="629" y="1022"/>
                    </a:cubicBezTo>
                    <a:cubicBezTo>
                      <a:pt x="1068" y="1493"/>
                      <a:pt x="2372" y="2687"/>
                      <a:pt x="2561" y="2813"/>
                    </a:cubicBezTo>
                    <a:cubicBezTo>
                      <a:pt x="2658" y="2865"/>
                      <a:pt x="2737" y="2899"/>
                      <a:pt x="2826" y="2899"/>
                    </a:cubicBezTo>
                    <a:cubicBezTo>
                      <a:pt x="2923" y="2899"/>
                      <a:pt x="3033" y="2857"/>
                      <a:pt x="3189" y="2750"/>
                    </a:cubicBezTo>
                    <a:cubicBezTo>
                      <a:pt x="3252" y="2703"/>
                      <a:pt x="4415" y="1619"/>
                      <a:pt x="4808" y="1226"/>
                    </a:cubicBezTo>
                    <a:cubicBezTo>
                      <a:pt x="5169" y="880"/>
                      <a:pt x="5420" y="315"/>
                      <a:pt x="4949" y="48"/>
                    </a:cubicBezTo>
                    <a:cubicBezTo>
                      <a:pt x="4887" y="15"/>
                      <a:pt x="4827" y="1"/>
                      <a:pt x="476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103842" y="2594117"/>
                <a:ext cx="46958" cy="64667"/>
              </a:xfrm>
              <a:custGeom>
                <a:avLst/>
                <a:gdLst/>
                <a:ahLst/>
                <a:cxnLst/>
                <a:rect l="l" t="t" r="r" b="b"/>
                <a:pathLst>
                  <a:path w="708" h="975" extrusionOk="0">
                    <a:moveTo>
                      <a:pt x="361" y="0"/>
                    </a:moveTo>
                    <a:cubicBezTo>
                      <a:pt x="173" y="0"/>
                      <a:pt x="0" y="157"/>
                      <a:pt x="0" y="346"/>
                    </a:cubicBezTo>
                    <a:cubicBezTo>
                      <a:pt x="0" y="550"/>
                      <a:pt x="157" y="974"/>
                      <a:pt x="361" y="974"/>
                    </a:cubicBezTo>
                    <a:cubicBezTo>
                      <a:pt x="707" y="974"/>
                      <a:pt x="707" y="550"/>
                      <a:pt x="707" y="346"/>
                    </a:cubicBezTo>
                    <a:cubicBezTo>
                      <a:pt x="707" y="157"/>
                      <a:pt x="550" y="0"/>
                      <a:pt x="361"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980146" y="2545832"/>
                <a:ext cx="32035" cy="48351"/>
              </a:xfrm>
              <a:custGeom>
                <a:avLst/>
                <a:gdLst/>
                <a:ahLst/>
                <a:cxnLst/>
                <a:rect l="l" t="t" r="r" b="b"/>
                <a:pathLst>
                  <a:path w="483" h="729" extrusionOk="0">
                    <a:moveTo>
                      <a:pt x="426" y="1"/>
                    </a:moveTo>
                    <a:cubicBezTo>
                      <a:pt x="296" y="1"/>
                      <a:pt x="0" y="70"/>
                      <a:pt x="137" y="728"/>
                    </a:cubicBezTo>
                    <a:cubicBezTo>
                      <a:pt x="137" y="728"/>
                      <a:pt x="200" y="446"/>
                      <a:pt x="483" y="6"/>
                    </a:cubicBezTo>
                    <a:cubicBezTo>
                      <a:pt x="483" y="6"/>
                      <a:pt x="460" y="1"/>
                      <a:pt x="4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989034" y="2492374"/>
                <a:ext cx="390986" cy="527350"/>
              </a:xfrm>
              <a:custGeom>
                <a:avLst/>
                <a:gdLst/>
                <a:ahLst/>
                <a:cxnLst/>
                <a:rect l="l" t="t" r="r" b="b"/>
                <a:pathLst>
                  <a:path w="5895" h="7951" extrusionOk="0">
                    <a:moveTo>
                      <a:pt x="1519" y="1"/>
                    </a:moveTo>
                    <a:cubicBezTo>
                      <a:pt x="0" y="1"/>
                      <a:pt x="160" y="1079"/>
                      <a:pt x="160" y="1079"/>
                    </a:cubicBezTo>
                    <a:cubicBezTo>
                      <a:pt x="160" y="1079"/>
                      <a:pt x="383" y="2148"/>
                      <a:pt x="1260" y="2148"/>
                    </a:cubicBezTo>
                    <a:cubicBezTo>
                      <a:pt x="1425" y="2148"/>
                      <a:pt x="1612" y="2111"/>
                      <a:pt x="1825" y="2021"/>
                    </a:cubicBezTo>
                    <a:cubicBezTo>
                      <a:pt x="1825" y="2021"/>
                      <a:pt x="1696" y="1517"/>
                      <a:pt x="2118" y="1517"/>
                    </a:cubicBezTo>
                    <a:cubicBezTo>
                      <a:pt x="2161" y="1517"/>
                      <a:pt x="2210" y="1523"/>
                      <a:pt x="2265" y="1534"/>
                    </a:cubicBezTo>
                    <a:cubicBezTo>
                      <a:pt x="2265" y="1534"/>
                      <a:pt x="2721" y="1754"/>
                      <a:pt x="2344" y="2508"/>
                    </a:cubicBezTo>
                    <a:cubicBezTo>
                      <a:pt x="1967" y="3262"/>
                      <a:pt x="2281" y="3797"/>
                      <a:pt x="2281" y="3797"/>
                    </a:cubicBezTo>
                    <a:cubicBezTo>
                      <a:pt x="2281" y="3797"/>
                      <a:pt x="569" y="4409"/>
                      <a:pt x="898" y="6248"/>
                    </a:cubicBezTo>
                    <a:cubicBezTo>
                      <a:pt x="1089" y="7309"/>
                      <a:pt x="2337" y="7951"/>
                      <a:pt x="3454" y="7951"/>
                    </a:cubicBezTo>
                    <a:cubicBezTo>
                      <a:pt x="4273" y="7951"/>
                      <a:pt x="5022" y="7606"/>
                      <a:pt x="5235" y="6829"/>
                    </a:cubicBezTo>
                    <a:cubicBezTo>
                      <a:pt x="5894" y="4409"/>
                      <a:pt x="4198" y="3860"/>
                      <a:pt x="4198" y="3860"/>
                    </a:cubicBezTo>
                    <a:cubicBezTo>
                      <a:pt x="4198" y="3860"/>
                      <a:pt x="4481" y="293"/>
                      <a:pt x="1951" y="26"/>
                    </a:cubicBezTo>
                    <a:cubicBezTo>
                      <a:pt x="1794" y="9"/>
                      <a:pt x="1650" y="1"/>
                      <a:pt x="15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4492700" y="1546874"/>
              <a:ext cx="211200" cy="211200"/>
            </a:xfrm>
            <a:prstGeom prst="diamond">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5400000">
              <a:off x="6708750" y="4121025"/>
              <a:ext cx="202500" cy="175200"/>
            </a:xfrm>
            <a:prstGeom prst="triangle">
              <a:avLst>
                <a:gd name="adj" fmla="val 50000"/>
              </a:avLst>
            </a:pr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707850" y="830300"/>
              <a:ext cx="202500" cy="202500"/>
            </a:xfrm>
            <a:prstGeom prst="ellipse">
              <a:avLst/>
            </a:pr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789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9"/>
        <p:cNvGrpSpPr/>
        <p:nvPr/>
      </p:nvGrpSpPr>
      <p:grpSpPr>
        <a:xfrm>
          <a:off x="0" y="0"/>
          <a:ext cx="0" cy="0"/>
          <a:chOff x="0" y="0"/>
          <a:chExt cx="0" cy="0"/>
        </a:xfrm>
      </p:grpSpPr>
      <p:sp>
        <p:nvSpPr>
          <p:cNvPr id="190" name="Google Shape;19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90804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533450" y="1060275"/>
            <a:ext cx="8077200" cy="490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 name="Google Shape;193;p4"/>
          <p:cNvSpPr txBox="1">
            <a:spLocks noGrp="1"/>
          </p:cNvSpPr>
          <p:nvPr>
            <p:ph type="body" idx="1"/>
          </p:nvPr>
        </p:nvSpPr>
        <p:spPr>
          <a:xfrm>
            <a:off x="2057450" y="1685875"/>
            <a:ext cx="80772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222488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533450" y="1060275"/>
            <a:ext cx="8077200" cy="490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6" name="Google Shape;19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97" name="Google Shape;19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43393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198"/>
        <p:cNvGrpSpPr/>
        <p:nvPr/>
      </p:nvGrpSpPr>
      <p:grpSpPr>
        <a:xfrm>
          <a:off x="0" y="0"/>
          <a:ext cx="0" cy="0"/>
          <a:chOff x="0" y="0"/>
          <a:chExt cx="0" cy="0"/>
        </a:xfrm>
      </p:grpSpPr>
      <p:sp>
        <p:nvSpPr>
          <p:cNvPr id="199" name="Google Shape;199;p6"/>
          <p:cNvSpPr/>
          <p:nvPr/>
        </p:nvSpPr>
        <p:spPr>
          <a:xfrm>
            <a:off x="355050" y="353550"/>
            <a:ext cx="8433900" cy="443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txBox="1">
            <a:spLocks noGrp="1"/>
          </p:cNvSpPr>
          <p:nvPr>
            <p:ph type="title"/>
          </p:nvPr>
        </p:nvSpPr>
        <p:spPr>
          <a:xfrm>
            <a:off x="538500" y="533400"/>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2400" b="0">
                <a:solidFill>
                  <a:schemeClr val="lt2"/>
                </a:solidFill>
                <a:latin typeface="Ranchers"/>
                <a:ea typeface="Ranchers"/>
                <a:cs typeface="Ranchers"/>
                <a:sym typeface="Rancher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1" name="Google Shape;201;p6"/>
          <p:cNvGrpSpPr/>
          <p:nvPr/>
        </p:nvGrpSpPr>
        <p:grpSpPr>
          <a:xfrm>
            <a:off x="7052568" y="3604503"/>
            <a:ext cx="1557971" cy="1081807"/>
            <a:chOff x="7376300" y="680125"/>
            <a:chExt cx="1006897" cy="699158"/>
          </a:xfrm>
        </p:grpSpPr>
        <p:sp>
          <p:nvSpPr>
            <p:cNvPr id="202" name="Google Shape;202;p6"/>
            <p:cNvSpPr/>
            <p:nvPr/>
          </p:nvSpPr>
          <p:spPr>
            <a:xfrm>
              <a:off x="7684228" y="680125"/>
              <a:ext cx="698969" cy="69915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7376300" y="680128"/>
              <a:ext cx="413142" cy="413262"/>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6"/>
          <p:cNvSpPr/>
          <p:nvPr/>
        </p:nvSpPr>
        <p:spPr>
          <a:xfrm>
            <a:off x="533450" y="724829"/>
            <a:ext cx="134100" cy="134100"/>
          </a:xfrm>
          <a:prstGeom prst="ellipse">
            <a:avLst/>
          </a:pr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71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7" name="Google Shape;20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256382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115958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0"/>
        <p:cNvGrpSpPr/>
        <p:nvPr/>
      </p:nvGrpSpPr>
      <p:grpSpPr>
        <a:xfrm>
          <a:off x="0" y="0"/>
          <a:ext cx="0" cy="0"/>
          <a:chOff x="0" y="0"/>
          <a:chExt cx="0" cy="0"/>
        </a:xfrm>
      </p:grpSpPr>
      <p:sp>
        <p:nvSpPr>
          <p:cNvPr id="211" name="Google Shape;21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3" name="Google Shape;21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4" name="Google Shape;21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824411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7"/>
        <p:cNvGrpSpPr/>
        <p:nvPr/>
      </p:nvGrpSpPr>
      <p:grpSpPr>
        <a:xfrm>
          <a:off x="0" y="0"/>
          <a:ext cx="0" cy="0"/>
          <a:chOff x="0" y="0"/>
          <a:chExt cx="0" cy="0"/>
        </a:xfrm>
      </p:grpSpPr>
      <p:sp>
        <p:nvSpPr>
          <p:cNvPr id="218" name="Google Shape;21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9" name="Google Shape;21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35787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9"/>
        <p:cNvGrpSpPr/>
        <p:nvPr/>
      </p:nvGrpSpPr>
      <p:grpSpPr>
        <a:xfrm>
          <a:off x="0" y="0"/>
          <a:ext cx="0" cy="0"/>
          <a:chOff x="0" y="0"/>
          <a:chExt cx="0" cy="0"/>
        </a:xfrm>
      </p:grpSpPr>
      <p:sp>
        <p:nvSpPr>
          <p:cNvPr id="190" name="Google Shape;19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atin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0"/>
        <p:cNvGrpSpPr/>
        <p:nvPr/>
      </p:nvGrpSpPr>
      <p:grpSpPr>
        <a:xfrm>
          <a:off x="0" y="0"/>
          <a:ext cx="0" cy="0"/>
          <a:chOff x="0" y="0"/>
          <a:chExt cx="0" cy="0"/>
        </a:xfrm>
      </p:grpSpPr>
      <p:sp>
        <p:nvSpPr>
          <p:cNvPr id="221" name="Google Shape;221;p12"/>
          <p:cNvSpPr/>
          <p:nvPr/>
        </p:nvSpPr>
        <p:spPr>
          <a:xfrm>
            <a:off x="0" y="-9525"/>
            <a:ext cx="9144000" cy="5143500"/>
          </a:xfrm>
          <a:prstGeom prst="rect">
            <a:avLst/>
          </a:pr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813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538550" y="533400"/>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2400" b="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6233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3560-EE16-4B35-8AC6-1EA2A05FA3E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B725F8-A3BA-4136-B287-8D9A96B2BEF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7042EA9-6617-4167-992C-E6D3DA479CAB}"/>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5" name="Footer Placeholder 4">
            <a:extLst>
              <a:ext uri="{FF2B5EF4-FFF2-40B4-BE49-F238E27FC236}">
                <a16:creationId xmlns:a16="http://schemas.microsoft.com/office/drawing/2014/main" id="{570F2159-B478-4A68-BFEB-CAF331FB6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CD550-F4D4-4E2E-8D34-F4499464F76B}"/>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4140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088E-8D9F-4618-AE5D-204C3EEE7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04E3B-1E9B-4B1A-96C0-06BF4B358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03867-D004-4177-B077-7D8E0D5BFE9B}"/>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5" name="Footer Placeholder 4">
            <a:extLst>
              <a:ext uri="{FF2B5EF4-FFF2-40B4-BE49-F238E27FC236}">
                <a16:creationId xmlns:a16="http://schemas.microsoft.com/office/drawing/2014/main" id="{30B4BB2F-2AC0-4152-AE4D-E454E5DAA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ED1AC-A116-46C8-82C0-91FBA5927368}"/>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2183174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DC42-7EAF-43C0-8C3B-65FB6B3BFE3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DE7CC7-E5EE-432C-BD40-0517DEB55C3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786B58-43D5-48CB-A8D9-C7FB15ED076C}"/>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5" name="Footer Placeholder 4">
            <a:extLst>
              <a:ext uri="{FF2B5EF4-FFF2-40B4-BE49-F238E27FC236}">
                <a16:creationId xmlns:a16="http://schemas.microsoft.com/office/drawing/2014/main" id="{A3BD2CF4-8355-4657-B836-692EC5BC9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0E740-1CC2-4942-87F9-B60DC9E33396}"/>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2887478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BEFD-7F89-431E-A1CB-15B2F2BB85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7150F3-1AC1-419D-9F6C-75F5B6D0A1F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473A3E-DF56-4AC6-B2F4-A851465F9DE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1B4C56-4CA3-4767-B351-66547B06DB2D}"/>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6" name="Footer Placeholder 5">
            <a:extLst>
              <a:ext uri="{FF2B5EF4-FFF2-40B4-BE49-F238E27FC236}">
                <a16:creationId xmlns:a16="http://schemas.microsoft.com/office/drawing/2014/main" id="{1BEFB848-4061-413F-BC3A-B0197A3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592FD-65E7-47B4-A002-0B047AF36003}"/>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3589416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8838-87AC-4E35-BF65-F214355B6B7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357DD8-5C03-49F4-B15F-0BC3D45DAF2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5E4008E-BB1C-437E-9134-A0EC6F32EF4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E18776-B388-491F-89BA-D09E0C3767C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05FF0-671B-4392-824B-EB385D1C868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E11DA-C8D7-4F5E-A9C3-33B1D82CF228}"/>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8" name="Footer Placeholder 7">
            <a:extLst>
              <a:ext uri="{FF2B5EF4-FFF2-40B4-BE49-F238E27FC236}">
                <a16:creationId xmlns:a16="http://schemas.microsoft.com/office/drawing/2014/main" id="{3F94483D-5BA6-49F0-AB26-FDFB6F6798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21D90-AC6A-4BB2-AA01-3F0B84AECEA4}"/>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422763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F4BB-C62A-4EAA-8772-81AEE09C1D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0D45B-5577-4F1D-96B1-59042CEF4BDC}"/>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4" name="Footer Placeholder 3">
            <a:extLst>
              <a:ext uri="{FF2B5EF4-FFF2-40B4-BE49-F238E27FC236}">
                <a16:creationId xmlns:a16="http://schemas.microsoft.com/office/drawing/2014/main" id="{A0DDB273-C264-49BD-AF69-F82C4C11D9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F792C-E853-453B-9ABC-651F23BA0D0E}"/>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179740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7AE0D-5623-4BBF-904E-C643038723E5}"/>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3" name="Footer Placeholder 2">
            <a:extLst>
              <a:ext uri="{FF2B5EF4-FFF2-40B4-BE49-F238E27FC236}">
                <a16:creationId xmlns:a16="http://schemas.microsoft.com/office/drawing/2014/main" id="{CF6866A4-01E2-41A3-9EB9-0C4964ADAC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2C9B95-1447-4E06-95C7-BEF3A0B4900E}"/>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1919834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2089-D18F-4475-8AE1-375E5BFA669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E85BC54-C02F-41B8-8C5F-4BD4AD77BC1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7928F-4E3E-43B5-B60C-A81327F6DE2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559074-DF28-40E0-A5B4-CED85BF93BD3}"/>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6" name="Footer Placeholder 5">
            <a:extLst>
              <a:ext uri="{FF2B5EF4-FFF2-40B4-BE49-F238E27FC236}">
                <a16:creationId xmlns:a16="http://schemas.microsoft.com/office/drawing/2014/main" id="{E04C671F-09FE-44E3-99B8-0C1746BEB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15A71-27B3-43CF-811F-6A293EA194B2}"/>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381025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533450" y="1060275"/>
            <a:ext cx="8077200" cy="490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93" name="Google Shape;193;p4"/>
          <p:cNvSpPr txBox="1">
            <a:spLocks noGrp="1"/>
          </p:cNvSpPr>
          <p:nvPr>
            <p:ph type="body" idx="1"/>
          </p:nvPr>
        </p:nvSpPr>
        <p:spPr>
          <a:xfrm>
            <a:off x="2057450" y="1685875"/>
            <a:ext cx="80772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2139-6E5A-4352-ADC2-C5A3E97222C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528CF4-BC21-49D4-8D8E-D665848D82D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564F55F-FD1F-4C23-9604-F0F16DBDF9B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DEF342-E4AE-4F7C-A4E8-6F38412A1AB6}"/>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6" name="Footer Placeholder 5">
            <a:extLst>
              <a:ext uri="{FF2B5EF4-FFF2-40B4-BE49-F238E27FC236}">
                <a16:creationId xmlns:a16="http://schemas.microsoft.com/office/drawing/2014/main" id="{8927B1EB-24AC-4A6D-9132-040ACEBCE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DB0CA-C015-4B3F-8DBD-9323F0C860E7}"/>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968725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D0FF-9AC1-4D6B-8A4E-AA71902A2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470380-0C5F-4C24-8FEE-25E20FD8B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AA7-D007-481C-914E-1FAC0CA7D585}"/>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5" name="Footer Placeholder 4">
            <a:extLst>
              <a:ext uri="{FF2B5EF4-FFF2-40B4-BE49-F238E27FC236}">
                <a16:creationId xmlns:a16="http://schemas.microsoft.com/office/drawing/2014/main" id="{F7A848AC-72D6-4562-8786-617CC463D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22A71-CA82-4071-B43F-C2A77FDD3026}"/>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62279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3014F7-E0AF-4A11-91C1-2E2CFB758A8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9A7DA4-0F2E-4F06-A6BF-DD934B354D4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07146-1C29-4B9B-9571-1FB8A6FEDD4D}"/>
              </a:ext>
            </a:extLst>
          </p:cNvPr>
          <p:cNvSpPr>
            <a:spLocks noGrp="1"/>
          </p:cNvSpPr>
          <p:nvPr>
            <p:ph type="dt" sz="half" idx="10"/>
          </p:nvPr>
        </p:nvSpPr>
        <p:spPr/>
        <p:txBody>
          <a:bodyPr/>
          <a:lstStyle/>
          <a:p>
            <a:fld id="{AC94056E-C2EB-4C49-9688-1A23B9649620}" type="datetimeFigureOut">
              <a:rPr lang="en-US" smtClean="0"/>
              <a:t>3/11/2024</a:t>
            </a:fld>
            <a:endParaRPr lang="en-US"/>
          </a:p>
        </p:txBody>
      </p:sp>
      <p:sp>
        <p:nvSpPr>
          <p:cNvPr id="5" name="Footer Placeholder 4">
            <a:extLst>
              <a:ext uri="{FF2B5EF4-FFF2-40B4-BE49-F238E27FC236}">
                <a16:creationId xmlns:a16="http://schemas.microsoft.com/office/drawing/2014/main" id="{1F86D161-59BF-4F41-B2A1-151FD2070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2DFB3-3103-4D6E-A6D8-B3D11E842DD8}"/>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3409426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53778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630592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04448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545762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04758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263274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2107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533450" y="1060275"/>
            <a:ext cx="8077200" cy="490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96" name="Google Shape;19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97" name="Google Shape;19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478325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437884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794828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58721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207" name="Google Shape;20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atin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0"/>
        <p:cNvGrpSpPr/>
        <p:nvPr/>
      </p:nvGrpSpPr>
      <p:grpSpPr>
        <a:xfrm>
          <a:off x="0" y="0"/>
          <a:ext cx="0" cy="0"/>
          <a:chOff x="0" y="0"/>
          <a:chExt cx="0" cy="0"/>
        </a:xfrm>
      </p:grpSpPr>
      <p:sp>
        <p:nvSpPr>
          <p:cNvPr id="211" name="Google Shape;21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213" name="Google Shape;21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4" name="Google Shape;21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5"/>
        <p:cNvGrpSpPr/>
        <p:nvPr/>
      </p:nvGrpSpPr>
      <p:grpSpPr>
        <a:xfrm>
          <a:off x="0" y="0"/>
          <a:ext cx="0" cy="0"/>
          <a:chOff x="0" y="0"/>
          <a:chExt cx="0" cy="0"/>
        </a:xfrm>
      </p:grpSpPr>
      <p:sp>
        <p:nvSpPr>
          <p:cNvPr id="216" name="Google Shape;21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7"/>
        <p:cNvGrpSpPr/>
        <p:nvPr/>
      </p:nvGrpSpPr>
      <p:grpSpPr>
        <a:xfrm>
          <a:off x="0" y="0"/>
          <a:ext cx="0" cy="0"/>
          <a:chOff x="0" y="0"/>
          <a:chExt cx="0" cy="0"/>
        </a:xfrm>
      </p:grpSpPr>
      <p:sp>
        <p:nvSpPr>
          <p:cNvPr id="218" name="Google Shape;21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atin typeface="Arial" panose="020B060402020202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219" name="Google Shape;21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1060275"/>
            <a:ext cx="8077200" cy="490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anchers"/>
              <a:buNone/>
              <a:defRPr sz="3000" b="1">
                <a:solidFill>
                  <a:schemeClr val="dk1"/>
                </a:solidFill>
                <a:latin typeface="Ranchers"/>
                <a:ea typeface="Ranchers"/>
                <a:cs typeface="Ranchers"/>
                <a:sym typeface="Ranchers"/>
              </a:defRPr>
            </a:lvl1pPr>
            <a:lvl2pPr lvl="1"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dirty="0"/>
          </a:p>
        </p:txBody>
      </p:sp>
      <p:sp>
        <p:nvSpPr>
          <p:cNvPr id="7" name="Google Shape;7;p1"/>
          <p:cNvSpPr txBox="1">
            <a:spLocks noGrp="1"/>
          </p:cNvSpPr>
          <p:nvPr>
            <p:ph type="body" idx="1"/>
          </p:nvPr>
        </p:nvSpPr>
        <p:spPr>
          <a:xfrm>
            <a:off x="2057450" y="1685875"/>
            <a:ext cx="80772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Black" panose="020B0A04020102020204" pitchFamily="34" charset="0"/>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1060275"/>
            <a:ext cx="8077200" cy="490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anchers"/>
              <a:buNone/>
              <a:defRPr sz="3000" b="1">
                <a:solidFill>
                  <a:schemeClr val="dk1"/>
                </a:solidFill>
                <a:latin typeface="Ranchers"/>
                <a:ea typeface="Ranchers"/>
                <a:cs typeface="Ranchers"/>
                <a:sym typeface="Ranchers"/>
              </a:defRPr>
            </a:lvl1pPr>
            <a:lvl2pPr lvl="1"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2057450" y="1685875"/>
            <a:ext cx="80772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185844991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2487C-3911-4234-B738-A7A8D4436DF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B498D-CE14-4B65-ADCD-CAD41567483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A2320-ABDE-4F18-96CF-274DD563AE6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94056E-C2EB-4C49-9688-1A23B9649620}" type="datetimeFigureOut">
              <a:rPr lang="en-US" smtClean="0"/>
              <a:t>3/11/2024</a:t>
            </a:fld>
            <a:endParaRPr lang="en-US"/>
          </a:p>
        </p:txBody>
      </p:sp>
      <p:sp>
        <p:nvSpPr>
          <p:cNvPr id="5" name="Footer Placeholder 4">
            <a:extLst>
              <a:ext uri="{FF2B5EF4-FFF2-40B4-BE49-F238E27FC236}">
                <a16:creationId xmlns:a16="http://schemas.microsoft.com/office/drawing/2014/main" id="{34FBF53D-1E59-4AC1-A1E0-19ABB8F434C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62C710-A185-44CA-B339-1769C289AF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1D67EA-678D-45AF-B7C6-3837AC2406C8}" type="slidenum">
              <a:rPr lang="en-US" smtClean="0"/>
              <a:t>‹#›</a:t>
            </a:fld>
            <a:endParaRPr lang="en-US"/>
          </a:p>
        </p:txBody>
      </p:sp>
    </p:spTree>
    <p:extLst>
      <p:ext uri="{BB962C8B-B14F-4D97-AF65-F5344CB8AC3E}">
        <p14:creationId xmlns:p14="http://schemas.microsoft.com/office/powerpoint/2010/main" val="38681852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6433EC-62DB-4882-9412-9B8E930C28C1}" type="datetimeFigureOut">
              <a:rPr lang="en-US" smtClean="0"/>
              <a:t>3/11/2024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420540973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8.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slideLayout" Target="../slideLayouts/slideLayout33.xml"/><Relationship Id="rId7" Type="http://schemas.openxmlformats.org/officeDocument/2006/relationships/image" Target="../media/image23.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2.gif"/><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notesSlide" Target="../notesSlides/notesSlide16.xml"/><Relationship Id="rId9" Type="http://schemas.openxmlformats.org/officeDocument/2006/relationships/image" Target="../media/image25.gif"/></Relationships>
</file>

<file path=ppt/slides/_rels/slide24.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32.png"/><Relationship Id="rId18"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28.gif"/><Relationship Id="rId12" Type="http://schemas.openxmlformats.org/officeDocument/2006/relationships/image" Target="../media/image31.gif"/><Relationship Id="rId17" Type="http://schemas.openxmlformats.org/officeDocument/2006/relationships/image" Target="../media/image27.png"/><Relationship Id="rId2" Type="http://schemas.openxmlformats.org/officeDocument/2006/relationships/audio" Target="../media/media2.mp3"/><Relationship Id="rId16" Type="http://schemas.openxmlformats.org/officeDocument/2006/relationships/image" Target="../media/image33.gif"/><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0.gif"/><Relationship Id="rId5" Type="http://schemas.openxmlformats.org/officeDocument/2006/relationships/slideLayout" Target="../slideLayouts/slideLayout34.xml"/><Relationship Id="rId15" Type="http://schemas.openxmlformats.org/officeDocument/2006/relationships/image" Target="../media/image26.png"/><Relationship Id="rId10" Type="http://schemas.openxmlformats.org/officeDocument/2006/relationships/image" Target="../media/image29.gif"/><Relationship Id="rId4" Type="http://schemas.openxmlformats.org/officeDocument/2006/relationships/audio" Target="../media/media3.mp3"/><Relationship Id="rId9" Type="http://schemas.openxmlformats.org/officeDocument/2006/relationships/image" Target="../media/image22.gif"/><Relationship Id="rId1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0.gif"/><Relationship Id="rId18" Type="http://schemas.openxmlformats.org/officeDocument/2006/relationships/image" Target="../media/image34.gif"/><Relationship Id="rId3" Type="http://schemas.microsoft.com/office/2007/relationships/media" Target="../media/media3.mp3"/><Relationship Id="rId7" Type="http://schemas.openxmlformats.org/officeDocument/2006/relationships/audio" Target="../media/audio2.wav"/><Relationship Id="rId12" Type="http://schemas.openxmlformats.org/officeDocument/2006/relationships/image" Target="../media/image29.gif"/><Relationship Id="rId17" Type="http://schemas.openxmlformats.org/officeDocument/2006/relationships/image" Target="../media/image26.png"/><Relationship Id="rId2" Type="http://schemas.openxmlformats.org/officeDocument/2006/relationships/audio" Target="../media/media2.mp3"/><Relationship Id="rId16" Type="http://schemas.microsoft.com/office/2007/relationships/hdphoto" Target="../media/hdphoto1.wdp"/><Relationship Id="rId20"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17.xml"/><Relationship Id="rId11" Type="http://schemas.openxmlformats.org/officeDocument/2006/relationships/image" Target="../media/image22.gif"/><Relationship Id="rId5" Type="http://schemas.openxmlformats.org/officeDocument/2006/relationships/slideLayout" Target="../slideLayouts/slideLayout34.xml"/><Relationship Id="rId15" Type="http://schemas.openxmlformats.org/officeDocument/2006/relationships/image" Target="../media/image32.png"/><Relationship Id="rId10" Type="http://schemas.openxmlformats.org/officeDocument/2006/relationships/image" Target="../media/image23.gif"/><Relationship Id="rId19" Type="http://schemas.openxmlformats.org/officeDocument/2006/relationships/image" Target="../media/image27.png"/><Relationship Id="rId4" Type="http://schemas.openxmlformats.org/officeDocument/2006/relationships/audio" Target="../media/media3.mp3"/><Relationship Id="rId9" Type="http://schemas.openxmlformats.org/officeDocument/2006/relationships/image" Target="../media/image28.gif"/><Relationship Id="rId14" Type="http://schemas.openxmlformats.org/officeDocument/2006/relationships/image" Target="../media/image31.gif"/></Relationships>
</file>

<file path=ppt/slides/_rels/slide26.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1.gif"/><Relationship Id="rId18" Type="http://schemas.openxmlformats.org/officeDocument/2006/relationships/image" Target="../media/image27.png"/><Relationship Id="rId3" Type="http://schemas.microsoft.com/office/2007/relationships/media" Target="../media/media3.mp3"/><Relationship Id="rId7" Type="http://schemas.openxmlformats.org/officeDocument/2006/relationships/audio" Target="../media/audio2.wav"/><Relationship Id="rId12" Type="http://schemas.openxmlformats.org/officeDocument/2006/relationships/image" Target="../media/image30.gif"/><Relationship Id="rId17" Type="http://schemas.openxmlformats.org/officeDocument/2006/relationships/image" Target="../media/image34.gif"/><Relationship Id="rId2" Type="http://schemas.openxmlformats.org/officeDocument/2006/relationships/audio" Target="../media/media2.mp3"/><Relationship Id="rId16" Type="http://schemas.openxmlformats.org/officeDocument/2006/relationships/image" Target="../media/image26.png"/><Relationship Id="rId20" Type="http://schemas.openxmlformats.org/officeDocument/2006/relationships/image" Target="../media/image23.gif"/><Relationship Id="rId1" Type="http://schemas.microsoft.com/office/2007/relationships/media" Target="../media/media2.mp3"/><Relationship Id="rId6" Type="http://schemas.openxmlformats.org/officeDocument/2006/relationships/notesSlide" Target="../notesSlides/notesSlide18.xml"/><Relationship Id="rId11" Type="http://schemas.openxmlformats.org/officeDocument/2006/relationships/image" Target="../media/image29.gif"/><Relationship Id="rId5" Type="http://schemas.openxmlformats.org/officeDocument/2006/relationships/slideLayout" Target="../slideLayouts/slideLayout34.xml"/><Relationship Id="rId15" Type="http://schemas.microsoft.com/office/2007/relationships/hdphoto" Target="../media/hdphoto1.wdp"/><Relationship Id="rId10" Type="http://schemas.openxmlformats.org/officeDocument/2006/relationships/image" Target="../media/image22.gif"/><Relationship Id="rId19" Type="http://schemas.openxmlformats.org/officeDocument/2006/relationships/image" Target="../media/image21.png"/><Relationship Id="rId4" Type="http://schemas.openxmlformats.org/officeDocument/2006/relationships/audio" Target="../media/media3.mp3"/><Relationship Id="rId9" Type="http://schemas.openxmlformats.org/officeDocument/2006/relationships/image" Target="../media/image28.gif"/><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30.gif"/><Relationship Id="rId18"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28.gif"/><Relationship Id="rId12" Type="http://schemas.openxmlformats.org/officeDocument/2006/relationships/image" Target="../media/image29.gif"/><Relationship Id="rId17" Type="http://schemas.microsoft.com/office/2007/relationships/hdphoto" Target="../media/hdphoto1.wdp"/><Relationship Id="rId2" Type="http://schemas.openxmlformats.org/officeDocument/2006/relationships/audio" Target="../media/media2.mp3"/><Relationship Id="rId16" Type="http://schemas.openxmlformats.org/officeDocument/2006/relationships/image" Target="../media/image32.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22.gif"/><Relationship Id="rId5" Type="http://schemas.openxmlformats.org/officeDocument/2006/relationships/slideLayout" Target="../slideLayouts/slideLayout34.xml"/><Relationship Id="rId15" Type="http://schemas.openxmlformats.org/officeDocument/2006/relationships/image" Target="../media/image26.png"/><Relationship Id="rId10" Type="http://schemas.openxmlformats.org/officeDocument/2006/relationships/image" Target="../media/image23.gif"/><Relationship Id="rId19" Type="http://schemas.openxmlformats.org/officeDocument/2006/relationships/image" Target="../media/image27.png"/><Relationship Id="rId4" Type="http://schemas.openxmlformats.org/officeDocument/2006/relationships/audio" Target="../media/media3.mp3"/><Relationship Id="rId9" Type="http://schemas.openxmlformats.org/officeDocument/2006/relationships/image" Target="../media/image31.gif"/><Relationship Id="rId14" Type="http://schemas.openxmlformats.org/officeDocument/2006/relationships/image" Target="../media/image36.gif"/></Relationships>
</file>

<file path=ppt/slides/_rels/slide28.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30.gif"/><Relationship Id="rId18"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28.gif"/><Relationship Id="rId12" Type="http://schemas.openxmlformats.org/officeDocument/2006/relationships/image" Target="../media/image29.gif"/><Relationship Id="rId17" Type="http://schemas.microsoft.com/office/2007/relationships/hdphoto" Target="../media/hdphoto1.wdp"/><Relationship Id="rId2" Type="http://schemas.openxmlformats.org/officeDocument/2006/relationships/audio" Target="../media/media2.mp3"/><Relationship Id="rId16" Type="http://schemas.openxmlformats.org/officeDocument/2006/relationships/image" Target="../media/image32.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22.gif"/><Relationship Id="rId5" Type="http://schemas.openxmlformats.org/officeDocument/2006/relationships/slideLayout" Target="../slideLayouts/slideLayout34.xml"/><Relationship Id="rId15" Type="http://schemas.openxmlformats.org/officeDocument/2006/relationships/image" Target="../media/image26.png"/><Relationship Id="rId10" Type="http://schemas.openxmlformats.org/officeDocument/2006/relationships/image" Target="../media/image23.gif"/><Relationship Id="rId19" Type="http://schemas.openxmlformats.org/officeDocument/2006/relationships/image" Target="../media/image27.png"/><Relationship Id="rId4" Type="http://schemas.openxmlformats.org/officeDocument/2006/relationships/audio" Target="../media/media3.mp3"/><Relationship Id="rId9" Type="http://schemas.openxmlformats.org/officeDocument/2006/relationships/image" Target="../media/image31.gif"/><Relationship Id="rId14" Type="http://schemas.openxmlformats.org/officeDocument/2006/relationships/image" Target="../media/image36.gif"/></Relationships>
</file>

<file path=ppt/slides/_rels/slide29.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32.png"/><Relationship Id="rId18"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28.gif"/><Relationship Id="rId12" Type="http://schemas.openxmlformats.org/officeDocument/2006/relationships/image" Target="../media/image31.gif"/><Relationship Id="rId17" Type="http://schemas.openxmlformats.org/officeDocument/2006/relationships/image" Target="../media/image27.png"/><Relationship Id="rId2" Type="http://schemas.openxmlformats.org/officeDocument/2006/relationships/audio" Target="../media/media2.mp3"/><Relationship Id="rId16" Type="http://schemas.openxmlformats.org/officeDocument/2006/relationships/image" Target="../media/image33.gif"/><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0.gif"/><Relationship Id="rId5" Type="http://schemas.openxmlformats.org/officeDocument/2006/relationships/slideLayout" Target="../slideLayouts/slideLayout34.xml"/><Relationship Id="rId15" Type="http://schemas.openxmlformats.org/officeDocument/2006/relationships/image" Target="../media/image26.png"/><Relationship Id="rId10" Type="http://schemas.openxmlformats.org/officeDocument/2006/relationships/image" Target="../media/image29.gif"/><Relationship Id="rId4" Type="http://schemas.openxmlformats.org/officeDocument/2006/relationships/audio" Target="../media/media3.mp3"/><Relationship Id="rId9" Type="http://schemas.openxmlformats.org/officeDocument/2006/relationships/image" Target="../media/image22.gif"/><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0.gif"/><Relationship Id="rId18" Type="http://schemas.openxmlformats.org/officeDocument/2006/relationships/image" Target="../media/image34.gif"/><Relationship Id="rId3" Type="http://schemas.microsoft.com/office/2007/relationships/media" Target="../media/media3.mp3"/><Relationship Id="rId7" Type="http://schemas.openxmlformats.org/officeDocument/2006/relationships/audio" Target="../media/audio2.wav"/><Relationship Id="rId12" Type="http://schemas.openxmlformats.org/officeDocument/2006/relationships/image" Target="../media/image29.gif"/><Relationship Id="rId17" Type="http://schemas.openxmlformats.org/officeDocument/2006/relationships/image" Target="../media/image26.png"/><Relationship Id="rId2" Type="http://schemas.openxmlformats.org/officeDocument/2006/relationships/audio" Target="../media/media2.mp3"/><Relationship Id="rId16" Type="http://schemas.microsoft.com/office/2007/relationships/hdphoto" Target="../media/hdphoto1.wdp"/><Relationship Id="rId20"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19.xml"/><Relationship Id="rId11" Type="http://schemas.openxmlformats.org/officeDocument/2006/relationships/image" Target="../media/image22.gif"/><Relationship Id="rId5" Type="http://schemas.openxmlformats.org/officeDocument/2006/relationships/slideLayout" Target="../slideLayouts/slideLayout34.xml"/><Relationship Id="rId15" Type="http://schemas.openxmlformats.org/officeDocument/2006/relationships/image" Target="../media/image32.png"/><Relationship Id="rId10" Type="http://schemas.openxmlformats.org/officeDocument/2006/relationships/image" Target="../media/image23.gif"/><Relationship Id="rId19" Type="http://schemas.openxmlformats.org/officeDocument/2006/relationships/image" Target="../media/image27.png"/><Relationship Id="rId4" Type="http://schemas.openxmlformats.org/officeDocument/2006/relationships/audio" Target="../media/media3.mp3"/><Relationship Id="rId9" Type="http://schemas.openxmlformats.org/officeDocument/2006/relationships/image" Target="../media/image28.gif"/><Relationship Id="rId14" Type="http://schemas.openxmlformats.org/officeDocument/2006/relationships/image" Target="../media/image31.gif"/></Relationships>
</file>

<file path=ppt/slides/_rels/slide31.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29.gif"/><Relationship Id="rId18" Type="http://schemas.microsoft.com/office/2007/relationships/hdphoto" Target="../media/hdphoto1.wdp"/><Relationship Id="rId3" Type="http://schemas.microsoft.com/office/2007/relationships/media" Target="../media/media3.mp3"/><Relationship Id="rId7" Type="http://schemas.openxmlformats.org/officeDocument/2006/relationships/image" Target="../media/image37.png"/><Relationship Id="rId12" Type="http://schemas.openxmlformats.org/officeDocument/2006/relationships/image" Target="../media/image22.gif"/><Relationship Id="rId17" Type="http://schemas.openxmlformats.org/officeDocument/2006/relationships/image" Target="../media/image32.png"/><Relationship Id="rId2" Type="http://schemas.openxmlformats.org/officeDocument/2006/relationships/audio" Target="../media/media2.mp3"/><Relationship Id="rId16" Type="http://schemas.openxmlformats.org/officeDocument/2006/relationships/image" Target="../media/image26.png"/><Relationship Id="rId20" Type="http://schemas.openxmlformats.org/officeDocument/2006/relationships/image" Target="../media/image27.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23.gif"/><Relationship Id="rId5" Type="http://schemas.openxmlformats.org/officeDocument/2006/relationships/slideLayout" Target="../slideLayouts/slideLayout34.xml"/><Relationship Id="rId15" Type="http://schemas.openxmlformats.org/officeDocument/2006/relationships/image" Target="../media/image36.gif"/><Relationship Id="rId10" Type="http://schemas.openxmlformats.org/officeDocument/2006/relationships/image" Target="../media/image31.gif"/><Relationship Id="rId19" Type="http://schemas.openxmlformats.org/officeDocument/2006/relationships/image" Target="../media/image21.png"/><Relationship Id="rId4" Type="http://schemas.openxmlformats.org/officeDocument/2006/relationships/audio" Target="../media/media3.mp3"/><Relationship Id="rId9" Type="http://schemas.openxmlformats.org/officeDocument/2006/relationships/image" Target="../media/image35.gif"/><Relationship Id="rId14" Type="http://schemas.openxmlformats.org/officeDocument/2006/relationships/image" Target="../media/image30.gif"/></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3"/>
        <p:cNvGrpSpPr/>
        <p:nvPr/>
      </p:nvGrpSpPr>
      <p:grpSpPr>
        <a:xfrm>
          <a:off x="0" y="0"/>
          <a:ext cx="0" cy="0"/>
          <a:chOff x="0" y="0"/>
          <a:chExt cx="0" cy="0"/>
        </a:xfrm>
      </p:grpSpPr>
      <p:grpSp>
        <p:nvGrpSpPr>
          <p:cNvPr id="5" name="Google Shape;48;p15">
            <a:extLst>
              <a:ext uri="{FF2B5EF4-FFF2-40B4-BE49-F238E27FC236}">
                <a16:creationId xmlns:a16="http://schemas.microsoft.com/office/drawing/2014/main" id="{410F380F-86A0-593B-2028-3F1311B3B39B}"/>
              </a:ext>
            </a:extLst>
          </p:cNvPr>
          <p:cNvGrpSpPr/>
          <p:nvPr/>
        </p:nvGrpSpPr>
        <p:grpSpPr>
          <a:xfrm>
            <a:off x="5838446" y="939424"/>
            <a:ext cx="2978314" cy="4204076"/>
            <a:chOff x="4961611" y="966590"/>
            <a:chExt cx="2978314" cy="4204076"/>
          </a:xfrm>
        </p:grpSpPr>
        <p:grpSp>
          <p:nvGrpSpPr>
            <p:cNvPr id="6" name="Google Shape;49;p15">
              <a:extLst>
                <a:ext uri="{FF2B5EF4-FFF2-40B4-BE49-F238E27FC236}">
                  <a16:creationId xmlns:a16="http://schemas.microsoft.com/office/drawing/2014/main" id="{74BBE85A-ADBD-9850-6F54-6340D16A8518}"/>
                </a:ext>
              </a:extLst>
            </p:cNvPr>
            <p:cNvGrpSpPr/>
            <p:nvPr/>
          </p:nvGrpSpPr>
          <p:grpSpPr>
            <a:xfrm>
              <a:off x="4961834" y="966590"/>
              <a:ext cx="2978091" cy="4204076"/>
              <a:chOff x="5822825" y="1084075"/>
              <a:chExt cx="2894724" cy="4086388"/>
            </a:xfrm>
          </p:grpSpPr>
          <p:sp>
            <p:nvSpPr>
              <p:cNvPr id="11" name="Google Shape;50;p15">
                <a:extLst>
                  <a:ext uri="{FF2B5EF4-FFF2-40B4-BE49-F238E27FC236}">
                    <a16:creationId xmlns:a16="http://schemas.microsoft.com/office/drawing/2014/main" id="{34AE3234-C345-8139-6BE7-40DFF94AE6F8}"/>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51;p15">
                <a:extLst>
                  <a:ext uri="{FF2B5EF4-FFF2-40B4-BE49-F238E27FC236}">
                    <a16:creationId xmlns:a16="http://schemas.microsoft.com/office/drawing/2014/main" id="{24FD3E22-8298-F1E0-74D7-7DE6DF87F3BC}"/>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52;p15">
                <a:extLst>
                  <a:ext uri="{FF2B5EF4-FFF2-40B4-BE49-F238E27FC236}">
                    <a16:creationId xmlns:a16="http://schemas.microsoft.com/office/drawing/2014/main" id="{FDB6B16A-FCD4-C135-9218-3CA13F192D51}"/>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53;p15">
                <a:extLst>
                  <a:ext uri="{FF2B5EF4-FFF2-40B4-BE49-F238E27FC236}">
                    <a16:creationId xmlns:a16="http://schemas.microsoft.com/office/drawing/2014/main" id="{26CC7D05-9A69-EDE5-7321-9427F2E3B580}"/>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54;p15">
                <a:extLst>
                  <a:ext uri="{FF2B5EF4-FFF2-40B4-BE49-F238E27FC236}">
                    <a16:creationId xmlns:a16="http://schemas.microsoft.com/office/drawing/2014/main" id="{18993151-6978-EB2B-18BE-0C44FCD5E5ED}"/>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55;p15">
                <a:extLst>
                  <a:ext uri="{FF2B5EF4-FFF2-40B4-BE49-F238E27FC236}">
                    <a16:creationId xmlns:a16="http://schemas.microsoft.com/office/drawing/2014/main" id="{4F0C3BE7-F1F5-1A9B-4608-8059E334C3D6}"/>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56;p15">
                <a:extLst>
                  <a:ext uri="{FF2B5EF4-FFF2-40B4-BE49-F238E27FC236}">
                    <a16:creationId xmlns:a16="http://schemas.microsoft.com/office/drawing/2014/main" id="{9A19514D-73E1-6E02-60D0-C4231A46BA32}"/>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57;p15">
                <a:extLst>
                  <a:ext uri="{FF2B5EF4-FFF2-40B4-BE49-F238E27FC236}">
                    <a16:creationId xmlns:a16="http://schemas.microsoft.com/office/drawing/2014/main" id="{7CA26CB7-323A-10E2-42E5-659D43FB8E2A}"/>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58;p15">
                <a:extLst>
                  <a:ext uri="{FF2B5EF4-FFF2-40B4-BE49-F238E27FC236}">
                    <a16:creationId xmlns:a16="http://schemas.microsoft.com/office/drawing/2014/main" id="{1FE4C7C4-D4DD-B590-2B6A-6EAB2BBF5988}"/>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59;p15">
                <a:extLst>
                  <a:ext uri="{FF2B5EF4-FFF2-40B4-BE49-F238E27FC236}">
                    <a16:creationId xmlns:a16="http://schemas.microsoft.com/office/drawing/2014/main" id="{30D50A8E-35B4-C576-46E0-37744F18FFF2}"/>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60;p15">
                <a:extLst>
                  <a:ext uri="{FF2B5EF4-FFF2-40B4-BE49-F238E27FC236}">
                    <a16:creationId xmlns:a16="http://schemas.microsoft.com/office/drawing/2014/main" id="{B9658C9D-A419-1BA5-DD87-717DF37B1352}"/>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61;p15">
                <a:extLst>
                  <a:ext uri="{FF2B5EF4-FFF2-40B4-BE49-F238E27FC236}">
                    <a16:creationId xmlns:a16="http://schemas.microsoft.com/office/drawing/2014/main" id="{FE31BB86-3F80-3C10-8737-1315C39C01BC}"/>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62;p15">
                <a:extLst>
                  <a:ext uri="{FF2B5EF4-FFF2-40B4-BE49-F238E27FC236}">
                    <a16:creationId xmlns:a16="http://schemas.microsoft.com/office/drawing/2014/main" id="{3CBD3CD3-9474-B4BF-EE4A-D17AEBA55BC4}"/>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63;p15">
                <a:extLst>
                  <a:ext uri="{FF2B5EF4-FFF2-40B4-BE49-F238E27FC236}">
                    <a16:creationId xmlns:a16="http://schemas.microsoft.com/office/drawing/2014/main" id="{9E7F5788-D2EE-6823-4875-913B0EDD0953}"/>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64;p15">
                <a:extLst>
                  <a:ext uri="{FF2B5EF4-FFF2-40B4-BE49-F238E27FC236}">
                    <a16:creationId xmlns:a16="http://schemas.microsoft.com/office/drawing/2014/main" id="{3EC3EFEA-F16A-1C48-F1EC-9B954F7CDC08}"/>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65;p15">
                <a:extLst>
                  <a:ext uri="{FF2B5EF4-FFF2-40B4-BE49-F238E27FC236}">
                    <a16:creationId xmlns:a16="http://schemas.microsoft.com/office/drawing/2014/main" id="{55A10661-61A8-E259-5B81-2DA5AE37B0F8}"/>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66;p15">
                <a:extLst>
                  <a:ext uri="{FF2B5EF4-FFF2-40B4-BE49-F238E27FC236}">
                    <a16:creationId xmlns:a16="http://schemas.microsoft.com/office/drawing/2014/main" id="{B37D4905-BD54-135B-9599-0C1451033E8B}"/>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67;p15">
                <a:extLst>
                  <a:ext uri="{FF2B5EF4-FFF2-40B4-BE49-F238E27FC236}">
                    <a16:creationId xmlns:a16="http://schemas.microsoft.com/office/drawing/2014/main" id="{D3E5CDA1-F482-9E7C-3A29-8EE534F48710}"/>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68;p15">
                <a:extLst>
                  <a:ext uri="{FF2B5EF4-FFF2-40B4-BE49-F238E27FC236}">
                    <a16:creationId xmlns:a16="http://schemas.microsoft.com/office/drawing/2014/main" id="{5A9EA026-1724-A635-A4CA-77DE55877390}"/>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69;p15">
                <a:extLst>
                  <a:ext uri="{FF2B5EF4-FFF2-40B4-BE49-F238E27FC236}">
                    <a16:creationId xmlns:a16="http://schemas.microsoft.com/office/drawing/2014/main" id="{D3751A17-9A85-64DD-B68F-0F56C47A9DE7}"/>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70;p15">
                <a:extLst>
                  <a:ext uri="{FF2B5EF4-FFF2-40B4-BE49-F238E27FC236}">
                    <a16:creationId xmlns:a16="http://schemas.microsoft.com/office/drawing/2014/main" id="{89CD0D0A-D09F-237C-D4B6-654D258E22C3}"/>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4" name="Google Shape;71;p15">
                <a:extLst>
                  <a:ext uri="{FF2B5EF4-FFF2-40B4-BE49-F238E27FC236}">
                    <a16:creationId xmlns:a16="http://schemas.microsoft.com/office/drawing/2014/main" id="{7A67A4E7-4AFA-0ED0-FB15-922E5CC40888}"/>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5" name="Google Shape;72;p15">
                <a:extLst>
                  <a:ext uri="{FF2B5EF4-FFF2-40B4-BE49-F238E27FC236}">
                    <a16:creationId xmlns:a16="http://schemas.microsoft.com/office/drawing/2014/main" id="{5AE62996-BFC1-1ADA-3E85-6FF4664E35E6}"/>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6" name="Google Shape;73;p15">
                <a:extLst>
                  <a:ext uri="{FF2B5EF4-FFF2-40B4-BE49-F238E27FC236}">
                    <a16:creationId xmlns:a16="http://schemas.microsoft.com/office/drawing/2014/main" id="{07360FA7-B433-4AC2-7CF7-11EE38EC2741}"/>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7" name="Google Shape;74;p15">
                <a:extLst>
                  <a:ext uri="{FF2B5EF4-FFF2-40B4-BE49-F238E27FC236}">
                    <a16:creationId xmlns:a16="http://schemas.microsoft.com/office/drawing/2014/main" id="{E1263151-0C29-3C6B-AC72-113F5B3ABD7C}"/>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8" name="Google Shape;75;p15">
                <a:extLst>
                  <a:ext uri="{FF2B5EF4-FFF2-40B4-BE49-F238E27FC236}">
                    <a16:creationId xmlns:a16="http://schemas.microsoft.com/office/drawing/2014/main" id="{748BE24E-F37F-9B7A-D269-40C2D542C8C5}"/>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9" name="Google Shape;76;p15">
                <a:extLst>
                  <a:ext uri="{FF2B5EF4-FFF2-40B4-BE49-F238E27FC236}">
                    <a16:creationId xmlns:a16="http://schemas.microsoft.com/office/drawing/2014/main" id="{437EA15B-0450-E2F3-0DE9-EFE8E69BF919}"/>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0" name="Google Shape;77;p15">
                <a:extLst>
                  <a:ext uri="{FF2B5EF4-FFF2-40B4-BE49-F238E27FC236}">
                    <a16:creationId xmlns:a16="http://schemas.microsoft.com/office/drawing/2014/main" id="{A1CDF93C-EDE6-F4A0-42C6-0F346B917976}"/>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1" name="Google Shape;78;p15">
                <a:extLst>
                  <a:ext uri="{FF2B5EF4-FFF2-40B4-BE49-F238E27FC236}">
                    <a16:creationId xmlns:a16="http://schemas.microsoft.com/office/drawing/2014/main" id="{F0B50F0C-5958-27F0-9391-BEF724E2BAB1}"/>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2" name="Google Shape;79;p15">
                <a:extLst>
                  <a:ext uri="{FF2B5EF4-FFF2-40B4-BE49-F238E27FC236}">
                    <a16:creationId xmlns:a16="http://schemas.microsoft.com/office/drawing/2014/main" id="{CF7C7C32-C267-9EC6-CB7A-5A705AD22AD8}"/>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3" name="Google Shape;80;p15">
                <a:extLst>
                  <a:ext uri="{FF2B5EF4-FFF2-40B4-BE49-F238E27FC236}">
                    <a16:creationId xmlns:a16="http://schemas.microsoft.com/office/drawing/2014/main" id="{4308FB8E-9364-EA8D-A4B9-A9E13A1CD1C3}"/>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6" name="Google Shape;81;p15">
                <a:extLst>
                  <a:ext uri="{FF2B5EF4-FFF2-40B4-BE49-F238E27FC236}">
                    <a16:creationId xmlns:a16="http://schemas.microsoft.com/office/drawing/2014/main" id="{B8E0E7B0-A4E7-5823-7C16-66E69377E787}"/>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7" name="Google Shape;82;p15">
                <a:extLst>
                  <a:ext uri="{FF2B5EF4-FFF2-40B4-BE49-F238E27FC236}">
                    <a16:creationId xmlns:a16="http://schemas.microsoft.com/office/drawing/2014/main" id="{844231E6-6EB3-3F8B-34D3-5B96DE74B1D5}"/>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8" name="Google Shape;83;p15">
                <a:extLst>
                  <a:ext uri="{FF2B5EF4-FFF2-40B4-BE49-F238E27FC236}">
                    <a16:creationId xmlns:a16="http://schemas.microsoft.com/office/drawing/2014/main" id="{9E0D9386-E64C-A264-FF3A-5BA864850F05}"/>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9" name="Google Shape;84;p15">
                <a:extLst>
                  <a:ext uri="{FF2B5EF4-FFF2-40B4-BE49-F238E27FC236}">
                    <a16:creationId xmlns:a16="http://schemas.microsoft.com/office/drawing/2014/main" id="{34AB523B-7FF9-D603-F15E-62C24A160D09}"/>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0" name="Google Shape;85;p15">
                <a:extLst>
                  <a:ext uri="{FF2B5EF4-FFF2-40B4-BE49-F238E27FC236}">
                    <a16:creationId xmlns:a16="http://schemas.microsoft.com/office/drawing/2014/main" id="{62EA5992-C939-8C1A-6EAA-2ACE5892B4ED}"/>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1" name="Google Shape;86;p15">
                <a:extLst>
                  <a:ext uri="{FF2B5EF4-FFF2-40B4-BE49-F238E27FC236}">
                    <a16:creationId xmlns:a16="http://schemas.microsoft.com/office/drawing/2014/main" id="{75DA1439-3276-7B37-FACA-25986AC6DA3E}"/>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2" name="Google Shape;87;p15">
                <a:extLst>
                  <a:ext uri="{FF2B5EF4-FFF2-40B4-BE49-F238E27FC236}">
                    <a16:creationId xmlns:a16="http://schemas.microsoft.com/office/drawing/2014/main" id="{A4930799-69F3-73A8-6352-3365285D66C5}"/>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3" name="Google Shape;88;p15">
                <a:extLst>
                  <a:ext uri="{FF2B5EF4-FFF2-40B4-BE49-F238E27FC236}">
                    <a16:creationId xmlns:a16="http://schemas.microsoft.com/office/drawing/2014/main" id="{36B3620B-30D9-B791-2E9A-2980F765E786}"/>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4" name="Google Shape;89;p15">
                <a:extLst>
                  <a:ext uri="{FF2B5EF4-FFF2-40B4-BE49-F238E27FC236}">
                    <a16:creationId xmlns:a16="http://schemas.microsoft.com/office/drawing/2014/main" id="{024AB2B7-7177-F81B-17D9-EF1A88BAB889}"/>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5" name="Google Shape;90;p15">
                <a:extLst>
                  <a:ext uri="{FF2B5EF4-FFF2-40B4-BE49-F238E27FC236}">
                    <a16:creationId xmlns:a16="http://schemas.microsoft.com/office/drawing/2014/main" id="{FEE3BAFD-38B0-2C45-4468-22E376007314}"/>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6" name="Google Shape;91;p15">
                <a:extLst>
                  <a:ext uri="{FF2B5EF4-FFF2-40B4-BE49-F238E27FC236}">
                    <a16:creationId xmlns:a16="http://schemas.microsoft.com/office/drawing/2014/main" id="{2615277B-31F7-3A8F-5D73-3E3022E6B8B7}"/>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7" name="Google Shape;92;p15">
                <a:extLst>
                  <a:ext uri="{FF2B5EF4-FFF2-40B4-BE49-F238E27FC236}">
                    <a16:creationId xmlns:a16="http://schemas.microsoft.com/office/drawing/2014/main" id="{25492911-19E2-89EC-F237-CDA14C680BFE}"/>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8" name="Google Shape;93;p15">
                <a:extLst>
                  <a:ext uri="{FF2B5EF4-FFF2-40B4-BE49-F238E27FC236}">
                    <a16:creationId xmlns:a16="http://schemas.microsoft.com/office/drawing/2014/main" id="{1849CBCC-8D39-1F41-D78C-4576D38DACE7}"/>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9" name="Google Shape;94;p15">
                <a:extLst>
                  <a:ext uri="{FF2B5EF4-FFF2-40B4-BE49-F238E27FC236}">
                    <a16:creationId xmlns:a16="http://schemas.microsoft.com/office/drawing/2014/main" id="{CBE1333C-0EF7-7552-209B-9ECF40E8BD4E}"/>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0" name="Google Shape;95;p15">
                <a:extLst>
                  <a:ext uri="{FF2B5EF4-FFF2-40B4-BE49-F238E27FC236}">
                    <a16:creationId xmlns:a16="http://schemas.microsoft.com/office/drawing/2014/main" id="{F2BA568E-7BC2-41E6-2954-CC0C32FF0FA6}"/>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1" name="Google Shape;96;p15">
                <a:extLst>
                  <a:ext uri="{FF2B5EF4-FFF2-40B4-BE49-F238E27FC236}">
                    <a16:creationId xmlns:a16="http://schemas.microsoft.com/office/drawing/2014/main" id="{3ED7BD2E-CEE1-0AA7-D24F-725035506E78}"/>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2" name="Google Shape;97;p15">
                <a:extLst>
                  <a:ext uri="{FF2B5EF4-FFF2-40B4-BE49-F238E27FC236}">
                    <a16:creationId xmlns:a16="http://schemas.microsoft.com/office/drawing/2014/main" id="{457A3755-B0B7-BA97-0804-6295BB9DCBB3}"/>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3" name="Google Shape;98;p15">
                <a:extLst>
                  <a:ext uri="{FF2B5EF4-FFF2-40B4-BE49-F238E27FC236}">
                    <a16:creationId xmlns:a16="http://schemas.microsoft.com/office/drawing/2014/main" id="{E0D55C72-4ACA-9860-6C77-72A104BC99A1}"/>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4" name="Google Shape;99;p15">
                <a:extLst>
                  <a:ext uri="{FF2B5EF4-FFF2-40B4-BE49-F238E27FC236}">
                    <a16:creationId xmlns:a16="http://schemas.microsoft.com/office/drawing/2014/main" id="{A2A1E930-36CF-B9B9-57E3-17BB8632A922}"/>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5" name="Google Shape;100;p15">
                <a:extLst>
                  <a:ext uri="{FF2B5EF4-FFF2-40B4-BE49-F238E27FC236}">
                    <a16:creationId xmlns:a16="http://schemas.microsoft.com/office/drawing/2014/main" id="{F22E516E-D7CF-46F2-AA0F-DBCCA77BFAFC}"/>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6" name="Google Shape;101;p15">
                <a:extLst>
                  <a:ext uri="{FF2B5EF4-FFF2-40B4-BE49-F238E27FC236}">
                    <a16:creationId xmlns:a16="http://schemas.microsoft.com/office/drawing/2014/main" id="{398813AF-823C-231F-4D7B-149FAC6B1DF1}"/>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7" name="Google Shape;102;p15">
                <a:extLst>
                  <a:ext uri="{FF2B5EF4-FFF2-40B4-BE49-F238E27FC236}">
                    <a16:creationId xmlns:a16="http://schemas.microsoft.com/office/drawing/2014/main" id="{29D86009-283F-AE2C-A2A4-46F814B51D25}"/>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8" name="Google Shape;103;p15">
                <a:extLst>
                  <a:ext uri="{FF2B5EF4-FFF2-40B4-BE49-F238E27FC236}">
                    <a16:creationId xmlns:a16="http://schemas.microsoft.com/office/drawing/2014/main" id="{C17C8F43-431F-966C-AF3B-680CD383CAE3}"/>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7" name="Google Shape;104;p15">
              <a:extLst>
                <a:ext uri="{FF2B5EF4-FFF2-40B4-BE49-F238E27FC236}">
                  <a16:creationId xmlns:a16="http://schemas.microsoft.com/office/drawing/2014/main" id="{60BDF8D4-C90C-56EA-16B2-77864ECF7065}"/>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105;p15">
              <a:extLst>
                <a:ext uri="{FF2B5EF4-FFF2-40B4-BE49-F238E27FC236}">
                  <a16:creationId xmlns:a16="http://schemas.microsoft.com/office/drawing/2014/main" id="{66B95337-93B0-1853-7A0B-77BF2013C1E2}"/>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06;p15">
              <a:extLst>
                <a:ext uri="{FF2B5EF4-FFF2-40B4-BE49-F238E27FC236}">
                  <a16:creationId xmlns:a16="http://schemas.microsoft.com/office/drawing/2014/main" id="{E9E596AA-3A4E-0648-827C-005AB3A29DBA}"/>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107;p15">
              <a:extLst>
                <a:ext uri="{FF2B5EF4-FFF2-40B4-BE49-F238E27FC236}">
                  <a16:creationId xmlns:a16="http://schemas.microsoft.com/office/drawing/2014/main" id="{98A2AF2A-4724-A999-AD7A-42FBA0371582}"/>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259" name="Google Shape;228;p14">
            <a:extLst>
              <a:ext uri="{FF2B5EF4-FFF2-40B4-BE49-F238E27FC236}">
                <a16:creationId xmlns:a16="http://schemas.microsoft.com/office/drawing/2014/main" id="{BABC68D7-F4CC-A59C-8A57-171A47E760C2}"/>
              </a:ext>
            </a:extLst>
          </p:cNvPr>
          <p:cNvSpPr txBox="1">
            <a:spLocks/>
          </p:cNvSpPr>
          <p:nvPr/>
        </p:nvSpPr>
        <p:spPr>
          <a:xfrm>
            <a:off x="820253" y="939424"/>
            <a:ext cx="5196327" cy="32067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nchers"/>
              <a:buNone/>
              <a:defRPr sz="2400" b="0" i="0" u="none" strike="noStrike" cap="none">
                <a:solidFill>
                  <a:schemeClr val="lt2"/>
                </a:solidFill>
                <a:latin typeface="Ranchers"/>
                <a:ea typeface="Ranchers"/>
                <a:cs typeface="Ranchers"/>
                <a:sym typeface="Ranchers"/>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buClr>
                <a:schemeClr val="accent5"/>
              </a:buClr>
              <a:buSzPts val="1100"/>
              <a:buFont typeface="Arial"/>
              <a:buNone/>
            </a:pPr>
            <a:r>
              <a:rPr lang="en-US" sz="5000" b="1" dirty="0">
                <a:solidFill>
                  <a:srgbClr val="E562A0"/>
                </a:solidFill>
                <a:latin typeface="Arial" panose="020B0604020202020204" pitchFamily="34" charset="0"/>
                <a:cs typeface="Arial" panose="020B0604020202020204" pitchFamily="34" charset="0"/>
              </a:rPr>
              <a:t>CHÀO MỪNG QUÝ THẦY CÔ VÀ CÁC EM HỌC SINH!!!</a:t>
            </a:r>
            <a:endParaRPr lang="en-US" sz="2950" b="1" dirty="0">
              <a:solidFill>
                <a:schemeClr val="accent4"/>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421523" y="816483"/>
            <a:ext cx="5508221" cy="48402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FC97360-1E87-085B-771D-7C3CE4666CC5}"/>
              </a:ext>
            </a:extLst>
          </p:cNvPr>
          <p:cNvGrpSpPr/>
          <p:nvPr/>
        </p:nvGrpSpPr>
        <p:grpSpPr>
          <a:xfrm>
            <a:off x="269917" y="832894"/>
            <a:ext cx="484024" cy="484024"/>
            <a:chOff x="1731818" y="1468582"/>
            <a:chExt cx="810491" cy="810491"/>
          </a:xfrm>
        </p:grpSpPr>
        <p:sp>
          <p:nvSpPr>
            <p:cNvPr id="11" name="Oval 10">
              <a:extLst>
                <a:ext uri="{FF2B5EF4-FFF2-40B4-BE49-F238E27FC236}">
                  <a16:creationId xmlns:a16="http://schemas.microsoft.com/office/drawing/2014/main" id="{0064E755-D1BB-B0BA-5428-9C8CE9C3412D}"/>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D87DD4E-98BF-B22B-8F03-81394F177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E8B51B4-AEAA-D03D-56D6-D54C7E1BA9D6}"/>
              </a:ext>
            </a:extLst>
          </p:cNvPr>
          <p:cNvSpPr txBox="1"/>
          <p:nvPr/>
        </p:nvSpPr>
        <p:spPr>
          <a:xfrm>
            <a:off x="778335" y="800072"/>
            <a:ext cx="5030240"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prstClr val="black"/>
                </a:solidFill>
                <a:cs typeface="Arial" panose="020B0604020202020204" pitchFamily="34" charset="0"/>
              </a:rPr>
              <a:t>Tiến</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hành</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thí</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nghiệm</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và</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trả</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lời</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các</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câu</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hỏi</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sau</a:t>
            </a:r>
            <a:r>
              <a:rPr lang="en-US" sz="1800" kern="1200" dirty="0">
                <a:solidFill>
                  <a:prstClr val="black"/>
                </a:solidFill>
                <a:cs typeface="Arial" panose="020B0604020202020204" pitchFamily="34" charset="0"/>
              </a:rPr>
              <a:t>:</a:t>
            </a:r>
          </a:p>
        </p:txBody>
      </p:sp>
      <p:sp>
        <p:nvSpPr>
          <p:cNvPr id="2" name="TextBox 1">
            <a:extLst>
              <a:ext uri="{FF2B5EF4-FFF2-40B4-BE49-F238E27FC236}">
                <a16:creationId xmlns:a16="http://schemas.microsoft.com/office/drawing/2014/main" id="{D55B8AA9-4B5F-45D5-F0EF-2AD1873D54B7}"/>
              </a:ext>
            </a:extLst>
          </p:cNvPr>
          <p:cNvSpPr txBox="1"/>
          <p:nvPr/>
        </p:nvSpPr>
        <p:spPr>
          <a:xfrm>
            <a:off x="491147" y="1532238"/>
            <a:ext cx="5030240"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prstClr val="black"/>
                </a:solidFill>
                <a:cs typeface="Arial" panose="020B0604020202020204" pitchFamily="34" charset="0"/>
              </a:rPr>
              <a:t>1. Hoàn </a:t>
            </a:r>
            <a:r>
              <a:rPr lang="en-US" sz="1800" kern="1200" dirty="0" err="1">
                <a:solidFill>
                  <a:prstClr val="black"/>
                </a:solidFill>
                <a:cs typeface="Arial" panose="020B0604020202020204" pitchFamily="34" charset="0"/>
              </a:rPr>
              <a:t>thành</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bảng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sau</a:t>
            </a:r>
            <a:endParaRPr lang="en-US" sz="1800" kern="1200" dirty="0">
              <a:solidFill>
                <a:prstClr val="black"/>
              </a:solidFill>
              <a:cs typeface="Arial" panose="020B0604020202020204" pitchFamily="34" charset="0"/>
            </a:endParaRPr>
          </a:p>
        </p:txBody>
      </p:sp>
      <p:graphicFrame>
        <p:nvGraphicFramePr>
          <p:cNvPr id="3" name="Table 3">
            <a:extLst>
              <a:ext uri="{FF2B5EF4-FFF2-40B4-BE49-F238E27FC236}">
                <a16:creationId xmlns:a16="http://schemas.microsoft.com/office/drawing/2014/main" id="{F28F9ADC-829B-1627-1DDB-CBE420900564}"/>
              </a:ext>
            </a:extLst>
          </p:cNvPr>
          <p:cNvGraphicFramePr>
            <a:graphicFrameLocks noGrp="1"/>
          </p:cNvGraphicFramePr>
          <p:nvPr>
            <p:extLst>
              <p:ext uri="{D42A27DB-BD31-4B8C-83A1-F6EECF244321}">
                <p14:modId xmlns:p14="http://schemas.microsoft.com/office/powerpoint/2010/main" val="1890778960"/>
              </p:ext>
            </p:extLst>
          </p:nvPr>
        </p:nvGraphicFramePr>
        <p:xfrm>
          <a:off x="1572491" y="2209223"/>
          <a:ext cx="6096000" cy="1599296"/>
        </p:xfrm>
        <a:graphic>
          <a:graphicData uri="http://schemas.openxmlformats.org/drawingml/2006/table">
            <a:tbl>
              <a:tblPr firstRow="1" bandRow="1">
                <a:tableStyleId>{E0B2095D-EB0F-4A8D-ADE4-62E8ADD0058F}</a:tableStyleId>
              </a:tblPr>
              <a:tblGrid>
                <a:gridCol w="2032000">
                  <a:extLst>
                    <a:ext uri="{9D8B030D-6E8A-4147-A177-3AD203B41FA5}">
                      <a16:colId xmlns:a16="http://schemas.microsoft.com/office/drawing/2014/main" val="522403835"/>
                    </a:ext>
                  </a:extLst>
                </a:gridCol>
                <a:gridCol w="2032000">
                  <a:extLst>
                    <a:ext uri="{9D8B030D-6E8A-4147-A177-3AD203B41FA5}">
                      <a16:colId xmlns:a16="http://schemas.microsoft.com/office/drawing/2014/main" val="649141794"/>
                    </a:ext>
                  </a:extLst>
                </a:gridCol>
                <a:gridCol w="2032000">
                  <a:extLst>
                    <a:ext uri="{9D8B030D-6E8A-4147-A177-3AD203B41FA5}">
                      <a16:colId xmlns:a16="http://schemas.microsoft.com/office/drawing/2014/main" val="2691635237"/>
                    </a:ext>
                  </a:extLst>
                </a:gridCol>
              </a:tblGrid>
              <a:tr h="679892">
                <a:tc>
                  <a:txBody>
                    <a:bodyPr/>
                    <a:lstStyle/>
                    <a:p>
                      <a:pPr algn="ctr"/>
                      <a:r>
                        <a:rPr lang="en-US" sz="1600" b="1" dirty="0" err="1">
                          <a:solidFill>
                            <a:schemeClr val="tx1">
                              <a:lumMod val="50000"/>
                            </a:schemeClr>
                          </a:solidFill>
                        </a:rPr>
                        <a:t>Số</a:t>
                      </a:r>
                      <a:r>
                        <a:rPr lang="en-US" sz="1600" b="1" dirty="0">
                          <a:solidFill>
                            <a:schemeClr val="tx1">
                              <a:lumMod val="50000"/>
                            </a:schemeClr>
                          </a:solidFill>
                        </a:rPr>
                        <a:t> pin</a:t>
                      </a: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b="1" dirty="0" err="1">
                          <a:solidFill>
                            <a:schemeClr val="tx1">
                              <a:lumMod val="50000"/>
                            </a:schemeClr>
                          </a:solidFill>
                        </a:rPr>
                        <a:t>Số</a:t>
                      </a:r>
                      <a:r>
                        <a:rPr lang="en-US" sz="1600" b="1" dirty="0">
                          <a:solidFill>
                            <a:schemeClr val="tx1">
                              <a:lumMod val="50000"/>
                            </a:schemeClr>
                          </a:solidFill>
                        </a:rPr>
                        <a:t> </a:t>
                      </a:r>
                      <a:r>
                        <a:rPr lang="en-US" sz="1600" b="1" dirty="0" err="1">
                          <a:solidFill>
                            <a:schemeClr val="tx1">
                              <a:lumMod val="50000"/>
                            </a:schemeClr>
                          </a:solidFill>
                        </a:rPr>
                        <a:t>chỉ</a:t>
                      </a:r>
                      <a:r>
                        <a:rPr lang="en-US" sz="1600" b="1" dirty="0">
                          <a:solidFill>
                            <a:schemeClr val="tx1">
                              <a:lumMod val="50000"/>
                            </a:schemeClr>
                          </a:solidFill>
                        </a:rPr>
                        <a:t> </a:t>
                      </a:r>
                      <a:r>
                        <a:rPr lang="en-US" sz="1600" b="1" dirty="0" err="1">
                          <a:solidFill>
                            <a:schemeClr val="tx1">
                              <a:lumMod val="50000"/>
                            </a:schemeClr>
                          </a:solidFill>
                        </a:rPr>
                        <a:t>ampe</a:t>
                      </a:r>
                      <a:r>
                        <a:rPr lang="en-US" sz="1600" b="1" dirty="0">
                          <a:solidFill>
                            <a:schemeClr val="tx1">
                              <a:lumMod val="50000"/>
                            </a:schemeClr>
                          </a:solidFill>
                        </a:rPr>
                        <a:t> </a:t>
                      </a:r>
                      <a:r>
                        <a:rPr lang="en-US" sz="1600" b="1" dirty="0" err="1">
                          <a:solidFill>
                            <a:schemeClr val="tx1">
                              <a:lumMod val="50000"/>
                            </a:schemeClr>
                          </a:solidFill>
                        </a:rPr>
                        <a:t>kế</a:t>
                      </a:r>
                      <a:endParaRPr lang="en-US" sz="1600" b="1" dirty="0">
                        <a:solidFill>
                          <a:schemeClr val="tx1">
                            <a:lumMod val="50000"/>
                          </a:schemeClr>
                        </a:solidFill>
                      </a:endParaRP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b="1" dirty="0" err="1">
                          <a:solidFill>
                            <a:schemeClr val="tx1">
                              <a:lumMod val="50000"/>
                            </a:schemeClr>
                          </a:solidFill>
                        </a:rPr>
                        <a:t>Độ</a:t>
                      </a:r>
                      <a:r>
                        <a:rPr lang="en-US" sz="1600" b="1" dirty="0">
                          <a:solidFill>
                            <a:schemeClr val="tx1">
                              <a:lumMod val="50000"/>
                            </a:schemeClr>
                          </a:solidFill>
                        </a:rPr>
                        <a:t> </a:t>
                      </a:r>
                      <a:r>
                        <a:rPr lang="en-US" sz="1600" b="1" dirty="0" err="1">
                          <a:solidFill>
                            <a:schemeClr val="tx1">
                              <a:lumMod val="50000"/>
                            </a:schemeClr>
                          </a:solidFill>
                        </a:rPr>
                        <a:t>sáng</a:t>
                      </a:r>
                      <a:r>
                        <a:rPr lang="en-US" sz="1600" b="1" dirty="0">
                          <a:solidFill>
                            <a:schemeClr val="tx1">
                              <a:lumMod val="50000"/>
                            </a:schemeClr>
                          </a:solidFill>
                        </a:rPr>
                        <a:t> </a:t>
                      </a:r>
                      <a:r>
                        <a:rPr lang="en-US" sz="1600" b="1" dirty="0" err="1">
                          <a:solidFill>
                            <a:schemeClr val="tx1">
                              <a:lumMod val="50000"/>
                            </a:schemeClr>
                          </a:solidFill>
                        </a:rPr>
                        <a:t>của</a:t>
                      </a:r>
                      <a:r>
                        <a:rPr lang="en-US" sz="1600" b="1" dirty="0">
                          <a:solidFill>
                            <a:schemeClr val="tx1">
                              <a:lumMod val="50000"/>
                            </a:schemeClr>
                          </a:solidFill>
                        </a:rPr>
                        <a:t> </a:t>
                      </a:r>
                      <a:r>
                        <a:rPr lang="en-US" sz="1600" b="1" dirty="0" err="1">
                          <a:solidFill>
                            <a:schemeClr val="tx1">
                              <a:lumMod val="50000"/>
                            </a:schemeClr>
                          </a:solidFill>
                        </a:rPr>
                        <a:t>đèn</a:t>
                      </a:r>
                      <a:endParaRPr lang="en-US" sz="1600" b="1" dirty="0">
                        <a:solidFill>
                          <a:schemeClr val="tx1">
                            <a:lumMod val="50000"/>
                          </a:schemeClr>
                        </a:solidFill>
                      </a:endParaRP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554831909"/>
                  </a:ext>
                </a:extLst>
              </a:tr>
              <a:tr h="459702">
                <a:tc>
                  <a:txBody>
                    <a:bodyPr/>
                    <a:lstStyle/>
                    <a:p>
                      <a:pPr algn="ctr"/>
                      <a:r>
                        <a:rPr lang="en-US" sz="1600" dirty="0"/>
                        <a:t>1</a:t>
                      </a: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0,2</a:t>
                      </a: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Sang </a:t>
                      </a:r>
                      <a:r>
                        <a:rPr lang="vi-VN" sz="1600" dirty="0"/>
                        <a:t>yếu</a:t>
                      </a:r>
                      <a:endParaRPr lang="en-US" sz="1600" dirty="0"/>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541547"/>
                  </a:ext>
                </a:extLst>
              </a:tr>
              <a:tr h="459702">
                <a:tc>
                  <a:txBody>
                    <a:bodyPr/>
                    <a:lstStyle/>
                    <a:p>
                      <a:pPr algn="ctr"/>
                      <a:r>
                        <a:rPr lang="en-US" sz="1600" dirty="0"/>
                        <a:t>2</a:t>
                      </a: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1600" dirty="0"/>
                        <a:t>0,26</a:t>
                      </a:r>
                      <a:endParaRPr lang="en-US" sz="1600" dirty="0"/>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1600" dirty="0"/>
                        <a:t>Sáng mạnh</a:t>
                      </a:r>
                      <a:endParaRPr lang="en-US" sz="1600" dirty="0"/>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914189"/>
                  </a:ext>
                </a:extLst>
              </a:tr>
            </a:tbl>
          </a:graphicData>
        </a:graphic>
      </p:graphicFrame>
      <p:sp>
        <p:nvSpPr>
          <p:cNvPr id="4" name="TextBox 3">
            <a:extLst>
              <a:ext uri="{FF2B5EF4-FFF2-40B4-BE49-F238E27FC236}">
                <a16:creationId xmlns:a16="http://schemas.microsoft.com/office/drawing/2014/main" id="{0D663C92-D23C-B4F3-31AF-79A116952822}"/>
              </a:ext>
            </a:extLst>
          </p:cNvPr>
          <p:cNvSpPr txBox="1"/>
          <p:nvPr/>
        </p:nvSpPr>
        <p:spPr>
          <a:xfrm>
            <a:off x="491147" y="3790419"/>
            <a:ext cx="7842362"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prstClr val="black"/>
                </a:solidFill>
                <a:cs typeface="Arial" panose="020B0604020202020204" pitchFamily="34" charset="0"/>
              </a:rPr>
              <a:t>2. </a:t>
            </a:r>
            <a:r>
              <a:rPr lang="en-US" sz="1800" kern="1200" dirty="0" err="1">
                <a:solidFill>
                  <a:prstClr val="black"/>
                </a:solidFill>
                <a:cs typeface="Arial" panose="020B0604020202020204" pitchFamily="34" charset="0"/>
              </a:rPr>
              <a:t>Nhận</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xét</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mối</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quan</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hệ</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giữa</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số</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chỉ</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ampe</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kế</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và</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độ</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sáng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của</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đèn</a:t>
            </a:r>
            <a:endParaRPr lang="en-US" sz="1800" kern="1200" dirty="0">
              <a:solidFill>
                <a:prstClr val="black"/>
              </a:solidFill>
              <a:cs typeface="Arial" panose="020B0604020202020204" pitchFamily="34" charset="0"/>
            </a:endParaRPr>
          </a:p>
        </p:txBody>
      </p:sp>
    </p:spTree>
    <p:extLst>
      <p:ext uri="{BB962C8B-B14F-4D97-AF65-F5344CB8AC3E}">
        <p14:creationId xmlns:p14="http://schemas.microsoft.com/office/powerpoint/2010/main" val="2538373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iterate type="lt">
                                    <p:tmPct val="2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2000"/>
                                  </p:iterate>
                                  <p:childTnLst>
                                    <p:set>
                                      <p:cBhvr>
                                        <p:cTn id="20" dur="1" fill="hold">
                                          <p:stCondLst>
                                            <p:cond delay="0"/>
                                          </p:stCondLst>
                                        </p:cTn>
                                        <p:tgtEl>
                                          <p:spTgt spid="2"/>
                                        </p:tgtEl>
                                        <p:attrNameLst>
                                          <p:attrName>style.visibility</p:attrName>
                                        </p:attrNameLst>
                                      </p:cBhvr>
                                      <p:to>
                                        <p:strVal val="visible"/>
                                      </p:to>
                                    </p:set>
                                    <p:animEffect transition="in" filter="wipe(left)">
                                      <p:cBhvr>
                                        <p:cTn id="21" dur="750"/>
                                        <p:tgtEl>
                                          <p:spTgt spid="2"/>
                                        </p:tgtEl>
                                      </p:cBhvr>
                                    </p:animEffect>
                                  </p:childTnLst>
                                </p:cTn>
                              </p:par>
                            </p:childTnLst>
                          </p:cTn>
                        </p:par>
                        <p:par>
                          <p:cTn id="22" fill="hold">
                            <p:stCondLst>
                              <p:cond delay="1005"/>
                            </p:stCondLst>
                            <p:childTnLst>
                              <p:par>
                                <p:cTn id="23" presetID="14"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2000"/>
                                  </p:iterate>
                                  <p:childTnLst>
                                    <p:set>
                                      <p:cBhvr>
                                        <p:cTn id="29" dur="1" fill="hold">
                                          <p:stCondLst>
                                            <p:cond delay="0"/>
                                          </p:stCondLst>
                                        </p:cTn>
                                        <p:tgtEl>
                                          <p:spTgt spid="4"/>
                                        </p:tgtEl>
                                        <p:attrNameLst>
                                          <p:attrName>style.visibility</p:attrName>
                                        </p:attrNameLst>
                                      </p:cBhvr>
                                      <p:to>
                                        <p:strVal val="visible"/>
                                      </p:to>
                                    </p:set>
                                    <p:animEffect transition="in" filter="wipe(left)">
                                      <p:cBhvr>
                                        <p:cTn id="3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56" name="Flowchart: Manual Input 55">
            <a:extLst>
              <a:ext uri="{FF2B5EF4-FFF2-40B4-BE49-F238E27FC236}">
                <a16:creationId xmlns:a16="http://schemas.microsoft.com/office/drawing/2014/main" id="{85BBD7D8-0B46-15FC-53E1-771DF0D1FE4F}"/>
              </a:ext>
            </a:extLst>
          </p:cNvPr>
          <p:cNvSpPr/>
          <p:nvPr/>
        </p:nvSpPr>
        <p:spPr>
          <a:xfrm rot="16200000" flipH="1">
            <a:off x="3553319" y="-447181"/>
            <a:ext cx="5143500" cy="6037862"/>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53;p16">
            <a:extLst>
              <a:ext uri="{FF2B5EF4-FFF2-40B4-BE49-F238E27FC236}">
                <a16:creationId xmlns:a16="http://schemas.microsoft.com/office/drawing/2014/main" id="{D0F26DF3-EB38-BC73-5102-0C93FEC9A746}"/>
              </a:ext>
            </a:extLst>
          </p:cNvPr>
          <p:cNvSpPr txBox="1"/>
          <p:nvPr/>
        </p:nvSpPr>
        <p:spPr>
          <a:xfrm>
            <a:off x="763745" y="376439"/>
            <a:ext cx="3714308" cy="39517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sz="2000" b="1" dirty="0">
                <a:solidFill>
                  <a:schemeClr val="tx2">
                    <a:lumMod val="50000"/>
                  </a:schemeClr>
                </a:solidFill>
                <a:latin typeface="Arial" panose="020B0604020202020204" pitchFamily="34" charset="0"/>
                <a:ea typeface="Ranchers"/>
                <a:cs typeface="Ranchers"/>
                <a:sym typeface="Ranchers"/>
              </a:rPr>
              <a:t>Cườ</a:t>
            </a:r>
            <a:r>
              <a:rPr lang="en-US" sz="2000" b="1" dirty="0">
                <a:solidFill>
                  <a:schemeClr val="tx2">
                    <a:lumMod val="50000"/>
                  </a:schemeClr>
                </a:solidFill>
                <a:latin typeface="Arial" panose="020B0604020202020204" pitchFamily="34" charset="0"/>
                <a:ea typeface="Ranchers"/>
                <a:cs typeface="Ranchers"/>
                <a:sym typeface="Ranchers"/>
              </a:rPr>
              <a:t>ng </a:t>
            </a:r>
            <a:r>
              <a:rPr lang="en-US" sz="2000" b="1" dirty="0" err="1">
                <a:solidFill>
                  <a:schemeClr val="tx2">
                    <a:lumMod val="50000"/>
                  </a:schemeClr>
                </a:solidFill>
                <a:latin typeface="Arial" panose="020B0604020202020204" pitchFamily="34" charset="0"/>
                <a:ea typeface="Ranchers"/>
                <a:cs typeface="Ranchers"/>
                <a:sym typeface="Ranchers"/>
              </a:rPr>
              <a:t>Độ</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Dòng</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Điện</a:t>
            </a:r>
            <a:endParaRPr lang="en-US" sz="2000" b="1" dirty="0">
              <a:solidFill>
                <a:schemeClr val="tx2">
                  <a:lumMod val="50000"/>
                </a:schemeClr>
              </a:solidFill>
              <a:latin typeface="Arial" panose="020B0604020202020204" pitchFamily="34" charset="0"/>
              <a:ea typeface="Ranchers"/>
              <a:cs typeface="Ranchers"/>
              <a:sym typeface="Ranchers"/>
            </a:endParaRPr>
          </a:p>
        </p:txBody>
      </p:sp>
      <p:grpSp>
        <p:nvGrpSpPr>
          <p:cNvPr id="4" name="Group 3">
            <a:extLst>
              <a:ext uri="{FF2B5EF4-FFF2-40B4-BE49-F238E27FC236}">
                <a16:creationId xmlns:a16="http://schemas.microsoft.com/office/drawing/2014/main" id="{7D299B48-1AE8-527E-4378-EAFD3D609379}"/>
              </a:ext>
            </a:extLst>
          </p:cNvPr>
          <p:cNvGrpSpPr/>
          <p:nvPr/>
        </p:nvGrpSpPr>
        <p:grpSpPr>
          <a:xfrm>
            <a:off x="307146" y="346645"/>
            <a:ext cx="456599" cy="456599"/>
            <a:chOff x="2246352" y="1613101"/>
            <a:chExt cx="1484062" cy="1484062"/>
          </a:xfrm>
        </p:grpSpPr>
        <p:sp>
          <p:nvSpPr>
            <p:cNvPr id="11" name="Google Shape;254;p16">
              <a:extLst>
                <a:ext uri="{FF2B5EF4-FFF2-40B4-BE49-F238E27FC236}">
                  <a16:creationId xmlns:a16="http://schemas.microsoft.com/office/drawing/2014/main" id="{A942A100-27F7-B0EE-BD9B-53C84D5E7C7B}"/>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2">
              <a:extLst>
                <a:ext uri="{FF2B5EF4-FFF2-40B4-BE49-F238E27FC236}">
                  <a16:creationId xmlns:a16="http://schemas.microsoft.com/office/drawing/2014/main" id="{3E15894C-E310-52AC-DCED-90866A839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2">
            <a:extLst>
              <a:ext uri="{FF2B5EF4-FFF2-40B4-BE49-F238E27FC236}">
                <a16:creationId xmlns:a16="http://schemas.microsoft.com/office/drawing/2014/main" id="{5C213A62-21FC-409B-2995-E6C2389D2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861" y="1534229"/>
            <a:ext cx="678384" cy="6783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9F51B9C-51AB-02B0-16ED-75307B20B4D7}"/>
                  </a:ext>
                </a:extLst>
              </p:cNvPr>
              <p:cNvSpPr txBox="1"/>
              <p:nvPr/>
            </p:nvSpPr>
            <p:spPr>
              <a:xfrm>
                <a:off x="4817245" y="1434839"/>
                <a:ext cx="4383449" cy="877163"/>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schemeClr val="bg1"/>
                    </a:solidFill>
                    <a:cs typeface="Arial" panose="020B0604020202020204" pitchFamily="34" charset="0"/>
                  </a:rPr>
                  <a:t>Số </a:t>
                </a:r>
                <a:r>
                  <a:rPr lang="en-US" sz="1800" kern="1200" dirty="0" err="1">
                    <a:solidFill>
                      <a:schemeClr val="bg1"/>
                    </a:solidFill>
                    <a:cs typeface="Arial" panose="020B0604020202020204" pitchFamily="34" charset="0"/>
                  </a:rPr>
                  <a:t>chỉ</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ampe</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kế</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càng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lớn</a:t>
                </a:r>
                <a:r>
                  <a:rPr lang="en-US" sz="1800" kern="1200" dirty="0">
                    <a:solidFill>
                      <a:schemeClr val="bg1"/>
                    </a:solidFill>
                    <a:cs typeface="Arial" panose="020B0604020202020204" pitchFamily="34" charset="0"/>
                  </a:rPr>
                  <a:t> </a:t>
                </a:r>
                <a14:m>
                  <m:oMath xmlns:m="http://schemas.openxmlformats.org/officeDocument/2006/math">
                    <m:groupChr>
                      <m:groupChrPr>
                        <m:chr m:val="→"/>
                        <m:vertJc m:val="bot"/>
                        <m:ctrlPr>
                          <a:rPr lang="en-US" sz="1800" i="1" kern="1200" dirty="0" smtClean="0">
                            <a:solidFill>
                              <a:schemeClr val="bg1"/>
                            </a:solidFill>
                            <a:latin typeface="Cambria Math" panose="02040503050406030204" pitchFamily="18" charset="0"/>
                            <a:cs typeface="Arial" panose="020B0604020202020204" pitchFamily="34" charset="0"/>
                          </a:rPr>
                        </m:ctrlPr>
                      </m:groupChrPr>
                      <m:e>
                        <m:r>
                          <m:rPr>
                            <m:brk m:alnAt="2"/>
                          </m:rPr>
                          <a:rPr lang="en-US" sz="1800" b="0" i="1" kern="1200" dirty="0" smtClean="0">
                            <a:solidFill>
                              <a:schemeClr val="bg1"/>
                            </a:solidFill>
                            <a:latin typeface="Cambria Math" panose="02040503050406030204" pitchFamily="18" charset="0"/>
                            <a:cs typeface="Arial" panose="020B0604020202020204" pitchFamily="34" charset="0"/>
                          </a:rPr>
                          <m:t> </m:t>
                        </m:r>
                        <m:r>
                          <a:rPr lang="en-US" sz="1800" b="0" i="1" kern="1200" dirty="0" smtClean="0">
                            <a:solidFill>
                              <a:schemeClr val="bg1"/>
                            </a:solidFill>
                            <a:latin typeface="Cambria Math" panose="02040503050406030204" pitchFamily="18" charset="0"/>
                            <a:cs typeface="Arial" panose="020B0604020202020204" pitchFamily="34" charset="0"/>
                          </a:rPr>
                          <m:t>          </m:t>
                        </m:r>
                      </m:e>
                    </m:groupChr>
                  </m:oMath>
                </a14:m>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đèn</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càng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sáng</a:t>
                </a:r>
                <a:r>
                  <a:rPr lang="en-US" sz="1800" kern="1200" dirty="0">
                    <a:solidFill>
                      <a:schemeClr val="bg1"/>
                    </a:solidFill>
                    <a:cs typeface="Arial" panose="020B0604020202020204" pitchFamily="34" charset="0"/>
                  </a:rPr>
                  <a:t> </a:t>
                </a:r>
                <a14:m>
                  <m:oMath xmlns:m="http://schemas.openxmlformats.org/officeDocument/2006/math">
                    <m:groupChr>
                      <m:groupChrPr>
                        <m:chr m:val="→"/>
                        <m:vertJc m:val="bot"/>
                        <m:ctrlPr>
                          <a:rPr lang="en-US" sz="1800" i="1" kern="1200" dirty="0">
                            <a:solidFill>
                              <a:schemeClr val="bg1"/>
                            </a:solidFill>
                            <a:latin typeface="Cambria Math" panose="02040503050406030204" pitchFamily="18" charset="0"/>
                            <a:cs typeface="Arial" panose="020B0604020202020204" pitchFamily="34" charset="0"/>
                          </a:rPr>
                        </m:ctrlPr>
                      </m:groupChrPr>
                      <m:e>
                        <m:r>
                          <m:rPr>
                            <m:brk m:alnAt="2"/>
                          </m:rPr>
                          <a:rPr lang="en-US" sz="1800" i="1" kern="1200" dirty="0">
                            <a:solidFill>
                              <a:schemeClr val="bg1"/>
                            </a:solidFill>
                            <a:latin typeface="Cambria Math" panose="02040503050406030204" pitchFamily="18" charset="0"/>
                            <a:cs typeface="Arial" panose="020B0604020202020204" pitchFamily="34" charset="0"/>
                          </a:rPr>
                          <m:t> </m:t>
                        </m:r>
                        <m:r>
                          <a:rPr lang="en-US" sz="1800" i="1" kern="1200" dirty="0">
                            <a:solidFill>
                              <a:schemeClr val="bg1"/>
                            </a:solidFill>
                            <a:latin typeface="Cambria Math" panose="02040503050406030204" pitchFamily="18" charset="0"/>
                            <a:cs typeface="Arial" panose="020B0604020202020204" pitchFamily="34" charset="0"/>
                          </a:rPr>
                          <m:t>          </m:t>
                        </m:r>
                      </m:e>
                    </m:groupChr>
                  </m:oMath>
                </a14:m>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cường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độ</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dòng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điện</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càng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lớn</a:t>
                </a:r>
                <a:endParaRPr lang="en-US" sz="1800" kern="1200" dirty="0">
                  <a:solidFill>
                    <a:schemeClr val="bg1"/>
                  </a:solidFill>
                  <a:cs typeface="Arial" panose="020B0604020202020204" pitchFamily="34" charset="0"/>
                </a:endParaRPr>
              </a:p>
            </p:txBody>
          </p:sp>
        </mc:Choice>
        <mc:Fallback xmlns="">
          <p:sp>
            <p:nvSpPr>
              <p:cNvPr id="61" name="TextBox 60">
                <a:extLst>
                  <a:ext uri="{FF2B5EF4-FFF2-40B4-BE49-F238E27FC236}">
                    <a16:creationId xmlns:a16="http://schemas.microsoft.com/office/drawing/2014/main" id="{A9F51B9C-51AB-02B0-16ED-75307B20B4D7}"/>
                  </a:ext>
                </a:extLst>
              </p:cNvPr>
              <p:cNvSpPr txBox="1">
                <a:spLocks noRot="1" noChangeAspect="1" noMove="1" noResize="1" noEditPoints="1" noAdjustHandles="1" noChangeArrowheads="1" noChangeShapeType="1" noTextEdit="1"/>
              </p:cNvSpPr>
              <p:nvPr/>
            </p:nvSpPr>
            <p:spPr>
              <a:xfrm>
                <a:off x="4817245" y="1434839"/>
                <a:ext cx="4383449" cy="877163"/>
              </a:xfrm>
              <a:prstGeom prst="rect">
                <a:avLst/>
              </a:prstGeom>
              <a:blipFill>
                <a:blip r:embed="rId5"/>
                <a:stretch>
                  <a:fillRect l="-1113" b="-1041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21A0BAC7-9763-1652-2AD6-4D98E8A211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181" t="7193" r="20843" b="4106"/>
          <a:stretch/>
        </p:blipFill>
        <p:spPr>
          <a:xfrm>
            <a:off x="307146" y="1076867"/>
            <a:ext cx="3162031" cy="3563794"/>
          </a:xfrm>
          <a:prstGeom prst="rect">
            <a:avLst/>
          </a:prstGeom>
          <a:effectLst>
            <a:glow rad="127000">
              <a:schemeClr val="bg1"/>
            </a:glow>
            <a:outerShdw blurRad="50800" dist="38100" dir="2700000" algn="tl" rotWithShape="0">
              <a:prstClr val="black">
                <a:alpha val="40000"/>
              </a:prstClr>
            </a:outerShdw>
          </a:effectLst>
        </p:spPr>
      </p:pic>
      <p:pic>
        <p:nvPicPr>
          <p:cNvPr id="5" name="Picture 2">
            <a:extLst>
              <a:ext uri="{FF2B5EF4-FFF2-40B4-BE49-F238E27FC236}">
                <a16:creationId xmlns:a16="http://schemas.microsoft.com/office/drawing/2014/main" id="{991E56ED-6C95-17A1-F49E-3527CB37F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269" y="3052764"/>
            <a:ext cx="678384" cy="678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897AA0-B23D-CF55-1EF1-7F4D2FFE290A}"/>
              </a:ext>
            </a:extLst>
          </p:cNvPr>
          <p:cNvSpPr txBox="1"/>
          <p:nvPr/>
        </p:nvSpPr>
        <p:spPr>
          <a:xfrm>
            <a:off x="4478053" y="2625160"/>
            <a:ext cx="4437347" cy="1292662"/>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schemeClr val="bg1"/>
                </a:solidFill>
                <a:cs typeface="Arial" panose="020B0604020202020204" pitchFamily="34" charset="0"/>
              </a:rPr>
              <a:t>Số </a:t>
            </a:r>
            <a:r>
              <a:rPr lang="en-US" sz="1800" kern="1200" dirty="0" err="1">
                <a:solidFill>
                  <a:schemeClr val="bg1"/>
                </a:solidFill>
                <a:cs typeface="Arial" panose="020B0604020202020204" pitchFamily="34" charset="0"/>
              </a:rPr>
              <a:t>chỉ</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ampe</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kế</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cho</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biết</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mức</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độ</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mạch</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yếu</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của</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dòng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điện</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và</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là</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giá</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trị</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của</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cường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độ</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dòng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điện</a:t>
            </a:r>
            <a:endParaRPr lang="en-US" sz="1800" kern="1200" dirty="0">
              <a:solidFill>
                <a:schemeClr val="bg1"/>
              </a:solidFill>
              <a:cs typeface="Arial" panose="020B0604020202020204" pitchFamily="34" charset="0"/>
            </a:endParaRPr>
          </a:p>
        </p:txBody>
      </p:sp>
    </p:spTree>
    <p:extLst>
      <p:ext uri="{BB962C8B-B14F-4D97-AF65-F5344CB8AC3E}">
        <p14:creationId xmlns:p14="http://schemas.microsoft.com/office/powerpoint/2010/main" val="17091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2000"/>
                                  </p:iterate>
                                  <p:childTnLst>
                                    <p:set>
                                      <p:cBhvr>
                                        <p:cTn id="10" dur="1" fill="hold">
                                          <p:stCondLst>
                                            <p:cond delay="0"/>
                                          </p:stCondLst>
                                        </p:cTn>
                                        <p:tgtEl>
                                          <p:spTgt spid="61"/>
                                        </p:tgtEl>
                                        <p:attrNameLst>
                                          <p:attrName>style.visibility</p:attrName>
                                        </p:attrNameLst>
                                      </p:cBhvr>
                                      <p:to>
                                        <p:strVal val="visible"/>
                                      </p:to>
                                    </p:set>
                                    <p:animEffect transition="in" filter="wipe(left)">
                                      <p:cBhvr>
                                        <p:cTn id="11" dur="75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2000"/>
                                  </p:iterate>
                                  <p:childTnLst>
                                    <p:set>
                                      <p:cBhvr>
                                        <p:cTn id="19" dur="1" fill="hold">
                                          <p:stCondLst>
                                            <p:cond delay="0"/>
                                          </p:stCondLst>
                                        </p:cTn>
                                        <p:tgtEl>
                                          <p:spTgt spid="6"/>
                                        </p:tgtEl>
                                        <p:attrNameLst>
                                          <p:attrName>style.visibility</p:attrName>
                                        </p:attrNameLst>
                                      </p:cBhvr>
                                      <p:to>
                                        <p:strVal val="visible"/>
                                      </p:to>
                                    </p:set>
                                    <p:animEffect transition="in" filter="wipe(left)">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2B77061-2DB2-C9F9-1329-975AAA66877B}"/>
              </a:ext>
            </a:extLst>
          </p:cNvPr>
          <p:cNvSpPr/>
          <p:nvPr/>
        </p:nvSpPr>
        <p:spPr>
          <a:xfrm>
            <a:off x="0" y="0"/>
            <a:ext cx="9144000" cy="5143500"/>
          </a:xfrm>
          <a:prstGeom prst="frame">
            <a:avLst>
              <a:gd name="adj1" fmla="val 57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oogle Shape;48;p15">
            <a:extLst>
              <a:ext uri="{FF2B5EF4-FFF2-40B4-BE49-F238E27FC236}">
                <a16:creationId xmlns:a16="http://schemas.microsoft.com/office/drawing/2014/main" id="{C5FFB91A-904A-4381-3CB9-D093333DCE59}"/>
              </a:ext>
            </a:extLst>
          </p:cNvPr>
          <p:cNvGrpSpPr/>
          <p:nvPr/>
        </p:nvGrpSpPr>
        <p:grpSpPr>
          <a:xfrm flipH="1">
            <a:off x="303062" y="2447667"/>
            <a:ext cx="1890958" cy="2695833"/>
            <a:chOff x="4961611" y="966590"/>
            <a:chExt cx="2978314" cy="4204076"/>
          </a:xfrm>
        </p:grpSpPr>
        <p:grpSp>
          <p:nvGrpSpPr>
            <p:cNvPr id="6" name="Google Shape;49;p15">
              <a:extLst>
                <a:ext uri="{FF2B5EF4-FFF2-40B4-BE49-F238E27FC236}">
                  <a16:creationId xmlns:a16="http://schemas.microsoft.com/office/drawing/2014/main" id="{5CDCA4DB-70DB-3AB7-1610-607AD3974E4E}"/>
                </a:ext>
              </a:extLst>
            </p:cNvPr>
            <p:cNvGrpSpPr/>
            <p:nvPr/>
          </p:nvGrpSpPr>
          <p:grpSpPr>
            <a:xfrm>
              <a:off x="4961834" y="966590"/>
              <a:ext cx="2978091" cy="4204076"/>
              <a:chOff x="5822825" y="1084075"/>
              <a:chExt cx="2894724" cy="4086388"/>
            </a:xfrm>
          </p:grpSpPr>
          <p:sp>
            <p:nvSpPr>
              <p:cNvPr id="11" name="Google Shape;50;p15">
                <a:extLst>
                  <a:ext uri="{FF2B5EF4-FFF2-40B4-BE49-F238E27FC236}">
                    <a16:creationId xmlns:a16="http://schemas.microsoft.com/office/drawing/2014/main" id="{6A62580E-D144-860A-2676-101D4F39060A}"/>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1;p15">
                <a:extLst>
                  <a:ext uri="{FF2B5EF4-FFF2-40B4-BE49-F238E27FC236}">
                    <a16:creationId xmlns:a16="http://schemas.microsoft.com/office/drawing/2014/main" id="{8E23A9D6-4B10-40F4-03F6-620079F47E27}"/>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p15">
                <a:extLst>
                  <a:ext uri="{FF2B5EF4-FFF2-40B4-BE49-F238E27FC236}">
                    <a16:creationId xmlns:a16="http://schemas.microsoft.com/office/drawing/2014/main" id="{AB0F1738-ED48-B4D2-DCD6-4F014652D48A}"/>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3;p15">
                <a:extLst>
                  <a:ext uri="{FF2B5EF4-FFF2-40B4-BE49-F238E27FC236}">
                    <a16:creationId xmlns:a16="http://schemas.microsoft.com/office/drawing/2014/main" id="{1E53A312-8BAE-0853-01AB-C99DA1D939F2}"/>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4;p15">
                <a:extLst>
                  <a:ext uri="{FF2B5EF4-FFF2-40B4-BE49-F238E27FC236}">
                    <a16:creationId xmlns:a16="http://schemas.microsoft.com/office/drawing/2014/main" id="{82AAAC5F-996D-3C97-7CD1-78DE5CD79E6E}"/>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5;p15">
                <a:extLst>
                  <a:ext uri="{FF2B5EF4-FFF2-40B4-BE49-F238E27FC236}">
                    <a16:creationId xmlns:a16="http://schemas.microsoft.com/office/drawing/2014/main" id="{E9DCC48F-C693-F5A8-CEF7-7BA273F22C9D}"/>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6;p15">
                <a:extLst>
                  <a:ext uri="{FF2B5EF4-FFF2-40B4-BE49-F238E27FC236}">
                    <a16:creationId xmlns:a16="http://schemas.microsoft.com/office/drawing/2014/main" id="{8FF682FE-9C07-E6B5-14C2-746EA88F0FB7}"/>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7;p15">
                <a:extLst>
                  <a:ext uri="{FF2B5EF4-FFF2-40B4-BE49-F238E27FC236}">
                    <a16:creationId xmlns:a16="http://schemas.microsoft.com/office/drawing/2014/main" id="{17367E78-19BB-F8E2-2EFE-2C48F98CB23B}"/>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8;p15">
                <a:extLst>
                  <a:ext uri="{FF2B5EF4-FFF2-40B4-BE49-F238E27FC236}">
                    <a16:creationId xmlns:a16="http://schemas.microsoft.com/office/drawing/2014/main" id="{AE2929DF-2117-1A5F-BD12-D20EC1AB2FAF}"/>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9;p15">
                <a:extLst>
                  <a:ext uri="{FF2B5EF4-FFF2-40B4-BE49-F238E27FC236}">
                    <a16:creationId xmlns:a16="http://schemas.microsoft.com/office/drawing/2014/main" id="{F5971E25-AE93-FA5C-7DE7-61997BF2427D}"/>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60;p15">
                <a:extLst>
                  <a:ext uri="{FF2B5EF4-FFF2-40B4-BE49-F238E27FC236}">
                    <a16:creationId xmlns:a16="http://schemas.microsoft.com/office/drawing/2014/main" id="{66693A16-9FFC-8E73-ADD3-C6565557CC26}"/>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61;p15">
                <a:extLst>
                  <a:ext uri="{FF2B5EF4-FFF2-40B4-BE49-F238E27FC236}">
                    <a16:creationId xmlns:a16="http://schemas.microsoft.com/office/drawing/2014/main" id="{39FC058A-9FF7-6D6D-2A5D-CA8107A1ABC4}"/>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62;p15">
                <a:extLst>
                  <a:ext uri="{FF2B5EF4-FFF2-40B4-BE49-F238E27FC236}">
                    <a16:creationId xmlns:a16="http://schemas.microsoft.com/office/drawing/2014/main" id="{7499803E-0498-A5AA-DBC0-DDC8CE1CED55}"/>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63;p15">
                <a:extLst>
                  <a:ext uri="{FF2B5EF4-FFF2-40B4-BE49-F238E27FC236}">
                    <a16:creationId xmlns:a16="http://schemas.microsoft.com/office/drawing/2014/main" id="{378432EC-1454-9FB0-7F3D-79C555495C3A}"/>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64;p15">
                <a:extLst>
                  <a:ext uri="{FF2B5EF4-FFF2-40B4-BE49-F238E27FC236}">
                    <a16:creationId xmlns:a16="http://schemas.microsoft.com/office/drawing/2014/main" id="{523519A3-C740-30A7-9DDE-F16F724EF921}"/>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65;p15">
                <a:extLst>
                  <a:ext uri="{FF2B5EF4-FFF2-40B4-BE49-F238E27FC236}">
                    <a16:creationId xmlns:a16="http://schemas.microsoft.com/office/drawing/2014/main" id="{6A6F5430-882C-D282-3C9E-4F5CE036D492}"/>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66;p15">
                <a:extLst>
                  <a:ext uri="{FF2B5EF4-FFF2-40B4-BE49-F238E27FC236}">
                    <a16:creationId xmlns:a16="http://schemas.microsoft.com/office/drawing/2014/main" id="{A7F73A13-F049-315A-F709-40C31E36AF61}"/>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67;p15">
                <a:extLst>
                  <a:ext uri="{FF2B5EF4-FFF2-40B4-BE49-F238E27FC236}">
                    <a16:creationId xmlns:a16="http://schemas.microsoft.com/office/drawing/2014/main" id="{8E802AD0-2403-75A8-01CC-18FDC6403591}"/>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68;p15">
                <a:extLst>
                  <a:ext uri="{FF2B5EF4-FFF2-40B4-BE49-F238E27FC236}">
                    <a16:creationId xmlns:a16="http://schemas.microsoft.com/office/drawing/2014/main" id="{58A1C78E-DFF8-51C8-5EAE-BEA0BC29B41E}"/>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69;p15">
                <a:extLst>
                  <a:ext uri="{FF2B5EF4-FFF2-40B4-BE49-F238E27FC236}">
                    <a16:creationId xmlns:a16="http://schemas.microsoft.com/office/drawing/2014/main" id="{F71E51DA-A006-1418-57F6-4EE44FA00B5F}"/>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0;p15">
                <a:extLst>
                  <a:ext uri="{FF2B5EF4-FFF2-40B4-BE49-F238E27FC236}">
                    <a16:creationId xmlns:a16="http://schemas.microsoft.com/office/drawing/2014/main" id="{7BB40969-F083-C27D-6B02-411461F6E975}"/>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p15">
                <a:extLst>
                  <a:ext uri="{FF2B5EF4-FFF2-40B4-BE49-F238E27FC236}">
                    <a16:creationId xmlns:a16="http://schemas.microsoft.com/office/drawing/2014/main" id="{D26D2626-597F-81F0-4061-9644CF57D685}"/>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2;p15">
                <a:extLst>
                  <a:ext uri="{FF2B5EF4-FFF2-40B4-BE49-F238E27FC236}">
                    <a16:creationId xmlns:a16="http://schemas.microsoft.com/office/drawing/2014/main" id="{2CF0E145-3B34-AC82-3A0D-8393CE3AF594}"/>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3;p15">
                <a:extLst>
                  <a:ext uri="{FF2B5EF4-FFF2-40B4-BE49-F238E27FC236}">
                    <a16:creationId xmlns:a16="http://schemas.microsoft.com/office/drawing/2014/main" id="{1C6351DF-042C-E18C-F55E-2A8522DB7444}"/>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4;p15">
                <a:extLst>
                  <a:ext uri="{FF2B5EF4-FFF2-40B4-BE49-F238E27FC236}">
                    <a16:creationId xmlns:a16="http://schemas.microsoft.com/office/drawing/2014/main" id="{8FD5087F-30F9-1B64-9569-D5B6BA90A4B2}"/>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5;p15">
                <a:extLst>
                  <a:ext uri="{FF2B5EF4-FFF2-40B4-BE49-F238E27FC236}">
                    <a16:creationId xmlns:a16="http://schemas.microsoft.com/office/drawing/2014/main" id="{0DC9EB89-3FF0-1C67-28B0-ABCA57AD09F5}"/>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6;p15">
                <a:extLst>
                  <a:ext uri="{FF2B5EF4-FFF2-40B4-BE49-F238E27FC236}">
                    <a16:creationId xmlns:a16="http://schemas.microsoft.com/office/drawing/2014/main" id="{1B35B9DE-B71D-287F-D94E-9CBC2108F6D5}"/>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7;p15">
                <a:extLst>
                  <a:ext uri="{FF2B5EF4-FFF2-40B4-BE49-F238E27FC236}">
                    <a16:creationId xmlns:a16="http://schemas.microsoft.com/office/drawing/2014/main" id="{8442ECAE-8BEE-B9ED-24CF-D7BD33A63143}"/>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8;p15">
                <a:extLst>
                  <a:ext uri="{FF2B5EF4-FFF2-40B4-BE49-F238E27FC236}">
                    <a16:creationId xmlns:a16="http://schemas.microsoft.com/office/drawing/2014/main" id="{40455918-84D4-CB2D-56CC-B2AA18A88972}"/>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p15">
                <a:extLst>
                  <a:ext uri="{FF2B5EF4-FFF2-40B4-BE49-F238E27FC236}">
                    <a16:creationId xmlns:a16="http://schemas.microsoft.com/office/drawing/2014/main" id="{F79D3D09-6750-C93E-5920-C744442102D3}"/>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80;p15">
                <a:extLst>
                  <a:ext uri="{FF2B5EF4-FFF2-40B4-BE49-F238E27FC236}">
                    <a16:creationId xmlns:a16="http://schemas.microsoft.com/office/drawing/2014/main" id="{BE4F0392-F9D5-0057-1756-D768D0C2A666}"/>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1;p15">
                <a:extLst>
                  <a:ext uri="{FF2B5EF4-FFF2-40B4-BE49-F238E27FC236}">
                    <a16:creationId xmlns:a16="http://schemas.microsoft.com/office/drawing/2014/main" id="{AF174180-1FF1-8583-0DB3-2FD63F145892}"/>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82;p15">
                <a:extLst>
                  <a:ext uri="{FF2B5EF4-FFF2-40B4-BE49-F238E27FC236}">
                    <a16:creationId xmlns:a16="http://schemas.microsoft.com/office/drawing/2014/main" id="{41E6BBC2-06A1-BE7F-547A-85B72791C987}"/>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83;p15">
                <a:extLst>
                  <a:ext uri="{FF2B5EF4-FFF2-40B4-BE49-F238E27FC236}">
                    <a16:creationId xmlns:a16="http://schemas.microsoft.com/office/drawing/2014/main" id="{02CE3920-56F1-62B7-0B1D-9B79CF07323D}"/>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84;p15">
                <a:extLst>
                  <a:ext uri="{FF2B5EF4-FFF2-40B4-BE49-F238E27FC236}">
                    <a16:creationId xmlns:a16="http://schemas.microsoft.com/office/drawing/2014/main" id="{3530D87A-0837-D86A-8E3F-E23B0A10F3EC}"/>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85;p15">
                <a:extLst>
                  <a:ext uri="{FF2B5EF4-FFF2-40B4-BE49-F238E27FC236}">
                    <a16:creationId xmlns:a16="http://schemas.microsoft.com/office/drawing/2014/main" id="{85DDADF1-D275-DCB6-F6B3-ECD48E2F0DF8}"/>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86;p15">
                <a:extLst>
                  <a:ext uri="{FF2B5EF4-FFF2-40B4-BE49-F238E27FC236}">
                    <a16:creationId xmlns:a16="http://schemas.microsoft.com/office/drawing/2014/main" id="{5DAC970C-1BBC-32CA-ECB2-240EE456D556}"/>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87;p15">
                <a:extLst>
                  <a:ext uri="{FF2B5EF4-FFF2-40B4-BE49-F238E27FC236}">
                    <a16:creationId xmlns:a16="http://schemas.microsoft.com/office/drawing/2014/main" id="{75F228FD-6A51-0400-8868-14FC1E9F6EC4}"/>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88;p15">
                <a:extLst>
                  <a:ext uri="{FF2B5EF4-FFF2-40B4-BE49-F238E27FC236}">
                    <a16:creationId xmlns:a16="http://schemas.microsoft.com/office/drawing/2014/main" id="{A5E293AB-46C9-7724-34C8-F0B93CA154F0}"/>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89;p15">
                <a:extLst>
                  <a:ext uri="{FF2B5EF4-FFF2-40B4-BE49-F238E27FC236}">
                    <a16:creationId xmlns:a16="http://schemas.microsoft.com/office/drawing/2014/main" id="{5A395827-1656-5166-AEDC-D291BE6EE0AF}"/>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0;p15">
                <a:extLst>
                  <a:ext uri="{FF2B5EF4-FFF2-40B4-BE49-F238E27FC236}">
                    <a16:creationId xmlns:a16="http://schemas.microsoft.com/office/drawing/2014/main" id="{879017AF-B811-0DEC-8CA7-CECBF37BEC03}"/>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91;p15">
                <a:extLst>
                  <a:ext uri="{FF2B5EF4-FFF2-40B4-BE49-F238E27FC236}">
                    <a16:creationId xmlns:a16="http://schemas.microsoft.com/office/drawing/2014/main" id="{40142798-A9AF-EFB4-398C-0FDAA854FA62}"/>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92;p15">
                <a:extLst>
                  <a:ext uri="{FF2B5EF4-FFF2-40B4-BE49-F238E27FC236}">
                    <a16:creationId xmlns:a16="http://schemas.microsoft.com/office/drawing/2014/main" id="{C94C6890-A61A-ECBB-963B-8C9CD622F190}"/>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93;p15">
                <a:extLst>
                  <a:ext uri="{FF2B5EF4-FFF2-40B4-BE49-F238E27FC236}">
                    <a16:creationId xmlns:a16="http://schemas.microsoft.com/office/drawing/2014/main" id="{F17F16E2-B504-D7E7-2D4E-A0889839FC42}"/>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94;p15">
                <a:extLst>
                  <a:ext uri="{FF2B5EF4-FFF2-40B4-BE49-F238E27FC236}">
                    <a16:creationId xmlns:a16="http://schemas.microsoft.com/office/drawing/2014/main" id="{575CAA74-872B-23CC-A733-2068158D9D33}"/>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95;p15">
                <a:extLst>
                  <a:ext uri="{FF2B5EF4-FFF2-40B4-BE49-F238E27FC236}">
                    <a16:creationId xmlns:a16="http://schemas.microsoft.com/office/drawing/2014/main" id="{07628D61-5723-BD86-E57A-C36CB63C0E3D}"/>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96;p15">
                <a:extLst>
                  <a:ext uri="{FF2B5EF4-FFF2-40B4-BE49-F238E27FC236}">
                    <a16:creationId xmlns:a16="http://schemas.microsoft.com/office/drawing/2014/main" id="{F886A9C2-C4F4-3F0D-1693-CDF0AEB57886}"/>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97;p15">
                <a:extLst>
                  <a:ext uri="{FF2B5EF4-FFF2-40B4-BE49-F238E27FC236}">
                    <a16:creationId xmlns:a16="http://schemas.microsoft.com/office/drawing/2014/main" id="{EED0EDF0-0587-CE27-9095-278AE94C2AAA}"/>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98;p15">
                <a:extLst>
                  <a:ext uri="{FF2B5EF4-FFF2-40B4-BE49-F238E27FC236}">
                    <a16:creationId xmlns:a16="http://schemas.microsoft.com/office/drawing/2014/main" id="{7C18D994-C176-6EA6-169D-3FA1A27B57C2}"/>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9;p15">
                <a:extLst>
                  <a:ext uri="{FF2B5EF4-FFF2-40B4-BE49-F238E27FC236}">
                    <a16:creationId xmlns:a16="http://schemas.microsoft.com/office/drawing/2014/main" id="{00F90875-6F0C-A4D1-AC08-447065D8586A}"/>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0;p15">
                <a:extLst>
                  <a:ext uri="{FF2B5EF4-FFF2-40B4-BE49-F238E27FC236}">
                    <a16:creationId xmlns:a16="http://schemas.microsoft.com/office/drawing/2014/main" id="{58F6BD9D-683A-C401-33A7-B79AAE086F3B}"/>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1;p15">
                <a:extLst>
                  <a:ext uri="{FF2B5EF4-FFF2-40B4-BE49-F238E27FC236}">
                    <a16:creationId xmlns:a16="http://schemas.microsoft.com/office/drawing/2014/main" id="{2505DF38-D752-31DD-6616-0700A3539CF8}"/>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2;p15">
                <a:extLst>
                  <a:ext uri="{FF2B5EF4-FFF2-40B4-BE49-F238E27FC236}">
                    <a16:creationId xmlns:a16="http://schemas.microsoft.com/office/drawing/2014/main" id="{FD911A0E-8C5C-B1BF-13B9-41982CA1E3D8}"/>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3;p15">
                <a:extLst>
                  <a:ext uri="{FF2B5EF4-FFF2-40B4-BE49-F238E27FC236}">
                    <a16:creationId xmlns:a16="http://schemas.microsoft.com/office/drawing/2014/main" id="{F9521B7D-05DB-D430-7264-86F9C79C8283}"/>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Google Shape;104;p15">
              <a:extLst>
                <a:ext uri="{FF2B5EF4-FFF2-40B4-BE49-F238E27FC236}">
                  <a16:creationId xmlns:a16="http://schemas.microsoft.com/office/drawing/2014/main" id="{A92FD6AF-32E0-294C-7451-E8AD16B3D49C}"/>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5;p15">
              <a:extLst>
                <a:ext uri="{FF2B5EF4-FFF2-40B4-BE49-F238E27FC236}">
                  <a16:creationId xmlns:a16="http://schemas.microsoft.com/office/drawing/2014/main" id="{EEEBF36F-463E-D115-7D8B-F42108997C56}"/>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6;p15">
              <a:extLst>
                <a:ext uri="{FF2B5EF4-FFF2-40B4-BE49-F238E27FC236}">
                  <a16:creationId xmlns:a16="http://schemas.microsoft.com/office/drawing/2014/main" id="{DAA8AE63-FFC8-D8F2-CCE9-B830287A4DDC}"/>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7;p15">
              <a:extLst>
                <a:ext uri="{FF2B5EF4-FFF2-40B4-BE49-F238E27FC236}">
                  <a16:creationId xmlns:a16="http://schemas.microsoft.com/office/drawing/2014/main" id="{F1AD02F6-55FE-30C2-B9A6-E604E6FD8000}"/>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3" name="Google Shape;229;p14">
            <a:extLst>
              <a:ext uri="{FF2B5EF4-FFF2-40B4-BE49-F238E27FC236}">
                <a16:creationId xmlns:a16="http://schemas.microsoft.com/office/drawing/2014/main" id="{A3215AC2-B76E-DDD8-B679-968C4FDB34FB}"/>
              </a:ext>
            </a:extLst>
          </p:cNvPr>
          <p:cNvSpPr txBox="1">
            <a:spLocks/>
          </p:cNvSpPr>
          <p:nvPr/>
        </p:nvSpPr>
        <p:spPr>
          <a:xfrm>
            <a:off x="1050176" y="1208019"/>
            <a:ext cx="7964035"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vi-VN" dirty="0">
                <a:solidFill>
                  <a:schemeClr val="tx1">
                    <a:lumMod val="50000"/>
                  </a:schemeClr>
                </a:solidFill>
              </a:rPr>
              <a:t>Cường độ dòng điện là đại lượng đặc trưng cho độ mạnh yếu của dòng điện</a:t>
            </a:r>
            <a:endParaRPr lang="en-US" dirty="0">
              <a:solidFill>
                <a:schemeClr val="tx1">
                  <a:lumMod val="50000"/>
                </a:schemeClr>
              </a:solidFill>
            </a:endParaRPr>
          </a:p>
        </p:txBody>
      </p:sp>
      <p:sp>
        <p:nvSpPr>
          <p:cNvPr id="84" name="Google Shape;253;p16">
            <a:extLst>
              <a:ext uri="{FF2B5EF4-FFF2-40B4-BE49-F238E27FC236}">
                <a16:creationId xmlns:a16="http://schemas.microsoft.com/office/drawing/2014/main" id="{ACDB6E15-4A43-0F86-8A79-21CE71E83F48}"/>
              </a:ext>
            </a:extLst>
          </p:cNvPr>
          <p:cNvSpPr txBox="1"/>
          <p:nvPr/>
        </p:nvSpPr>
        <p:spPr>
          <a:xfrm>
            <a:off x="885677" y="489650"/>
            <a:ext cx="3714308" cy="395178"/>
          </a:xfrm>
          <a:prstGeom prst="rect">
            <a:avLst/>
          </a:prstGeom>
          <a:noFill/>
          <a:ln>
            <a:noFill/>
          </a:ln>
        </p:spPr>
        <p:txBody>
          <a:bodyPr spcFirstLastPara="1" wrap="square" lIns="91425" tIns="91425" rIns="91425" bIns="91425" anchor="ctr" anchorCtr="0">
            <a:noAutofit/>
          </a:bodyPr>
          <a:lstStyle/>
          <a:p>
            <a:r>
              <a:rPr lang="vi-VN" sz="2000" b="1" dirty="0">
                <a:solidFill>
                  <a:srgbClr val="E562A0">
                    <a:lumMod val="50000"/>
                  </a:srgbClr>
                </a:solidFill>
                <a:latin typeface="Arial" panose="020B0604020202020204" pitchFamily="34" charset="0"/>
                <a:ea typeface="Ranchers"/>
                <a:cs typeface="Ranchers"/>
                <a:sym typeface="Ranchers"/>
              </a:rPr>
              <a:t>Cườ</a:t>
            </a:r>
            <a:r>
              <a:rPr lang="en-US" sz="2000" b="1" dirty="0">
                <a:solidFill>
                  <a:srgbClr val="E562A0">
                    <a:lumMod val="50000"/>
                  </a:srgbClr>
                </a:solidFill>
                <a:latin typeface="Arial" panose="020B0604020202020204" pitchFamily="34" charset="0"/>
                <a:ea typeface="Ranchers"/>
                <a:cs typeface="Ranchers"/>
                <a:sym typeface="Ranchers"/>
              </a:rPr>
              <a:t>ng </a:t>
            </a:r>
            <a:r>
              <a:rPr lang="en-US" sz="2000" b="1" dirty="0" err="1">
                <a:solidFill>
                  <a:srgbClr val="E562A0">
                    <a:lumMod val="50000"/>
                  </a:srgbClr>
                </a:solidFill>
                <a:latin typeface="Arial" panose="020B0604020202020204" pitchFamily="34" charset="0"/>
                <a:ea typeface="Ranchers"/>
                <a:cs typeface="Ranchers"/>
                <a:sym typeface="Ranchers"/>
              </a:rPr>
              <a:t>Độ</a:t>
            </a:r>
            <a:r>
              <a:rPr lang="en-US" sz="2000" b="1" dirty="0">
                <a:solidFill>
                  <a:srgbClr val="E562A0">
                    <a:lumMod val="50000"/>
                  </a:srgbClr>
                </a:solidFill>
                <a:latin typeface="Arial" panose="020B0604020202020204" pitchFamily="34" charset="0"/>
                <a:ea typeface="Ranchers"/>
                <a:cs typeface="Ranchers"/>
                <a:sym typeface="Ranchers"/>
              </a:rPr>
              <a:t> </a:t>
            </a:r>
            <a:r>
              <a:rPr lang="en-US" sz="2000" b="1" dirty="0" err="1">
                <a:solidFill>
                  <a:srgbClr val="E562A0">
                    <a:lumMod val="50000"/>
                  </a:srgbClr>
                </a:solidFill>
                <a:latin typeface="Arial" panose="020B0604020202020204" pitchFamily="34" charset="0"/>
                <a:ea typeface="Ranchers"/>
                <a:cs typeface="Ranchers"/>
                <a:sym typeface="Ranchers"/>
              </a:rPr>
              <a:t>Dòng</a:t>
            </a:r>
            <a:r>
              <a:rPr lang="en-US" sz="2000" b="1" dirty="0">
                <a:solidFill>
                  <a:srgbClr val="E562A0">
                    <a:lumMod val="50000"/>
                  </a:srgbClr>
                </a:solidFill>
                <a:latin typeface="Arial" panose="020B0604020202020204" pitchFamily="34" charset="0"/>
                <a:ea typeface="Ranchers"/>
                <a:cs typeface="Ranchers"/>
                <a:sym typeface="Ranchers"/>
              </a:rPr>
              <a:t> </a:t>
            </a:r>
            <a:r>
              <a:rPr lang="en-US" sz="2000" b="1" dirty="0" err="1">
                <a:solidFill>
                  <a:srgbClr val="E562A0">
                    <a:lumMod val="50000"/>
                  </a:srgbClr>
                </a:solidFill>
                <a:latin typeface="Arial" panose="020B0604020202020204" pitchFamily="34" charset="0"/>
                <a:ea typeface="Ranchers"/>
                <a:cs typeface="Ranchers"/>
                <a:sym typeface="Ranchers"/>
              </a:rPr>
              <a:t>Điện</a:t>
            </a:r>
            <a:endParaRPr lang="en-US" sz="2000" b="1" dirty="0">
              <a:solidFill>
                <a:srgbClr val="E562A0">
                  <a:lumMod val="50000"/>
                </a:srgbClr>
              </a:solidFill>
              <a:latin typeface="Arial" panose="020B0604020202020204" pitchFamily="34" charset="0"/>
              <a:ea typeface="Ranchers"/>
              <a:cs typeface="Ranchers"/>
              <a:sym typeface="Ranchers"/>
            </a:endParaRPr>
          </a:p>
        </p:txBody>
      </p:sp>
      <p:grpSp>
        <p:nvGrpSpPr>
          <p:cNvPr id="85" name="Group 84">
            <a:extLst>
              <a:ext uri="{FF2B5EF4-FFF2-40B4-BE49-F238E27FC236}">
                <a16:creationId xmlns:a16="http://schemas.microsoft.com/office/drawing/2014/main" id="{A9E4CF73-7E5C-781E-EE29-060297BBCDAE}"/>
              </a:ext>
            </a:extLst>
          </p:cNvPr>
          <p:cNvGrpSpPr/>
          <p:nvPr/>
        </p:nvGrpSpPr>
        <p:grpSpPr>
          <a:xfrm>
            <a:off x="429078" y="428229"/>
            <a:ext cx="456599" cy="456599"/>
            <a:chOff x="2246352" y="1613101"/>
            <a:chExt cx="1484062" cy="1484062"/>
          </a:xfrm>
        </p:grpSpPr>
        <p:sp>
          <p:nvSpPr>
            <p:cNvPr id="86" name="Google Shape;254;p16">
              <a:extLst>
                <a:ext uri="{FF2B5EF4-FFF2-40B4-BE49-F238E27FC236}">
                  <a16:creationId xmlns:a16="http://schemas.microsoft.com/office/drawing/2014/main" id="{FFA50EEC-FC83-7602-3441-6D313CB1FCEF}"/>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87" name="Picture 2">
              <a:extLst>
                <a:ext uri="{FF2B5EF4-FFF2-40B4-BE49-F238E27FC236}">
                  <a16:creationId xmlns:a16="http://schemas.microsoft.com/office/drawing/2014/main" id="{9312B50A-B378-9776-E2E4-7C500D17F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a:extLst>
              <a:ext uri="{FF2B5EF4-FFF2-40B4-BE49-F238E27FC236}">
                <a16:creationId xmlns:a16="http://schemas.microsoft.com/office/drawing/2014/main" id="{E508DB9B-EFEA-0E48-91EB-5B53E7548462}"/>
              </a:ext>
            </a:extLst>
          </p:cNvPr>
          <p:cNvGrpSpPr/>
          <p:nvPr/>
        </p:nvGrpSpPr>
        <p:grpSpPr>
          <a:xfrm>
            <a:off x="714916" y="1229900"/>
            <a:ext cx="341522" cy="341522"/>
            <a:chOff x="2246352" y="1613101"/>
            <a:chExt cx="1484062" cy="1484062"/>
          </a:xfrm>
        </p:grpSpPr>
        <p:sp>
          <p:nvSpPr>
            <p:cNvPr id="89" name="Google Shape;254;p16">
              <a:extLst>
                <a:ext uri="{FF2B5EF4-FFF2-40B4-BE49-F238E27FC236}">
                  <a16:creationId xmlns:a16="http://schemas.microsoft.com/office/drawing/2014/main" id="{B8260C1F-7FCF-1253-39B4-00F8B783C078}"/>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0" name="Picture 2">
              <a:extLst>
                <a:ext uri="{FF2B5EF4-FFF2-40B4-BE49-F238E27FC236}">
                  <a16:creationId xmlns:a16="http://schemas.microsoft.com/office/drawing/2014/main" id="{E0027A75-B5A2-A480-8234-C6A15C025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Google Shape;229;p14">
            <a:extLst>
              <a:ext uri="{FF2B5EF4-FFF2-40B4-BE49-F238E27FC236}">
                <a16:creationId xmlns:a16="http://schemas.microsoft.com/office/drawing/2014/main" id="{BFDACDE2-236B-DDD0-2777-DDB4181CD173}"/>
              </a:ext>
            </a:extLst>
          </p:cNvPr>
          <p:cNvSpPr txBox="1">
            <a:spLocks/>
          </p:cNvSpPr>
          <p:nvPr/>
        </p:nvSpPr>
        <p:spPr>
          <a:xfrm>
            <a:off x="1540057" y="1732486"/>
            <a:ext cx="1762585"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en-US" dirty="0" err="1">
                <a:solidFill>
                  <a:schemeClr val="tx1">
                    <a:lumMod val="50000"/>
                  </a:schemeClr>
                </a:solidFill>
              </a:rPr>
              <a:t>Kí</a:t>
            </a:r>
            <a:r>
              <a:rPr lang="en-US" dirty="0">
                <a:solidFill>
                  <a:schemeClr val="tx1">
                    <a:lumMod val="50000"/>
                  </a:schemeClr>
                </a:solidFill>
              </a:rPr>
              <a:t> </a:t>
            </a:r>
            <a:r>
              <a:rPr lang="en-US" dirty="0" err="1">
                <a:solidFill>
                  <a:schemeClr val="tx1">
                    <a:lumMod val="50000"/>
                  </a:schemeClr>
                </a:solidFill>
              </a:rPr>
              <a:t>hiệu</a:t>
            </a:r>
            <a:r>
              <a:rPr lang="en-US" dirty="0">
                <a:solidFill>
                  <a:schemeClr val="tx1">
                    <a:lumMod val="50000"/>
                  </a:schemeClr>
                </a:solidFill>
              </a:rPr>
              <a:t>: I</a:t>
            </a:r>
          </a:p>
        </p:txBody>
      </p:sp>
      <p:grpSp>
        <p:nvGrpSpPr>
          <p:cNvPr id="92" name="Group 91">
            <a:extLst>
              <a:ext uri="{FF2B5EF4-FFF2-40B4-BE49-F238E27FC236}">
                <a16:creationId xmlns:a16="http://schemas.microsoft.com/office/drawing/2014/main" id="{752677A8-08D3-61E0-4318-FFD38D113EDC}"/>
              </a:ext>
            </a:extLst>
          </p:cNvPr>
          <p:cNvGrpSpPr/>
          <p:nvPr/>
        </p:nvGrpSpPr>
        <p:grpSpPr>
          <a:xfrm>
            <a:off x="1164569" y="1768466"/>
            <a:ext cx="341522" cy="341522"/>
            <a:chOff x="2246352" y="1613101"/>
            <a:chExt cx="1484062" cy="1484062"/>
          </a:xfrm>
        </p:grpSpPr>
        <p:sp>
          <p:nvSpPr>
            <p:cNvPr id="93" name="Google Shape;254;p16">
              <a:extLst>
                <a:ext uri="{FF2B5EF4-FFF2-40B4-BE49-F238E27FC236}">
                  <a16:creationId xmlns:a16="http://schemas.microsoft.com/office/drawing/2014/main" id="{FE78E785-3BDB-6EFB-2CE1-360E98EF27B3}"/>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4" name="Picture 2">
              <a:extLst>
                <a:ext uri="{FF2B5EF4-FFF2-40B4-BE49-F238E27FC236}">
                  <a16:creationId xmlns:a16="http://schemas.microsoft.com/office/drawing/2014/main" id="{FBFBFFB0-DD10-B502-A994-744ED22E8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95" name="Google Shape;229;p14">
            <a:extLst>
              <a:ext uri="{FF2B5EF4-FFF2-40B4-BE49-F238E27FC236}">
                <a16:creationId xmlns:a16="http://schemas.microsoft.com/office/drawing/2014/main" id="{C308D016-861F-C8F2-3E4A-76E804233537}"/>
              </a:ext>
            </a:extLst>
          </p:cNvPr>
          <p:cNvSpPr txBox="1">
            <a:spLocks/>
          </p:cNvSpPr>
          <p:nvPr/>
        </p:nvSpPr>
        <p:spPr>
          <a:xfrm>
            <a:off x="2033207" y="2256423"/>
            <a:ext cx="2728850"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vi-VN" dirty="0">
                <a:solidFill>
                  <a:schemeClr val="tx1">
                    <a:lumMod val="50000"/>
                  </a:schemeClr>
                </a:solidFill>
              </a:rPr>
              <a:t>Đơn</a:t>
            </a:r>
            <a:r>
              <a:rPr lang="en-US" dirty="0">
                <a:solidFill>
                  <a:schemeClr val="tx1">
                    <a:lumMod val="50000"/>
                  </a:schemeClr>
                </a:solidFill>
              </a:rPr>
              <a:t> </a:t>
            </a:r>
            <a:r>
              <a:rPr lang="en-US" dirty="0" err="1">
                <a:solidFill>
                  <a:schemeClr val="tx1">
                    <a:lumMod val="50000"/>
                  </a:schemeClr>
                </a:solidFill>
              </a:rPr>
              <a:t>vị</a:t>
            </a:r>
            <a:r>
              <a:rPr lang="en-US" dirty="0">
                <a:solidFill>
                  <a:schemeClr val="tx1">
                    <a:lumMod val="50000"/>
                  </a:schemeClr>
                </a:solidFill>
              </a:rPr>
              <a:t>: </a:t>
            </a:r>
            <a:r>
              <a:rPr lang="en-US" dirty="0" err="1">
                <a:solidFill>
                  <a:schemeClr val="tx1">
                    <a:lumMod val="50000"/>
                  </a:schemeClr>
                </a:solidFill>
              </a:rPr>
              <a:t>ampe</a:t>
            </a:r>
            <a:r>
              <a:rPr lang="en-US" dirty="0">
                <a:solidFill>
                  <a:schemeClr val="tx1">
                    <a:lumMod val="50000"/>
                  </a:schemeClr>
                </a:solidFill>
              </a:rPr>
              <a:t>. </a:t>
            </a:r>
            <a:r>
              <a:rPr lang="en-US" dirty="0" err="1">
                <a:solidFill>
                  <a:schemeClr val="tx1">
                    <a:lumMod val="50000"/>
                  </a:schemeClr>
                </a:solidFill>
              </a:rPr>
              <a:t>Kí</a:t>
            </a:r>
            <a:r>
              <a:rPr lang="en-US" dirty="0">
                <a:solidFill>
                  <a:schemeClr val="tx1">
                    <a:lumMod val="50000"/>
                  </a:schemeClr>
                </a:solidFill>
              </a:rPr>
              <a:t> </a:t>
            </a:r>
            <a:r>
              <a:rPr lang="en-US" dirty="0" err="1">
                <a:solidFill>
                  <a:schemeClr val="tx1">
                    <a:lumMod val="50000"/>
                  </a:schemeClr>
                </a:solidFill>
              </a:rPr>
              <a:t>hiệu</a:t>
            </a:r>
            <a:r>
              <a:rPr lang="en-US" dirty="0">
                <a:solidFill>
                  <a:schemeClr val="tx1">
                    <a:lumMod val="50000"/>
                  </a:schemeClr>
                </a:solidFill>
              </a:rPr>
              <a:t>: A</a:t>
            </a:r>
          </a:p>
        </p:txBody>
      </p:sp>
      <p:grpSp>
        <p:nvGrpSpPr>
          <p:cNvPr id="96" name="Group 95">
            <a:extLst>
              <a:ext uri="{FF2B5EF4-FFF2-40B4-BE49-F238E27FC236}">
                <a16:creationId xmlns:a16="http://schemas.microsoft.com/office/drawing/2014/main" id="{A53FAB45-FE74-4DD1-D681-E3C2BFECFB5B}"/>
              </a:ext>
            </a:extLst>
          </p:cNvPr>
          <p:cNvGrpSpPr/>
          <p:nvPr/>
        </p:nvGrpSpPr>
        <p:grpSpPr>
          <a:xfrm>
            <a:off x="1657719" y="2292403"/>
            <a:ext cx="341522" cy="341522"/>
            <a:chOff x="2246352" y="1613101"/>
            <a:chExt cx="1484062" cy="1484062"/>
          </a:xfrm>
        </p:grpSpPr>
        <p:sp>
          <p:nvSpPr>
            <p:cNvPr id="97" name="Google Shape;254;p16">
              <a:extLst>
                <a:ext uri="{FF2B5EF4-FFF2-40B4-BE49-F238E27FC236}">
                  <a16:creationId xmlns:a16="http://schemas.microsoft.com/office/drawing/2014/main" id="{90FEA79C-9506-1924-4EB2-C07FCAE2045C}"/>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8" name="Picture 2">
              <a:extLst>
                <a:ext uri="{FF2B5EF4-FFF2-40B4-BE49-F238E27FC236}">
                  <a16:creationId xmlns:a16="http://schemas.microsoft.com/office/drawing/2014/main" id="{0D814806-8CF3-55E0-AB6F-74EFDD6CE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Google Shape;229;p14">
            <a:extLst>
              <a:ext uri="{FF2B5EF4-FFF2-40B4-BE49-F238E27FC236}">
                <a16:creationId xmlns:a16="http://schemas.microsoft.com/office/drawing/2014/main" id="{9B7C2596-8EAF-EE49-BA16-E45A4A56EF64}"/>
              </a:ext>
            </a:extLst>
          </p:cNvPr>
          <p:cNvSpPr txBox="1">
            <a:spLocks/>
          </p:cNvSpPr>
          <p:nvPr/>
        </p:nvSpPr>
        <p:spPr>
          <a:xfrm>
            <a:off x="2537275" y="2788722"/>
            <a:ext cx="6438594" cy="731739"/>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lnSpc>
                <a:spcPct val="120000"/>
              </a:lnSpc>
              <a:buClrTx/>
              <a:defRPr sz="1800" kern="1200">
                <a:solidFill>
                  <a:schemeClr val="tx1">
                    <a:lumMod val="50000"/>
                  </a:schemeClr>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dirty="0"/>
              <a:t>Để đo dòng điện có cường độ nhỏ, người ta dùng đơn vị miliampe, kí hiệu là m</a:t>
            </a:r>
            <a:r>
              <a:rPr lang="en-US" dirty="0"/>
              <a:t>A</a:t>
            </a:r>
          </a:p>
        </p:txBody>
      </p:sp>
      <p:grpSp>
        <p:nvGrpSpPr>
          <p:cNvPr id="100" name="Group 99">
            <a:extLst>
              <a:ext uri="{FF2B5EF4-FFF2-40B4-BE49-F238E27FC236}">
                <a16:creationId xmlns:a16="http://schemas.microsoft.com/office/drawing/2014/main" id="{B251FE0B-2B9C-CFCF-1282-B29F73CEDCB3}"/>
              </a:ext>
            </a:extLst>
          </p:cNvPr>
          <p:cNvGrpSpPr/>
          <p:nvPr/>
        </p:nvGrpSpPr>
        <p:grpSpPr>
          <a:xfrm>
            <a:off x="2169090" y="2881422"/>
            <a:ext cx="341522" cy="341522"/>
            <a:chOff x="2246352" y="1613101"/>
            <a:chExt cx="1484062" cy="1484062"/>
          </a:xfrm>
        </p:grpSpPr>
        <p:sp>
          <p:nvSpPr>
            <p:cNvPr id="101" name="Google Shape;254;p16">
              <a:extLst>
                <a:ext uri="{FF2B5EF4-FFF2-40B4-BE49-F238E27FC236}">
                  <a16:creationId xmlns:a16="http://schemas.microsoft.com/office/drawing/2014/main" id="{5E0B04CD-B42D-B2B5-5F24-9EF4DECB3CA4}"/>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102" name="Picture 2">
              <a:extLst>
                <a:ext uri="{FF2B5EF4-FFF2-40B4-BE49-F238E27FC236}">
                  <a16:creationId xmlns:a16="http://schemas.microsoft.com/office/drawing/2014/main" id="{5BA0E741-AF54-A837-5E56-0BE52C4E9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 name="Picture 2">
            <a:extLst>
              <a:ext uri="{FF2B5EF4-FFF2-40B4-BE49-F238E27FC236}">
                <a16:creationId xmlns:a16="http://schemas.microsoft.com/office/drawing/2014/main" id="{A6A4F013-70BF-4DCB-0112-1154BB0DB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149" y="3989155"/>
            <a:ext cx="887586" cy="88758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7D3EBB8D-7432-F152-8349-A800EA99D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909" y="3933843"/>
            <a:ext cx="1065231" cy="10652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8DC94BB-F527-49DF-9A4F-0AD045801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158" y="4020558"/>
            <a:ext cx="824780" cy="824780"/>
          </a:xfrm>
          <a:prstGeom prst="rect">
            <a:avLst/>
          </a:prstGeom>
          <a:noFill/>
          <a:extLst>
            <a:ext uri="{909E8E84-426E-40DD-AFC4-6F175D3DCCD1}">
              <a14:hiddenFill xmlns:a14="http://schemas.microsoft.com/office/drawing/2010/main">
                <a:solidFill>
                  <a:srgbClr val="FFFFFF"/>
                </a:solidFill>
              </a14:hiddenFill>
            </a:ext>
          </a:extLst>
        </p:spPr>
      </p:pic>
      <p:sp>
        <p:nvSpPr>
          <p:cNvPr id="105" name="Google Shape;229;p14">
            <a:extLst>
              <a:ext uri="{FF2B5EF4-FFF2-40B4-BE49-F238E27FC236}">
                <a16:creationId xmlns:a16="http://schemas.microsoft.com/office/drawing/2014/main" id="{08F4EF38-B631-6CC9-7F85-E2DEEDF2AEA6}"/>
              </a:ext>
            </a:extLst>
          </p:cNvPr>
          <p:cNvSpPr txBox="1">
            <a:spLocks/>
          </p:cNvSpPr>
          <p:nvPr/>
        </p:nvSpPr>
        <p:spPr>
          <a:xfrm>
            <a:off x="3976217" y="3507504"/>
            <a:ext cx="2728850"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b="1" dirty="0">
                <a:solidFill>
                  <a:srgbClr val="C00000"/>
                </a:solidFill>
              </a:rPr>
              <a:t>1 A = 1000 mA</a:t>
            </a:r>
          </a:p>
        </p:txBody>
      </p:sp>
    </p:spTree>
    <p:extLst>
      <p:ext uri="{BB962C8B-B14F-4D97-AF65-F5344CB8AC3E}">
        <p14:creationId xmlns:p14="http://schemas.microsoft.com/office/powerpoint/2010/main" val="3231215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
                                  </p:iterate>
                                  <p:childTnLst>
                                    <p:set>
                                      <p:cBhvr>
                                        <p:cTn id="12" dur="1" fill="hold">
                                          <p:stCondLst>
                                            <p:cond delay="0"/>
                                          </p:stCondLst>
                                        </p:cTn>
                                        <p:tgtEl>
                                          <p:spTgt spid="83"/>
                                        </p:tgtEl>
                                        <p:attrNameLst>
                                          <p:attrName>style.visibility</p:attrName>
                                        </p:attrNameLst>
                                      </p:cBhvr>
                                      <p:to>
                                        <p:strVal val="visible"/>
                                      </p:to>
                                    </p:set>
                                    <p:animEffect transition="in" filter="wipe(up)">
                                      <p:cBhvr>
                                        <p:cTn id="13" dur="75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1000"/>
                                  </p:iterate>
                                  <p:childTnLst>
                                    <p:set>
                                      <p:cBhvr>
                                        <p:cTn id="23" dur="1" fill="hold">
                                          <p:stCondLst>
                                            <p:cond delay="0"/>
                                          </p:stCondLst>
                                        </p:cTn>
                                        <p:tgtEl>
                                          <p:spTgt spid="91"/>
                                        </p:tgtEl>
                                        <p:attrNameLst>
                                          <p:attrName>style.visibility</p:attrName>
                                        </p:attrNameLst>
                                      </p:cBhvr>
                                      <p:to>
                                        <p:strVal val="visible"/>
                                      </p:to>
                                    </p:set>
                                    <p:animEffect transition="in" filter="wipe(up)">
                                      <p:cBhvr>
                                        <p:cTn id="24" dur="75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p:cTn id="29" dur="500" fill="hold"/>
                                        <p:tgtEl>
                                          <p:spTgt spid="96"/>
                                        </p:tgtEl>
                                        <p:attrNameLst>
                                          <p:attrName>ppt_w</p:attrName>
                                        </p:attrNameLst>
                                      </p:cBhvr>
                                      <p:tavLst>
                                        <p:tav tm="0">
                                          <p:val>
                                            <p:fltVal val="0"/>
                                          </p:val>
                                        </p:tav>
                                        <p:tav tm="100000">
                                          <p:val>
                                            <p:strVal val="#ppt_w"/>
                                          </p:val>
                                        </p:tav>
                                      </p:tavLst>
                                    </p:anim>
                                    <p:anim calcmode="lin" valueType="num">
                                      <p:cBhvr>
                                        <p:cTn id="30" dur="500" fill="hold"/>
                                        <p:tgtEl>
                                          <p:spTgt spid="96"/>
                                        </p:tgtEl>
                                        <p:attrNameLst>
                                          <p:attrName>ppt_h</p:attrName>
                                        </p:attrNameLst>
                                      </p:cBhvr>
                                      <p:tavLst>
                                        <p:tav tm="0">
                                          <p:val>
                                            <p:fltVal val="0"/>
                                          </p:val>
                                        </p:tav>
                                        <p:tav tm="100000">
                                          <p:val>
                                            <p:strVal val="#ppt_h"/>
                                          </p:val>
                                        </p:tav>
                                      </p:tavLst>
                                    </p:anim>
                                    <p:animEffect transition="in" filter="fade">
                                      <p:cBhvr>
                                        <p:cTn id="31" dur="500"/>
                                        <p:tgtEl>
                                          <p:spTgt spid="96"/>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1000"/>
                                  </p:iterate>
                                  <p:childTnLst>
                                    <p:set>
                                      <p:cBhvr>
                                        <p:cTn id="34" dur="1" fill="hold">
                                          <p:stCondLst>
                                            <p:cond delay="0"/>
                                          </p:stCondLst>
                                        </p:cTn>
                                        <p:tgtEl>
                                          <p:spTgt spid="95"/>
                                        </p:tgtEl>
                                        <p:attrNameLst>
                                          <p:attrName>style.visibility</p:attrName>
                                        </p:attrNameLst>
                                      </p:cBhvr>
                                      <p:to>
                                        <p:strVal val="visible"/>
                                      </p:to>
                                    </p:set>
                                    <p:animEffect transition="in" filter="wipe(up)">
                                      <p:cBhvr>
                                        <p:cTn id="35" dur="75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500" fill="hold"/>
                                        <p:tgtEl>
                                          <p:spTgt spid="100"/>
                                        </p:tgtEl>
                                        <p:attrNameLst>
                                          <p:attrName>ppt_w</p:attrName>
                                        </p:attrNameLst>
                                      </p:cBhvr>
                                      <p:tavLst>
                                        <p:tav tm="0">
                                          <p:val>
                                            <p:fltVal val="0"/>
                                          </p:val>
                                        </p:tav>
                                        <p:tav tm="100000">
                                          <p:val>
                                            <p:strVal val="#ppt_w"/>
                                          </p:val>
                                        </p:tav>
                                      </p:tavLst>
                                    </p:anim>
                                    <p:anim calcmode="lin" valueType="num">
                                      <p:cBhvr>
                                        <p:cTn id="41" dur="500" fill="hold"/>
                                        <p:tgtEl>
                                          <p:spTgt spid="100"/>
                                        </p:tgtEl>
                                        <p:attrNameLst>
                                          <p:attrName>ppt_h</p:attrName>
                                        </p:attrNameLst>
                                      </p:cBhvr>
                                      <p:tavLst>
                                        <p:tav tm="0">
                                          <p:val>
                                            <p:fltVal val="0"/>
                                          </p:val>
                                        </p:tav>
                                        <p:tav tm="100000">
                                          <p:val>
                                            <p:strVal val="#ppt_h"/>
                                          </p:val>
                                        </p:tav>
                                      </p:tavLst>
                                    </p:anim>
                                    <p:animEffect transition="in" filter="fade">
                                      <p:cBhvr>
                                        <p:cTn id="42" dur="500"/>
                                        <p:tgtEl>
                                          <p:spTgt spid="100"/>
                                        </p:tgtEl>
                                      </p:cBhvr>
                                    </p:animEffect>
                                  </p:childTnLst>
                                </p:cTn>
                              </p:par>
                            </p:childTnLst>
                          </p:cTn>
                        </p:par>
                        <p:par>
                          <p:cTn id="43" fill="hold">
                            <p:stCondLst>
                              <p:cond delay="500"/>
                            </p:stCondLst>
                            <p:childTnLst>
                              <p:par>
                                <p:cTn id="44" presetID="22" presetClass="entr" presetSubtype="1" fill="hold" grpId="0" nodeType="afterEffect">
                                  <p:stCondLst>
                                    <p:cond delay="0"/>
                                  </p:stCondLst>
                                  <p:iterate type="lt">
                                    <p:tmPct val="1000"/>
                                  </p:iterate>
                                  <p:childTnLst>
                                    <p:set>
                                      <p:cBhvr>
                                        <p:cTn id="45" dur="1" fill="hold">
                                          <p:stCondLst>
                                            <p:cond delay="0"/>
                                          </p:stCondLst>
                                        </p:cTn>
                                        <p:tgtEl>
                                          <p:spTgt spid="99"/>
                                        </p:tgtEl>
                                        <p:attrNameLst>
                                          <p:attrName>style.visibility</p:attrName>
                                        </p:attrNameLst>
                                      </p:cBhvr>
                                      <p:to>
                                        <p:strVal val="visible"/>
                                      </p:to>
                                    </p:set>
                                    <p:animEffect transition="in" filter="wipe(up)">
                                      <p:cBhvr>
                                        <p:cTn id="46" dur="750"/>
                                        <p:tgtEl>
                                          <p:spTgt spid="99"/>
                                        </p:tgtEl>
                                      </p:cBhvr>
                                    </p:animEffect>
                                  </p:childTnLst>
                                </p:cTn>
                              </p:par>
                            </p:childTnLst>
                          </p:cTn>
                        </p:par>
                        <p:par>
                          <p:cTn id="47" fill="hold">
                            <p:stCondLst>
                              <p:cond delay="1693"/>
                            </p:stCondLst>
                            <p:childTnLst>
                              <p:par>
                                <p:cTn id="48" presetID="22" presetClass="entr" presetSubtype="1" fill="hold" grpId="0" nodeType="afterEffect">
                                  <p:stCondLst>
                                    <p:cond delay="0"/>
                                  </p:stCondLst>
                                  <p:iterate type="lt">
                                    <p:tmPct val="1000"/>
                                  </p:iterate>
                                  <p:childTnLst>
                                    <p:set>
                                      <p:cBhvr>
                                        <p:cTn id="49" dur="1" fill="hold">
                                          <p:stCondLst>
                                            <p:cond delay="0"/>
                                          </p:stCondLst>
                                        </p:cTn>
                                        <p:tgtEl>
                                          <p:spTgt spid="105"/>
                                        </p:tgtEl>
                                        <p:attrNameLst>
                                          <p:attrName>style.visibility</p:attrName>
                                        </p:attrNameLst>
                                      </p:cBhvr>
                                      <p:to>
                                        <p:strVal val="visible"/>
                                      </p:to>
                                    </p:set>
                                    <p:animEffect transition="in" filter="wipe(up)">
                                      <p:cBhvr>
                                        <p:cTn id="50"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91" grpId="0"/>
      <p:bldP spid="95" grpId="0"/>
      <p:bldP spid="99" grpId="0"/>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28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3" name="Google Shape;253;p16">
            <a:extLst>
              <a:ext uri="{FF2B5EF4-FFF2-40B4-BE49-F238E27FC236}">
                <a16:creationId xmlns:a16="http://schemas.microsoft.com/office/drawing/2014/main" id="{EF2F4865-F0BB-16DE-5071-EE35E87AEE50}"/>
              </a:ext>
            </a:extLst>
          </p:cNvPr>
          <p:cNvSpPr txBox="1"/>
          <p:nvPr/>
        </p:nvSpPr>
        <p:spPr>
          <a:xfrm>
            <a:off x="2384291" y="4022920"/>
            <a:ext cx="4375416" cy="59319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48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48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48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48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48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4" name="Group 3">
            <a:extLst>
              <a:ext uri="{FF2B5EF4-FFF2-40B4-BE49-F238E27FC236}">
                <a16:creationId xmlns:a16="http://schemas.microsoft.com/office/drawing/2014/main" id="{1A3C2A90-48A0-75FA-E585-103D90E56414}"/>
              </a:ext>
            </a:extLst>
          </p:cNvPr>
          <p:cNvGrpSpPr/>
          <p:nvPr/>
        </p:nvGrpSpPr>
        <p:grpSpPr>
          <a:xfrm>
            <a:off x="2956201" y="638228"/>
            <a:ext cx="3231595" cy="3231595"/>
            <a:chOff x="5822351" y="1829719"/>
            <a:chExt cx="1484062" cy="1484062"/>
          </a:xfrm>
        </p:grpSpPr>
        <p:sp>
          <p:nvSpPr>
            <p:cNvPr id="6" name="Google Shape;254;p16">
              <a:extLst>
                <a:ext uri="{FF2B5EF4-FFF2-40B4-BE49-F238E27FC236}">
                  <a16:creationId xmlns:a16="http://schemas.microsoft.com/office/drawing/2014/main" id="{4D32E119-AD18-26DA-DA6D-A60E18C9E1F7}"/>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3BDADE7D-573D-B196-5DAE-F5534ED48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0066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760960" y="684179"/>
            <a:ext cx="8008968" cy="51261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2" name="Group 11">
            <a:extLst>
              <a:ext uri="{FF2B5EF4-FFF2-40B4-BE49-F238E27FC236}">
                <a16:creationId xmlns:a16="http://schemas.microsoft.com/office/drawing/2014/main" id="{FFC97360-1E87-085B-771D-7C3CE4666CC5}"/>
              </a:ext>
            </a:extLst>
          </p:cNvPr>
          <p:cNvGrpSpPr/>
          <p:nvPr/>
        </p:nvGrpSpPr>
        <p:grpSpPr>
          <a:xfrm>
            <a:off x="504651" y="684179"/>
            <a:ext cx="512618" cy="512618"/>
            <a:chOff x="1731818" y="1468582"/>
            <a:chExt cx="810491" cy="810491"/>
          </a:xfrm>
        </p:grpSpPr>
        <p:sp>
          <p:nvSpPr>
            <p:cNvPr id="11" name="Oval 10">
              <a:extLst>
                <a:ext uri="{FF2B5EF4-FFF2-40B4-BE49-F238E27FC236}">
                  <a16:creationId xmlns:a16="http://schemas.microsoft.com/office/drawing/2014/main" id="{0064E755-D1BB-B0BA-5428-9C8CE9C3412D}"/>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098" name="Picture 2">
              <a:extLst>
                <a:ext uri="{FF2B5EF4-FFF2-40B4-BE49-F238E27FC236}">
                  <a16:creationId xmlns:a16="http://schemas.microsoft.com/office/drawing/2014/main" id="{1D87DD4E-98BF-B22B-8F03-81394F177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E8B51B4-AEAA-D03D-56D6-D54C7E1BA9D6}"/>
              </a:ext>
            </a:extLst>
          </p:cNvPr>
          <p:cNvSpPr txBox="1"/>
          <p:nvPr/>
        </p:nvSpPr>
        <p:spPr>
          <a:xfrm>
            <a:off x="1017269" y="667768"/>
            <a:ext cx="7752658"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1.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Sử</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dụng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dụng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cụ</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gì</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để</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đo</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Có</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như</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nào</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a:t>
            </a:r>
          </a:p>
        </p:txBody>
      </p:sp>
      <p:sp>
        <p:nvSpPr>
          <p:cNvPr id="29" name="TextBox 28">
            <a:extLst>
              <a:ext uri="{FF2B5EF4-FFF2-40B4-BE49-F238E27FC236}">
                <a16:creationId xmlns:a16="http://schemas.microsoft.com/office/drawing/2014/main" id="{714FCA0F-0B7C-846C-4452-B8B38C4A7E5A}"/>
              </a:ext>
            </a:extLst>
          </p:cNvPr>
          <p:cNvSpPr txBox="1"/>
          <p:nvPr/>
        </p:nvSpPr>
        <p:spPr>
          <a:xfrm>
            <a:off x="1583919" y="3323107"/>
            <a:ext cx="266804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Sử</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dụng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để</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đo</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30" name="TextBox 29">
            <a:extLst>
              <a:ext uri="{FF2B5EF4-FFF2-40B4-BE49-F238E27FC236}">
                <a16:creationId xmlns:a16="http://schemas.microsoft.com/office/drawing/2014/main" id="{45627616-4689-0D44-1BA6-95FD4E4FFBDF}"/>
              </a:ext>
            </a:extLst>
          </p:cNvPr>
          <p:cNvSpPr txBox="1"/>
          <p:nvPr/>
        </p:nvSpPr>
        <p:spPr>
          <a:xfrm>
            <a:off x="4892040" y="3323107"/>
            <a:ext cx="266804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trong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mạch</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31" name="Rectangle: Rounded Corners 30">
            <a:extLst>
              <a:ext uri="{FF2B5EF4-FFF2-40B4-BE49-F238E27FC236}">
                <a16:creationId xmlns:a16="http://schemas.microsoft.com/office/drawing/2014/main" id="{CBD98299-98B1-4DB8-9B85-25A318EBF1BA}"/>
              </a:ext>
            </a:extLst>
          </p:cNvPr>
          <p:cNvSpPr/>
          <p:nvPr/>
        </p:nvSpPr>
        <p:spPr>
          <a:xfrm>
            <a:off x="691562" y="4135649"/>
            <a:ext cx="4200478" cy="51261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4096" name="Group 4095">
            <a:extLst>
              <a:ext uri="{FF2B5EF4-FFF2-40B4-BE49-F238E27FC236}">
                <a16:creationId xmlns:a16="http://schemas.microsoft.com/office/drawing/2014/main" id="{3728FF09-B5F0-3324-888B-1CBE52DE9FE9}"/>
              </a:ext>
            </a:extLst>
          </p:cNvPr>
          <p:cNvGrpSpPr/>
          <p:nvPr/>
        </p:nvGrpSpPr>
        <p:grpSpPr>
          <a:xfrm>
            <a:off x="435253" y="4135649"/>
            <a:ext cx="512618" cy="512618"/>
            <a:chOff x="1731818" y="1468582"/>
            <a:chExt cx="810491" cy="810491"/>
          </a:xfrm>
        </p:grpSpPr>
        <p:sp>
          <p:nvSpPr>
            <p:cNvPr id="4097" name="Oval 4096">
              <a:extLst>
                <a:ext uri="{FF2B5EF4-FFF2-40B4-BE49-F238E27FC236}">
                  <a16:creationId xmlns:a16="http://schemas.microsoft.com/office/drawing/2014/main" id="{2383EB32-4F67-8C39-F919-7C87D606C232}"/>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099" name="Picture 2">
              <a:extLst>
                <a:ext uri="{FF2B5EF4-FFF2-40B4-BE49-F238E27FC236}">
                  <a16:creationId xmlns:a16="http://schemas.microsoft.com/office/drawing/2014/main" id="{61F47209-36B7-C0EA-A024-D55407848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4101" name="TextBox 4100">
            <a:extLst>
              <a:ext uri="{FF2B5EF4-FFF2-40B4-BE49-F238E27FC236}">
                <a16:creationId xmlns:a16="http://schemas.microsoft.com/office/drawing/2014/main" id="{988E0BF0-3FF0-3178-301A-B6ED93D8EA2F}"/>
              </a:ext>
            </a:extLst>
          </p:cNvPr>
          <p:cNvSpPr txBox="1"/>
          <p:nvPr/>
        </p:nvSpPr>
        <p:spPr>
          <a:xfrm>
            <a:off x="947871" y="4119238"/>
            <a:ext cx="3887365"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2.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được</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mắc</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như</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nào</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a:t>
            </a:r>
          </a:p>
        </p:txBody>
      </p:sp>
      <p:sp>
        <p:nvSpPr>
          <p:cNvPr id="2" name="Google Shape;253;p16">
            <a:extLst>
              <a:ext uri="{FF2B5EF4-FFF2-40B4-BE49-F238E27FC236}">
                <a16:creationId xmlns:a16="http://schemas.microsoft.com/office/drawing/2014/main" id="{4FDFD76B-BD23-A401-7CFB-1784890FB7C9}"/>
              </a:ext>
            </a:extLst>
          </p:cNvPr>
          <p:cNvSpPr txBox="1"/>
          <p:nvPr/>
        </p:nvSpPr>
        <p:spPr>
          <a:xfrm>
            <a:off x="727278" y="183181"/>
            <a:ext cx="2030558" cy="370231"/>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3" name="Group 2">
            <a:extLst>
              <a:ext uri="{FF2B5EF4-FFF2-40B4-BE49-F238E27FC236}">
                <a16:creationId xmlns:a16="http://schemas.microsoft.com/office/drawing/2014/main" id="{167F1508-E4DD-5678-1009-2345CF0B66F3}"/>
              </a:ext>
            </a:extLst>
          </p:cNvPr>
          <p:cNvGrpSpPr/>
          <p:nvPr/>
        </p:nvGrpSpPr>
        <p:grpSpPr>
          <a:xfrm>
            <a:off x="214660" y="137880"/>
            <a:ext cx="512618" cy="512618"/>
            <a:chOff x="5822351" y="1829719"/>
            <a:chExt cx="1484062" cy="1484062"/>
          </a:xfrm>
        </p:grpSpPr>
        <p:sp>
          <p:nvSpPr>
            <p:cNvPr id="4" name="Google Shape;254;p16">
              <a:extLst>
                <a:ext uri="{FF2B5EF4-FFF2-40B4-BE49-F238E27FC236}">
                  <a16:creationId xmlns:a16="http://schemas.microsoft.com/office/drawing/2014/main" id="{7C0983B8-827D-B8FA-4E38-12A0027066B2}"/>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6">
              <a:extLst>
                <a:ext uri="{FF2B5EF4-FFF2-40B4-BE49-F238E27FC236}">
                  <a16:creationId xmlns:a16="http://schemas.microsoft.com/office/drawing/2014/main" id="{ADE11667-FE86-A33A-9A5E-B272842FB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EBE126F5-9156-6AEB-62C5-171381D77536}"/>
              </a:ext>
            </a:extLst>
          </p:cNvPr>
          <p:cNvGrpSpPr/>
          <p:nvPr/>
        </p:nvGrpSpPr>
        <p:grpSpPr>
          <a:xfrm>
            <a:off x="5390374" y="2210797"/>
            <a:ext cx="1671371" cy="607646"/>
            <a:chOff x="10326675" y="3263435"/>
            <a:chExt cx="694944" cy="252655"/>
          </a:xfrm>
          <a:effectLst/>
        </p:grpSpPr>
        <p:cxnSp>
          <p:nvCxnSpPr>
            <p:cNvPr id="17" name="Straight Connector 16">
              <a:extLst>
                <a:ext uri="{FF2B5EF4-FFF2-40B4-BE49-F238E27FC236}">
                  <a16:creationId xmlns:a16="http://schemas.microsoft.com/office/drawing/2014/main" id="{0EABBF28-D8CC-65C7-092F-BABC0A8F29FD}"/>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18" name="Oval 17">
              <a:extLst>
                <a:ext uri="{FF2B5EF4-FFF2-40B4-BE49-F238E27FC236}">
                  <a16:creationId xmlns:a16="http://schemas.microsoft.com/office/drawing/2014/main" id="{7C75E7F9-BD12-5FFC-A26F-2D8E31945875}"/>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cxnSp>
          <p:nvCxnSpPr>
            <p:cNvPr id="19" name="Straight Connector 18">
              <a:extLst>
                <a:ext uri="{FF2B5EF4-FFF2-40B4-BE49-F238E27FC236}">
                  <a16:creationId xmlns:a16="http://schemas.microsoft.com/office/drawing/2014/main" id="{D6CD457D-946B-F96C-797B-459012D5B9F2}"/>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id="{75EE2E72-1BBB-8011-1683-CC2CED7FF3D8}"/>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id="{8F4C8825-3571-EAA7-1961-1ABDAA3FE933}"/>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pic>
        <p:nvPicPr>
          <p:cNvPr id="22" name="Picture 21">
            <a:extLst>
              <a:ext uri="{FF2B5EF4-FFF2-40B4-BE49-F238E27FC236}">
                <a16:creationId xmlns:a16="http://schemas.microsoft.com/office/drawing/2014/main" id="{621048DD-A307-35CE-3B11-7FA0D66CB3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1486" y="1420281"/>
            <a:ext cx="2152905" cy="1804775"/>
          </a:xfrm>
          <a:prstGeom prst="rect">
            <a:avLst/>
          </a:prstGeom>
          <a:effectLst>
            <a:glow rad="114300">
              <a:sysClr val="window" lastClr="FFFFFF"/>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04577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iterate type="lt">
                                    <p:tmPct val="2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22" presetClass="entr" presetSubtype="8" fill="hold" grpId="0" nodeType="withEffect">
                                  <p:stCondLst>
                                    <p:cond delay="0"/>
                                  </p:stCondLst>
                                  <p:iterate type="lt">
                                    <p:tmPct val="2000"/>
                                  </p:iterate>
                                  <p:childTnLst>
                                    <p:set>
                                      <p:cBhvr>
                                        <p:cTn id="25" dur="1" fill="hold">
                                          <p:stCondLst>
                                            <p:cond delay="0"/>
                                          </p:stCondLst>
                                        </p:cTn>
                                        <p:tgtEl>
                                          <p:spTgt spid="29"/>
                                        </p:tgtEl>
                                        <p:attrNameLst>
                                          <p:attrName>style.visibility</p:attrName>
                                        </p:attrNameLst>
                                      </p:cBhvr>
                                      <p:to>
                                        <p:strVal val="visible"/>
                                      </p:to>
                                    </p:set>
                                    <p:animEffect transition="in" filter="wipe(left)">
                                      <p:cBhvr>
                                        <p:cTn id="26" dur="75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22" presetClass="entr" presetSubtype="8" fill="hold" grpId="0" nodeType="withEffect">
                                  <p:stCondLst>
                                    <p:cond delay="0"/>
                                  </p:stCondLst>
                                  <p:iterate type="lt">
                                    <p:tmPct val="2000"/>
                                  </p:iterate>
                                  <p:childTnLst>
                                    <p:set>
                                      <p:cBhvr>
                                        <p:cTn id="35" dur="1" fill="hold">
                                          <p:stCondLst>
                                            <p:cond delay="0"/>
                                          </p:stCondLst>
                                        </p:cTn>
                                        <p:tgtEl>
                                          <p:spTgt spid="30"/>
                                        </p:tgtEl>
                                        <p:attrNameLst>
                                          <p:attrName>style.visibility</p:attrName>
                                        </p:attrNameLst>
                                      </p:cBhvr>
                                      <p:to>
                                        <p:strVal val="visible"/>
                                      </p:to>
                                    </p:set>
                                    <p:animEffect transition="in" filter="wipe(left)">
                                      <p:cBhvr>
                                        <p:cTn id="36" dur="75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96"/>
                                        </p:tgtEl>
                                        <p:attrNameLst>
                                          <p:attrName>style.visibility</p:attrName>
                                        </p:attrNameLst>
                                      </p:cBhvr>
                                      <p:to>
                                        <p:strVal val="visible"/>
                                      </p:to>
                                    </p:set>
                                    <p:anim calcmode="lin" valueType="num">
                                      <p:cBhvr>
                                        <p:cTn id="41" dur="500" fill="hold"/>
                                        <p:tgtEl>
                                          <p:spTgt spid="4096"/>
                                        </p:tgtEl>
                                        <p:attrNameLst>
                                          <p:attrName>ppt_w</p:attrName>
                                        </p:attrNameLst>
                                      </p:cBhvr>
                                      <p:tavLst>
                                        <p:tav tm="0">
                                          <p:val>
                                            <p:fltVal val="0"/>
                                          </p:val>
                                        </p:tav>
                                        <p:tav tm="100000">
                                          <p:val>
                                            <p:strVal val="#ppt_w"/>
                                          </p:val>
                                        </p:tav>
                                      </p:tavLst>
                                    </p:anim>
                                    <p:anim calcmode="lin" valueType="num">
                                      <p:cBhvr>
                                        <p:cTn id="42" dur="500" fill="hold"/>
                                        <p:tgtEl>
                                          <p:spTgt spid="4096"/>
                                        </p:tgtEl>
                                        <p:attrNameLst>
                                          <p:attrName>ppt_h</p:attrName>
                                        </p:attrNameLst>
                                      </p:cBhvr>
                                      <p:tavLst>
                                        <p:tav tm="0">
                                          <p:val>
                                            <p:fltVal val="0"/>
                                          </p:val>
                                        </p:tav>
                                        <p:tav tm="100000">
                                          <p:val>
                                            <p:strVal val="#ppt_h"/>
                                          </p:val>
                                        </p:tav>
                                      </p:tavLst>
                                    </p:anim>
                                    <p:animEffect transition="in" filter="fade">
                                      <p:cBhvr>
                                        <p:cTn id="43" dur="500"/>
                                        <p:tgtEl>
                                          <p:spTgt spid="409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22" presetClass="entr" presetSubtype="8" fill="hold" grpId="0" nodeType="withEffect">
                                  <p:stCondLst>
                                    <p:cond delay="0"/>
                                  </p:stCondLst>
                                  <p:iterate type="lt">
                                    <p:tmPct val="2000"/>
                                  </p:iterate>
                                  <p:childTnLst>
                                    <p:set>
                                      <p:cBhvr>
                                        <p:cTn id="49" dur="1" fill="hold">
                                          <p:stCondLst>
                                            <p:cond delay="0"/>
                                          </p:stCondLst>
                                        </p:cTn>
                                        <p:tgtEl>
                                          <p:spTgt spid="4101"/>
                                        </p:tgtEl>
                                        <p:attrNameLst>
                                          <p:attrName>style.visibility</p:attrName>
                                        </p:attrNameLst>
                                      </p:cBhvr>
                                      <p:to>
                                        <p:strVal val="visible"/>
                                      </p:to>
                                    </p:set>
                                    <p:animEffect transition="in" filter="wipe(left)">
                                      <p:cBhvr>
                                        <p:cTn id="50" dur="75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9" grpId="0"/>
      <p:bldP spid="30" grpId="0"/>
      <p:bldP spid="31" grpId="0" animBg="1"/>
      <p:bldP spid="4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Google Shape;229;p14">
            <a:extLst>
              <a:ext uri="{FF2B5EF4-FFF2-40B4-BE49-F238E27FC236}">
                <a16:creationId xmlns:a16="http://schemas.microsoft.com/office/drawing/2014/main" id="{50F78D08-5A7A-50A4-191E-F90E78FD6745}"/>
              </a:ext>
            </a:extLst>
          </p:cNvPr>
          <p:cNvSpPr txBox="1">
            <a:spLocks/>
          </p:cNvSpPr>
          <p:nvPr/>
        </p:nvSpPr>
        <p:spPr>
          <a:xfrm>
            <a:off x="1466246" y="1003003"/>
            <a:ext cx="4244364" cy="461665"/>
          </a:xfrm>
          <a:prstGeom prst="rect">
            <a:avLst/>
          </a:prstGeom>
          <a:noFill/>
        </p:spPr>
        <p:txBody>
          <a:bodyPr wrap="square" rtlCol="0" anchor="ctr" anchorCtr="0">
            <a:spAutoFit/>
          </a:bodyPr>
          <a:lstStyle>
            <a:defPPr marR="0" lvl="0" algn="l" rtl="0">
              <a:lnSpc>
                <a:spcPct val="100000"/>
              </a:lnSpc>
              <a:spcBef>
                <a:spcPts val="0"/>
              </a:spcBef>
              <a:spcAft>
                <a:spcPts val="0"/>
              </a:spcAft>
              <a:defRPr/>
            </a:defPPr>
            <a:lvl1pPr defTabSz="685783" fontAlgn="base">
              <a:lnSpc>
                <a:spcPct val="150000"/>
              </a:lnSpc>
              <a:buClrTx/>
              <a:defRPr sz="1800" kern="1200">
                <a:solidFill>
                  <a:prstClr val="black"/>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base" latinLnBrk="0" hangingPunct="1">
              <a:lnSpc>
                <a:spcPct val="150000"/>
              </a:lnSpc>
              <a:spcBef>
                <a:spcPts val="0"/>
              </a:spcBef>
              <a:spcAft>
                <a:spcPts val="0"/>
              </a:spcAft>
              <a:buClrTx/>
              <a:buSzTx/>
              <a:buFont typeface="Arial"/>
              <a:buNone/>
              <a:tabLst/>
              <a:defRPr/>
            </a:pPr>
            <a:r>
              <a:rPr kumimoji="0" lang="de-DE"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Được đo bằng vôn kế. Có kí hiệu </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24" name="Frame 23">
            <a:extLst>
              <a:ext uri="{FF2B5EF4-FFF2-40B4-BE49-F238E27FC236}">
                <a16:creationId xmlns:a16="http://schemas.microsoft.com/office/drawing/2014/main" id="{3A50A5AC-B828-79B0-62C5-BF8CEA1715A4}"/>
              </a:ext>
            </a:extLst>
          </p:cNvPr>
          <p:cNvSpPr/>
          <p:nvPr/>
        </p:nvSpPr>
        <p:spPr>
          <a:xfrm>
            <a:off x="0" y="0"/>
            <a:ext cx="9144000" cy="5143500"/>
          </a:xfrm>
          <a:prstGeom prst="frame">
            <a:avLst>
              <a:gd name="adj1" fmla="val 6978"/>
            </a:avLst>
          </a:prstGeom>
          <a:solidFill>
            <a:srgbClr val="E5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34343"/>
              </a:solidFill>
              <a:effectLst/>
              <a:uLnTx/>
              <a:uFillTx/>
              <a:latin typeface="Arial"/>
              <a:ea typeface="+mn-ea"/>
              <a:cs typeface="+mn-cs"/>
              <a:sym typeface="Arial"/>
            </a:endParaRPr>
          </a:p>
        </p:txBody>
      </p:sp>
      <p:grpSp>
        <p:nvGrpSpPr>
          <p:cNvPr id="63" name="Google Shape;48;p15">
            <a:extLst>
              <a:ext uri="{FF2B5EF4-FFF2-40B4-BE49-F238E27FC236}">
                <a16:creationId xmlns:a16="http://schemas.microsoft.com/office/drawing/2014/main" id="{E6817424-7D0A-318D-2CEC-24AA6D31BD12}"/>
              </a:ext>
            </a:extLst>
          </p:cNvPr>
          <p:cNvGrpSpPr/>
          <p:nvPr/>
        </p:nvGrpSpPr>
        <p:grpSpPr>
          <a:xfrm>
            <a:off x="6821625" y="2447667"/>
            <a:ext cx="1890958" cy="2695833"/>
            <a:chOff x="4961611" y="966590"/>
            <a:chExt cx="2978314" cy="4204076"/>
          </a:xfrm>
        </p:grpSpPr>
        <p:grpSp>
          <p:nvGrpSpPr>
            <p:cNvPr id="64" name="Google Shape;49;p15">
              <a:extLst>
                <a:ext uri="{FF2B5EF4-FFF2-40B4-BE49-F238E27FC236}">
                  <a16:creationId xmlns:a16="http://schemas.microsoft.com/office/drawing/2014/main" id="{16BFE949-7E1C-7B89-18BF-A5F2D27796E3}"/>
                </a:ext>
              </a:extLst>
            </p:cNvPr>
            <p:cNvGrpSpPr/>
            <p:nvPr/>
          </p:nvGrpSpPr>
          <p:grpSpPr>
            <a:xfrm>
              <a:off x="4961834" y="966590"/>
              <a:ext cx="2978091" cy="4204076"/>
              <a:chOff x="5822825" y="1084075"/>
              <a:chExt cx="2894724" cy="4086388"/>
            </a:xfrm>
          </p:grpSpPr>
          <p:sp>
            <p:nvSpPr>
              <p:cNvPr id="69" name="Google Shape;50;p15">
                <a:extLst>
                  <a:ext uri="{FF2B5EF4-FFF2-40B4-BE49-F238E27FC236}">
                    <a16:creationId xmlns:a16="http://schemas.microsoft.com/office/drawing/2014/main" id="{70C5FAFB-6188-68AE-C349-1247A332CC24}"/>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51;p15">
                <a:extLst>
                  <a:ext uri="{FF2B5EF4-FFF2-40B4-BE49-F238E27FC236}">
                    <a16:creationId xmlns:a16="http://schemas.microsoft.com/office/drawing/2014/main" id="{D807045C-C776-7A6B-A418-FA780A2799B3}"/>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52;p15">
                <a:extLst>
                  <a:ext uri="{FF2B5EF4-FFF2-40B4-BE49-F238E27FC236}">
                    <a16:creationId xmlns:a16="http://schemas.microsoft.com/office/drawing/2014/main" id="{B3022CF4-795C-9F63-7956-E7389AE56640}"/>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53;p15">
                <a:extLst>
                  <a:ext uri="{FF2B5EF4-FFF2-40B4-BE49-F238E27FC236}">
                    <a16:creationId xmlns:a16="http://schemas.microsoft.com/office/drawing/2014/main" id="{038AC3CD-54CD-63FC-D839-2B778DDBD963}"/>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54;p15">
                <a:extLst>
                  <a:ext uri="{FF2B5EF4-FFF2-40B4-BE49-F238E27FC236}">
                    <a16:creationId xmlns:a16="http://schemas.microsoft.com/office/drawing/2014/main" id="{0699CED6-B176-AFEE-8752-7FF4EDFDD71C}"/>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55;p15">
                <a:extLst>
                  <a:ext uri="{FF2B5EF4-FFF2-40B4-BE49-F238E27FC236}">
                    <a16:creationId xmlns:a16="http://schemas.microsoft.com/office/drawing/2014/main" id="{CB0BE499-5AB9-1385-E7FC-DB96F366F8F9}"/>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56;p15">
                <a:extLst>
                  <a:ext uri="{FF2B5EF4-FFF2-40B4-BE49-F238E27FC236}">
                    <a16:creationId xmlns:a16="http://schemas.microsoft.com/office/drawing/2014/main" id="{F105AF21-EA79-BBE3-ED0B-EAA43B1C1D5F}"/>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57;p15">
                <a:extLst>
                  <a:ext uri="{FF2B5EF4-FFF2-40B4-BE49-F238E27FC236}">
                    <a16:creationId xmlns:a16="http://schemas.microsoft.com/office/drawing/2014/main" id="{600273B6-B00D-F08B-49D7-28E6F2572535}"/>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58;p15">
                <a:extLst>
                  <a:ext uri="{FF2B5EF4-FFF2-40B4-BE49-F238E27FC236}">
                    <a16:creationId xmlns:a16="http://schemas.microsoft.com/office/drawing/2014/main" id="{649E083E-1202-EF14-E467-FACD7F7552B2}"/>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59;p15">
                <a:extLst>
                  <a:ext uri="{FF2B5EF4-FFF2-40B4-BE49-F238E27FC236}">
                    <a16:creationId xmlns:a16="http://schemas.microsoft.com/office/drawing/2014/main" id="{17FF149A-5899-91F0-104A-75AABDBCDCD4}"/>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60;p15">
                <a:extLst>
                  <a:ext uri="{FF2B5EF4-FFF2-40B4-BE49-F238E27FC236}">
                    <a16:creationId xmlns:a16="http://schemas.microsoft.com/office/drawing/2014/main" id="{0EA1A407-409D-577B-2C2D-12BBC1F6C05D}"/>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61;p15">
                <a:extLst>
                  <a:ext uri="{FF2B5EF4-FFF2-40B4-BE49-F238E27FC236}">
                    <a16:creationId xmlns:a16="http://schemas.microsoft.com/office/drawing/2014/main" id="{54EC77CC-7C6D-584C-2FCC-C63F669FECC1}"/>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62;p15">
                <a:extLst>
                  <a:ext uri="{FF2B5EF4-FFF2-40B4-BE49-F238E27FC236}">
                    <a16:creationId xmlns:a16="http://schemas.microsoft.com/office/drawing/2014/main" id="{241D76E8-2C0D-1AE2-E2D9-049C3AC8F0FE}"/>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63;p15">
                <a:extLst>
                  <a:ext uri="{FF2B5EF4-FFF2-40B4-BE49-F238E27FC236}">
                    <a16:creationId xmlns:a16="http://schemas.microsoft.com/office/drawing/2014/main" id="{B74A3465-A898-7453-5D2A-F94ABCC438D5}"/>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64;p15">
                <a:extLst>
                  <a:ext uri="{FF2B5EF4-FFF2-40B4-BE49-F238E27FC236}">
                    <a16:creationId xmlns:a16="http://schemas.microsoft.com/office/drawing/2014/main" id="{10CB9F3C-3813-CD7D-C50D-7FEFD41FE79B}"/>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65;p15">
                <a:extLst>
                  <a:ext uri="{FF2B5EF4-FFF2-40B4-BE49-F238E27FC236}">
                    <a16:creationId xmlns:a16="http://schemas.microsoft.com/office/drawing/2014/main" id="{1E59D451-5EB0-1823-C949-EDAD9F464149}"/>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66;p15">
                <a:extLst>
                  <a:ext uri="{FF2B5EF4-FFF2-40B4-BE49-F238E27FC236}">
                    <a16:creationId xmlns:a16="http://schemas.microsoft.com/office/drawing/2014/main" id="{2C658870-848E-1EC9-B581-BE8B14E26C23}"/>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67;p15">
                <a:extLst>
                  <a:ext uri="{FF2B5EF4-FFF2-40B4-BE49-F238E27FC236}">
                    <a16:creationId xmlns:a16="http://schemas.microsoft.com/office/drawing/2014/main" id="{4091E061-2947-2D55-9873-16AE2C8F6B0B}"/>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68;p15">
                <a:extLst>
                  <a:ext uri="{FF2B5EF4-FFF2-40B4-BE49-F238E27FC236}">
                    <a16:creationId xmlns:a16="http://schemas.microsoft.com/office/drawing/2014/main" id="{D0E858C4-D110-A88B-DA4B-5B0CDE61C929}"/>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69;p15">
                <a:extLst>
                  <a:ext uri="{FF2B5EF4-FFF2-40B4-BE49-F238E27FC236}">
                    <a16:creationId xmlns:a16="http://schemas.microsoft.com/office/drawing/2014/main" id="{F1FCF7E1-7497-7BFF-8E64-B7B4D422135E}"/>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70;p15">
                <a:extLst>
                  <a:ext uri="{FF2B5EF4-FFF2-40B4-BE49-F238E27FC236}">
                    <a16:creationId xmlns:a16="http://schemas.microsoft.com/office/drawing/2014/main" id="{E4D420DB-26B6-7DF5-E7BC-1A5AB86327EA}"/>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71;p15">
                <a:extLst>
                  <a:ext uri="{FF2B5EF4-FFF2-40B4-BE49-F238E27FC236}">
                    <a16:creationId xmlns:a16="http://schemas.microsoft.com/office/drawing/2014/main" id="{D0DE8FC2-9B42-8680-8DE8-91C852CC96C4}"/>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72;p15">
                <a:extLst>
                  <a:ext uri="{FF2B5EF4-FFF2-40B4-BE49-F238E27FC236}">
                    <a16:creationId xmlns:a16="http://schemas.microsoft.com/office/drawing/2014/main" id="{10A066A4-EEA3-505E-9A66-B78DB6A3B0FF}"/>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73;p15">
                <a:extLst>
                  <a:ext uri="{FF2B5EF4-FFF2-40B4-BE49-F238E27FC236}">
                    <a16:creationId xmlns:a16="http://schemas.microsoft.com/office/drawing/2014/main" id="{1A8F73FA-FE57-85D6-D2A8-E7AF6DAFAAA3}"/>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74;p15">
                <a:extLst>
                  <a:ext uri="{FF2B5EF4-FFF2-40B4-BE49-F238E27FC236}">
                    <a16:creationId xmlns:a16="http://schemas.microsoft.com/office/drawing/2014/main" id="{0896E649-8BE0-248F-0FDE-078EA9EF8B22}"/>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75;p15">
                <a:extLst>
                  <a:ext uri="{FF2B5EF4-FFF2-40B4-BE49-F238E27FC236}">
                    <a16:creationId xmlns:a16="http://schemas.microsoft.com/office/drawing/2014/main" id="{6A6200DE-A708-C38F-629C-D33D789A05A3}"/>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76;p15">
                <a:extLst>
                  <a:ext uri="{FF2B5EF4-FFF2-40B4-BE49-F238E27FC236}">
                    <a16:creationId xmlns:a16="http://schemas.microsoft.com/office/drawing/2014/main" id="{B5B84CC0-EB7E-C1D7-A891-2F694F331AB8}"/>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77;p15">
                <a:extLst>
                  <a:ext uri="{FF2B5EF4-FFF2-40B4-BE49-F238E27FC236}">
                    <a16:creationId xmlns:a16="http://schemas.microsoft.com/office/drawing/2014/main" id="{0706138C-24BD-D3C6-2C0C-72675E272DE0}"/>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78;p15">
                <a:extLst>
                  <a:ext uri="{FF2B5EF4-FFF2-40B4-BE49-F238E27FC236}">
                    <a16:creationId xmlns:a16="http://schemas.microsoft.com/office/drawing/2014/main" id="{3AF11DE2-D7A1-FD1A-D045-C90ED20709D4}"/>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79;p15">
                <a:extLst>
                  <a:ext uri="{FF2B5EF4-FFF2-40B4-BE49-F238E27FC236}">
                    <a16:creationId xmlns:a16="http://schemas.microsoft.com/office/drawing/2014/main" id="{02CE0678-4014-2694-CB12-BCD6F6D60C75}"/>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80;p15">
                <a:extLst>
                  <a:ext uri="{FF2B5EF4-FFF2-40B4-BE49-F238E27FC236}">
                    <a16:creationId xmlns:a16="http://schemas.microsoft.com/office/drawing/2014/main" id="{F2BBE594-B37E-AC5C-8327-0162A6CD76B1}"/>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81;p15">
                <a:extLst>
                  <a:ext uri="{FF2B5EF4-FFF2-40B4-BE49-F238E27FC236}">
                    <a16:creationId xmlns:a16="http://schemas.microsoft.com/office/drawing/2014/main" id="{E794BD34-5440-D4B6-D313-DD18E6CF10EE}"/>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82;p15">
                <a:extLst>
                  <a:ext uri="{FF2B5EF4-FFF2-40B4-BE49-F238E27FC236}">
                    <a16:creationId xmlns:a16="http://schemas.microsoft.com/office/drawing/2014/main" id="{F3DD87C8-FE72-AA33-C4EB-B985E5C7DC55}"/>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83;p15">
                <a:extLst>
                  <a:ext uri="{FF2B5EF4-FFF2-40B4-BE49-F238E27FC236}">
                    <a16:creationId xmlns:a16="http://schemas.microsoft.com/office/drawing/2014/main" id="{9FBEB3D9-023F-AB35-B3E9-4F7705054790}"/>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84;p15">
                <a:extLst>
                  <a:ext uri="{FF2B5EF4-FFF2-40B4-BE49-F238E27FC236}">
                    <a16:creationId xmlns:a16="http://schemas.microsoft.com/office/drawing/2014/main" id="{0D9B8579-7BD4-08D7-BF8F-8D1478C9F26A}"/>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85;p15">
                <a:extLst>
                  <a:ext uri="{FF2B5EF4-FFF2-40B4-BE49-F238E27FC236}">
                    <a16:creationId xmlns:a16="http://schemas.microsoft.com/office/drawing/2014/main" id="{0B172AAD-CE43-DD53-612F-1CB3CCD0050B}"/>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86;p15">
                <a:extLst>
                  <a:ext uri="{FF2B5EF4-FFF2-40B4-BE49-F238E27FC236}">
                    <a16:creationId xmlns:a16="http://schemas.microsoft.com/office/drawing/2014/main" id="{3B3EE3CB-6898-0EFA-3F5E-08310D007995}"/>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87;p15">
                <a:extLst>
                  <a:ext uri="{FF2B5EF4-FFF2-40B4-BE49-F238E27FC236}">
                    <a16:creationId xmlns:a16="http://schemas.microsoft.com/office/drawing/2014/main" id="{8EEF7C32-D16A-E805-FD54-4D1789D9A9A6}"/>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88;p15">
                <a:extLst>
                  <a:ext uri="{FF2B5EF4-FFF2-40B4-BE49-F238E27FC236}">
                    <a16:creationId xmlns:a16="http://schemas.microsoft.com/office/drawing/2014/main" id="{292905BD-21C2-703F-D93A-2697DF1CE07E}"/>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89;p15">
                <a:extLst>
                  <a:ext uri="{FF2B5EF4-FFF2-40B4-BE49-F238E27FC236}">
                    <a16:creationId xmlns:a16="http://schemas.microsoft.com/office/drawing/2014/main" id="{C1F0A5F2-2E6B-79E7-FA50-663F95ADA56F}"/>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90;p15">
                <a:extLst>
                  <a:ext uri="{FF2B5EF4-FFF2-40B4-BE49-F238E27FC236}">
                    <a16:creationId xmlns:a16="http://schemas.microsoft.com/office/drawing/2014/main" id="{6E435D9B-8B9E-F927-2F28-86A6D7B03FC1}"/>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91;p15">
                <a:extLst>
                  <a:ext uri="{FF2B5EF4-FFF2-40B4-BE49-F238E27FC236}">
                    <a16:creationId xmlns:a16="http://schemas.microsoft.com/office/drawing/2014/main" id="{F1285136-8800-78A4-DE26-03CA451DFC03}"/>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92;p15">
                <a:extLst>
                  <a:ext uri="{FF2B5EF4-FFF2-40B4-BE49-F238E27FC236}">
                    <a16:creationId xmlns:a16="http://schemas.microsoft.com/office/drawing/2014/main" id="{0765827E-AF3C-6010-6DBD-7EEAA1E0494F}"/>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93;p15">
                <a:extLst>
                  <a:ext uri="{FF2B5EF4-FFF2-40B4-BE49-F238E27FC236}">
                    <a16:creationId xmlns:a16="http://schemas.microsoft.com/office/drawing/2014/main" id="{2B5F370B-77C1-61BA-9133-C81D3257F716}"/>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94;p15">
                <a:extLst>
                  <a:ext uri="{FF2B5EF4-FFF2-40B4-BE49-F238E27FC236}">
                    <a16:creationId xmlns:a16="http://schemas.microsoft.com/office/drawing/2014/main" id="{3C3260B5-B4D7-D31A-0E08-7469B5E5EA43}"/>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95;p15">
                <a:extLst>
                  <a:ext uri="{FF2B5EF4-FFF2-40B4-BE49-F238E27FC236}">
                    <a16:creationId xmlns:a16="http://schemas.microsoft.com/office/drawing/2014/main" id="{F0A82B46-24D9-A2AE-8E0A-6799121430E6}"/>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96;p15">
                <a:extLst>
                  <a:ext uri="{FF2B5EF4-FFF2-40B4-BE49-F238E27FC236}">
                    <a16:creationId xmlns:a16="http://schemas.microsoft.com/office/drawing/2014/main" id="{E5F4BBC8-AB18-265B-CB2A-7AB48831FF9C}"/>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97;p15">
                <a:extLst>
                  <a:ext uri="{FF2B5EF4-FFF2-40B4-BE49-F238E27FC236}">
                    <a16:creationId xmlns:a16="http://schemas.microsoft.com/office/drawing/2014/main" id="{3AD302E3-AEA6-C093-7E8D-2A4724B9FC66}"/>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98;p15">
                <a:extLst>
                  <a:ext uri="{FF2B5EF4-FFF2-40B4-BE49-F238E27FC236}">
                    <a16:creationId xmlns:a16="http://schemas.microsoft.com/office/drawing/2014/main" id="{8490E85E-2380-F292-C563-D0E6ECF2497D}"/>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99;p15">
                <a:extLst>
                  <a:ext uri="{FF2B5EF4-FFF2-40B4-BE49-F238E27FC236}">
                    <a16:creationId xmlns:a16="http://schemas.microsoft.com/office/drawing/2014/main" id="{67668AF3-AF8F-DF44-90E6-D99F51A1EF5D}"/>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00;p15">
                <a:extLst>
                  <a:ext uri="{FF2B5EF4-FFF2-40B4-BE49-F238E27FC236}">
                    <a16:creationId xmlns:a16="http://schemas.microsoft.com/office/drawing/2014/main" id="{9EA3703E-1499-4BE8-3101-C59326973E57}"/>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01;p15">
                <a:extLst>
                  <a:ext uri="{FF2B5EF4-FFF2-40B4-BE49-F238E27FC236}">
                    <a16:creationId xmlns:a16="http://schemas.microsoft.com/office/drawing/2014/main" id="{C8C97FB3-A64E-73E9-D644-CB141E37F742}"/>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02;p15">
                <a:extLst>
                  <a:ext uri="{FF2B5EF4-FFF2-40B4-BE49-F238E27FC236}">
                    <a16:creationId xmlns:a16="http://schemas.microsoft.com/office/drawing/2014/main" id="{1B3B909C-26EE-D91C-FE57-73FCEA328C07}"/>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03;p15">
                <a:extLst>
                  <a:ext uri="{FF2B5EF4-FFF2-40B4-BE49-F238E27FC236}">
                    <a16:creationId xmlns:a16="http://schemas.microsoft.com/office/drawing/2014/main" id="{BF6FEC14-9172-C297-FED3-A2F69CF62F14}"/>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Google Shape;104;p15">
              <a:extLst>
                <a:ext uri="{FF2B5EF4-FFF2-40B4-BE49-F238E27FC236}">
                  <a16:creationId xmlns:a16="http://schemas.microsoft.com/office/drawing/2014/main" id="{1E6CFC4A-2AA4-D0AB-5DC3-433ADE3765DE}"/>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05;p15">
              <a:extLst>
                <a:ext uri="{FF2B5EF4-FFF2-40B4-BE49-F238E27FC236}">
                  <a16:creationId xmlns:a16="http://schemas.microsoft.com/office/drawing/2014/main" id="{33482C7C-A3A3-A7F8-D21D-C54BF5EF76D3}"/>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6;p15">
              <a:extLst>
                <a:ext uri="{FF2B5EF4-FFF2-40B4-BE49-F238E27FC236}">
                  <a16:creationId xmlns:a16="http://schemas.microsoft.com/office/drawing/2014/main" id="{280C0917-6F7C-3E8D-70DA-05031D055B97}"/>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7;p15">
              <a:extLst>
                <a:ext uri="{FF2B5EF4-FFF2-40B4-BE49-F238E27FC236}">
                  <a16:creationId xmlns:a16="http://schemas.microsoft.com/office/drawing/2014/main" id="{95F7EF33-CA0C-7C1C-421C-AC04640BAB0B}"/>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68" name="Group 7167">
            <a:extLst>
              <a:ext uri="{FF2B5EF4-FFF2-40B4-BE49-F238E27FC236}">
                <a16:creationId xmlns:a16="http://schemas.microsoft.com/office/drawing/2014/main" id="{F3D77DBA-282D-AA82-7C6B-C54978F6A95A}"/>
              </a:ext>
            </a:extLst>
          </p:cNvPr>
          <p:cNvGrpSpPr/>
          <p:nvPr/>
        </p:nvGrpSpPr>
        <p:grpSpPr>
          <a:xfrm>
            <a:off x="5301080" y="988483"/>
            <a:ext cx="1623233" cy="590145"/>
            <a:chOff x="10326675" y="3263435"/>
            <a:chExt cx="694944" cy="252655"/>
          </a:xfrm>
          <a:effectLst/>
        </p:grpSpPr>
        <p:cxnSp>
          <p:nvCxnSpPr>
            <p:cNvPr id="7169" name="Straight Connector 7168">
              <a:extLst>
                <a:ext uri="{FF2B5EF4-FFF2-40B4-BE49-F238E27FC236}">
                  <a16:creationId xmlns:a16="http://schemas.microsoft.com/office/drawing/2014/main" id="{F7A9A569-3F98-7C74-6B3F-305DA1DF63E5}"/>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7171" name="Oval 7170">
              <a:extLst>
                <a:ext uri="{FF2B5EF4-FFF2-40B4-BE49-F238E27FC236}">
                  <a16:creationId xmlns:a16="http://schemas.microsoft.com/office/drawing/2014/main" id="{FDFDC9E0-BD78-E3DC-1CC9-7A754415A504}"/>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V</a:t>
              </a:r>
            </a:p>
          </p:txBody>
        </p:sp>
        <p:cxnSp>
          <p:nvCxnSpPr>
            <p:cNvPr id="7173" name="Straight Connector 7172">
              <a:extLst>
                <a:ext uri="{FF2B5EF4-FFF2-40B4-BE49-F238E27FC236}">
                  <a16:creationId xmlns:a16="http://schemas.microsoft.com/office/drawing/2014/main" id="{1A4A54AA-A1B9-52C2-495F-7380B56B4F43}"/>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7174" name="Straight Connector 7173">
              <a:extLst>
                <a:ext uri="{FF2B5EF4-FFF2-40B4-BE49-F238E27FC236}">
                  <a16:creationId xmlns:a16="http://schemas.microsoft.com/office/drawing/2014/main" id="{E84565F2-5B6D-A0E9-0151-69489AB3D24B}"/>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7175" name="Straight Connector 7174">
              <a:extLst>
                <a:ext uri="{FF2B5EF4-FFF2-40B4-BE49-F238E27FC236}">
                  <a16:creationId xmlns:a16="http://schemas.microsoft.com/office/drawing/2014/main" id="{23E80AC5-5E0D-AE7A-C057-EC4B596D70BE}"/>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sp>
        <p:nvSpPr>
          <p:cNvPr id="7176" name="Google Shape;229;p14">
            <a:extLst>
              <a:ext uri="{FF2B5EF4-FFF2-40B4-BE49-F238E27FC236}">
                <a16:creationId xmlns:a16="http://schemas.microsoft.com/office/drawing/2014/main" id="{FBE3F2B6-EC43-63CD-88F6-5F802DD9ABF1}"/>
              </a:ext>
            </a:extLst>
          </p:cNvPr>
          <p:cNvSpPr txBox="1">
            <a:spLocks/>
          </p:cNvSpPr>
          <p:nvPr/>
        </p:nvSpPr>
        <p:spPr>
          <a:xfrm>
            <a:off x="1373822" y="1640038"/>
            <a:ext cx="7116762" cy="1064137"/>
          </a:xfrm>
          <a:prstGeom prst="rect">
            <a:avLst/>
          </a:prstGeom>
          <a:noFill/>
        </p:spPr>
        <p:txBody>
          <a:bodyPr wrap="square" rtlCol="0" anchor="ctr" anchorCtr="0">
            <a:spAutoFit/>
          </a:bodyPr>
          <a:lstStyle>
            <a:defPPr marR="0" lvl="0" algn="l" rtl="0">
              <a:lnSpc>
                <a:spcPct val="100000"/>
              </a:lnSpc>
              <a:spcBef>
                <a:spcPts val="0"/>
              </a:spcBef>
              <a:spcAft>
                <a:spcPts val="0"/>
              </a:spcAft>
              <a:defRPr/>
            </a:defPPr>
            <a:lvl1pPr defTabSz="685783" fontAlgn="base">
              <a:lnSpc>
                <a:spcPct val="150000"/>
              </a:lnSpc>
              <a:buClrTx/>
              <a:defRPr sz="1800" kern="1200">
                <a:solidFill>
                  <a:prstClr val="black"/>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120000"/>
              </a:lnSpc>
            </a:pP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Ampe</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phải</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được</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mắc</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song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song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với</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nguồn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cực</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của</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nguồn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nối</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với</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chốt</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của</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lang="en-US" dirty="0" err="1"/>
              <a:t>cực</a:t>
            </a:r>
            <a:r>
              <a:rPr lang="en-US" dirty="0"/>
              <a:t> (-) </a:t>
            </a:r>
            <a:r>
              <a:rPr lang="en-US" dirty="0" err="1"/>
              <a:t>của</a:t>
            </a:r>
            <a:r>
              <a:rPr lang="en-US" dirty="0"/>
              <a:t> </a:t>
            </a:r>
            <a:r>
              <a:rPr lang="en-US" dirty="0" err="1"/>
              <a:t>nguồn</a:t>
            </a:r>
            <a:r>
              <a:rPr lang="en-US" dirty="0"/>
              <a:t> </a:t>
            </a:r>
            <a:r>
              <a:rPr lang="en-US" dirty="0" err="1"/>
              <a:t>nối</a:t>
            </a:r>
            <a:r>
              <a:rPr lang="en-US" dirty="0"/>
              <a:t> </a:t>
            </a:r>
            <a:r>
              <a:rPr lang="en-US" dirty="0" err="1"/>
              <a:t>với</a:t>
            </a:r>
            <a:r>
              <a:rPr lang="en-US" dirty="0"/>
              <a:t> </a:t>
            </a:r>
            <a:r>
              <a:rPr lang="en-US" dirty="0" err="1"/>
              <a:t>chốt</a:t>
            </a:r>
            <a:r>
              <a:rPr lang="en-US" dirty="0"/>
              <a:t> (-) </a:t>
            </a:r>
            <a:r>
              <a:rPr lang="en-US" dirty="0" err="1"/>
              <a:t>của</a:t>
            </a:r>
            <a:r>
              <a:rPr lang="en-US" dirty="0"/>
              <a:t> </a:t>
            </a:r>
            <a:r>
              <a:rPr lang="en-US" dirty="0" err="1"/>
              <a:t>vôn</a:t>
            </a:r>
            <a:r>
              <a:rPr lang="en-US" dirty="0"/>
              <a:t> </a:t>
            </a:r>
            <a:r>
              <a:rPr lang="en-US" dirty="0" err="1"/>
              <a:t>kế</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2" name="Google Shape;253;p16">
            <a:extLst>
              <a:ext uri="{FF2B5EF4-FFF2-40B4-BE49-F238E27FC236}">
                <a16:creationId xmlns:a16="http://schemas.microsoft.com/office/drawing/2014/main" id="{BE81319C-E5D7-B1B9-964D-8C2EDFC71F67}"/>
              </a:ext>
            </a:extLst>
          </p:cNvPr>
          <p:cNvSpPr txBox="1"/>
          <p:nvPr/>
        </p:nvSpPr>
        <p:spPr>
          <a:xfrm>
            <a:off x="999294" y="558144"/>
            <a:ext cx="2030558" cy="370231"/>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3" name="Group 2">
            <a:extLst>
              <a:ext uri="{FF2B5EF4-FFF2-40B4-BE49-F238E27FC236}">
                <a16:creationId xmlns:a16="http://schemas.microsoft.com/office/drawing/2014/main" id="{387AB89C-6FBB-5FF2-7EB9-D2E67AD80709}"/>
              </a:ext>
            </a:extLst>
          </p:cNvPr>
          <p:cNvGrpSpPr/>
          <p:nvPr/>
        </p:nvGrpSpPr>
        <p:grpSpPr>
          <a:xfrm>
            <a:off x="486676" y="512843"/>
            <a:ext cx="512618" cy="512618"/>
            <a:chOff x="5822351" y="1829719"/>
            <a:chExt cx="1484062" cy="1484062"/>
          </a:xfrm>
        </p:grpSpPr>
        <p:sp>
          <p:nvSpPr>
            <p:cNvPr id="4" name="Google Shape;254;p16">
              <a:extLst>
                <a:ext uri="{FF2B5EF4-FFF2-40B4-BE49-F238E27FC236}">
                  <a16:creationId xmlns:a16="http://schemas.microsoft.com/office/drawing/2014/main" id="{BF1BB2C1-78DD-176C-FBEA-805F27BAE7A8}"/>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6">
              <a:extLst>
                <a:ext uri="{FF2B5EF4-FFF2-40B4-BE49-F238E27FC236}">
                  <a16:creationId xmlns:a16="http://schemas.microsoft.com/office/drawing/2014/main" id="{9BF559F1-AAF1-4154-AED9-06A9CDE1C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91EA776-2207-4BF5-7D01-708F827870E9}"/>
              </a:ext>
            </a:extLst>
          </p:cNvPr>
          <p:cNvGrpSpPr/>
          <p:nvPr/>
        </p:nvGrpSpPr>
        <p:grpSpPr>
          <a:xfrm>
            <a:off x="952668" y="1139205"/>
            <a:ext cx="394255" cy="394255"/>
            <a:chOff x="5822351" y="1829719"/>
            <a:chExt cx="1484062" cy="1484062"/>
          </a:xfrm>
        </p:grpSpPr>
        <p:sp>
          <p:nvSpPr>
            <p:cNvPr id="7" name="Google Shape;254;p16">
              <a:extLst>
                <a:ext uri="{FF2B5EF4-FFF2-40B4-BE49-F238E27FC236}">
                  <a16:creationId xmlns:a16="http://schemas.microsoft.com/office/drawing/2014/main" id="{3742CB61-F430-F10A-8760-7C57E88F21F4}"/>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6">
              <a:extLst>
                <a:ext uri="{FF2B5EF4-FFF2-40B4-BE49-F238E27FC236}">
                  <a16:creationId xmlns:a16="http://schemas.microsoft.com/office/drawing/2014/main" id="{0EBEA163-57A4-E5D4-B1DE-91BD40907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0E33BAB-972E-C7B8-8E91-0FEEA3B4822F}"/>
              </a:ext>
            </a:extLst>
          </p:cNvPr>
          <p:cNvGrpSpPr/>
          <p:nvPr/>
        </p:nvGrpSpPr>
        <p:grpSpPr>
          <a:xfrm>
            <a:off x="979268" y="1950910"/>
            <a:ext cx="394255" cy="394255"/>
            <a:chOff x="5822351" y="1829719"/>
            <a:chExt cx="1484062" cy="1484062"/>
          </a:xfrm>
        </p:grpSpPr>
        <p:sp>
          <p:nvSpPr>
            <p:cNvPr id="10" name="Google Shape;254;p16">
              <a:extLst>
                <a:ext uri="{FF2B5EF4-FFF2-40B4-BE49-F238E27FC236}">
                  <a16:creationId xmlns:a16="http://schemas.microsoft.com/office/drawing/2014/main" id="{E74E3524-39A8-091F-DDC7-DB31879E91A2}"/>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 name="Picture 6">
              <a:extLst>
                <a:ext uri="{FF2B5EF4-FFF2-40B4-BE49-F238E27FC236}">
                  <a16:creationId xmlns:a16="http://schemas.microsoft.com/office/drawing/2014/main" id="{315BC29C-78E2-BC80-70E1-B7FEF37F4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88" name="Group 7187">
            <a:extLst>
              <a:ext uri="{FF2B5EF4-FFF2-40B4-BE49-F238E27FC236}">
                <a16:creationId xmlns:a16="http://schemas.microsoft.com/office/drawing/2014/main" id="{CD63F9F1-1779-F191-8C41-29849A1EDD63}"/>
              </a:ext>
            </a:extLst>
          </p:cNvPr>
          <p:cNvGrpSpPr/>
          <p:nvPr/>
        </p:nvGrpSpPr>
        <p:grpSpPr>
          <a:xfrm>
            <a:off x="3427152" y="2548163"/>
            <a:ext cx="2557203" cy="2187550"/>
            <a:chOff x="10114569" y="4808675"/>
            <a:chExt cx="1378822" cy="1179509"/>
          </a:xfrm>
          <a:effectLst>
            <a:glow rad="127000">
              <a:srgbClr val="FFC000">
                <a:lumMod val="20000"/>
                <a:lumOff val="80000"/>
              </a:srgbClr>
            </a:glow>
          </a:effectLst>
        </p:grpSpPr>
        <p:grpSp>
          <p:nvGrpSpPr>
            <p:cNvPr id="7189" name="Group 7188">
              <a:extLst>
                <a:ext uri="{FF2B5EF4-FFF2-40B4-BE49-F238E27FC236}">
                  <a16:creationId xmlns:a16="http://schemas.microsoft.com/office/drawing/2014/main" id="{EBF588AD-ED7C-4752-9643-0A866CE8C237}"/>
                </a:ext>
              </a:extLst>
            </p:cNvPr>
            <p:cNvGrpSpPr/>
            <p:nvPr/>
          </p:nvGrpSpPr>
          <p:grpSpPr>
            <a:xfrm>
              <a:off x="10114569" y="5812925"/>
              <a:ext cx="1378822" cy="175259"/>
              <a:chOff x="3417316" y="3790951"/>
              <a:chExt cx="1378822" cy="175259"/>
            </a:xfrm>
            <a:effectLst>
              <a:glow>
                <a:srgbClr val="FFC000">
                  <a:lumMod val="20000"/>
                  <a:lumOff val="80000"/>
                </a:srgbClr>
              </a:glow>
            </a:effectLst>
          </p:grpSpPr>
          <p:cxnSp>
            <p:nvCxnSpPr>
              <p:cNvPr id="35" name="Straight Connector 34">
                <a:extLst>
                  <a:ext uri="{FF2B5EF4-FFF2-40B4-BE49-F238E27FC236}">
                    <a16:creationId xmlns:a16="http://schemas.microsoft.com/office/drawing/2014/main" id="{A08E971A-36B6-8F88-8BE1-2F4E05768030}"/>
                  </a:ext>
                </a:extLst>
              </p:cNvPr>
              <p:cNvCxnSpPr>
                <a:cxnSpLocks/>
              </p:cNvCxnSpPr>
              <p:nvPr/>
            </p:nvCxnSpPr>
            <p:spPr>
              <a:xfrm>
                <a:off x="3417316" y="3886200"/>
                <a:ext cx="651764" cy="0"/>
              </a:xfrm>
              <a:prstGeom prst="line">
                <a:avLst/>
              </a:prstGeom>
              <a:noFill/>
              <a:ln w="19050" cap="flat" cmpd="sng" algn="ctr">
                <a:solidFill>
                  <a:sysClr val="windowText" lastClr="000000"/>
                </a:solidFill>
                <a:prstDash val="solid"/>
                <a:miter lim="800000"/>
              </a:ln>
              <a:effectLst/>
            </p:spPr>
          </p:cxnSp>
          <p:cxnSp>
            <p:nvCxnSpPr>
              <p:cNvPr id="58" name="Straight Connector 57">
                <a:extLst>
                  <a:ext uri="{FF2B5EF4-FFF2-40B4-BE49-F238E27FC236}">
                    <a16:creationId xmlns:a16="http://schemas.microsoft.com/office/drawing/2014/main" id="{B281583A-1BB4-7ECF-78B3-8958AD3E8D53}"/>
                  </a:ext>
                </a:extLst>
              </p:cNvPr>
              <p:cNvCxnSpPr/>
              <p:nvPr/>
            </p:nvCxnSpPr>
            <p:spPr>
              <a:xfrm flipV="1">
                <a:off x="4069080" y="3806190"/>
                <a:ext cx="0" cy="160020"/>
              </a:xfrm>
              <a:prstGeom prst="line">
                <a:avLst/>
              </a:prstGeom>
              <a:noFill/>
              <a:ln w="19050" cap="flat" cmpd="sng" algn="ctr">
                <a:solidFill>
                  <a:sysClr val="windowText" lastClr="000000"/>
                </a:solidFill>
                <a:prstDash val="solid"/>
                <a:miter lim="800000"/>
              </a:ln>
              <a:effectLst/>
            </p:spPr>
          </p:cxnSp>
          <p:cxnSp>
            <p:nvCxnSpPr>
              <p:cNvPr id="59" name="Straight Connector 58">
                <a:extLst>
                  <a:ext uri="{FF2B5EF4-FFF2-40B4-BE49-F238E27FC236}">
                    <a16:creationId xmlns:a16="http://schemas.microsoft.com/office/drawing/2014/main" id="{FAD5C8C2-1DDB-49F9-E047-020C7E637BAA}"/>
                  </a:ext>
                </a:extLst>
              </p:cNvPr>
              <p:cNvCxnSpPr>
                <a:cxnSpLocks/>
              </p:cNvCxnSpPr>
              <p:nvPr/>
            </p:nvCxnSpPr>
            <p:spPr>
              <a:xfrm flipV="1">
                <a:off x="4112260" y="3825240"/>
                <a:ext cx="0" cy="120650"/>
              </a:xfrm>
              <a:prstGeom prst="line">
                <a:avLst/>
              </a:prstGeom>
              <a:noFill/>
              <a:ln w="19050" cap="flat" cmpd="sng" algn="ctr">
                <a:solidFill>
                  <a:sysClr val="windowText" lastClr="000000"/>
                </a:solidFill>
                <a:prstDash val="solid"/>
                <a:miter lim="800000"/>
              </a:ln>
              <a:effectLst/>
            </p:spPr>
          </p:cxnSp>
          <p:cxnSp>
            <p:nvCxnSpPr>
              <p:cNvPr id="60" name="Straight Connector 59">
                <a:extLst>
                  <a:ext uri="{FF2B5EF4-FFF2-40B4-BE49-F238E27FC236}">
                    <a16:creationId xmlns:a16="http://schemas.microsoft.com/office/drawing/2014/main" id="{FFD7F574-938A-20D6-9B2A-977EDD4039DE}"/>
                  </a:ext>
                </a:extLst>
              </p:cNvPr>
              <p:cNvCxnSpPr>
                <a:cxnSpLocks/>
              </p:cNvCxnSpPr>
              <p:nvPr/>
            </p:nvCxnSpPr>
            <p:spPr>
              <a:xfrm>
                <a:off x="4112260" y="3885565"/>
                <a:ext cx="683878" cy="0"/>
              </a:xfrm>
              <a:prstGeom prst="line">
                <a:avLst/>
              </a:prstGeom>
              <a:noFill/>
              <a:ln w="1905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2FD915D5-A456-9B3F-8013-E62F5F173C37}"/>
                  </a:ext>
                </a:extLst>
              </p:cNvPr>
              <p:cNvCxnSpPr>
                <a:cxnSpLocks/>
              </p:cNvCxnSpPr>
              <p:nvPr/>
            </p:nvCxnSpPr>
            <p:spPr>
              <a:xfrm>
                <a:off x="3935730" y="3825240"/>
                <a:ext cx="68580" cy="0"/>
              </a:xfrm>
              <a:prstGeom prst="line">
                <a:avLst/>
              </a:prstGeom>
              <a:noFill/>
              <a:ln w="12700" cap="flat" cmpd="sng" algn="ctr">
                <a:solidFill>
                  <a:sysClr val="windowText" lastClr="000000"/>
                </a:solidFill>
                <a:prstDash val="solid"/>
                <a:miter lim="800000"/>
              </a:ln>
              <a:effectLst/>
            </p:spPr>
          </p:cxnSp>
          <p:cxnSp>
            <p:nvCxnSpPr>
              <p:cNvPr id="62" name="Straight Connector 61">
                <a:extLst>
                  <a:ext uri="{FF2B5EF4-FFF2-40B4-BE49-F238E27FC236}">
                    <a16:creationId xmlns:a16="http://schemas.microsoft.com/office/drawing/2014/main" id="{FBBDE2BA-98A2-6B64-4508-793237C3B330}"/>
                  </a:ext>
                </a:extLst>
              </p:cNvPr>
              <p:cNvCxnSpPr>
                <a:cxnSpLocks/>
              </p:cNvCxnSpPr>
              <p:nvPr/>
            </p:nvCxnSpPr>
            <p:spPr>
              <a:xfrm rot="5400000">
                <a:off x="3935730" y="3825241"/>
                <a:ext cx="68580" cy="0"/>
              </a:xfrm>
              <a:prstGeom prst="line">
                <a:avLst/>
              </a:prstGeom>
              <a:noFill/>
              <a:ln w="12700" cap="flat" cmpd="sng" algn="ctr">
                <a:solidFill>
                  <a:sysClr val="windowText" lastClr="000000"/>
                </a:solidFill>
                <a:prstDash val="solid"/>
                <a:miter lim="800000"/>
              </a:ln>
              <a:effectLst/>
            </p:spPr>
          </p:cxnSp>
          <p:cxnSp>
            <p:nvCxnSpPr>
              <p:cNvPr id="123" name="Straight Connector 122">
                <a:extLst>
                  <a:ext uri="{FF2B5EF4-FFF2-40B4-BE49-F238E27FC236}">
                    <a16:creationId xmlns:a16="http://schemas.microsoft.com/office/drawing/2014/main" id="{2BDBF7E2-FCFE-0D17-379D-DB91C6F783EA}"/>
                  </a:ext>
                </a:extLst>
              </p:cNvPr>
              <p:cNvCxnSpPr>
                <a:cxnSpLocks/>
              </p:cNvCxnSpPr>
              <p:nvPr/>
            </p:nvCxnSpPr>
            <p:spPr>
              <a:xfrm>
                <a:off x="4170045" y="3825240"/>
                <a:ext cx="68580" cy="0"/>
              </a:xfrm>
              <a:prstGeom prst="line">
                <a:avLst/>
              </a:prstGeom>
              <a:noFill/>
              <a:ln w="12700" cap="flat" cmpd="sng" algn="ctr">
                <a:solidFill>
                  <a:sysClr val="windowText" lastClr="000000"/>
                </a:solidFill>
                <a:prstDash val="solid"/>
                <a:miter lim="800000"/>
              </a:ln>
              <a:effectLst/>
            </p:spPr>
          </p:cxnSp>
        </p:grpSp>
        <p:grpSp>
          <p:nvGrpSpPr>
            <p:cNvPr id="7190" name="Group 7189">
              <a:extLst>
                <a:ext uri="{FF2B5EF4-FFF2-40B4-BE49-F238E27FC236}">
                  <a16:creationId xmlns:a16="http://schemas.microsoft.com/office/drawing/2014/main" id="{6D2E7FB5-F4D8-D64D-F219-86522D9795B5}"/>
                </a:ext>
              </a:extLst>
            </p:cNvPr>
            <p:cNvGrpSpPr/>
            <p:nvPr/>
          </p:nvGrpSpPr>
          <p:grpSpPr>
            <a:xfrm>
              <a:off x="10114569" y="4808675"/>
              <a:ext cx="1378822" cy="252655"/>
              <a:chOff x="4479434" y="3965719"/>
              <a:chExt cx="1378822" cy="252655"/>
            </a:xfrm>
            <a:effectLst>
              <a:glow>
                <a:srgbClr val="FFC000">
                  <a:lumMod val="20000"/>
                  <a:lumOff val="80000"/>
                </a:srgbClr>
              </a:glow>
            </a:effectLst>
          </p:grpSpPr>
          <p:cxnSp>
            <p:nvCxnSpPr>
              <p:cNvPr id="7199" name="Straight Connector 7198">
                <a:extLst>
                  <a:ext uri="{FF2B5EF4-FFF2-40B4-BE49-F238E27FC236}">
                    <a16:creationId xmlns:a16="http://schemas.microsoft.com/office/drawing/2014/main" id="{2EAD50F1-452E-7300-CC88-037575DFF094}"/>
                  </a:ext>
                </a:extLst>
              </p:cNvPr>
              <p:cNvCxnSpPr>
                <a:cxnSpLocks/>
              </p:cNvCxnSpPr>
              <p:nvPr/>
            </p:nvCxnSpPr>
            <p:spPr>
              <a:xfrm>
                <a:off x="4479434" y="4076349"/>
                <a:ext cx="1378822" cy="7621"/>
              </a:xfrm>
              <a:prstGeom prst="line">
                <a:avLst/>
              </a:prstGeom>
              <a:noFill/>
              <a:ln w="19050" cap="flat" cmpd="sng" algn="ctr">
                <a:solidFill>
                  <a:sysClr val="windowText" lastClr="000000"/>
                </a:solidFill>
                <a:prstDash val="solid"/>
                <a:miter lim="800000"/>
              </a:ln>
              <a:effectLst/>
            </p:spPr>
          </p:cxnSp>
          <p:sp>
            <p:nvSpPr>
              <p:cNvPr id="32" name="Oval 31">
                <a:extLst>
                  <a:ext uri="{FF2B5EF4-FFF2-40B4-BE49-F238E27FC236}">
                    <a16:creationId xmlns:a16="http://schemas.microsoft.com/office/drawing/2014/main" id="{B633C44F-A2FF-3093-E47C-1D961C1CD98B}"/>
                  </a:ext>
                </a:extLst>
              </p:cNvPr>
              <p:cNvSpPr/>
              <p:nvPr/>
            </p:nvSpPr>
            <p:spPr>
              <a:xfrm>
                <a:off x="5009921" y="3965719"/>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E101F58C-58DC-48F8-28C3-4211036CB793}"/>
                  </a:ext>
                </a:extLst>
              </p:cNvPr>
              <p:cNvCxnSpPr>
                <a:stCxn id="32" idx="1"/>
                <a:endCxn id="32" idx="5"/>
              </p:cNvCxnSpPr>
              <p:nvPr/>
            </p:nvCxnSpPr>
            <p:spPr>
              <a:xfrm>
                <a:off x="5046921" y="4002719"/>
                <a:ext cx="178655" cy="178655"/>
              </a:xfrm>
              <a:prstGeom prst="line">
                <a:avLst/>
              </a:prstGeom>
              <a:noFill/>
              <a:ln w="19050" cap="flat" cmpd="sng" algn="ctr">
                <a:solidFill>
                  <a:sysClr val="windowText" lastClr="000000"/>
                </a:solidFill>
                <a:prstDash val="solid"/>
                <a:miter lim="800000"/>
              </a:ln>
              <a:effectLst/>
            </p:spPr>
          </p:cxnSp>
          <p:cxnSp>
            <p:nvCxnSpPr>
              <p:cNvPr id="34" name="Straight Connector 33">
                <a:extLst>
                  <a:ext uri="{FF2B5EF4-FFF2-40B4-BE49-F238E27FC236}">
                    <a16:creationId xmlns:a16="http://schemas.microsoft.com/office/drawing/2014/main" id="{5F37735F-4571-7519-7F2D-781E1B67040D}"/>
                  </a:ext>
                </a:extLst>
              </p:cNvPr>
              <p:cNvCxnSpPr>
                <a:stCxn id="32" idx="3"/>
                <a:endCxn id="32" idx="7"/>
              </p:cNvCxnSpPr>
              <p:nvPr/>
            </p:nvCxnSpPr>
            <p:spPr>
              <a:xfrm flipV="1">
                <a:off x="5046921" y="4002719"/>
                <a:ext cx="178655" cy="178655"/>
              </a:xfrm>
              <a:prstGeom prst="line">
                <a:avLst/>
              </a:prstGeom>
              <a:noFill/>
              <a:ln w="19050" cap="flat" cmpd="sng" algn="ctr">
                <a:solidFill>
                  <a:sysClr val="windowText" lastClr="000000"/>
                </a:solidFill>
                <a:prstDash val="solid"/>
                <a:miter lim="800000"/>
              </a:ln>
              <a:effectLst/>
            </p:spPr>
          </p:cxnSp>
        </p:grpSp>
        <p:cxnSp>
          <p:nvCxnSpPr>
            <p:cNvPr id="7191" name="Straight Connector 7190">
              <a:extLst>
                <a:ext uri="{FF2B5EF4-FFF2-40B4-BE49-F238E27FC236}">
                  <a16:creationId xmlns:a16="http://schemas.microsoft.com/office/drawing/2014/main" id="{999B5454-CCD0-F1A6-1BD1-31787FCA3506}"/>
                </a:ext>
              </a:extLst>
            </p:cNvPr>
            <p:cNvCxnSpPr/>
            <p:nvPr/>
          </p:nvCxnSpPr>
          <p:spPr>
            <a:xfrm>
              <a:off x="10114569" y="4919305"/>
              <a:ext cx="0" cy="999664"/>
            </a:xfrm>
            <a:prstGeom prst="line">
              <a:avLst/>
            </a:prstGeom>
            <a:noFill/>
            <a:ln w="19050" cap="flat" cmpd="sng" algn="ctr">
              <a:solidFill>
                <a:sysClr val="windowText" lastClr="000000"/>
              </a:solidFill>
              <a:prstDash val="solid"/>
              <a:miter lim="800000"/>
            </a:ln>
            <a:effectLst/>
          </p:spPr>
        </p:cxnSp>
        <p:cxnSp>
          <p:nvCxnSpPr>
            <p:cNvPr id="7192" name="Straight Connector 7191">
              <a:extLst>
                <a:ext uri="{FF2B5EF4-FFF2-40B4-BE49-F238E27FC236}">
                  <a16:creationId xmlns:a16="http://schemas.microsoft.com/office/drawing/2014/main" id="{038C69EA-EF15-9133-13ED-977DA3443D4A}"/>
                </a:ext>
              </a:extLst>
            </p:cNvPr>
            <p:cNvCxnSpPr>
              <a:cxnSpLocks/>
            </p:cNvCxnSpPr>
            <p:nvPr/>
          </p:nvCxnSpPr>
          <p:spPr>
            <a:xfrm>
              <a:off x="11493391" y="4919305"/>
              <a:ext cx="0" cy="999664"/>
            </a:xfrm>
            <a:prstGeom prst="line">
              <a:avLst/>
            </a:prstGeom>
            <a:noFill/>
            <a:ln w="19050" cap="flat" cmpd="sng" algn="ctr">
              <a:solidFill>
                <a:sysClr val="windowText" lastClr="000000"/>
              </a:solidFill>
              <a:prstDash val="solid"/>
              <a:miter lim="800000"/>
            </a:ln>
            <a:effectLst/>
          </p:spPr>
        </p:cxnSp>
        <p:grpSp>
          <p:nvGrpSpPr>
            <p:cNvPr id="7193" name="Group 7192">
              <a:extLst>
                <a:ext uri="{FF2B5EF4-FFF2-40B4-BE49-F238E27FC236}">
                  <a16:creationId xmlns:a16="http://schemas.microsoft.com/office/drawing/2014/main" id="{7E9ADE33-CB9A-1084-8A97-8D892CB40FAC}"/>
                </a:ext>
              </a:extLst>
            </p:cNvPr>
            <p:cNvGrpSpPr/>
            <p:nvPr/>
          </p:nvGrpSpPr>
          <p:grpSpPr>
            <a:xfrm>
              <a:off x="10114569" y="5284487"/>
              <a:ext cx="1378822" cy="252655"/>
              <a:chOff x="10026341" y="3263435"/>
              <a:chExt cx="1378822" cy="252655"/>
            </a:xfrm>
            <a:effectLst>
              <a:glow>
                <a:srgbClr val="FFC000">
                  <a:lumMod val="20000"/>
                  <a:lumOff val="80000"/>
                </a:srgbClr>
              </a:glow>
            </a:effectLst>
          </p:grpSpPr>
          <p:cxnSp>
            <p:nvCxnSpPr>
              <p:cNvPr id="7194" name="Straight Connector 7193">
                <a:extLst>
                  <a:ext uri="{FF2B5EF4-FFF2-40B4-BE49-F238E27FC236}">
                    <a16:creationId xmlns:a16="http://schemas.microsoft.com/office/drawing/2014/main" id="{0D2A9A91-C54A-080D-F6C1-BDB59E3A5193}"/>
                  </a:ext>
                </a:extLst>
              </p:cNvPr>
              <p:cNvCxnSpPr>
                <a:cxnSpLocks/>
              </p:cNvCxnSpPr>
              <p:nvPr/>
            </p:nvCxnSpPr>
            <p:spPr>
              <a:xfrm>
                <a:off x="10026341" y="3389763"/>
                <a:ext cx="1378822" cy="0"/>
              </a:xfrm>
              <a:prstGeom prst="line">
                <a:avLst/>
              </a:prstGeom>
              <a:noFill/>
              <a:ln w="19050" cap="flat" cmpd="sng" algn="ctr">
                <a:solidFill>
                  <a:sysClr val="windowText" lastClr="000000"/>
                </a:solidFill>
                <a:prstDash val="solid"/>
                <a:miter lim="800000"/>
              </a:ln>
              <a:effectLst/>
            </p:spPr>
          </p:cxnSp>
          <p:sp>
            <p:nvSpPr>
              <p:cNvPr id="7195" name="Oval 7194">
                <a:extLst>
                  <a:ext uri="{FF2B5EF4-FFF2-40B4-BE49-F238E27FC236}">
                    <a16:creationId xmlns:a16="http://schemas.microsoft.com/office/drawing/2014/main" id="{D14B00EB-74D0-584A-9158-C8F3B6446019}"/>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V</a:t>
                </a:r>
              </a:p>
            </p:txBody>
          </p:sp>
          <p:cxnSp>
            <p:nvCxnSpPr>
              <p:cNvPr id="7196" name="Straight Connector 7195">
                <a:extLst>
                  <a:ext uri="{FF2B5EF4-FFF2-40B4-BE49-F238E27FC236}">
                    <a16:creationId xmlns:a16="http://schemas.microsoft.com/office/drawing/2014/main" id="{A1D91A75-B096-82AC-32E8-2FFB20A7B147}"/>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7197" name="Straight Connector 7196">
                <a:extLst>
                  <a:ext uri="{FF2B5EF4-FFF2-40B4-BE49-F238E27FC236}">
                    <a16:creationId xmlns:a16="http://schemas.microsoft.com/office/drawing/2014/main" id="{25A922F0-A3D7-7116-B939-9CEF4547CFF2}"/>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7198" name="Straight Connector 7197">
                <a:extLst>
                  <a:ext uri="{FF2B5EF4-FFF2-40B4-BE49-F238E27FC236}">
                    <a16:creationId xmlns:a16="http://schemas.microsoft.com/office/drawing/2014/main" id="{383C89F1-C73F-B801-38B3-48D8A5DE8452}"/>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462208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
                                  </p:iterate>
                                  <p:childTnLst>
                                    <p:set>
                                      <p:cBhvr>
                                        <p:cTn id="12" dur="1" fill="hold">
                                          <p:stCondLst>
                                            <p:cond delay="0"/>
                                          </p:stCondLst>
                                        </p:cTn>
                                        <p:tgtEl>
                                          <p:spTgt spid="135"/>
                                        </p:tgtEl>
                                        <p:attrNameLst>
                                          <p:attrName>style.visibility</p:attrName>
                                        </p:attrNameLst>
                                      </p:cBhvr>
                                      <p:to>
                                        <p:strVal val="visible"/>
                                      </p:to>
                                    </p:set>
                                    <p:animEffect transition="in" filter="wipe(up)">
                                      <p:cBhvr>
                                        <p:cTn id="13" dur="750"/>
                                        <p:tgtEl>
                                          <p:spTgt spid="135"/>
                                        </p:tgtEl>
                                      </p:cBhvr>
                                    </p:animEffect>
                                  </p:childTnLst>
                                </p:cTn>
                              </p:par>
                            </p:childTnLst>
                          </p:cTn>
                        </p:par>
                        <p:par>
                          <p:cTn id="14" fill="hold">
                            <p:stCondLst>
                              <p:cond delay="1422"/>
                            </p:stCondLst>
                            <p:childTnLst>
                              <p:par>
                                <p:cTn id="15" presetID="53" presetClass="entr" presetSubtype="16" fill="hold" nodeType="afterEffect">
                                  <p:stCondLst>
                                    <p:cond delay="0"/>
                                  </p:stCondLst>
                                  <p:childTnLst>
                                    <p:set>
                                      <p:cBhvr>
                                        <p:cTn id="16" dur="1" fill="hold">
                                          <p:stCondLst>
                                            <p:cond delay="0"/>
                                          </p:stCondLst>
                                        </p:cTn>
                                        <p:tgtEl>
                                          <p:spTgt spid="7168"/>
                                        </p:tgtEl>
                                        <p:attrNameLst>
                                          <p:attrName>style.visibility</p:attrName>
                                        </p:attrNameLst>
                                      </p:cBhvr>
                                      <p:to>
                                        <p:strVal val="visible"/>
                                      </p:to>
                                    </p:set>
                                    <p:anim calcmode="lin" valueType="num">
                                      <p:cBhvr>
                                        <p:cTn id="17" dur="500" fill="hold"/>
                                        <p:tgtEl>
                                          <p:spTgt spid="7168"/>
                                        </p:tgtEl>
                                        <p:attrNameLst>
                                          <p:attrName>ppt_w</p:attrName>
                                        </p:attrNameLst>
                                      </p:cBhvr>
                                      <p:tavLst>
                                        <p:tav tm="0">
                                          <p:val>
                                            <p:fltVal val="0"/>
                                          </p:val>
                                        </p:tav>
                                        <p:tav tm="100000">
                                          <p:val>
                                            <p:strVal val="#ppt_w"/>
                                          </p:val>
                                        </p:tav>
                                      </p:tavLst>
                                    </p:anim>
                                    <p:anim calcmode="lin" valueType="num">
                                      <p:cBhvr>
                                        <p:cTn id="18" dur="500" fill="hold"/>
                                        <p:tgtEl>
                                          <p:spTgt spid="7168"/>
                                        </p:tgtEl>
                                        <p:attrNameLst>
                                          <p:attrName>ppt_h</p:attrName>
                                        </p:attrNameLst>
                                      </p:cBhvr>
                                      <p:tavLst>
                                        <p:tav tm="0">
                                          <p:val>
                                            <p:fltVal val="0"/>
                                          </p:val>
                                        </p:tav>
                                        <p:tav tm="100000">
                                          <p:val>
                                            <p:strVal val="#ppt_h"/>
                                          </p:val>
                                        </p:tav>
                                      </p:tavLst>
                                    </p:anim>
                                    <p:animEffect transition="in" filter="fade">
                                      <p:cBhvr>
                                        <p:cTn id="19" dur="500"/>
                                        <p:tgtEl>
                                          <p:spTgt spid="716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500"/>
                            </p:stCondLst>
                            <p:childTnLst>
                              <p:par>
                                <p:cTn id="28" presetID="22" presetClass="entr" presetSubtype="1" fill="hold" grpId="0" nodeType="afterEffect">
                                  <p:stCondLst>
                                    <p:cond delay="0"/>
                                  </p:stCondLst>
                                  <p:iterate type="lt">
                                    <p:tmPct val="1000"/>
                                  </p:iterate>
                                  <p:childTnLst>
                                    <p:set>
                                      <p:cBhvr>
                                        <p:cTn id="29" dur="1" fill="hold">
                                          <p:stCondLst>
                                            <p:cond delay="0"/>
                                          </p:stCondLst>
                                        </p:cTn>
                                        <p:tgtEl>
                                          <p:spTgt spid="7176"/>
                                        </p:tgtEl>
                                        <p:attrNameLst>
                                          <p:attrName>style.visibility</p:attrName>
                                        </p:attrNameLst>
                                      </p:cBhvr>
                                      <p:to>
                                        <p:strVal val="visible"/>
                                      </p:to>
                                    </p:set>
                                    <p:animEffect transition="in" filter="wipe(up)">
                                      <p:cBhvr>
                                        <p:cTn id="30" dur="750"/>
                                        <p:tgtEl>
                                          <p:spTgt spid="7176"/>
                                        </p:tgtEl>
                                      </p:cBhvr>
                                    </p:animEffect>
                                  </p:childTnLst>
                                </p:cTn>
                              </p:par>
                            </p:childTnLst>
                          </p:cTn>
                        </p:par>
                        <p:par>
                          <p:cTn id="31" fill="hold">
                            <p:stCondLst>
                              <p:cond delay="2060"/>
                            </p:stCondLst>
                            <p:childTnLst>
                              <p:par>
                                <p:cTn id="32" presetID="53" presetClass="entr" presetSubtype="16" fill="hold" nodeType="afterEffect">
                                  <p:stCondLst>
                                    <p:cond delay="0"/>
                                  </p:stCondLst>
                                  <p:childTnLst>
                                    <p:set>
                                      <p:cBhvr>
                                        <p:cTn id="33" dur="1" fill="hold">
                                          <p:stCondLst>
                                            <p:cond delay="0"/>
                                          </p:stCondLst>
                                        </p:cTn>
                                        <p:tgtEl>
                                          <p:spTgt spid="7188"/>
                                        </p:tgtEl>
                                        <p:attrNameLst>
                                          <p:attrName>style.visibility</p:attrName>
                                        </p:attrNameLst>
                                      </p:cBhvr>
                                      <p:to>
                                        <p:strVal val="visible"/>
                                      </p:to>
                                    </p:set>
                                    <p:anim calcmode="lin" valueType="num">
                                      <p:cBhvr>
                                        <p:cTn id="34" dur="500" fill="hold"/>
                                        <p:tgtEl>
                                          <p:spTgt spid="7188"/>
                                        </p:tgtEl>
                                        <p:attrNameLst>
                                          <p:attrName>ppt_w</p:attrName>
                                        </p:attrNameLst>
                                      </p:cBhvr>
                                      <p:tavLst>
                                        <p:tav tm="0">
                                          <p:val>
                                            <p:fltVal val="0"/>
                                          </p:val>
                                        </p:tav>
                                        <p:tav tm="100000">
                                          <p:val>
                                            <p:strVal val="#ppt_w"/>
                                          </p:val>
                                        </p:tav>
                                      </p:tavLst>
                                    </p:anim>
                                    <p:anim calcmode="lin" valueType="num">
                                      <p:cBhvr>
                                        <p:cTn id="35" dur="500" fill="hold"/>
                                        <p:tgtEl>
                                          <p:spTgt spid="7188"/>
                                        </p:tgtEl>
                                        <p:attrNameLst>
                                          <p:attrName>ppt_h</p:attrName>
                                        </p:attrNameLst>
                                      </p:cBhvr>
                                      <p:tavLst>
                                        <p:tav tm="0">
                                          <p:val>
                                            <p:fltVal val="0"/>
                                          </p:val>
                                        </p:tav>
                                        <p:tav tm="100000">
                                          <p:val>
                                            <p:strVal val="#ppt_h"/>
                                          </p:val>
                                        </p:tav>
                                      </p:tavLst>
                                    </p:anim>
                                    <p:animEffect transition="in" filter="fade">
                                      <p:cBhvr>
                                        <p:cTn id="36" dur="500"/>
                                        <p:tgtEl>
                                          <p:spTgt spid="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717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56" name="Flowchart: Manual Input 55">
            <a:extLst>
              <a:ext uri="{FF2B5EF4-FFF2-40B4-BE49-F238E27FC236}">
                <a16:creationId xmlns:a16="http://schemas.microsoft.com/office/drawing/2014/main" id="{85BBD7D8-0B46-15FC-53E1-771DF0D1FE4F}"/>
              </a:ext>
            </a:extLst>
          </p:cNvPr>
          <p:cNvSpPr/>
          <p:nvPr/>
        </p:nvSpPr>
        <p:spPr>
          <a:xfrm rot="5400000">
            <a:off x="-1054509" y="1040993"/>
            <a:ext cx="5143500" cy="3061514"/>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id="{A27C1A86-5971-7473-6F64-AB8C32E07DA2}"/>
              </a:ext>
            </a:extLst>
          </p:cNvPr>
          <p:cNvSpPr/>
          <p:nvPr/>
        </p:nvSpPr>
        <p:spPr>
          <a:xfrm>
            <a:off x="172733" y="707526"/>
            <a:ext cx="1250755" cy="456599"/>
          </a:xfrm>
          <a:prstGeom prst="roundRect">
            <a:avLst/>
          </a:prstGeom>
          <a:solidFill>
            <a:srgbClr val="FE64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TextBox 20">
            <a:extLst>
              <a:ext uri="{FF2B5EF4-FFF2-40B4-BE49-F238E27FC236}">
                <a16:creationId xmlns:a16="http://schemas.microsoft.com/office/drawing/2014/main" id="{A1E97DCE-C04F-89BE-C4EB-8D0BA8849F64}"/>
              </a:ext>
            </a:extLst>
          </p:cNvPr>
          <p:cNvSpPr txBox="1"/>
          <p:nvPr/>
        </p:nvSpPr>
        <p:spPr>
          <a:xfrm>
            <a:off x="269352" y="643439"/>
            <a:ext cx="1026140" cy="461665"/>
          </a:xfrm>
          <a:prstGeom prst="rect">
            <a:avLst/>
          </a:prstGeom>
          <a:noFill/>
        </p:spPr>
        <p:txBody>
          <a:bodyPr wrap="square" rtlCol="0" anchor="ctr" anchorCtr="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1"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Dụng</a:t>
            </a:r>
            <a:r>
              <a:rPr kumimoji="0" lang="en-US"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1"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cụ</a:t>
            </a:r>
            <a:endParaRPr kumimoji="0" lang="en-US"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57" name="TextBox 56">
            <a:extLst>
              <a:ext uri="{FF2B5EF4-FFF2-40B4-BE49-F238E27FC236}">
                <a16:creationId xmlns:a16="http://schemas.microsoft.com/office/drawing/2014/main" id="{1A21C5C2-47B1-5037-F8BA-F29E3CA81B06}"/>
              </a:ext>
            </a:extLst>
          </p:cNvPr>
          <p:cNvSpPr txBox="1"/>
          <p:nvPr/>
        </p:nvSpPr>
        <p:spPr>
          <a:xfrm>
            <a:off x="763745" y="1455773"/>
            <a:ext cx="1993581"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2 pin (</a:t>
            </a: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loại</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1,5 V)</a:t>
            </a:r>
          </a:p>
        </p:txBody>
      </p:sp>
      <p:pic>
        <p:nvPicPr>
          <p:cNvPr id="6146" name="Picture 2">
            <a:extLst>
              <a:ext uri="{FF2B5EF4-FFF2-40B4-BE49-F238E27FC236}">
                <a16:creationId xmlns:a16="http://schemas.microsoft.com/office/drawing/2014/main" id="{59583271-934E-9602-032D-CB9FBEA9E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15" b="12502"/>
          <a:stretch/>
        </p:blipFill>
        <p:spPr bwMode="auto">
          <a:xfrm>
            <a:off x="102021" y="1446804"/>
            <a:ext cx="699655" cy="5323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8E8E812-3AE4-6C5C-F3F8-41C3FC348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52" y="2108133"/>
            <a:ext cx="739592" cy="73959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F91DF973-D47D-FB1A-DC2D-87E8ADE9A5D5}"/>
              </a:ext>
            </a:extLst>
          </p:cNvPr>
          <p:cNvSpPr txBox="1"/>
          <p:nvPr/>
        </p:nvSpPr>
        <p:spPr>
          <a:xfrm>
            <a:off x="763745" y="2157387"/>
            <a:ext cx="1993581"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Công</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tắc</a:t>
            </a: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pic>
        <p:nvPicPr>
          <p:cNvPr id="6152" name="Picture 8">
            <a:extLst>
              <a:ext uri="{FF2B5EF4-FFF2-40B4-BE49-F238E27FC236}">
                <a16:creationId xmlns:a16="http://schemas.microsoft.com/office/drawing/2014/main" id="{978A08C7-F7B8-9E04-67D1-11E81C4D8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58" y="2954727"/>
            <a:ext cx="557766" cy="55776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AC55FB8C-6F7E-3D27-CF09-5A6276B5D118}"/>
              </a:ext>
            </a:extLst>
          </p:cNvPr>
          <p:cNvSpPr txBox="1"/>
          <p:nvPr/>
        </p:nvSpPr>
        <p:spPr>
          <a:xfrm>
            <a:off x="763745" y="2963696"/>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Bóng</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đèn</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pin (3V)</a:t>
            </a:r>
          </a:p>
        </p:txBody>
      </p:sp>
      <p:pic>
        <p:nvPicPr>
          <p:cNvPr id="60" name="Picture 2">
            <a:extLst>
              <a:ext uri="{FF2B5EF4-FFF2-40B4-BE49-F238E27FC236}">
                <a16:creationId xmlns:a16="http://schemas.microsoft.com/office/drawing/2014/main" id="{5C213A62-21FC-409B-2995-E6C2389D2B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98" y="3605322"/>
            <a:ext cx="678384" cy="678384"/>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A9F51B9C-51AB-02B0-16ED-75307B20B4D7}"/>
              </a:ext>
            </a:extLst>
          </p:cNvPr>
          <p:cNvSpPr txBox="1"/>
          <p:nvPr/>
        </p:nvSpPr>
        <p:spPr>
          <a:xfrm>
            <a:off x="763745" y="3491272"/>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Ampe</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pic>
        <p:nvPicPr>
          <p:cNvPr id="6154" name="Picture 10">
            <a:extLst>
              <a:ext uri="{FF2B5EF4-FFF2-40B4-BE49-F238E27FC236}">
                <a16:creationId xmlns:a16="http://schemas.microsoft.com/office/drawing/2014/main" id="{64F649B4-F406-03A2-B6FA-6D3C5372B8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804" y="4336611"/>
            <a:ext cx="562600" cy="5626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E963E449-71A1-9D06-F2C6-F8500167A479}"/>
              </a:ext>
            </a:extLst>
          </p:cNvPr>
          <p:cNvSpPr txBox="1"/>
          <p:nvPr/>
        </p:nvSpPr>
        <p:spPr>
          <a:xfrm>
            <a:off x="763745" y="4390187"/>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Các</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dây</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nối</a:t>
            </a: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63" name="Rectangle: Rounded Corners 62">
            <a:extLst>
              <a:ext uri="{FF2B5EF4-FFF2-40B4-BE49-F238E27FC236}">
                <a16:creationId xmlns:a16="http://schemas.microsoft.com/office/drawing/2014/main" id="{FD47CA89-EA3A-3D84-F392-4C7B4D279B11}"/>
              </a:ext>
            </a:extLst>
          </p:cNvPr>
          <p:cNvSpPr/>
          <p:nvPr/>
        </p:nvSpPr>
        <p:spPr>
          <a:xfrm>
            <a:off x="5744638" y="704147"/>
            <a:ext cx="1415162" cy="456599"/>
          </a:xfrm>
          <a:prstGeom prst="roundRect">
            <a:avLst/>
          </a:prstGeom>
          <a:solidFill>
            <a:srgbClr val="FE64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44" name="TextBox 6143">
            <a:extLst>
              <a:ext uri="{FF2B5EF4-FFF2-40B4-BE49-F238E27FC236}">
                <a16:creationId xmlns:a16="http://schemas.microsoft.com/office/drawing/2014/main" id="{EFFDC96A-2565-9659-9105-018716ED9AE3}"/>
              </a:ext>
            </a:extLst>
          </p:cNvPr>
          <p:cNvSpPr txBox="1"/>
          <p:nvPr/>
        </p:nvSpPr>
        <p:spPr>
          <a:xfrm>
            <a:off x="5832051" y="653108"/>
            <a:ext cx="1327751" cy="461665"/>
          </a:xfrm>
          <a:prstGeom prst="rect">
            <a:avLst/>
          </a:prstGeom>
          <a:noFill/>
        </p:spPr>
        <p:txBody>
          <a:bodyPr wrap="square" rtlCol="0" anchor="ctr" anchorCtr="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1"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Tiến</a:t>
            </a:r>
            <a:r>
              <a:rPr kumimoji="0" lang="en-US"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1"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hành</a:t>
            </a:r>
            <a:endParaRPr kumimoji="0" lang="en-US"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6145" name="TextBox 6144">
            <a:extLst>
              <a:ext uri="{FF2B5EF4-FFF2-40B4-BE49-F238E27FC236}">
                <a16:creationId xmlns:a16="http://schemas.microsoft.com/office/drawing/2014/main" id="{7E020162-A1BD-387E-EF13-845F0FDBBF11}"/>
              </a:ext>
            </a:extLst>
          </p:cNvPr>
          <p:cNvSpPr txBox="1"/>
          <p:nvPr/>
        </p:nvSpPr>
        <p:spPr>
          <a:xfrm>
            <a:off x="3003352" y="1276158"/>
            <a:ext cx="5960539"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Mắc</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mạch</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như</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sơ</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đồ</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đóng</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công</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tắc</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đọc</a:t>
            </a:r>
            <a:r>
              <a:rPr kumimoji="0" lang="en-US" sz="1800" b="0" i="0" u="none" strike="noStrike" kern="1200" cap="none" spc="0" normalizeH="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số</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chỉ</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và</a:t>
            </a:r>
            <a:r>
              <a:rPr kumimoji="0" lang="en-US" sz="1800" b="0" i="0" u="none" strike="noStrike" kern="1200" cap="none" spc="0" normalizeH="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ampe</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endPar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6147" name="TextBox 6146">
            <a:extLst>
              <a:ext uri="{FF2B5EF4-FFF2-40B4-BE49-F238E27FC236}">
                <a16:creationId xmlns:a16="http://schemas.microsoft.com/office/drawing/2014/main" id="{0E34B96F-9B74-0108-E7C7-EB5F10658798}"/>
              </a:ext>
            </a:extLst>
          </p:cNvPr>
          <p:cNvSpPr txBox="1"/>
          <p:nvPr/>
        </p:nvSpPr>
        <p:spPr>
          <a:xfrm>
            <a:off x="3003352" y="1982340"/>
            <a:ext cx="587191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lvl="0" algn="l" defTabSz="685783">
              <a:buClrTx/>
              <a:defRPr/>
            </a:pP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Thay</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nguồn</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1 pin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thành</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2 pin,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đóng</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công</a:t>
            </a:r>
            <a:r>
              <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rPr>
              <a:t>tắc</a:t>
            </a:r>
            <a:r>
              <a:rPr lang="en-US" sz="1800" kern="1200" dirty="0">
                <a:solidFill>
                  <a:srgbClr val="434343">
                    <a:lumMod val="50000"/>
                  </a:srgbClr>
                </a:solidFill>
                <a:cs typeface="Arial" panose="020B0604020202020204" pitchFamily="34" charset="0"/>
              </a:rPr>
              <a:t>, </a:t>
            </a:r>
            <a:r>
              <a:rPr lang="en-US" sz="1800" kern="1200" dirty="0" err="1">
                <a:solidFill>
                  <a:srgbClr val="434343">
                    <a:lumMod val="50000"/>
                  </a:srgbClr>
                </a:solidFill>
                <a:cs typeface="Arial" panose="020B0604020202020204" pitchFamily="34" charset="0"/>
              </a:rPr>
              <a:t>đọc</a:t>
            </a:r>
            <a:r>
              <a:rPr lang="en-US" sz="1800" kern="1200" dirty="0">
                <a:solidFill>
                  <a:srgbClr val="434343">
                    <a:lumMod val="50000"/>
                  </a:srgbClr>
                </a:solidFill>
                <a:cs typeface="Arial" panose="020B0604020202020204" pitchFamily="34" charset="0"/>
              </a:rPr>
              <a:t> </a:t>
            </a:r>
            <a:r>
              <a:rPr lang="en-US" sz="1800" kern="1200" dirty="0" err="1">
                <a:solidFill>
                  <a:srgbClr val="434343">
                    <a:lumMod val="50000"/>
                  </a:srgbClr>
                </a:solidFill>
                <a:cs typeface="Arial" panose="020B0604020202020204" pitchFamily="34" charset="0"/>
              </a:rPr>
              <a:t>số</a:t>
            </a:r>
            <a:r>
              <a:rPr lang="en-US" sz="1800" kern="1200" dirty="0">
                <a:solidFill>
                  <a:srgbClr val="434343">
                    <a:lumMod val="50000"/>
                  </a:srgbClr>
                </a:solidFill>
                <a:cs typeface="Arial" panose="020B0604020202020204" pitchFamily="34" charset="0"/>
              </a:rPr>
              <a:t> </a:t>
            </a:r>
            <a:r>
              <a:rPr lang="en-US" sz="1800" kern="1200" dirty="0" err="1">
                <a:solidFill>
                  <a:srgbClr val="434343">
                    <a:lumMod val="50000"/>
                  </a:srgbClr>
                </a:solidFill>
                <a:cs typeface="Arial" panose="020B0604020202020204" pitchFamily="34" charset="0"/>
              </a:rPr>
              <a:t>chỉ</a:t>
            </a:r>
            <a:r>
              <a:rPr lang="en-US" sz="1800" kern="1200" dirty="0">
                <a:solidFill>
                  <a:srgbClr val="434343">
                    <a:lumMod val="50000"/>
                  </a:srgbClr>
                </a:solidFill>
                <a:cs typeface="Arial" panose="020B0604020202020204" pitchFamily="34" charset="0"/>
              </a:rPr>
              <a:t> </a:t>
            </a:r>
            <a:r>
              <a:rPr lang="en-US" sz="1800" kern="1200" dirty="0" err="1">
                <a:solidFill>
                  <a:srgbClr val="434343">
                    <a:lumMod val="50000"/>
                  </a:srgbClr>
                </a:solidFill>
                <a:cs typeface="Arial" panose="020B0604020202020204" pitchFamily="34" charset="0"/>
              </a:rPr>
              <a:t>vôn</a:t>
            </a:r>
            <a:r>
              <a:rPr lang="en-US" sz="1800" kern="1200" dirty="0">
                <a:solidFill>
                  <a:srgbClr val="434343">
                    <a:lumMod val="50000"/>
                  </a:srgbClr>
                </a:solidFill>
                <a:cs typeface="Arial" panose="020B0604020202020204" pitchFamily="34" charset="0"/>
              </a:rPr>
              <a:t> </a:t>
            </a:r>
            <a:r>
              <a:rPr lang="en-US" sz="1800" kern="1200" dirty="0" err="1">
                <a:solidFill>
                  <a:srgbClr val="434343">
                    <a:lumMod val="50000"/>
                  </a:srgbClr>
                </a:solidFill>
                <a:cs typeface="Arial" panose="020B0604020202020204" pitchFamily="34" charset="0"/>
              </a:rPr>
              <a:t>kế</a:t>
            </a:r>
            <a:r>
              <a:rPr lang="en-US" sz="1800" kern="1200" dirty="0">
                <a:solidFill>
                  <a:srgbClr val="434343">
                    <a:lumMod val="50000"/>
                  </a:srgbClr>
                </a:solidFill>
                <a:cs typeface="Arial" panose="020B0604020202020204" pitchFamily="34" charset="0"/>
              </a:rPr>
              <a:t> </a:t>
            </a:r>
            <a:r>
              <a:rPr lang="en-US" sz="1800" kern="1200" dirty="0" err="1">
                <a:solidFill>
                  <a:srgbClr val="434343">
                    <a:lumMod val="50000"/>
                  </a:srgbClr>
                </a:solidFill>
                <a:cs typeface="Arial" panose="020B0604020202020204" pitchFamily="34" charset="0"/>
              </a:rPr>
              <a:t>và</a:t>
            </a:r>
            <a:r>
              <a:rPr lang="en-US" sz="1800" kern="1200" dirty="0">
                <a:solidFill>
                  <a:srgbClr val="434343">
                    <a:lumMod val="50000"/>
                  </a:srgbClr>
                </a:solidFill>
                <a:cs typeface="Arial" panose="020B0604020202020204" pitchFamily="34" charset="0"/>
              </a:rPr>
              <a:t> </a:t>
            </a:r>
            <a:r>
              <a:rPr lang="en-US" sz="1800" kern="1200" dirty="0" err="1">
                <a:solidFill>
                  <a:srgbClr val="434343">
                    <a:lumMod val="50000"/>
                  </a:srgbClr>
                </a:solidFill>
                <a:cs typeface="Arial" panose="020B0604020202020204" pitchFamily="34" charset="0"/>
              </a:rPr>
              <a:t>ampe</a:t>
            </a:r>
            <a:r>
              <a:rPr lang="en-US" sz="1800" kern="1200" dirty="0">
                <a:solidFill>
                  <a:srgbClr val="434343">
                    <a:lumMod val="50000"/>
                  </a:srgbClr>
                </a:solidFill>
                <a:cs typeface="Arial" panose="020B0604020202020204" pitchFamily="34" charset="0"/>
              </a:rPr>
              <a:t> </a:t>
            </a:r>
            <a:r>
              <a:rPr lang="en-US" sz="1800" kern="1200" dirty="0" err="1">
                <a:solidFill>
                  <a:srgbClr val="434343">
                    <a:lumMod val="50000"/>
                  </a:srgbClr>
                </a:solidFill>
                <a:cs typeface="Arial" panose="020B0604020202020204" pitchFamily="34" charset="0"/>
              </a:rPr>
              <a:t>kế</a:t>
            </a:r>
            <a:endParaRPr kumimoji="0" lang="en-US" sz="1800" b="0" i="0" u="none" strike="noStrike" kern="1200" cap="none" spc="0" normalizeH="0" baseline="0" noProof="0" dirty="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2" name="Google Shape;253;p16">
            <a:extLst>
              <a:ext uri="{FF2B5EF4-FFF2-40B4-BE49-F238E27FC236}">
                <a16:creationId xmlns:a16="http://schemas.microsoft.com/office/drawing/2014/main" id="{40A7D114-E7DE-CDB0-52D0-4BAED4D5B87E}"/>
              </a:ext>
            </a:extLst>
          </p:cNvPr>
          <p:cNvSpPr txBox="1"/>
          <p:nvPr/>
        </p:nvSpPr>
        <p:spPr>
          <a:xfrm>
            <a:off x="3756494" y="279096"/>
            <a:ext cx="2030558" cy="370231"/>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5" name="Group 4">
            <a:extLst>
              <a:ext uri="{FF2B5EF4-FFF2-40B4-BE49-F238E27FC236}">
                <a16:creationId xmlns:a16="http://schemas.microsoft.com/office/drawing/2014/main" id="{A9D49B2F-DE6C-26AE-3A5B-CFF48BFB02E7}"/>
              </a:ext>
            </a:extLst>
          </p:cNvPr>
          <p:cNvGrpSpPr/>
          <p:nvPr/>
        </p:nvGrpSpPr>
        <p:grpSpPr>
          <a:xfrm>
            <a:off x="3243876" y="233795"/>
            <a:ext cx="512618" cy="512618"/>
            <a:chOff x="5822351" y="1829719"/>
            <a:chExt cx="1484062" cy="1484062"/>
          </a:xfrm>
        </p:grpSpPr>
        <p:sp>
          <p:nvSpPr>
            <p:cNvPr id="6" name="Google Shape;254;p16">
              <a:extLst>
                <a:ext uri="{FF2B5EF4-FFF2-40B4-BE49-F238E27FC236}">
                  <a16:creationId xmlns:a16="http://schemas.microsoft.com/office/drawing/2014/main" id="{751A8EF2-E2D4-8708-8060-360CAB1B2275}"/>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C7B9EB4C-C639-4574-ADF0-82998071A1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5CCE193F-31C2-69BB-B14D-F9FE6A82E30F}"/>
              </a:ext>
            </a:extLst>
          </p:cNvPr>
          <p:cNvSpPr txBox="1"/>
          <p:nvPr/>
        </p:nvSpPr>
        <p:spPr>
          <a:xfrm>
            <a:off x="758120" y="3874946"/>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grpSp>
        <p:nvGrpSpPr>
          <p:cNvPr id="9" name="Group 8">
            <a:extLst>
              <a:ext uri="{FF2B5EF4-FFF2-40B4-BE49-F238E27FC236}">
                <a16:creationId xmlns:a16="http://schemas.microsoft.com/office/drawing/2014/main" id="{027F822E-92A9-7A22-5BD4-DF8A2AA78935}"/>
              </a:ext>
            </a:extLst>
          </p:cNvPr>
          <p:cNvGrpSpPr/>
          <p:nvPr/>
        </p:nvGrpSpPr>
        <p:grpSpPr>
          <a:xfrm>
            <a:off x="4440382" y="2732754"/>
            <a:ext cx="3534802" cy="2269175"/>
            <a:chOff x="2036618" y="1217046"/>
            <a:chExt cx="4068202" cy="2611593"/>
          </a:xfrm>
        </p:grpSpPr>
        <p:grpSp>
          <p:nvGrpSpPr>
            <p:cNvPr id="10" name="Group 9">
              <a:extLst>
                <a:ext uri="{FF2B5EF4-FFF2-40B4-BE49-F238E27FC236}">
                  <a16:creationId xmlns:a16="http://schemas.microsoft.com/office/drawing/2014/main" id="{A6554189-4646-FA1C-1971-96B44541A364}"/>
                </a:ext>
              </a:extLst>
            </p:cNvPr>
            <p:cNvGrpSpPr/>
            <p:nvPr/>
          </p:nvGrpSpPr>
          <p:grpSpPr>
            <a:xfrm>
              <a:off x="2248780" y="1217046"/>
              <a:ext cx="3604090" cy="327297"/>
              <a:chOff x="3170170" y="3790951"/>
              <a:chExt cx="1933852" cy="175259"/>
            </a:xfrm>
            <a:effectLst>
              <a:glow>
                <a:srgbClr val="FFC000">
                  <a:lumMod val="20000"/>
                  <a:lumOff val="80000"/>
                </a:srgbClr>
              </a:glow>
            </a:effectLst>
          </p:grpSpPr>
          <p:cxnSp>
            <p:nvCxnSpPr>
              <p:cNvPr id="6167" name="Straight Connector 6166">
                <a:extLst>
                  <a:ext uri="{FF2B5EF4-FFF2-40B4-BE49-F238E27FC236}">
                    <a16:creationId xmlns:a16="http://schemas.microsoft.com/office/drawing/2014/main" id="{DF1AE405-A31E-CD60-8960-AB2F92CBE7E8}"/>
                  </a:ext>
                </a:extLst>
              </p:cNvPr>
              <p:cNvCxnSpPr>
                <a:cxnSpLocks/>
              </p:cNvCxnSpPr>
              <p:nvPr/>
            </p:nvCxnSpPr>
            <p:spPr>
              <a:xfrm>
                <a:off x="3170170" y="3886200"/>
                <a:ext cx="898910" cy="0"/>
              </a:xfrm>
              <a:prstGeom prst="line">
                <a:avLst/>
              </a:prstGeom>
              <a:noFill/>
              <a:ln w="28575" cap="flat" cmpd="sng" algn="ctr">
                <a:solidFill>
                  <a:sysClr val="windowText" lastClr="000000"/>
                </a:solidFill>
                <a:prstDash val="solid"/>
                <a:miter lim="800000"/>
              </a:ln>
              <a:effectLst/>
            </p:spPr>
          </p:cxnSp>
          <p:cxnSp>
            <p:nvCxnSpPr>
              <p:cNvPr id="6168" name="Straight Connector 6167">
                <a:extLst>
                  <a:ext uri="{FF2B5EF4-FFF2-40B4-BE49-F238E27FC236}">
                    <a16:creationId xmlns:a16="http://schemas.microsoft.com/office/drawing/2014/main" id="{EB5DAAAB-0DEE-CB17-0B3D-6182A6DFF941}"/>
                  </a:ext>
                </a:extLst>
              </p:cNvPr>
              <p:cNvCxnSpPr/>
              <p:nvPr/>
            </p:nvCxnSpPr>
            <p:spPr>
              <a:xfrm flipV="1">
                <a:off x="4069080" y="3806190"/>
                <a:ext cx="0" cy="160020"/>
              </a:xfrm>
              <a:prstGeom prst="line">
                <a:avLst/>
              </a:prstGeom>
              <a:noFill/>
              <a:ln w="28575" cap="flat" cmpd="sng" algn="ctr">
                <a:solidFill>
                  <a:sysClr val="windowText" lastClr="000000"/>
                </a:solidFill>
                <a:prstDash val="solid"/>
                <a:miter lim="800000"/>
              </a:ln>
              <a:effectLst/>
            </p:spPr>
          </p:cxnSp>
          <p:cxnSp>
            <p:nvCxnSpPr>
              <p:cNvPr id="6169" name="Straight Connector 6168">
                <a:extLst>
                  <a:ext uri="{FF2B5EF4-FFF2-40B4-BE49-F238E27FC236}">
                    <a16:creationId xmlns:a16="http://schemas.microsoft.com/office/drawing/2014/main" id="{B03B27AD-0906-AC02-21E6-799F6EB40C53}"/>
                  </a:ext>
                </a:extLst>
              </p:cNvPr>
              <p:cNvCxnSpPr>
                <a:cxnSpLocks/>
              </p:cNvCxnSpPr>
              <p:nvPr/>
            </p:nvCxnSpPr>
            <p:spPr>
              <a:xfrm flipV="1">
                <a:off x="4112260" y="3825240"/>
                <a:ext cx="0" cy="120650"/>
              </a:xfrm>
              <a:prstGeom prst="line">
                <a:avLst/>
              </a:prstGeom>
              <a:noFill/>
              <a:ln w="28575" cap="flat" cmpd="sng" algn="ctr">
                <a:solidFill>
                  <a:sysClr val="windowText" lastClr="000000"/>
                </a:solidFill>
                <a:prstDash val="solid"/>
                <a:miter lim="800000"/>
              </a:ln>
              <a:effectLst/>
            </p:spPr>
          </p:cxnSp>
          <p:cxnSp>
            <p:nvCxnSpPr>
              <p:cNvPr id="6170" name="Straight Connector 6169">
                <a:extLst>
                  <a:ext uri="{FF2B5EF4-FFF2-40B4-BE49-F238E27FC236}">
                    <a16:creationId xmlns:a16="http://schemas.microsoft.com/office/drawing/2014/main" id="{BE1DCD3A-68CA-AAD3-AE28-74110BB67F99}"/>
                  </a:ext>
                </a:extLst>
              </p:cNvPr>
              <p:cNvCxnSpPr>
                <a:cxnSpLocks/>
              </p:cNvCxnSpPr>
              <p:nvPr/>
            </p:nvCxnSpPr>
            <p:spPr>
              <a:xfrm>
                <a:off x="4112260" y="3885565"/>
                <a:ext cx="991762" cy="0"/>
              </a:xfrm>
              <a:prstGeom prst="line">
                <a:avLst/>
              </a:prstGeom>
              <a:noFill/>
              <a:ln w="28575" cap="flat" cmpd="sng" algn="ctr">
                <a:solidFill>
                  <a:sysClr val="windowText" lastClr="000000"/>
                </a:solidFill>
                <a:prstDash val="solid"/>
                <a:miter lim="800000"/>
              </a:ln>
              <a:effectLst/>
            </p:spPr>
          </p:cxnSp>
          <p:cxnSp>
            <p:nvCxnSpPr>
              <p:cNvPr id="6171" name="Straight Connector 6170">
                <a:extLst>
                  <a:ext uri="{FF2B5EF4-FFF2-40B4-BE49-F238E27FC236}">
                    <a16:creationId xmlns:a16="http://schemas.microsoft.com/office/drawing/2014/main" id="{4618BBC5-7DA7-9DFC-FCA4-89C4D8075D94}"/>
                  </a:ext>
                </a:extLst>
              </p:cNvPr>
              <p:cNvCxnSpPr>
                <a:cxnSpLocks/>
              </p:cNvCxnSpPr>
              <p:nvPr/>
            </p:nvCxnSpPr>
            <p:spPr>
              <a:xfrm>
                <a:off x="3935730" y="3825240"/>
                <a:ext cx="68580" cy="0"/>
              </a:xfrm>
              <a:prstGeom prst="line">
                <a:avLst/>
              </a:prstGeom>
              <a:noFill/>
              <a:ln w="28575" cap="flat" cmpd="sng" algn="ctr">
                <a:solidFill>
                  <a:sysClr val="windowText" lastClr="000000"/>
                </a:solidFill>
                <a:prstDash val="solid"/>
                <a:miter lim="800000"/>
              </a:ln>
              <a:effectLst/>
            </p:spPr>
          </p:cxnSp>
          <p:cxnSp>
            <p:nvCxnSpPr>
              <p:cNvPr id="6172" name="Straight Connector 6171">
                <a:extLst>
                  <a:ext uri="{FF2B5EF4-FFF2-40B4-BE49-F238E27FC236}">
                    <a16:creationId xmlns:a16="http://schemas.microsoft.com/office/drawing/2014/main" id="{0D284C90-CF0F-C615-C1BB-A3ECC7209FA9}"/>
                  </a:ext>
                </a:extLst>
              </p:cNvPr>
              <p:cNvCxnSpPr>
                <a:cxnSpLocks/>
              </p:cNvCxnSpPr>
              <p:nvPr/>
            </p:nvCxnSpPr>
            <p:spPr>
              <a:xfrm rot="5400000">
                <a:off x="3935730" y="3825241"/>
                <a:ext cx="68580" cy="0"/>
              </a:xfrm>
              <a:prstGeom prst="line">
                <a:avLst/>
              </a:prstGeom>
              <a:noFill/>
              <a:ln w="28575" cap="flat" cmpd="sng" algn="ctr">
                <a:solidFill>
                  <a:sysClr val="windowText" lastClr="000000"/>
                </a:solidFill>
                <a:prstDash val="solid"/>
                <a:miter lim="800000"/>
              </a:ln>
              <a:effectLst/>
            </p:spPr>
          </p:cxnSp>
          <p:cxnSp>
            <p:nvCxnSpPr>
              <p:cNvPr id="6173" name="Straight Connector 6172">
                <a:extLst>
                  <a:ext uri="{FF2B5EF4-FFF2-40B4-BE49-F238E27FC236}">
                    <a16:creationId xmlns:a16="http://schemas.microsoft.com/office/drawing/2014/main" id="{F4FEE5D9-71B1-ACBA-79A4-DA6150574E72}"/>
                  </a:ext>
                </a:extLst>
              </p:cNvPr>
              <p:cNvCxnSpPr>
                <a:cxnSpLocks/>
              </p:cNvCxnSpPr>
              <p:nvPr/>
            </p:nvCxnSpPr>
            <p:spPr>
              <a:xfrm>
                <a:off x="4170045" y="3825240"/>
                <a:ext cx="68580" cy="0"/>
              </a:xfrm>
              <a:prstGeom prst="line">
                <a:avLst/>
              </a:prstGeom>
              <a:noFill/>
              <a:ln w="28575" cap="flat" cmpd="sng" algn="ctr">
                <a:solidFill>
                  <a:sysClr val="windowText" lastClr="000000"/>
                </a:solidFill>
                <a:prstDash val="solid"/>
                <a:miter lim="800000"/>
              </a:ln>
              <a:effectLst/>
            </p:spPr>
          </p:cxnSp>
        </p:grpSp>
        <p:grpSp>
          <p:nvGrpSpPr>
            <p:cNvPr id="13" name="Group 12">
              <a:extLst>
                <a:ext uri="{FF2B5EF4-FFF2-40B4-BE49-F238E27FC236}">
                  <a16:creationId xmlns:a16="http://schemas.microsoft.com/office/drawing/2014/main" id="{EB4A1B45-086C-FA63-A40E-6C26415EDDB4}"/>
                </a:ext>
              </a:extLst>
            </p:cNvPr>
            <p:cNvGrpSpPr/>
            <p:nvPr/>
          </p:nvGrpSpPr>
          <p:grpSpPr>
            <a:xfrm>
              <a:off x="2236390" y="3356804"/>
              <a:ext cx="3616479" cy="471835"/>
              <a:chOff x="4575522" y="3957642"/>
              <a:chExt cx="1813321" cy="252655"/>
            </a:xfrm>
            <a:effectLst>
              <a:glow>
                <a:srgbClr val="FFC000">
                  <a:lumMod val="20000"/>
                  <a:lumOff val="80000"/>
                </a:srgbClr>
              </a:glow>
            </a:effectLst>
          </p:grpSpPr>
          <p:cxnSp>
            <p:nvCxnSpPr>
              <p:cNvPr id="6163" name="Straight Connector 6162">
                <a:extLst>
                  <a:ext uri="{FF2B5EF4-FFF2-40B4-BE49-F238E27FC236}">
                    <a16:creationId xmlns:a16="http://schemas.microsoft.com/office/drawing/2014/main" id="{59092A7D-782A-F546-D2C7-7C70F9110D78}"/>
                  </a:ext>
                </a:extLst>
              </p:cNvPr>
              <p:cNvCxnSpPr>
                <a:cxnSpLocks/>
              </p:cNvCxnSpPr>
              <p:nvPr/>
            </p:nvCxnSpPr>
            <p:spPr>
              <a:xfrm>
                <a:off x="4575522" y="4083970"/>
                <a:ext cx="1813321" cy="0"/>
              </a:xfrm>
              <a:prstGeom prst="line">
                <a:avLst/>
              </a:prstGeom>
              <a:noFill/>
              <a:ln w="28575" cap="flat" cmpd="sng" algn="ctr">
                <a:solidFill>
                  <a:sysClr val="windowText" lastClr="000000"/>
                </a:solidFill>
                <a:prstDash val="solid"/>
                <a:miter lim="800000"/>
              </a:ln>
              <a:effectLst/>
            </p:spPr>
          </p:cxnSp>
          <p:sp>
            <p:nvSpPr>
              <p:cNvPr id="6164" name="Oval 6163">
                <a:extLst>
                  <a:ext uri="{FF2B5EF4-FFF2-40B4-BE49-F238E27FC236}">
                    <a16:creationId xmlns:a16="http://schemas.microsoft.com/office/drawing/2014/main" id="{E7807389-F1B1-A182-2B2B-55A33CFDC0E1}"/>
                  </a:ext>
                </a:extLst>
              </p:cNvPr>
              <p:cNvSpPr/>
              <p:nvPr/>
            </p:nvSpPr>
            <p:spPr>
              <a:xfrm>
                <a:off x="5393465" y="3957642"/>
                <a:ext cx="252655" cy="252655"/>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cxnSp>
            <p:nvCxnSpPr>
              <p:cNvPr id="6165" name="Straight Connector 6164">
                <a:extLst>
                  <a:ext uri="{FF2B5EF4-FFF2-40B4-BE49-F238E27FC236}">
                    <a16:creationId xmlns:a16="http://schemas.microsoft.com/office/drawing/2014/main" id="{3BAE3DA7-20BC-FA75-34E9-CF1632CAB8EA}"/>
                  </a:ext>
                </a:extLst>
              </p:cNvPr>
              <p:cNvCxnSpPr>
                <a:stCxn id="6164" idx="1"/>
                <a:endCxn id="6164" idx="5"/>
              </p:cNvCxnSpPr>
              <p:nvPr/>
            </p:nvCxnSpPr>
            <p:spPr>
              <a:xfrm>
                <a:off x="5430465" y="3994642"/>
                <a:ext cx="178655" cy="178655"/>
              </a:xfrm>
              <a:prstGeom prst="line">
                <a:avLst/>
              </a:prstGeom>
              <a:noFill/>
              <a:ln w="28575" cap="flat" cmpd="sng" algn="ctr">
                <a:solidFill>
                  <a:sysClr val="windowText" lastClr="000000"/>
                </a:solidFill>
                <a:prstDash val="solid"/>
                <a:miter lim="800000"/>
              </a:ln>
              <a:effectLst/>
            </p:spPr>
          </p:cxnSp>
          <p:cxnSp>
            <p:nvCxnSpPr>
              <p:cNvPr id="6166" name="Straight Connector 6165">
                <a:extLst>
                  <a:ext uri="{FF2B5EF4-FFF2-40B4-BE49-F238E27FC236}">
                    <a16:creationId xmlns:a16="http://schemas.microsoft.com/office/drawing/2014/main" id="{7956B81F-6422-58C0-D8DF-FA182A439165}"/>
                  </a:ext>
                </a:extLst>
              </p:cNvPr>
              <p:cNvCxnSpPr>
                <a:stCxn id="6164" idx="3"/>
                <a:endCxn id="6164" idx="7"/>
              </p:cNvCxnSpPr>
              <p:nvPr/>
            </p:nvCxnSpPr>
            <p:spPr>
              <a:xfrm flipV="1">
                <a:off x="5430465" y="3994642"/>
                <a:ext cx="178655" cy="178655"/>
              </a:xfrm>
              <a:prstGeom prst="line">
                <a:avLst/>
              </a:prstGeom>
              <a:noFill/>
              <a:ln w="28575" cap="flat" cmpd="sng" algn="ctr">
                <a:solidFill>
                  <a:sysClr val="windowText" lastClr="000000"/>
                </a:solidFill>
                <a:prstDash val="solid"/>
                <a:miter lim="800000"/>
              </a:ln>
              <a:effectLst/>
            </p:spPr>
          </p:cxnSp>
        </p:grpSp>
        <p:cxnSp>
          <p:nvCxnSpPr>
            <p:cNvPr id="15" name="Straight Connector 14">
              <a:extLst>
                <a:ext uri="{FF2B5EF4-FFF2-40B4-BE49-F238E27FC236}">
                  <a16:creationId xmlns:a16="http://schemas.microsoft.com/office/drawing/2014/main" id="{F2A797E9-A910-1EE1-2836-A5758ED2F417}"/>
                </a:ext>
              </a:extLst>
            </p:cNvPr>
            <p:cNvCxnSpPr>
              <a:cxnSpLocks/>
            </p:cNvCxnSpPr>
            <p:nvPr/>
          </p:nvCxnSpPr>
          <p:spPr>
            <a:xfrm>
              <a:off x="2251585" y="1380695"/>
              <a:ext cx="0" cy="2212026"/>
            </a:xfrm>
            <a:prstGeom prst="line">
              <a:avLst/>
            </a:prstGeom>
            <a:noFill/>
            <a:ln w="28575" cap="flat" cmpd="sng" algn="ctr">
              <a:solidFill>
                <a:sysClr val="windowText" lastClr="000000"/>
              </a:solidFill>
              <a:prstDash val="solid"/>
              <a:miter lim="800000"/>
            </a:ln>
            <a:effectLst/>
          </p:spPr>
        </p:cxnSp>
        <p:cxnSp>
          <p:nvCxnSpPr>
            <p:cNvPr id="16" name="Straight Connector 15">
              <a:extLst>
                <a:ext uri="{FF2B5EF4-FFF2-40B4-BE49-F238E27FC236}">
                  <a16:creationId xmlns:a16="http://schemas.microsoft.com/office/drawing/2014/main" id="{14D8072E-6FF8-A629-FAC1-89A79FBD81A1}"/>
                </a:ext>
              </a:extLst>
            </p:cNvPr>
            <p:cNvCxnSpPr>
              <a:cxnSpLocks/>
            </p:cNvCxnSpPr>
            <p:nvPr/>
          </p:nvCxnSpPr>
          <p:spPr>
            <a:xfrm>
              <a:off x="5852873" y="1380695"/>
              <a:ext cx="0" cy="2212026"/>
            </a:xfrm>
            <a:prstGeom prst="line">
              <a:avLst/>
            </a:prstGeom>
            <a:noFill/>
            <a:ln w="28575" cap="flat" cmpd="sng" algn="ctr">
              <a:solidFill>
                <a:sysClr val="windowText" lastClr="000000"/>
              </a:solidFill>
              <a:prstDash val="solid"/>
              <a:miter lim="800000"/>
            </a:ln>
            <a:effectLst/>
          </p:spPr>
        </p:cxnSp>
        <p:grpSp>
          <p:nvGrpSpPr>
            <p:cNvPr id="17" name="Group 16">
              <a:extLst>
                <a:ext uri="{FF2B5EF4-FFF2-40B4-BE49-F238E27FC236}">
                  <a16:creationId xmlns:a16="http://schemas.microsoft.com/office/drawing/2014/main" id="{E5A78CAA-A45B-EB88-2C19-0603592E6AF5}"/>
                </a:ext>
              </a:extLst>
            </p:cNvPr>
            <p:cNvGrpSpPr/>
            <p:nvPr/>
          </p:nvGrpSpPr>
          <p:grpSpPr>
            <a:xfrm rot="5400000" flipH="1">
              <a:off x="5159876" y="2293724"/>
              <a:ext cx="1385993" cy="503894"/>
              <a:chOff x="10326675" y="3254851"/>
              <a:chExt cx="694944" cy="269822"/>
            </a:xfrm>
            <a:effectLst>
              <a:glow>
                <a:srgbClr val="FFC000">
                  <a:lumMod val="20000"/>
                  <a:lumOff val="80000"/>
                </a:srgbClr>
              </a:glow>
            </a:effectLst>
          </p:grpSpPr>
          <p:cxnSp>
            <p:nvCxnSpPr>
              <p:cNvPr id="6158" name="Straight Connector 6157">
                <a:extLst>
                  <a:ext uri="{FF2B5EF4-FFF2-40B4-BE49-F238E27FC236}">
                    <a16:creationId xmlns:a16="http://schemas.microsoft.com/office/drawing/2014/main" id="{F951FEE6-4E44-3B5B-5BDA-3F9F7D489899}"/>
                  </a:ext>
                </a:extLst>
              </p:cNvPr>
              <p:cNvCxnSpPr/>
              <p:nvPr/>
            </p:nvCxnSpPr>
            <p:spPr>
              <a:xfrm>
                <a:off x="10326675" y="3389763"/>
                <a:ext cx="694944" cy="0"/>
              </a:xfrm>
              <a:prstGeom prst="line">
                <a:avLst/>
              </a:prstGeom>
              <a:noFill/>
              <a:ln w="28575" cap="flat" cmpd="sng" algn="ctr">
                <a:solidFill>
                  <a:sysClr val="windowText" lastClr="000000"/>
                </a:solidFill>
                <a:prstDash val="solid"/>
                <a:miter lim="800000"/>
              </a:ln>
              <a:effectLst/>
            </p:spPr>
          </p:cxnSp>
          <p:sp>
            <p:nvSpPr>
              <p:cNvPr id="6159" name="Oval 6158">
                <a:extLst>
                  <a:ext uri="{FF2B5EF4-FFF2-40B4-BE49-F238E27FC236}">
                    <a16:creationId xmlns:a16="http://schemas.microsoft.com/office/drawing/2014/main" id="{AD608BC8-F5E7-E293-00F8-4BF0A4889517}"/>
                  </a:ext>
                </a:extLst>
              </p:cNvPr>
              <p:cNvSpPr/>
              <p:nvPr/>
            </p:nvSpPr>
            <p:spPr>
              <a:xfrm rot="5400000">
                <a:off x="10548245" y="3271472"/>
                <a:ext cx="269822" cy="236580"/>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a:t>
                </a:r>
              </a:p>
            </p:txBody>
          </p:sp>
          <p:cxnSp>
            <p:nvCxnSpPr>
              <p:cNvPr id="6160" name="Straight Connector 6159">
                <a:extLst>
                  <a:ext uri="{FF2B5EF4-FFF2-40B4-BE49-F238E27FC236}">
                    <a16:creationId xmlns:a16="http://schemas.microsoft.com/office/drawing/2014/main" id="{6BF103E8-12C3-A7B7-5E4E-1BC355BEF565}"/>
                  </a:ext>
                </a:extLst>
              </p:cNvPr>
              <p:cNvCxnSpPr>
                <a:cxnSpLocks/>
              </p:cNvCxnSpPr>
              <p:nvPr/>
            </p:nvCxnSpPr>
            <p:spPr>
              <a:xfrm>
                <a:off x="10435505" y="3302648"/>
                <a:ext cx="68580" cy="0"/>
              </a:xfrm>
              <a:prstGeom prst="line">
                <a:avLst/>
              </a:prstGeom>
              <a:noFill/>
              <a:ln w="28575" cap="flat" cmpd="sng" algn="ctr">
                <a:solidFill>
                  <a:sysClr val="windowText" lastClr="000000"/>
                </a:solidFill>
                <a:prstDash val="solid"/>
                <a:miter lim="800000"/>
              </a:ln>
              <a:effectLst/>
            </p:spPr>
          </p:cxnSp>
          <p:cxnSp>
            <p:nvCxnSpPr>
              <p:cNvPr id="6161" name="Straight Connector 6160">
                <a:extLst>
                  <a:ext uri="{FF2B5EF4-FFF2-40B4-BE49-F238E27FC236}">
                    <a16:creationId xmlns:a16="http://schemas.microsoft.com/office/drawing/2014/main" id="{F8876BE7-2A80-2327-8B37-EADD972B2338}"/>
                  </a:ext>
                </a:extLst>
              </p:cNvPr>
              <p:cNvCxnSpPr>
                <a:cxnSpLocks/>
              </p:cNvCxnSpPr>
              <p:nvPr/>
            </p:nvCxnSpPr>
            <p:spPr>
              <a:xfrm rot="5400000">
                <a:off x="10435505" y="3302649"/>
                <a:ext cx="68580" cy="0"/>
              </a:xfrm>
              <a:prstGeom prst="line">
                <a:avLst/>
              </a:prstGeom>
              <a:noFill/>
              <a:ln w="28575" cap="flat" cmpd="sng" algn="ctr">
                <a:solidFill>
                  <a:sysClr val="windowText" lastClr="000000"/>
                </a:solidFill>
                <a:prstDash val="solid"/>
                <a:miter lim="800000"/>
              </a:ln>
              <a:effectLst/>
            </p:spPr>
          </p:cxnSp>
          <p:cxnSp>
            <p:nvCxnSpPr>
              <p:cNvPr id="6162" name="Straight Connector 6161">
                <a:extLst>
                  <a:ext uri="{FF2B5EF4-FFF2-40B4-BE49-F238E27FC236}">
                    <a16:creationId xmlns:a16="http://schemas.microsoft.com/office/drawing/2014/main" id="{C44340EB-B1AC-0328-8C8C-BE5A4303D107}"/>
                  </a:ext>
                </a:extLst>
              </p:cNvPr>
              <p:cNvCxnSpPr>
                <a:cxnSpLocks/>
              </p:cNvCxnSpPr>
              <p:nvPr/>
            </p:nvCxnSpPr>
            <p:spPr>
              <a:xfrm>
                <a:off x="10862225" y="3302648"/>
                <a:ext cx="68580" cy="0"/>
              </a:xfrm>
              <a:prstGeom prst="line">
                <a:avLst/>
              </a:prstGeom>
              <a:noFill/>
              <a:ln w="28575" cap="flat" cmpd="sng" algn="ctr">
                <a:solidFill>
                  <a:sysClr val="windowText" lastClr="000000"/>
                </a:solidFill>
                <a:prstDash val="solid"/>
                <a:miter lim="800000"/>
              </a:ln>
              <a:effectLst/>
            </p:spPr>
          </p:cxnSp>
        </p:grpSp>
        <p:grpSp>
          <p:nvGrpSpPr>
            <p:cNvPr id="18" name="Group 17">
              <a:extLst>
                <a:ext uri="{FF2B5EF4-FFF2-40B4-BE49-F238E27FC236}">
                  <a16:creationId xmlns:a16="http://schemas.microsoft.com/office/drawing/2014/main" id="{ADB600C2-4754-089F-6937-902784F7678A}"/>
                </a:ext>
              </a:extLst>
            </p:cNvPr>
            <p:cNvGrpSpPr/>
            <p:nvPr/>
          </p:nvGrpSpPr>
          <p:grpSpPr>
            <a:xfrm rot="16200000">
              <a:off x="2011145" y="1834255"/>
              <a:ext cx="777124" cy="726178"/>
              <a:chOff x="400903" y="1586192"/>
              <a:chExt cx="811123" cy="757947"/>
            </a:xfrm>
          </p:grpSpPr>
          <p:sp>
            <p:nvSpPr>
              <p:cNvPr id="6150" name="Rectangle 6149">
                <a:extLst>
                  <a:ext uri="{FF2B5EF4-FFF2-40B4-BE49-F238E27FC236}">
                    <a16:creationId xmlns:a16="http://schemas.microsoft.com/office/drawing/2014/main" id="{CDC3CA56-7CD8-D3C1-3C98-F115B73F6113}"/>
                  </a:ext>
                </a:extLst>
              </p:cNvPr>
              <p:cNvSpPr/>
              <p:nvPr/>
            </p:nvSpPr>
            <p:spPr>
              <a:xfrm>
                <a:off x="432587" y="1740475"/>
                <a:ext cx="419190" cy="108459"/>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panose="020B0604020202020204" pitchFamily="34" charset="0"/>
                  <a:cs typeface="Arial" panose="020B0604020202020204" pitchFamily="34" charset="0"/>
                  <a:sym typeface="Arial"/>
                </a:endParaRPr>
              </a:p>
            </p:txBody>
          </p:sp>
          <p:grpSp>
            <p:nvGrpSpPr>
              <p:cNvPr id="6151" name="Group 6150">
                <a:extLst>
                  <a:ext uri="{FF2B5EF4-FFF2-40B4-BE49-F238E27FC236}">
                    <a16:creationId xmlns:a16="http://schemas.microsoft.com/office/drawing/2014/main" id="{6C8E8A3E-2726-C67E-D863-66A07B6EE6B6}"/>
                  </a:ext>
                </a:extLst>
              </p:cNvPr>
              <p:cNvGrpSpPr/>
              <p:nvPr/>
            </p:nvGrpSpPr>
            <p:grpSpPr>
              <a:xfrm>
                <a:off x="400903" y="1586192"/>
                <a:ext cx="811123" cy="757947"/>
                <a:chOff x="1680364" y="3989880"/>
                <a:chExt cx="689738" cy="644520"/>
              </a:xfrm>
            </p:grpSpPr>
            <p:cxnSp>
              <p:nvCxnSpPr>
                <p:cNvPr id="6153" name="Straight Connector 6152">
                  <a:extLst>
                    <a:ext uri="{FF2B5EF4-FFF2-40B4-BE49-F238E27FC236}">
                      <a16:creationId xmlns:a16="http://schemas.microsoft.com/office/drawing/2014/main" id="{E3B1232C-62A1-E389-728E-751409816075}"/>
                    </a:ext>
                  </a:extLst>
                </p:cNvPr>
                <p:cNvCxnSpPr>
                  <a:cxnSpLocks/>
                </p:cNvCxnSpPr>
                <p:nvPr/>
              </p:nvCxnSpPr>
              <p:spPr>
                <a:xfrm>
                  <a:off x="1737008" y="3989880"/>
                  <a:ext cx="334964" cy="147638"/>
                </a:xfrm>
                <a:prstGeom prst="line">
                  <a:avLst/>
                </a:prstGeom>
                <a:noFill/>
                <a:ln w="38100" cap="flat" cmpd="sng" algn="ctr">
                  <a:solidFill>
                    <a:srgbClr val="000000"/>
                  </a:solidFill>
                  <a:prstDash val="solid"/>
                </a:ln>
                <a:effectLst/>
              </p:spPr>
            </p:cxnSp>
            <p:sp>
              <p:nvSpPr>
                <p:cNvPr id="6155" name="TextBox 6154">
                  <a:extLst>
                    <a:ext uri="{FF2B5EF4-FFF2-40B4-BE49-F238E27FC236}">
                      <a16:creationId xmlns:a16="http://schemas.microsoft.com/office/drawing/2014/main" id="{B9641065-8F57-DA3D-AF96-63FD99376D14}"/>
                    </a:ext>
                  </a:extLst>
                </p:cNvPr>
                <p:cNvSpPr txBox="1"/>
                <p:nvPr/>
              </p:nvSpPr>
              <p:spPr>
                <a:xfrm rot="5400000">
                  <a:off x="1940208" y="4204506"/>
                  <a:ext cx="467211" cy="3925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K</a:t>
                  </a:r>
                </a:p>
              </p:txBody>
            </p:sp>
            <p:sp>
              <p:nvSpPr>
                <p:cNvPr id="6156" name="Oval 6155">
                  <a:extLst>
                    <a:ext uri="{FF2B5EF4-FFF2-40B4-BE49-F238E27FC236}">
                      <a16:creationId xmlns:a16="http://schemas.microsoft.com/office/drawing/2014/main" id="{1DE37ADE-69C5-F60C-DC6B-F03C9EC733F1}"/>
                    </a:ext>
                  </a:extLst>
                </p:cNvPr>
                <p:cNvSpPr/>
                <p:nvPr/>
              </p:nvSpPr>
              <p:spPr>
                <a:xfrm>
                  <a:off x="2043650"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panose="020B0604020202020204" pitchFamily="34" charset="0"/>
                    <a:cs typeface="Arial" panose="020B0604020202020204" pitchFamily="34" charset="0"/>
                    <a:sym typeface="Arial"/>
                  </a:endParaRPr>
                </a:p>
              </p:txBody>
            </p:sp>
            <p:sp>
              <p:nvSpPr>
                <p:cNvPr id="6157" name="Oval 6156">
                  <a:extLst>
                    <a:ext uri="{FF2B5EF4-FFF2-40B4-BE49-F238E27FC236}">
                      <a16:creationId xmlns:a16="http://schemas.microsoft.com/office/drawing/2014/main" id="{8B0ABAA2-590D-58F1-F3B4-FAE0DB11C7BC}"/>
                    </a:ext>
                  </a:extLst>
                </p:cNvPr>
                <p:cNvSpPr/>
                <p:nvPr/>
              </p:nvSpPr>
              <p:spPr>
                <a:xfrm>
                  <a:off x="1680364"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panose="020B0604020202020204" pitchFamily="34" charset="0"/>
                    <a:cs typeface="Arial" panose="020B0604020202020204" pitchFamily="34" charset="0"/>
                    <a:sym typeface="Arial"/>
                  </a:endParaRPr>
                </a:p>
              </p:txBody>
            </p:sp>
          </p:grpSp>
        </p:grpSp>
        <p:grpSp>
          <p:nvGrpSpPr>
            <p:cNvPr id="19" name="Group 18">
              <a:extLst>
                <a:ext uri="{FF2B5EF4-FFF2-40B4-BE49-F238E27FC236}">
                  <a16:creationId xmlns:a16="http://schemas.microsoft.com/office/drawing/2014/main" id="{D8A5D6FF-6D51-7763-FE33-7549B1EBD425}"/>
                </a:ext>
              </a:extLst>
            </p:cNvPr>
            <p:cNvGrpSpPr/>
            <p:nvPr/>
          </p:nvGrpSpPr>
          <p:grpSpPr>
            <a:xfrm>
              <a:off x="3359647" y="2071732"/>
              <a:ext cx="1385993" cy="471835"/>
              <a:chOff x="10326675" y="3263435"/>
              <a:chExt cx="694944" cy="252655"/>
            </a:xfrm>
            <a:effectLst>
              <a:glow>
                <a:srgbClr val="FFC000">
                  <a:lumMod val="20000"/>
                  <a:lumOff val="80000"/>
                </a:srgbClr>
              </a:glow>
            </a:effectLst>
          </p:grpSpPr>
          <p:cxnSp>
            <p:nvCxnSpPr>
              <p:cNvPr id="25" name="Straight Connector 24">
                <a:extLst>
                  <a:ext uri="{FF2B5EF4-FFF2-40B4-BE49-F238E27FC236}">
                    <a16:creationId xmlns:a16="http://schemas.microsoft.com/office/drawing/2014/main" id="{91C8A5C7-8F72-FBB3-FAC6-67432BD16544}"/>
                  </a:ext>
                </a:extLst>
              </p:cNvPr>
              <p:cNvCxnSpPr/>
              <p:nvPr/>
            </p:nvCxnSpPr>
            <p:spPr>
              <a:xfrm>
                <a:off x="10326675" y="3389763"/>
                <a:ext cx="694944" cy="0"/>
              </a:xfrm>
              <a:prstGeom prst="line">
                <a:avLst/>
              </a:prstGeom>
              <a:noFill/>
              <a:ln w="28575" cap="flat" cmpd="sng" algn="ctr">
                <a:solidFill>
                  <a:sysClr val="windowText" lastClr="000000"/>
                </a:solidFill>
                <a:prstDash val="solid"/>
                <a:miter lim="800000"/>
              </a:ln>
              <a:effectLst/>
            </p:spPr>
          </p:cxnSp>
          <p:sp>
            <p:nvSpPr>
              <p:cNvPr id="28" name="Oval 27">
                <a:extLst>
                  <a:ext uri="{FF2B5EF4-FFF2-40B4-BE49-F238E27FC236}">
                    <a16:creationId xmlns:a16="http://schemas.microsoft.com/office/drawing/2014/main" id="{FE073BCC-259F-A2F2-63CF-9D93D4397A13}"/>
                  </a:ext>
                </a:extLst>
              </p:cNvPr>
              <p:cNvSpPr/>
              <p:nvPr/>
            </p:nvSpPr>
            <p:spPr>
              <a:xfrm>
                <a:off x="10556828" y="3263435"/>
                <a:ext cx="252655" cy="252655"/>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V</a:t>
                </a:r>
              </a:p>
            </p:txBody>
          </p:sp>
          <p:cxnSp>
            <p:nvCxnSpPr>
              <p:cNvPr id="29" name="Straight Connector 28">
                <a:extLst>
                  <a:ext uri="{FF2B5EF4-FFF2-40B4-BE49-F238E27FC236}">
                    <a16:creationId xmlns:a16="http://schemas.microsoft.com/office/drawing/2014/main" id="{796C3B73-BE3D-F84A-8C5C-BC1EE64726EA}"/>
                  </a:ext>
                </a:extLst>
              </p:cNvPr>
              <p:cNvCxnSpPr>
                <a:cxnSpLocks/>
              </p:cNvCxnSpPr>
              <p:nvPr/>
            </p:nvCxnSpPr>
            <p:spPr>
              <a:xfrm>
                <a:off x="10435505" y="3302648"/>
                <a:ext cx="68580" cy="0"/>
              </a:xfrm>
              <a:prstGeom prst="line">
                <a:avLst/>
              </a:prstGeom>
              <a:noFill/>
              <a:ln w="28575" cap="flat" cmpd="sng" algn="ctr">
                <a:solidFill>
                  <a:sysClr val="windowText" lastClr="000000"/>
                </a:solidFill>
                <a:prstDash val="solid"/>
                <a:miter lim="800000"/>
              </a:ln>
              <a:effectLst/>
            </p:spPr>
          </p:cxnSp>
          <p:cxnSp>
            <p:nvCxnSpPr>
              <p:cNvPr id="30" name="Straight Connector 29">
                <a:extLst>
                  <a:ext uri="{FF2B5EF4-FFF2-40B4-BE49-F238E27FC236}">
                    <a16:creationId xmlns:a16="http://schemas.microsoft.com/office/drawing/2014/main" id="{6260E39E-08E5-0AAA-81B3-7418C3233753}"/>
                  </a:ext>
                </a:extLst>
              </p:cNvPr>
              <p:cNvCxnSpPr>
                <a:cxnSpLocks/>
              </p:cNvCxnSpPr>
              <p:nvPr/>
            </p:nvCxnSpPr>
            <p:spPr>
              <a:xfrm rot="5400000">
                <a:off x="10435505" y="3302649"/>
                <a:ext cx="68580" cy="0"/>
              </a:xfrm>
              <a:prstGeom prst="line">
                <a:avLst/>
              </a:prstGeom>
              <a:noFill/>
              <a:ln w="28575" cap="flat" cmpd="sng" algn="ctr">
                <a:solidFill>
                  <a:sysClr val="windowText" lastClr="000000"/>
                </a:solidFill>
                <a:prstDash val="solid"/>
                <a:miter lim="800000"/>
              </a:ln>
              <a:effectLst/>
            </p:spPr>
          </p:cxnSp>
          <p:cxnSp>
            <p:nvCxnSpPr>
              <p:cNvPr id="6149" name="Straight Connector 6148">
                <a:extLst>
                  <a:ext uri="{FF2B5EF4-FFF2-40B4-BE49-F238E27FC236}">
                    <a16:creationId xmlns:a16="http://schemas.microsoft.com/office/drawing/2014/main" id="{50CFEF7A-819E-0FE5-89D5-F556268ACFE9}"/>
                  </a:ext>
                </a:extLst>
              </p:cNvPr>
              <p:cNvCxnSpPr>
                <a:cxnSpLocks/>
              </p:cNvCxnSpPr>
              <p:nvPr/>
            </p:nvCxnSpPr>
            <p:spPr>
              <a:xfrm>
                <a:off x="10862225" y="3302648"/>
                <a:ext cx="68580" cy="0"/>
              </a:xfrm>
              <a:prstGeom prst="line">
                <a:avLst/>
              </a:prstGeom>
              <a:noFill/>
              <a:ln w="28575" cap="flat" cmpd="sng" algn="ctr">
                <a:solidFill>
                  <a:sysClr val="windowText" lastClr="000000"/>
                </a:solidFill>
                <a:prstDash val="solid"/>
                <a:miter lim="800000"/>
              </a:ln>
              <a:effectLst/>
            </p:spPr>
          </p:cxnSp>
        </p:grpSp>
        <p:cxnSp>
          <p:nvCxnSpPr>
            <p:cNvPr id="20" name="Straight Connector 19">
              <a:extLst>
                <a:ext uri="{FF2B5EF4-FFF2-40B4-BE49-F238E27FC236}">
                  <a16:creationId xmlns:a16="http://schemas.microsoft.com/office/drawing/2014/main" id="{EEEDFEB6-BF16-7E05-4612-6189BCE95D08}"/>
                </a:ext>
              </a:extLst>
            </p:cNvPr>
            <p:cNvCxnSpPr>
              <a:cxnSpLocks/>
            </p:cNvCxnSpPr>
            <p:nvPr/>
          </p:nvCxnSpPr>
          <p:spPr>
            <a:xfrm>
              <a:off x="3352828" y="1401400"/>
              <a:ext cx="0" cy="931984"/>
            </a:xfrm>
            <a:prstGeom prst="line">
              <a:avLst/>
            </a:prstGeom>
            <a:noFill/>
            <a:ln w="28575"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F5C471CF-5CE2-4666-5208-BAD135192CC2}"/>
                </a:ext>
              </a:extLst>
            </p:cNvPr>
            <p:cNvCxnSpPr>
              <a:cxnSpLocks/>
            </p:cNvCxnSpPr>
            <p:nvPr/>
          </p:nvCxnSpPr>
          <p:spPr>
            <a:xfrm>
              <a:off x="4745640" y="1380695"/>
              <a:ext cx="0" cy="926954"/>
            </a:xfrm>
            <a:prstGeom prst="line">
              <a:avLst/>
            </a:prstGeom>
            <a:noFill/>
            <a:ln w="28575"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2946822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iterate type="lt">
                                    <p:tmPct val="2000"/>
                                  </p:iterate>
                                  <p:childTnLst>
                                    <p:set>
                                      <p:cBhvr>
                                        <p:cTn id="9" dur="1" fill="hold">
                                          <p:stCondLst>
                                            <p:cond delay="0"/>
                                          </p:stCondLst>
                                        </p:cTn>
                                        <p:tgtEl>
                                          <p:spTgt spid="21"/>
                                        </p:tgtEl>
                                        <p:attrNameLst>
                                          <p:attrName>style.visibility</p:attrName>
                                        </p:attrNameLst>
                                      </p:cBhvr>
                                      <p:to>
                                        <p:strVal val="visible"/>
                                      </p:to>
                                    </p:set>
                                    <p:animEffect transition="in" filter="wipe(left)">
                                      <p:cBhvr>
                                        <p:cTn id="10" dur="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randombar(horizontal)">
                                      <p:cBhvr>
                                        <p:cTn id="15" dur="500"/>
                                        <p:tgtEl>
                                          <p:spTgt spid="6146"/>
                                        </p:tgtEl>
                                      </p:cBhvr>
                                    </p:animEffect>
                                  </p:childTnLst>
                                </p:cTn>
                              </p:par>
                            </p:childTnLst>
                          </p:cTn>
                        </p:par>
                        <p:par>
                          <p:cTn id="16" fill="hold">
                            <p:stCondLst>
                              <p:cond delay="500"/>
                            </p:stCondLst>
                            <p:childTnLst>
                              <p:par>
                                <p:cTn id="17" presetID="22" presetClass="entr" presetSubtype="8" fill="hold" grpId="0" nodeType="afterEffect">
                                  <p:stCondLst>
                                    <p:cond delay="0"/>
                                  </p:stCondLst>
                                  <p:iterate type="lt">
                                    <p:tmPct val="4000"/>
                                  </p:iterate>
                                  <p:childTnLst>
                                    <p:set>
                                      <p:cBhvr>
                                        <p:cTn id="18" dur="1" fill="hold">
                                          <p:stCondLst>
                                            <p:cond delay="0"/>
                                          </p:stCondLst>
                                        </p:cTn>
                                        <p:tgtEl>
                                          <p:spTgt spid="57"/>
                                        </p:tgtEl>
                                        <p:attrNameLst>
                                          <p:attrName>style.visibility</p:attrName>
                                        </p:attrNameLst>
                                      </p:cBhvr>
                                      <p:to>
                                        <p:strVal val="visible"/>
                                      </p:to>
                                    </p:set>
                                    <p:animEffect transition="in" filter="wipe(left)">
                                      <p:cBhvr>
                                        <p:cTn id="19" dur="75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randombar(horizontal)">
                                      <p:cBhvr>
                                        <p:cTn id="24" dur="500"/>
                                        <p:tgtEl>
                                          <p:spTgt spid="6148"/>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lt">
                                    <p:tmPct val="4000"/>
                                  </p:iterate>
                                  <p:childTnLst>
                                    <p:set>
                                      <p:cBhvr>
                                        <p:cTn id="27" dur="1" fill="hold">
                                          <p:stCondLst>
                                            <p:cond delay="0"/>
                                          </p:stCondLst>
                                        </p:cTn>
                                        <p:tgtEl>
                                          <p:spTgt spid="58"/>
                                        </p:tgtEl>
                                        <p:attrNameLst>
                                          <p:attrName>style.visibility</p:attrName>
                                        </p:attrNameLst>
                                      </p:cBhvr>
                                      <p:to>
                                        <p:strVal val="visible"/>
                                      </p:to>
                                    </p:set>
                                    <p:animEffect transition="in" filter="wipe(left)">
                                      <p:cBhvr>
                                        <p:cTn id="28" dur="75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randombar(horizontal)">
                                      <p:cBhvr>
                                        <p:cTn id="33" dur="500"/>
                                        <p:tgtEl>
                                          <p:spTgt spid="6152"/>
                                        </p:tgtEl>
                                      </p:cBhvr>
                                    </p:animEffect>
                                  </p:childTnLst>
                                </p:cTn>
                              </p:par>
                            </p:childTnLst>
                          </p:cTn>
                        </p:par>
                        <p:par>
                          <p:cTn id="34" fill="hold">
                            <p:stCondLst>
                              <p:cond delay="500"/>
                            </p:stCondLst>
                            <p:childTnLst>
                              <p:par>
                                <p:cTn id="35" presetID="22" presetClass="entr" presetSubtype="8" fill="hold" grpId="0" nodeType="afterEffect">
                                  <p:stCondLst>
                                    <p:cond delay="0"/>
                                  </p:stCondLst>
                                  <p:iterate type="lt">
                                    <p:tmPct val="4000"/>
                                  </p:iterate>
                                  <p:childTnLst>
                                    <p:set>
                                      <p:cBhvr>
                                        <p:cTn id="36" dur="1" fill="hold">
                                          <p:stCondLst>
                                            <p:cond delay="0"/>
                                          </p:stCondLst>
                                        </p:cTn>
                                        <p:tgtEl>
                                          <p:spTgt spid="59"/>
                                        </p:tgtEl>
                                        <p:attrNameLst>
                                          <p:attrName>style.visibility</p:attrName>
                                        </p:attrNameLst>
                                      </p:cBhvr>
                                      <p:to>
                                        <p:strVal val="visible"/>
                                      </p:to>
                                    </p:set>
                                    <p:animEffect transition="in" filter="wipe(left)">
                                      <p:cBhvr>
                                        <p:cTn id="37" dur="75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randombar(horizontal)">
                                      <p:cBhvr>
                                        <p:cTn id="42" dur="500"/>
                                        <p:tgtEl>
                                          <p:spTgt spid="60"/>
                                        </p:tgtEl>
                                      </p:cBhvr>
                                    </p:animEffect>
                                  </p:childTnLst>
                                </p:cTn>
                              </p:par>
                            </p:childTnLst>
                          </p:cTn>
                        </p:par>
                        <p:par>
                          <p:cTn id="43" fill="hold">
                            <p:stCondLst>
                              <p:cond delay="500"/>
                            </p:stCondLst>
                            <p:childTnLst>
                              <p:par>
                                <p:cTn id="44" presetID="22" presetClass="entr" presetSubtype="8" fill="hold" grpId="0" nodeType="afterEffect">
                                  <p:stCondLst>
                                    <p:cond delay="0"/>
                                  </p:stCondLst>
                                  <p:iterate type="lt">
                                    <p:tmPct val="4000"/>
                                  </p:iterate>
                                  <p:childTnLst>
                                    <p:set>
                                      <p:cBhvr>
                                        <p:cTn id="45" dur="1" fill="hold">
                                          <p:stCondLst>
                                            <p:cond delay="0"/>
                                          </p:stCondLst>
                                        </p:cTn>
                                        <p:tgtEl>
                                          <p:spTgt spid="61"/>
                                        </p:tgtEl>
                                        <p:attrNameLst>
                                          <p:attrName>style.visibility</p:attrName>
                                        </p:attrNameLst>
                                      </p:cBhvr>
                                      <p:to>
                                        <p:strVal val="visible"/>
                                      </p:to>
                                    </p:set>
                                    <p:animEffect transition="in" filter="wipe(left)">
                                      <p:cBhvr>
                                        <p:cTn id="46" dur="750"/>
                                        <p:tgtEl>
                                          <p:spTgt spid="61"/>
                                        </p:tgtEl>
                                      </p:cBhvr>
                                    </p:animEffect>
                                  </p:childTnLst>
                                </p:cTn>
                              </p:par>
                            </p:childTnLst>
                          </p:cTn>
                        </p:par>
                        <p:par>
                          <p:cTn id="47" fill="hold">
                            <p:stCondLst>
                              <p:cond delay="1400"/>
                            </p:stCondLst>
                            <p:childTnLst>
                              <p:par>
                                <p:cTn id="48" presetID="22" presetClass="entr" presetSubtype="8" fill="hold" grpId="0" nodeType="afterEffect">
                                  <p:stCondLst>
                                    <p:cond delay="0"/>
                                  </p:stCondLst>
                                  <p:iterate type="lt">
                                    <p:tmPct val="4000"/>
                                  </p:iterate>
                                  <p:childTnLst>
                                    <p:set>
                                      <p:cBhvr>
                                        <p:cTn id="49" dur="1" fill="hold">
                                          <p:stCondLst>
                                            <p:cond delay="0"/>
                                          </p:stCondLst>
                                        </p:cTn>
                                        <p:tgtEl>
                                          <p:spTgt spid="8"/>
                                        </p:tgtEl>
                                        <p:attrNameLst>
                                          <p:attrName>style.visibility</p:attrName>
                                        </p:attrNameLst>
                                      </p:cBhvr>
                                      <p:to>
                                        <p:strVal val="visible"/>
                                      </p:to>
                                    </p:set>
                                    <p:animEffect transition="in" filter="wipe(left)">
                                      <p:cBhvr>
                                        <p:cTn id="50" dur="75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154"/>
                                        </p:tgtEl>
                                        <p:attrNameLst>
                                          <p:attrName>style.visibility</p:attrName>
                                        </p:attrNameLst>
                                      </p:cBhvr>
                                      <p:to>
                                        <p:strVal val="visible"/>
                                      </p:to>
                                    </p:set>
                                    <p:animEffect transition="in" filter="randombar(horizontal)">
                                      <p:cBhvr>
                                        <p:cTn id="55" dur="500"/>
                                        <p:tgtEl>
                                          <p:spTgt spid="6154"/>
                                        </p:tgtEl>
                                      </p:cBhvr>
                                    </p:animEffect>
                                  </p:childTnLst>
                                </p:cTn>
                              </p:par>
                            </p:childTnLst>
                          </p:cTn>
                        </p:par>
                        <p:par>
                          <p:cTn id="56" fill="hold">
                            <p:stCondLst>
                              <p:cond delay="500"/>
                            </p:stCondLst>
                            <p:childTnLst>
                              <p:par>
                                <p:cTn id="57" presetID="22" presetClass="entr" presetSubtype="8" fill="hold" grpId="0" nodeType="afterEffect">
                                  <p:stCondLst>
                                    <p:cond delay="0"/>
                                  </p:stCondLst>
                                  <p:iterate type="lt">
                                    <p:tmPct val="4000"/>
                                  </p:iterate>
                                  <p:childTnLst>
                                    <p:set>
                                      <p:cBhvr>
                                        <p:cTn id="58" dur="1" fill="hold">
                                          <p:stCondLst>
                                            <p:cond delay="0"/>
                                          </p:stCondLst>
                                        </p:cTn>
                                        <p:tgtEl>
                                          <p:spTgt spid="62"/>
                                        </p:tgtEl>
                                        <p:attrNameLst>
                                          <p:attrName>style.visibility</p:attrName>
                                        </p:attrNameLst>
                                      </p:cBhvr>
                                      <p:to>
                                        <p:strVal val="visible"/>
                                      </p:to>
                                    </p:set>
                                    <p:animEffect transition="in" filter="wipe(left)">
                                      <p:cBhvr>
                                        <p:cTn id="59" dur="75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wipe(left)">
                                      <p:cBhvr>
                                        <p:cTn id="64" dur="500"/>
                                        <p:tgtEl>
                                          <p:spTgt spid="63"/>
                                        </p:tgtEl>
                                      </p:cBhvr>
                                    </p:animEffect>
                                  </p:childTnLst>
                                </p:cTn>
                              </p:par>
                              <p:par>
                                <p:cTn id="65" presetID="22" presetClass="entr" presetSubtype="8" fill="hold" grpId="0" nodeType="withEffect">
                                  <p:stCondLst>
                                    <p:cond delay="0"/>
                                  </p:stCondLst>
                                  <p:iterate type="lt">
                                    <p:tmPct val="2000"/>
                                  </p:iterate>
                                  <p:childTnLst>
                                    <p:set>
                                      <p:cBhvr>
                                        <p:cTn id="66" dur="1" fill="hold">
                                          <p:stCondLst>
                                            <p:cond delay="0"/>
                                          </p:stCondLst>
                                        </p:cTn>
                                        <p:tgtEl>
                                          <p:spTgt spid="6144"/>
                                        </p:tgtEl>
                                        <p:attrNameLst>
                                          <p:attrName>style.visibility</p:attrName>
                                        </p:attrNameLst>
                                      </p:cBhvr>
                                      <p:to>
                                        <p:strVal val="visible"/>
                                      </p:to>
                                    </p:set>
                                    <p:animEffect transition="in" filter="wipe(left)">
                                      <p:cBhvr>
                                        <p:cTn id="67" dur="750"/>
                                        <p:tgtEl>
                                          <p:spTgt spid="61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lt">
                                    <p:tmPct val="2000"/>
                                  </p:iterate>
                                  <p:childTnLst>
                                    <p:set>
                                      <p:cBhvr>
                                        <p:cTn id="71" dur="1" fill="hold">
                                          <p:stCondLst>
                                            <p:cond delay="0"/>
                                          </p:stCondLst>
                                        </p:cTn>
                                        <p:tgtEl>
                                          <p:spTgt spid="6145"/>
                                        </p:tgtEl>
                                        <p:attrNameLst>
                                          <p:attrName>style.visibility</p:attrName>
                                        </p:attrNameLst>
                                      </p:cBhvr>
                                      <p:to>
                                        <p:strVal val="visible"/>
                                      </p:to>
                                    </p:set>
                                    <p:animEffect transition="in" filter="wipe(left)">
                                      <p:cBhvr>
                                        <p:cTn id="72" dur="750"/>
                                        <p:tgtEl>
                                          <p:spTgt spid="6145"/>
                                        </p:tgtEl>
                                      </p:cBhvr>
                                    </p:animEffect>
                                  </p:childTnLst>
                                </p:cTn>
                              </p:par>
                            </p:childTnLst>
                          </p:cTn>
                        </p:par>
                        <p:par>
                          <p:cTn id="73" fill="hold">
                            <p:stCondLst>
                              <p:cond delay="1515"/>
                            </p:stCondLst>
                            <p:childTnLst>
                              <p:par>
                                <p:cTn id="74" presetID="14" presetClass="entr" presetSubtype="10"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randombar(horizontal)">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lt">
                                    <p:tmPct val="2000"/>
                                  </p:iterate>
                                  <p:childTnLst>
                                    <p:set>
                                      <p:cBhvr>
                                        <p:cTn id="80" dur="1" fill="hold">
                                          <p:stCondLst>
                                            <p:cond delay="0"/>
                                          </p:stCondLst>
                                        </p:cTn>
                                        <p:tgtEl>
                                          <p:spTgt spid="6147"/>
                                        </p:tgtEl>
                                        <p:attrNameLst>
                                          <p:attrName>style.visibility</p:attrName>
                                        </p:attrNameLst>
                                      </p:cBhvr>
                                      <p:to>
                                        <p:strVal val="visible"/>
                                      </p:to>
                                    </p:set>
                                    <p:animEffect transition="in" filter="wipe(left)">
                                      <p:cBhvr>
                                        <p:cTn id="81" dur="75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57" grpId="0"/>
      <p:bldP spid="58" grpId="0"/>
      <p:bldP spid="59" grpId="0"/>
      <p:bldP spid="61" grpId="0"/>
      <p:bldP spid="62" grpId="0"/>
      <p:bldP spid="63" grpId="0" animBg="1"/>
      <p:bldP spid="6144" grpId="0"/>
      <p:bldP spid="6145" grpId="0"/>
      <p:bldP spid="614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56" name="Flowchart: Manual Input 55">
            <a:extLst>
              <a:ext uri="{FF2B5EF4-FFF2-40B4-BE49-F238E27FC236}">
                <a16:creationId xmlns:a16="http://schemas.microsoft.com/office/drawing/2014/main" id="{85BBD7D8-0B46-15FC-53E1-771DF0D1FE4F}"/>
              </a:ext>
            </a:extLst>
          </p:cNvPr>
          <p:cNvSpPr/>
          <p:nvPr/>
        </p:nvSpPr>
        <p:spPr>
          <a:xfrm rot="16200000" flipH="1">
            <a:off x="3553319" y="-447181"/>
            <a:ext cx="5143500" cy="6037862"/>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 name="TextBox 60">
            <a:extLst>
              <a:ext uri="{FF2B5EF4-FFF2-40B4-BE49-F238E27FC236}">
                <a16:creationId xmlns:a16="http://schemas.microsoft.com/office/drawing/2014/main" id="{A9F51B9C-51AB-02B0-16ED-75307B20B4D7}"/>
              </a:ext>
            </a:extLst>
          </p:cNvPr>
          <p:cNvSpPr txBox="1"/>
          <p:nvPr/>
        </p:nvSpPr>
        <p:spPr>
          <a:xfrm>
            <a:off x="4573146" y="1518812"/>
            <a:ext cx="4383449" cy="1292662"/>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Giá</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trị</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của</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giữa</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2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cực</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của</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nguồn</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khi</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chưa</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mắc</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vào</a:t>
            </a:r>
            <a:r>
              <a:rPr kumimoji="0" lang="en-US" sz="1800" b="0" i="0" u="none" strike="noStrike" kern="1200" cap="none" spc="0" normalizeH="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mạch</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càng</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lớn</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thì</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khả</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năng</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sinh</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ra</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dòng</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điện</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càng</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lớn</a:t>
            </a: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6" name="TextBox 5">
            <a:extLst>
              <a:ext uri="{FF2B5EF4-FFF2-40B4-BE49-F238E27FC236}">
                <a16:creationId xmlns:a16="http://schemas.microsoft.com/office/drawing/2014/main" id="{BB897AA0-B23D-CF55-1EF1-7F4D2FFE290A}"/>
              </a:ext>
            </a:extLst>
          </p:cNvPr>
          <p:cNvSpPr txBox="1"/>
          <p:nvPr/>
        </p:nvSpPr>
        <p:spPr>
          <a:xfrm>
            <a:off x="4290648" y="3126036"/>
            <a:ext cx="4665947" cy="877163"/>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lvl="0" algn="l" defTabSz="685783">
              <a:lnSpc>
                <a:spcPct val="150000"/>
              </a:lnSpc>
              <a:buClrTx/>
              <a:defRPr/>
            </a:pPr>
            <a:r>
              <a:rPr lang="en-US" sz="1800" kern="1200" dirty="0" err="1">
                <a:solidFill>
                  <a:srgbClr val="FFFFFF"/>
                </a:solidFill>
                <a:cs typeface="Arial" panose="020B0604020202020204" pitchFamily="34" charset="0"/>
              </a:rPr>
              <a:t>Khả</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năng</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sinh</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ra</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dòng</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điện</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được</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đặc</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trưng</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bằng</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hiệu</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điện</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thế</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giữa</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hai</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cực</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của</a:t>
            </a:r>
            <a:r>
              <a:rPr lang="en-US" sz="1800" kern="1200" dirty="0">
                <a:solidFill>
                  <a:srgbClr val="FFFFFF"/>
                </a:solidFill>
                <a:cs typeface="Arial" panose="020B0604020202020204" pitchFamily="34" charset="0"/>
              </a:rPr>
              <a:t> </a:t>
            </a:r>
            <a:r>
              <a:rPr lang="en-US" sz="1800" kern="1200" dirty="0" err="1">
                <a:solidFill>
                  <a:srgbClr val="FFFFFF"/>
                </a:solidFill>
                <a:cs typeface="Arial" panose="020B0604020202020204" pitchFamily="34" charset="0"/>
              </a:rPr>
              <a:t>nó</a:t>
            </a: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pic>
        <p:nvPicPr>
          <p:cNvPr id="7" name="Picture 6">
            <a:extLst>
              <a:ext uri="{FF2B5EF4-FFF2-40B4-BE49-F238E27FC236}">
                <a16:creationId xmlns:a16="http://schemas.microsoft.com/office/drawing/2014/main" id="{976C7C59-1128-0859-66CB-F72DF8573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36" y="1133930"/>
            <a:ext cx="4369479" cy="3662925"/>
          </a:xfrm>
          <a:prstGeom prst="rect">
            <a:avLst/>
          </a:prstGeom>
          <a:effectLst>
            <a:glow rad="114300">
              <a:schemeClr val="bg1"/>
            </a:glow>
            <a:outerShdw blurRad="50800" dist="38100" dir="2700000" algn="tl" rotWithShape="0">
              <a:prstClr val="black">
                <a:alpha val="40000"/>
              </a:prstClr>
            </a:outerShdw>
          </a:effectLst>
        </p:spPr>
      </p:pic>
      <p:sp>
        <p:nvSpPr>
          <p:cNvPr id="8" name="Google Shape;253;p16">
            <a:extLst>
              <a:ext uri="{FF2B5EF4-FFF2-40B4-BE49-F238E27FC236}">
                <a16:creationId xmlns:a16="http://schemas.microsoft.com/office/drawing/2014/main" id="{7E371E11-17E4-212D-5CA3-491A444E39A2}"/>
              </a:ext>
            </a:extLst>
          </p:cNvPr>
          <p:cNvSpPr txBox="1"/>
          <p:nvPr/>
        </p:nvSpPr>
        <p:spPr>
          <a:xfrm>
            <a:off x="1114567" y="417054"/>
            <a:ext cx="2030558" cy="370231"/>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9" name="Group 8">
            <a:extLst>
              <a:ext uri="{FF2B5EF4-FFF2-40B4-BE49-F238E27FC236}">
                <a16:creationId xmlns:a16="http://schemas.microsoft.com/office/drawing/2014/main" id="{1F9728CB-4633-35BF-204E-93C092BB29DC}"/>
              </a:ext>
            </a:extLst>
          </p:cNvPr>
          <p:cNvGrpSpPr/>
          <p:nvPr/>
        </p:nvGrpSpPr>
        <p:grpSpPr>
          <a:xfrm>
            <a:off x="601949" y="371753"/>
            <a:ext cx="512618" cy="512618"/>
            <a:chOff x="5822351" y="1829719"/>
            <a:chExt cx="1484062" cy="1484062"/>
          </a:xfrm>
        </p:grpSpPr>
        <p:sp>
          <p:nvSpPr>
            <p:cNvPr id="10" name="Google Shape;254;p16">
              <a:extLst>
                <a:ext uri="{FF2B5EF4-FFF2-40B4-BE49-F238E27FC236}">
                  <a16:creationId xmlns:a16="http://schemas.microsoft.com/office/drawing/2014/main" id="{D7B7C8E0-911C-A103-2A18-0BCECA3173D0}"/>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Picture 12">
              <a:extLst>
                <a:ext uri="{FF2B5EF4-FFF2-40B4-BE49-F238E27FC236}">
                  <a16:creationId xmlns:a16="http://schemas.microsoft.com/office/drawing/2014/main" id="{2C675092-F8A8-6A38-FB0A-A4FAD9CA8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a:extLst>
              <a:ext uri="{FF2B5EF4-FFF2-40B4-BE49-F238E27FC236}">
                <a16:creationId xmlns:a16="http://schemas.microsoft.com/office/drawing/2014/main" id="{50AE82D7-F12F-0674-123D-0D5562927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1456" y="1985131"/>
            <a:ext cx="549578" cy="5495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CD27A147-EFE5-C49D-DE0B-9B4873A49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667" y="3289526"/>
            <a:ext cx="549578" cy="54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79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2000"/>
                                  </p:iterate>
                                  <p:childTnLst>
                                    <p:set>
                                      <p:cBhvr>
                                        <p:cTn id="10" dur="1" fill="hold">
                                          <p:stCondLst>
                                            <p:cond delay="0"/>
                                          </p:stCondLst>
                                        </p:cTn>
                                        <p:tgtEl>
                                          <p:spTgt spid="61"/>
                                        </p:tgtEl>
                                        <p:attrNameLst>
                                          <p:attrName>style.visibility</p:attrName>
                                        </p:attrNameLst>
                                      </p:cBhvr>
                                      <p:to>
                                        <p:strVal val="visible"/>
                                      </p:to>
                                    </p:set>
                                    <p:animEffect transition="in" filter="wipe(left)">
                                      <p:cBhvr>
                                        <p:cTn id="11" dur="75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2000"/>
                                  </p:iterate>
                                  <p:childTnLst>
                                    <p:set>
                                      <p:cBhvr>
                                        <p:cTn id="19" dur="1" fill="hold">
                                          <p:stCondLst>
                                            <p:cond delay="0"/>
                                          </p:stCondLst>
                                        </p:cTn>
                                        <p:tgtEl>
                                          <p:spTgt spid="6"/>
                                        </p:tgtEl>
                                        <p:attrNameLst>
                                          <p:attrName>style.visibility</p:attrName>
                                        </p:attrNameLst>
                                      </p:cBhvr>
                                      <p:to>
                                        <p:strVal val="visible"/>
                                      </p:to>
                                    </p:set>
                                    <p:animEffect transition="in" filter="wipe(left)">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2B77061-2DB2-C9F9-1329-975AAA66877B}"/>
              </a:ext>
            </a:extLst>
          </p:cNvPr>
          <p:cNvSpPr/>
          <p:nvPr/>
        </p:nvSpPr>
        <p:spPr>
          <a:xfrm>
            <a:off x="0" y="0"/>
            <a:ext cx="9144000" cy="5143500"/>
          </a:xfrm>
          <a:prstGeom prst="frame">
            <a:avLst>
              <a:gd name="adj1" fmla="val 5720"/>
            </a:avLst>
          </a:prstGeom>
          <a:solidFill>
            <a:srgbClr val="E5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grpSp>
        <p:nvGrpSpPr>
          <p:cNvPr id="4" name="Google Shape;48;p15">
            <a:extLst>
              <a:ext uri="{FF2B5EF4-FFF2-40B4-BE49-F238E27FC236}">
                <a16:creationId xmlns:a16="http://schemas.microsoft.com/office/drawing/2014/main" id="{C5FFB91A-904A-4381-3CB9-D093333DCE59}"/>
              </a:ext>
            </a:extLst>
          </p:cNvPr>
          <p:cNvGrpSpPr/>
          <p:nvPr/>
        </p:nvGrpSpPr>
        <p:grpSpPr>
          <a:xfrm flipH="1">
            <a:off x="303062" y="2447667"/>
            <a:ext cx="1890958" cy="2695833"/>
            <a:chOff x="4961611" y="966590"/>
            <a:chExt cx="2978314" cy="4204076"/>
          </a:xfrm>
        </p:grpSpPr>
        <p:grpSp>
          <p:nvGrpSpPr>
            <p:cNvPr id="6" name="Google Shape;49;p15">
              <a:extLst>
                <a:ext uri="{FF2B5EF4-FFF2-40B4-BE49-F238E27FC236}">
                  <a16:creationId xmlns:a16="http://schemas.microsoft.com/office/drawing/2014/main" id="{5CDCA4DB-70DB-3AB7-1610-607AD3974E4E}"/>
                </a:ext>
              </a:extLst>
            </p:cNvPr>
            <p:cNvGrpSpPr/>
            <p:nvPr/>
          </p:nvGrpSpPr>
          <p:grpSpPr>
            <a:xfrm>
              <a:off x="4961834" y="966590"/>
              <a:ext cx="2978091" cy="4204076"/>
              <a:chOff x="5822825" y="1084075"/>
              <a:chExt cx="2894724" cy="4086388"/>
            </a:xfrm>
          </p:grpSpPr>
          <p:sp>
            <p:nvSpPr>
              <p:cNvPr id="11" name="Google Shape;50;p15">
                <a:extLst>
                  <a:ext uri="{FF2B5EF4-FFF2-40B4-BE49-F238E27FC236}">
                    <a16:creationId xmlns:a16="http://schemas.microsoft.com/office/drawing/2014/main" id="{6A62580E-D144-860A-2676-101D4F39060A}"/>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1;p15">
                <a:extLst>
                  <a:ext uri="{FF2B5EF4-FFF2-40B4-BE49-F238E27FC236}">
                    <a16:creationId xmlns:a16="http://schemas.microsoft.com/office/drawing/2014/main" id="{8E23A9D6-4B10-40F4-03F6-620079F47E27}"/>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p15">
                <a:extLst>
                  <a:ext uri="{FF2B5EF4-FFF2-40B4-BE49-F238E27FC236}">
                    <a16:creationId xmlns:a16="http://schemas.microsoft.com/office/drawing/2014/main" id="{AB0F1738-ED48-B4D2-DCD6-4F014652D48A}"/>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3;p15">
                <a:extLst>
                  <a:ext uri="{FF2B5EF4-FFF2-40B4-BE49-F238E27FC236}">
                    <a16:creationId xmlns:a16="http://schemas.microsoft.com/office/drawing/2014/main" id="{1E53A312-8BAE-0853-01AB-C99DA1D939F2}"/>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4;p15">
                <a:extLst>
                  <a:ext uri="{FF2B5EF4-FFF2-40B4-BE49-F238E27FC236}">
                    <a16:creationId xmlns:a16="http://schemas.microsoft.com/office/drawing/2014/main" id="{82AAAC5F-996D-3C97-7CD1-78DE5CD79E6E}"/>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5;p15">
                <a:extLst>
                  <a:ext uri="{FF2B5EF4-FFF2-40B4-BE49-F238E27FC236}">
                    <a16:creationId xmlns:a16="http://schemas.microsoft.com/office/drawing/2014/main" id="{E9DCC48F-C693-F5A8-CEF7-7BA273F22C9D}"/>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6;p15">
                <a:extLst>
                  <a:ext uri="{FF2B5EF4-FFF2-40B4-BE49-F238E27FC236}">
                    <a16:creationId xmlns:a16="http://schemas.microsoft.com/office/drawing/2014/main" id="{8FF682FE-9C07-E6B5-14C2-746EA88F0FB7}"/>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7;p15">
                <a:extLst>
                  <a:ext uri="{FF2B5EF4-FFF2-40B4-BE49-F238E27FC236}">
                    <a16:creationId xmlns:a16="http://schemas.microsoft.com/office/drawing/2014/main" id="{17367E78-19BB-F8E2-2EFE-2C48F98CB23B}"/>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8;p15">
                <a:extLst>
                  <a:ext uri="{FF2B5EF4-FFF2-40B4-BE49-F238E27FC236}">
                    <a16:creationId xmlns:a16="http://schemas.microsoft.com/office/drawing/2014/main" id="{AE2929DF-2117-1A5F-BD12-D20EC1AB2FAF}"/>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9;p15">
                <a:extLst>
                  <a:ext uri="{FF2B5EF4-FFF2-40B4-BE49-F238E27FC236}">
                    <a16:creationId xmlns:a16="http://schemas.microsoft.com/office/drawing/2014/main" id="{F5971E25-AE93-FA5C-7DE7-61997BF2427D}"/>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60;p15">
                <a:extLst>
                  <a:ext uri="{FF2B5EF4-FFF2-40B4-BE49-F238E27FC236}">
                    <a16:creationId xmlns:a16="http://schemas.microsoft.com/office/drawing/2014/main" id="{66693A16-9FFC-8E73-ADD3-C6565557CC26}"/>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61;p15">
                <a:extLst>
                  <a:ext uri="{FF2B5EF4-FFF2-40B4-BE49-F238E27FC236}">
                    <a16:creationId xmlns:a16="http://schemas.microsoft.com/office/drawing/2014/main" id="{39FC058A-9FF7-6D6D-2A5D-CA8107A1ABC4}"/>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62;p15">
                <a:extLst>
                  <a:ext uri="{FF2B5EF4-FFF2-40B4-BE49-F238E27FC236}">
                    <a16:creationId xmlns:a16="http://schemas.microsoft.com/office/drawing/2014/main" id="{7499803E-0498-A5AA-DBC0-DDC8CE1CED55}"/>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63;p15">
                <a:extLst>
                  <a:ext uri="{FF2B5EF4-FFF2-40B4-BE49-F238E27FC236}">
                    <a16:creationId xmlns:a16="http://schemas.microsoft.com/office/drawing/2014/main" id="{378432EC-1454-9FB0-7F3D-79C555495C3A}"/>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64;p15">
                <a:extLst>
                  <a:ext uri="{FF2B5EF4-FFF2-40B4-BE49-F238E27FC236}">
                    <a16:creationId xmlns:a16="http://schemas.microsoft.com/office/drawing/2014/main" id="{523519A3-C740-30A7-9DDE-F16F724EF921}"/>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65;p15">
                <a:extLst>
                  <a:ext uri="{FF2B5EF4-FFF2-40B4-BE49-F238E27FC236}">
                    <a16:creationId xmlns:a16="http://schemas.microsoft.com/office/drawing/2014/main" id="{6A6F5430-882C-D282-3C9E-4F5CE036D492}"/>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66;p15">
                <a:extLst>
                  <a:ext uri="{FF2B5EF4-FFF2-40B4-BE49-F238E27FC236}">
                    <a16:creationId xmlns:a16="http://schemas.microsoft.com/office/drawing/2014/main" id="{A7F73A13-F049-315A-F709-40C31E36AF61}"/>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67;p15">
                <a:extLst>
                  <a:ext uri="{FF2B5EF4-FFF2-40B4-BE49-F238E27FC236}">
                    <a16:creationId xmlns:a16="http://schemas.microsoft.com/office/drawing/2014/main" id="{8E802AD0-2403-75A8-01CC-18FDC6403591}"/>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68;p15">
                <a:extLst>
                  <a:ext uri="{FF2B5EF4-FFF2-40B4-BE49-F238E27FC236}">
                    <a16:creationId xmlns:a16="http://schemas.microsoft.com/office/drawing/2014/main" id="{58A1C78E-DFF8-51C8-5EAE-BEA0BC29B41E}"/>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69;p15">
                <a:extLst>
                  <a:ext uri="{FF2B5EF4-FFF2-40B4-BE49-F238E27FC236}">
                    <a16:creationId xmlns:a16="http://schemas.microsoft.com/office/drawing/2014/main" id="{F71E51DA-A006-1418-57F6-4EE44FA00B5F}"/>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0;p15">
                <a:extLst>
                  <a:ext uri="{FF2B5EF4-FFF2-40B4-BE49-F238E27FC236}">
                    <a16:creationId xmlns:a16="http://schemas.microsoft.com/office/drawing/2014/main" id="{7BB40969-F083-C27D-6B02-411461F6E975}"/>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p15">
                <a:extLst>
                  <a:ext uri="{FF2B5EF4-FFF2-40B4-BE49-F238E27FC236}">
                    <a16:creationId xmlns:a16="http://schemas.microsoft.com/office/drawing/2014/main" id="{D26D2626-597F-81F0-4061-9644CF57D685}"/>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2;p15">
                <a:extLst>
                  <a:ext uri="{FF2B5EF4-FFF2-40B4-BE49-F238E27FC236}">
                    <a16:creationId xmlns:a16="http://schemas.microsoft.com/office/drawing/2014/main" id="{2CF0E145-3B34-AC82-3A0D-8393CE3AF594}"/>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3;p15">
                <a:extLst>
                  <a:ext uri="{FF2B5EF4-FFF2-40B4-BE49-F238E27FC236}">
                    <a16:creationId xmlns:a16="http://schemas.microsoft.com/office/drawing/2014/main" id="{1C6351DF-042C-E18C-F55E-2A8522DB7444}"/>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4;p15">
                <a:extLst>
                  <a:ext uri="{FF2B5EF4-FFF2-40B4-BE49-F238E27FC236}">
                    <a16:creationId xmlns:a16="http://schemas.microsoft.com/office/drawing/2014/main" id="{8FD5087F-30F9-1B64-9569-D5B6BA90A4B2}"/>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5;p15">
                <a:extLst>
                  <a:ext uri="{FF2B5EF4-FFF2-40B4-BE49-F238E27FC236}">
                    <a16:creationId xmlns:a16="http://schemas.microsoft.com/office/drawing/2014/main" id="{0DC9EB89-3FF0-1C67-28B0-ABCA57AD09F5}"/>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6;p15">
                <a:extLst>
                  <a:ext uri="{FF2B5EF4-FFF2-40B4-BE49-F238E27FC236}">
                    <a16:creationId xmlns:a16="http://schemas.microsoft.com/office/drawing/2014/main" id="{1B35B9DE-B71D-287F-D94E-9CBC2108F6D5}"/>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7;p15">
                <a:extLst>
                  <a:ext uri="{FF2B5EF4-FFF2-40B4-BE49-F238E27FC236}">
                    <a16:creationId xmlns:a16="http://schemas.microsoft.com/office/drawing/2014/main" id="{8442ECAE-8BEE-B9ED-24CF-D7BD33A63143}"/>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8;p15">
                <a:extLst>
                  <a:ext uri="{FF2B5EF4-FFF2-40B4-BE49-F238E27FC236}">
                    <a16:creationId xmlns:a16="http://schemas.microsoft.com/office/drawing/2014/main" id="{40455918-84D4-CB2D-56CC-B2AA18A88972}"/>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p15">
                <a:extLst>
                  <a:ext uri="{FF2B5EF4-FFF2-40B4-BE49-F238E27FC236}">
                    <a16:creationId xmlns:a16="http://schemas.microsoft.com/office/drawing/2014/main" id="{F79D3D09-6750-C93E-5920-C744442102D3}"/>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80;p15">
                <a:extLst>
                  <a:ext uri="{FF2B5EF4-FFF2-40B4-BE49-F238E27FC236}">
                    <a16:creationId xmlns:a16="http://schemas.microsoft.com/office/drawing/2014/main" id="{BE4F0392-F9D5-0057-1756-D768D0C2A666}"/>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1;p15">
                <a:extLst>
                  <a:ext uri="{FF2B5EF4-FFF2-40B4-BE49-F238E27FC236}">
                    <a16:creationId xmlns:a16="http://schemas.microsoft.com/office/drawing/2014/main" id="{AF174180-1FF1-8583-0DB3-2FD63F145892}"/>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82;p15">
                <a:extLst>
                  <a:ext uri="{FF2B5EF4-FFF2-40B4-BE49-F238E27FC236}">
                    <a16:creationId xmlns:a16="http://schemas.microsoft.com/office/drawing/2014/main" id="{41E6BBC2-06A1-BE7F-547A-85B72791C987}"/>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83;p15">
                <a:extLst>
                  <a:ext uri="{FF2B5EF4-FFF2-40B4-BE49-F238E27FC236}">
                    <a16:creationId xmlns:a16="http://schemas.microsoft.com/office/drawing/2014/main" id="{02CE3920-56F1-62B7-0B1D-9B79CF07323D}"/>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84;p15">
                <a:extLst>
                  <a:ext uri="{FF2B5EF4-FFF2-40B4-BE49-F238E27FC236}">
                    <a16:creationId xmlns:a16="http://schemas.microsoft.com/office/drawing/2014/main" id="{3530D87A-0837-D86A-8E3F-E23B0A10F3EC}"/>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85;p15">
                <a:extLst>
                  <a:ext uri="{FF2B5EF4-FFF2-40B4-BE49-F238E27FC236}">
                    <a16:creationId xmlns:a16="http://schemas.microsoft.com/office/drawing/2014/main" id="{85DDADF1-D275-DCB6-F6B3-ECD48E2F0DF8}"/>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86;p15">
                <a:extLst>
                  <a:ext uri="{FF2B5EF4-FFF2-40B4-BE49-F238E27FC236}">
                    <a16:creationId xmlns:a16="http://schemas.microsoft.com/office/drawing/2014/main" id="{5DAC970C-1BBC-32CA-ECB2-240EE456D556}"/>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87;p15">
                <a:extLst>
                  <a:ext uri="{FF2B5EF4-FFF2-40B4-BE49-F238E27FC236}">
                    <a16:creationId xmlns:a16="http://schemas.microsoft.com/office/drawing/2014/main" id="{75F228FD-6A51-0400-8868-14FC1E9F6EC4}"/>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88;p15">
                <a:extLst>
                  <a:ext uri="{FF2B5EF4-FFF2-40B4-BE49-F238E27FC236}">
                    <a16:creationId xmlns:a16="http://schemas.microsoft.com/office/drawing/2014/main" id="{A5E293AB-46C9-7724-34C8-F0B93CA154F0}"/>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89;p15">
                <a:extLst>
                  <a:ext uri="{FF2B5EF4-FFF2-40B4-BE49-F238E27FC236}">
                    <a16:creationId xmlns:a16="http://schemas.microsoft.com/office/drawing/2014/main" id="{5A395827-1656-5166-AEDC-D291BE6EE0AF}"/>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0;p15">
                <a:extLst>
                  <a:ext uri="{FF2B5EF4-FFF2-40B4-BE49-F238E27FC236}">
                    <a16:creationId xmlns:a16="http://schemas.microsoft.com/office/drawing/2014/main" id="{879017AF-B811-0DEC-8CA7-CECBF37BEC03}"/>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91;p15">
                <a:extLst>
                  <a:ext uri="{FF2B5EF4-FFF2-40B4-BE49-F238E27FC236}">
                    <a16:creationId xmlns:a16="http://schemas.microsoft.com/office/drawing/2014/main" id="{40142798-A9AF-EFB4-398C-0FDAA854FA62}"/>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92;p15">
                <a:extLst>
                  <a:ext uri="{FF2B5EF4-FFF2-40B4-BE49-F238E27FC236}">
                    <a16:creationId xmlns:a16="http://schemas.microsoft.com/office/drawing/2014/main" id="{C94C6890-A61A-ECBB-963B-8C9CD622F190}"/>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93;p15">
                <a:extLst>
                  <a:ext uri="{FF2B5EF4-FFF2-40B4-BE49-F238E27FC236}">
                    <a16:creationId xmlns:a16="http://schemas.microsoft.com/office/drawing/2014/main" id="{F17F16E2-B504-D7E7-2D4E-A0889839FC42}"/>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94;p15">
                <a:extLst>
                  <a:ext uri="{FF2B5EF4-FFF2-40B4-BE49-F238E27FC236}">
                    <a16:creationId xmlns:a16="http://schemas.microsoft.com/office/drawing/2014/main" id="{575CAA74-872B-23CC-A733-2068158D9D33}"/>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95;p15">
                <a:extLst>
                  <a:ext uri="{FF2B5EF4-FFF2-40B4-BE49-F238E27FC236}">
                    <a16:creationId xmlns:a16="http://schemas.microsoft.com/office/drawing/2014/main" id="{07628D61-5723-BD86-E57A-C36CB63C0E3D}"/>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96;p15">
                <a:extLst>
                  <a:ext uri="{FF2B5EF4-FFF2-40B4-BE49-F238E27FC236}">
                    <a16:creationId xmlns:a16="http://schemas.microsoft.com/office/drawing/2014/main" id="{F886A9C2-C4F4-3F0D-1693-CDF0AEB57886}"/>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97;p15">
                <a:extLst>
                  <a:ext uri="{FF2B5EF4-FFF2-40B4-BE49-F238E27FC236}">
                    <a16:creationId xmlns:a16="http://schemas.microsoft.com/office/drawing/2014/main" id="{EED0EDF0-0587-CE27-9095-278AE94C2AAA}"/>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98;p15">
                <a:extLst>
                  <a:ext uri="{FF2B5EF4-FFF2-40B4-BE49-F238E27FC236}">
                    <a16:creationId xmlns:a16="http://schemas.microsoft.com/office/drawing/2014/main" id="{7C18D994-C176-6EA6-169D-3FA1A27B57C2}"/>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9;p15">
                <a:extLst>
                  <a:ext uri="{FF2B5EF4-FFF2-40B4-BE49-F238E27FC236}">
                    <a16:creationId xmlns:a16="http://schemas.microsoft.com/office/drawing/2014/main" id="{00F90875-6F0C-A4D1-AC08-447065D8586A}"/>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0;p15">
                <a:extLst>
                  <a:ext uri="{FF2B5EF4-FFF2-40B4-BE49-F238E27FC236}">
                    <a16:creationId xmlns:a16="http://schemas.microsoft.com/office/drawing/2014/main" id="{58F6BD9D-683A-C401-33A7-B79AAE086F3B}"/>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1;p15">
                <a:extLst>
                  <a:ext uri="{FF2B5EF4-FFF2-40B4-BE49-F238E27FC236}">
                    <a16:creationId xmlns:a16="http://schemas.microsoft.com/office/drawing/2014/main" id="{2505DF38-D752-31DD-6616-0700A3539CF8}"/>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2;p15">
                <a:extLst>
                  <a:ext uri="{FF2B5EF4-FFF2-40B4-BE49-F238E27FC236}">
                    <a16:creationId xmlns:a16="http://schemas.microsoft.com/office/drawing/2014/main" id="{FD911A0E-8C5C-B1BF-13B9-41982CA1E3D8}"/>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3;p15">
                <a:extLst>
                  <a:ext uri="{FF2B5EF4-FFF2-40B4-BE49-F238E27FC236}">
                    <a16:creationId xmlns:a16="http://schemas.microsoft.com/office/drawing/2014/main" id="{F9521B7D-05DB-D430-7264-86F9C79C8283}"/>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Google Shape;104;p15">
              <a:extLst>
                <a:ext uri="{FF2B5EF4-FFF2-40B4-BE49-F238E27FC236}">
                  <a16:creationId xmlns:a16="http://schemas.microsoft.com/office/drawing/2014/main" id="{A92FD6AF-32E0-294C-7451-E8AD16B3D49C}"/>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5;p15">
              <a:extLst>
                <a:ext uri="{FF2B5EF4-FFF2-40B4-BE49-F238E27FC236}">
                  <a16:creationId xmlns:a16="http://schemas.microsoft.com/office/drawing/2014/main" id="{EEEBF36F-463E-D115-7D8B-F42108997C56}"/>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6;p15">
              <a:extLst>
                <a:ext uri="{FF2B5EF4-FFF2-40B4-BE49-F238E27FC236}">
                  <a16:creationId xmlns:a16="http://schemas.microsoft.com/office/drawing/2014/main" id="{DAA8AE63-FFC8-D8F2-CCE9-B830287A4DDC}"/>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7;p15">
              <a:extLst>
                <a:ext uri="{FF2B5EF4-FFF2-40B4-BE49-F238E27FC236}">
                  <a16:creationId xmlns:a16="http://schemas.microsoft.com/office/drawing/2014/main" id="{F1AD02F6-55FE-30C2-B9A6-E604E6FD8000}"/>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3" name="Google Shape;229;p14">
            <a:extLst>
              <a:ext uri="{FF2B5EF4-FFF2-40B4-BE49-F238E27FC236}">
                <a16:creationId xmlns:a16="http://schemas.microsoft.com/office/drawing/2014/main" id="{A3215AC2-B76E-DDD8-B679-968C4FDB34FB}"/>
              </a:ext>
            </a:extLst>
          </p:cNvPr>
          <p:cNvSpPr txBox="1">
            <a:spLocks/>
          </p:cNvSpPr>
          <p:nvPr/>
        </p:nvSpPr>
        <p:spPr>
          <a:xfrm>
            <a:off x="1051996" y="1068945"/>
            <a:ext cx="7532715" cy="731739"/>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auto" latinLnBrk="0" hangingPunct="1">
              <a:lnSpc>
                <a:spcPct val="12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giữa</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2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cực</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nguồn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cho</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biết</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khả</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năng</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sinh</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ra</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dòng</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của</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nó</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endPar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91" name="Google Shape;229;p14">
            <a:extLst>
              <a:ext uri="{FF2B5EF4-FFF2-40B4-BE49-F238E27FC236}">
                <a16:creationId xmlns:a16="http://schemas.microsoft.com/office/drawing/2014/main" id="{BFDACDE2-236B-DDD0-2777-DDB4181CD173}"/>
              </a:ext>
            </a:extLst>
          </p:cNvPr>
          <p:cNvSpPr txBox="1">
            <a:spLocks/>
          </p:cNvSpPr>
          <p:nvPr/>
        </p:nvSpPr>
        <p:spPr>
          <a:xfrm>
            <a:off x="1674196" y="1877127"/>
            <a:ext cx="1762585"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auto" latinLnBrk="0" hangingPunct="1">
              <a:lnSpc>
                <a:spcPct val="12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U</a:t>
            </a:r>
          </a:p>
        </p:txBody>
      </p:sp>
      <p:sp>
        <p:nvSpPr>
          <p:cNvPr id="95" name="Google Shape;229;p14">
            <a:extLst>
              <a:ext uri="{FF2B5EF4-FFF2-40B4-BE49-F238E27FC236}">
                <a16:creationId xmlns:a16="http://schemas.microsoft.com/office/drawing/2014/main" id="{C308D016-861F-C8F2-3E4A-76E804233537}"/>
              </a:ext>
            </a:extLst>
          </p:cNvPr>
          <p:cNvSpPr txBox="1">
            <a:spLocks/>
          </p:cNvSpPr>
          <p:nvPr/>
        </p:nvSpPr>
        <p:spPr>
          <a:xfrm>
            <a:off x="2283915" y="2526531"/>
            <a:ext cx="2728850"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auto" latinLnBrk="0" hangingPunct="1">
              <a:lnSpc>
                <a:spcPct val="120000"/>
              </a:lnSpc>
              <a:spcBef>
                <a:spcPts val="0"/>
              </a:spcBef>
              <a:spcAft>
                <a:spcPts val="0"/>
              </a:spcAft>
              <a:buClrTx/>
              <a:buSzTx/>
              <a:buFont typeface="Arial"/>
              <a:buNone/>
              <a:tabLst/>
              <a:defRPr/>
            </a:pPr>
            <a:r>
              <a:rPr kumimoji="0" lang="vi-VN"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Đơn</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vị</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V</a:t>
            </a:r>
          </a:p>
        </p:txBody>
      </p:sp>
      <p:sp>
        <p:nvSpPr>
          <p:cNvPr id="99" name="Google Shape;229;p14">
            <a:extLst>
              <a:ext uri="{FF2B5EF4-FFF2-40B4-BE49-F238E27FC236}">
                <a16:creationId xmlns:a16="http://schemas.microsoft.com/office/drawing/2014/main" id="{9B7C2596-8EAF-EE49-BA16-E45A4A56EF64}"/>
              </a:ext>
            </a:extLst>
          </p:cNvPr>
          <p:cNvSpPr txBox="1">
            <a:spLocks/>
          </p:cNvSpPr>
          <p:nvPr/>
        </p:nvSpPr>
        <p:spPr>
          <a:xfrm>
            <a:off x="2697600" y="3196157"/>
            <a:ext cx="6143338" cy="731739"/>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lnSpc>
                <a:spcPct val="120000"/>
              </a:lnSpc>
              <a:buClrTx/>
              <a:defRPr sz="1800" kern="1200">
                <a:solidFill>
                  <a:schemeClr val="tx1">
                    <a:lumMod val="50000"/>
                  </a:schemeClr>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auto" latinLnBrk="0" hangingPunct="1">
              <a:lnSpc>
                <a:spcPct val="120000"/>
              </a:lnSpc>
              <a:spcBef>
                <a:spcPts val="0"/>
              </a:spcBef>
              <a:spcAft>
                <a:spcPts val="0"/>
              </a:spcAft>
              <a:buClrTx/>
              <a:buSzTx/>
              <a:buFont typeface="Arial"/>
              <a:buNone/>
              <a:tabLst/>
              <a:defRPr/>
            </a:pPr>
            <a:r>
              <a:rPr lang="en-US" dirty="0" err="1">
                <a:solidFill>
                  <a:prstClr val="black">
                    <a:lumMod val="50000"/>
                  </a:prstClr>
                </a:solidFill>
              </a:rPr>
              <a:t>Đối</a:t>
            </a:r>
            <a:r>
              <a:rPr lang="en-US" dirty="0">
                <a:solidFill>
                  <a:prstClr val="black">
                    <a:lumMod val="50000"/>
                  </a:prstClr>
                </a:solidFill>
              </a:rPr>
              <a:t> </a:t>
            </a:r>
            <a:r>
              <a:rPr lang="en-US" dirty="0" err="1">
                <a:solidFill>
                  <a:prstClr val="black">
                    <a:lumMod val="50000"/>
                  </a:prstClr>
                </a:solidFill>
              </a:rPr>
              <a:t>với</a:t>
            </a:r>
            <a:r>
              <a:rPr lang="en-US" dirty="0">
                <a:solidFill>
                  <a:prstClr val="black">
                    <a:lumMod val="50000"/>
                  </a:prstClr>
                </a:solidFill>
              </a:rPr>
              <a:t> </a:t>
            </a:r>
            <a:r>
              <a:rPr lang="en-US" dirty="0" err="1">
                <a:solidFill>
                  <a:prstClr val="black">
                    <a:lumMod val="50000"/>
                  </a:prstClr>
                </a:solidFill>
              </a:rPr>
              <a:t>hiệu</a:t>
            </a:r>
            <a:r>
              <a:rPr lang="en-US" dirty="0">
                <a:solidFill>
                  <a:prstClr val="black">
                    <a:lumMod val="50000"/>
                  </a:prstClr>
                </a:solidFill>
              </a:rPr>
              <a:t> </a:t>
            </a:r>
            <a:r>
              <a:rPr lang="en-US" dirty="0" err="1">
                <a:solidFill>
                  <a:prstClr val="black">
                    <a:lumMod val="50000"/>
                  </a:prstClr>
                </a:solidFill>
              </a:rPr>
              <a:t>điện</a:t>
            </a:r>
            <a:r>
              <a:rPr lang="en-US" dirty="0">
                <a:solidFill>
                  <a:prstClr val="black">
                    <a:lumMod val="50000"/>
                  </a:prstClr>
                </a:solidFill>
              </a:rPr>
              <a:t> </a:t>
            </a:r>
            <a:r>
              <a:rPr lang="en-US" dirty="0" err="1">
                <a:solidFill>
                  <a:prstClr val="black">
                    <a:lumMod val="50000"/>
                  </a:prstClr>
                </a:solidFill>
              </a:rPr>
              <a:t>thế</a:t>
            </a:r>
            <a:r>
              <a:rPr lang="en-US" dirty="0">
                <a:solidFill>
                  <a:prstClr val="black">
                    <a:lumMod val="50000"/>
                  </a:prstClr>
                </a:solidFill>
              </a:rPr>
              <a:t> </a:t>
            </a:r>
            <a:r>
              <a:rPr lang="en-US" dirty="0" err="1">
                <a:solidFill>
                  <a:prstClr val="black">
                    <a:lumMod val="50000"/>
                  </a:prstClr>
                </a:solidFill>
              </a:rPr>
              <a:t>nhỏ</a:t>
            </a:r>
            <a:r>
              <a:rPr lang="en-US" dirty="0">
                <a:solidFill>
                  <a:prstClr val="black">
                    <a:lumMod val="50000"/>
                  </a:prstClr>
                </a:solidFill>
              </a:rPr>
              <a:t> </a:t>
            </a:r>
            <a:r>
              <a:rPr lang="en-US" dirty="0" err="1">
                <a:solidFill>
                  <a:prstClr val="black">
                    <a:lumMod val="50000"/>
                  </a:prstClr>
                </a:solidFill>
              </a:rPr>
              <a:t>hoặc</a:t>
            </a:r>
            <a:r>
              <a:rPr lang="en-US" dirty="0">
                <a:solidFill>
                  <a:prstClr val="black">
                    <a:lumMod val="50000"/>
                  </a:prstClr>
                </a:solidFill>
              </a:rPr>
              <a:t> </a:t>
            </a:r>
            <a:r>
              <a:rPr lang="en-US" dirty="0" err="1">
                <a:solidFill>
                  <a:prstClr val="black">
                    <a:lumMod val="50000"/>
                  </a:prstClr>
                </a:solidFill>
              </a:rPr>
              <a:t>lớn</a:t>
            </a:r>
            <a:r>
              <a:rPr kumimoji="0" lang="vi-VN"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vi-VN"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dùng đơn vị mili</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v</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ôn</a:t>
            </a:r>
            <a:r>
              <a:rPr kumimoji="0" lang="vi-VN"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kí hiệu là m</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V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hoặc</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kilovôn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kV</a:t>
            </a:r>
            <a:endPar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33" name="Google Shape;253;p16">
            <a:extLst>
              <a:ext uri="{FF2B5EF4-FFF2-40B4-BE49-F238E27FC236}">
                <a16:creationId xmlns:a16="http://schemas.microsoft.com/office/drawing/2014/main" id="{23446026-BA4A-0B71-288C-82295AAFD9E1}"/>
              </a:ext>
            </a:extLst>
          </p:cNvPr>
          <p:cNvSpPr txBox="1"/>
          <p:nvPr/>
        </p:nvSpPr>
        <p:spPr>
          <a:xfrm>
            <a:off x="972342" y="498278"/>
            <a:ext cx="2030558" cy="370231"/>
          </a:xfrm>
          <a:prstGeom prst="rect">
            <a:avLst/>
          </a:prstGeom>
          <a:noFill/>
          <a:ln>
            <a:noFill/>
          </a:ln>
        </p:spPr>
        <p:txBody>
          <a:bodyPr spcFirstLastPara="1" wrap="square" lIns="91425" tIns="91425" rIns="91425" bIns="91425" anchor="ctr" anchorCtr="0">
            <a:noAutofit/>
          </a:bodyPr>
          <a:lstStyle/>
          <a:p>
            <a:r>
              <a:rPr lang="en-US" sz="2000" b="1" dirty="0" err="1">
                <a:solidFill>
                  <a:srgbClr val="2D7577"/>
                </a:solidFill>
                <a:latin typeface="Arial" panose="020B0604020202020204" pitchFamily="34" charset="0"/>
                <a:ea typeface="Ranchers"/>
                <a:cs typeface="Ranchers"/>
                <a:sym typeface="Ranchers"/>
              </a:rPr>
              <a:t>Hiệu</a:t>
            </a:r>
            <a:r>
              <a:rPr lang="en-US" sz="2000" b="1" dirty="0">
                <a:solidFill>
                  <a:srgbClr val="2D7577"/>
                </a:solidFill>
                <a:latin typeface="Arial" panose="020B0604020202020204" pitchFamily="34" charset="0"/>
                <a:ea typeface="Ranchers"/>
                <a:cs typeface="Ranchers"/>
                <a:sym typeface="Ranchers"/>
              </a:rPr>
              <a:t> </a:t>
            </a:r>
            <a:r>
              <a:rPr lang="en-US" sz="2000" b="1" dirty="0" err="1">
                <a:solidFill>
                  <a:srgbClr val="2D7577"/>
                </a:solidFill>
                <a:latin typeface="Arial" panose="020B0604020202020204" pitchFamily="34" charset="0"/>
                <a:ea typeface="Ranchers"/>
                <a:cs typeface="Ranchers"/>
                <a:sym typeface="Ranchers"/>
              </a:rPr>
              <a:t>Điện</a:t>
            </a:r>
            <a:r>
              <a:rPr lang="en-US" sz="2000" b="1" dirty="0">
                <a:solidFill>
                  <a:srgbClr val="2D7577"/>
                </a:solidFill>
                <a:latin typeface="Arial" panose="020B0604020202020204" pitchFamily="34" charset="0"/>
                <a:ea typeface="Ranchers"/>
                <a:cs typeface="Ranchers"/>
                <a:sym typeface="Ranchers"/>
              </a:rPr>
              <a:t> </a:t>
            </a:r>
            <a:r>
              <a:rPr lang="en-US" sz="2000" b="1" dirty="0" err="1">
                <a:solidFill>
                  <a:srgbClr val="2D7577"/>
                </a:solidFill>
                <a:latin typeface="Arial" panose="020B0604020202020204" pitchFamily="34" charset="0"/>
                <a:ea typeface="Ranchers"/>
                <a:cs typeface="Ranchers"/>
                <a:sym typeface="Ranchers"/>
              </a:rPr>
              <a:t>Thế</a:t>
            </a:r>
            <a:endParaRPr lang="en-US" sz="2000" b="1" dirty="0">
              <a:solidFill>
                <a:srgbClr val="2D7577"/>
              </a:solidFill>
              <a:latin typeface="Arial" panose="020B0604020202020204" pitchFamily="34" charset="0"/>
              <a:ea typeface="Ranchers"/>
              <a:cs typeface="Ranchers"/>
              <a:sym typeface="Ranchers"/>
            </a:endParaRPr>
          </a:p>
        </p:txBody>
      </p:sp>
      <p:grpSp>
        <p:nvGrpSpPr>
          <p:cNvPr id="34" name="Group 33">
            <a:extLst>
              <a:ext uri="{FF2B5EF4-FFF2-40B4-BE49-F238E27FC236}">
                <a16:creationId xmlns:a16="http://schemas.microsoft.com/office/drawing/2014/main" id="{C46D81F2-92CD-56E7-6302-726BB1CDDBBD}"/>
              </a:ext>
            </a:extLst>
          </p:cNvPr>
          <p:cNvGrpSpPr/>
          <p:nvPr/>
        </p:nvGrpSpPr>
        <p:grpSpPr>
          <a:xfrm>
            <a:off x="459724" y="452977"/>
            <a:ext cx="512618" cy="512618"/>
            <a:chOff x="5822351" y="1829719"/>
            <a:chExt cx="1484062" cy="1484062"/>
          </a:xfrm>
        </p:grpSpPr>
        <p:sp>
          <p:nvSpPr>
            <p:cNvPr id="35" name="Google Shape;254;p16">
              <a:extLst>
                <a:ext uri="{FF2B5EF4-FFF2-40B4-BE49-F238E27FC236}">
                  <a16:creationId xmlns:a16="http://schemas.microsoft.com/office/drawing/2014/main" id="{976E8990-2CB6-E42C-540E-B1762B06AF49}"/>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36" name="Picture 35">
              <a:extLst>
                <a:ext uri="{FF2B5EF4-FFF2-40B4-BE49-F238E27FC236}">
                  <a16:creationId xmlns:a16="http://schemas.microsoft.com/office/drawing/2014/main" id="{6A6017B4-E602-67E9-541C-EB9F0A458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2" name="Picture 2">
            <a:extLst>
              <a:ext uri="{FF2B5EF4-FFF2-40B4-BE49-F238E27FC236}">
                <a16:creationId xmlns:a16="http://schemas.microsoft.com/office/drawing/2014/main" id="{B9E5DDE0-7681-2CCC-5B27-62755C4DA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728" y="4082275"/>
            <a:ext cx="794387" cy="79438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9657B4EE-5F3F-5F13-E6DE-22428370A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702" y="4010701"/>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E9EB152-DF14-29BA-BD36-9812E7BC3F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5952" y="4053013"/>
            <a:ext cx="907733" cy="9077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3BB83346-5859-0379-0757-8ADC23D3F054}"/>
              </a:ext>
            </a:extLst>
          </p:cNvPr>
          <p:cNvGrpSpPr/>
          <p:nvPr/>
        </p:nvGrpSpPr>
        <p:grpSpPr>
          <a:xfrm>
            <a:off x="656721" y="1237171"/>
            <a:ext cx="411398" cy="411398"/>
            <a:chOff x="5822351" y="1829719"/>
            <a:chExt cx="1484062" cy="1484062"/>
          </a:xfrm>
        </p:grpSpPr>
        <p:sp>
          <p:nvSpPr>
            <p:cNvPr id="38" name="Google Shape;254;p16">
              <a:extLst>
                <a:ext uri="{FF2B5EF4-FFF2-40B4-BE49-F238E27FC236}">
                  <a16:creationId xmlns:a16="http://schemas.microsoft.com/office/drawing/2014/main" id="{A19372C7-2E61-B433-38F8-FD392D1C4485}"/>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39" name="Picture 38">
              <a:extLst>
                <a:ext uri="{FF2B5EF4-FFF2-40B4-BE49-F238E27FC236}">
                  <a16:creationId xmlns:a16="http://schemas.microsoft.com/office/drawing/2014/main" id="{AB43328B-C91E-86DA-9CEC-4A34710AF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EE345D99-D5D2-E4F5-1B46-73C55023F00B}"/>
              </a:ext>
            </a:extLst>
          </p:cNvPr>
          <p:cNvGrpSpPr/>
          <p:nvPr/>
        </p:nvGrpSpPr>
        <p:grpSpPr>
          <a:xfrm>
            <a:off x="1308112" y="1887278"/>
            <a:ext cx="411398" cy="411398"/>
            <a:chOff x="5822351" y="1829719"/>
            <a:chExt cx="1484062" cy="1484062"/>
          </a:xfrm>
        </p:grpSpPr>
        <p:sp>
          <p:nvSpPr>
            <p:cNvPr id="75" name="Google Shape;254;p16">
              <a:extLst>
                <a:ext uri="{FF2B5EF4-FFF2-40B4-BE49-F238E27FC236}">
                  <a16:creationId xmlns:a16="http://schemas.microsoft.com/office/drawing/2014/main" id="{47DC2766-4C5F-9451-56C6-AD134D6008F0}"/>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6" name="Picture 75">
              <a:extLst>
                <a:ext uri="{FF2B5EF4-FFF2-40B4-BE49-F238E27FC236}">
                  <a16:creationId xmlns:a16="http://schemas.microsoft.com/office/drawing/2014/main" id="{829061FB-2575-F247-84CB-E208FA703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a:extLst>
              <a:ext uri="{FF2B5EF4-FFF2-40B4-BE49-F238E27FC236}">
                <a16:creationId xmlns:a16="http://schemas.microsoft.com/office/drawing/2014/main" id="{303B5A25-4AED-F02E-D8DE-2908E4242C17}"/>
              </a:ext>
            </a:extLst>
          </p:cNvPr>
          <p:cNvGrpSpPr/>
          <p:nvPr/>
        </p:nvGrpSpPr>
        <p:grpSpPr>
          <a:xfrm>
            <a:off x="1899440" y="2556354"/>
            <a:ext cx="411398" cy="411398"/>
            <a:chOff x="5822351" y="1829719"/>
            <a:chExt cx="1484062" cy="1484062"/>
          </a:xfrm>
        </p:grpSpPr>
        <p:sp>
          <p:nvSpPr>
            <p:cNvPr id="78" name="Google Shape;254;p16">
              <a:extLst>
                <a:ext uri="{FF2B5EF4-FFF2-40B4-BE49-F238E27FC236}">
                  <a16:creationId xmlns:a16="http://schemas.microsoft.com/office/drawing/2014/main" id="{C3C42637-F245-B65C-8BF9-C85F0435308D}"/>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9" name="Picture 78">
              <a:extLst>
                <a:ext uri="{FF2B5EF4-FFF2-40B4-BE49-F238E27FC236}">
                  <a16:creationId xmlns:a16="http://schemas.microsoft.com/office/drawing/2014/main" id="{D89AD893-EC38-42E3-421F-854C547D7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79">
            <a:extLst>
              <a:ext uri="{FF2B5EF4-FFF2-40B4-BE49-F238E27FC236}">
                <a16:creationId xmlns:a16="http://schemas.microsoft.com/office/drawing/2014/main" id="{491F7E63-ECB8-150D-5428-533A4341E878}"/>
              </a:ext>
            </a:extLst>
          </p:cNvPr>
          <p:cNvGrpSpPr/>
          <p:nvPr/>
        </p:nvGrpSpPr>
        <p:grpSpPr>
          <a:xfrm>
            <a:off x="2322294" y="3201997"/>
            <a:ext cx="411398" cy="411398"/>
            <a:chOff x="5822351" y="1829719"/>
            <a:chExt cx="1484062" cy="1484062"/>
          </a:xfrm>
        </p:grpSpPr>
        <p:sp>
          <p:nvSpPr>
            <p:cNvPr id="81" name="Google Shape;254;p16">
              <a:extLst>
                <a:ext uri="{FF2B5EF4-FFF2-40B4-BE49-F238E27FC236}">
                  <a16:creationId xmlns:a16="http://schemas.microsoft.com/office/drawing/2014/main" id="{AD3C0540-E063-50B8-2A92-FB5AE7627C12}"/>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82" name="Picture 81">
              <a:extLst>
                <a:ext uri="{FF2B5EF4-FFF2-40B4-BE49-F238E27FC236}">
                  <a16:creationId xmlns:a16="http://schemas.microsoft.com/office/drawing/2014/main" id="{F4E106C3-3F64-74F3-3C7D-8668E05D2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9554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
                                  </p:iterate>
                                  <p:childTnLst>
                                    <p:set>
                                      <p:cBhvr>
                                        <p:cTn id="12" dur="1" fill="hold">
                                          <p:stCondLst>
                                            <p:cond delay="0"/>
                                          </p:stCondLst>
                                        </p:cTn>
                                        <p:tgtEl>
                                          <p:spTgt spid="83"/>
                                        </p:tgtEl>
                                        <p:attrNameLst>
                                          <p:attrName>style.visibility</p:attrName>
                                        </p:attrNameLst>
                                      </p:cBhvr>
                                      <p:to>
                                        <p:strVal val="visible"/>
                                      </p:to>
                                    </p:set>
                                    <p:animEffect transition="in" filter="wipe(up)">
                                      <p:cBhvr>
                                        <p:cTn id="13" dur="75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1000"/>
                                  </p:iterate>
                                  <p:childTnLst>
                                    <p:set>
                                      <p:cBhvr>
                                        <p:cTn id="23" dur="1" fill="hold">
                                          <p:stCondLst>
                                            <p:cond delay="0"/>
                                          </p:stCondLst>
                                        </p:cTn>
                                        <p:tgtEl>
                                          <p:spTgt spid="91"/>
                                        </p:tgtEl>
                                        <p:attrNameLst>
                                          <p:attrName>style.visibility</p:attrName>
                                        </p:attrNameLst>
                                      </p:cBhvr>
                                      <p:to>
                                        <p:strVal val="visible"/>
                                      </p:to>
                                    </p:set>
                                    <p:animEffect transition="in" filter="wipe(up)">
                                      <p:cBhvr>
                                        <p:cTn id="24" dur="75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1000"/>
                                  </p:iterate>
                                  <p:childTnLst>
                                    <p:set>
                                      <p:cBhvr>
                                        <p:cTn id="34" dur="1" fill="hold">
                                          <p:stCondLst>
                                            <p:cond delay="0"/>
                                          </p:stCondLst>
                                        </p:cTn>
                                        <p:tgtEl>
                                          <p:spTgt spid="95"/>
                                        </p:tgtEl>
                                        <p:attrNameLst>
                                          <p:attrName>style.visibility</p:attrName>
                                        </p:attrNameLst>
                                      </p:cBhvr>
                                      <p:to>
                                        <p:strVal val="visible"/>
                                      </p:to>
                                    </p:set>
                                    <p:animEffect transition="in" filter="wipe(up)">
                                      <p:cBhvr>
                                        <p:cTn id="35" dur="75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childTnLst>
                                </p:cTn>
                              </p:par>
                            </p:childTnLst>
                          </p:cTn>
                        </p:par>
                        <p:par>
                          <p:cTn id="43" fill="hold">
                            <p:stCondLst>
                              <p:cond delay="500"/>
                            </p:stCondLst>
                            <p:childTnLst>
                              <p:par>
                                <p:cTn id="44" presetID="22" presetClass="entr" presetSubtype="1" fill="hold" grpId="0" nodeType="afterEffect">
                                  <p:stCondLst>
                                    <p:cond delay="0"/>
                                  </p:stCondLst>
                                  <p:iterate type="lt">
                                    <p:tmPct val="1000"/>
                                  </p:iterate>
                                  <p:childTnLst>
                                    <p:set>
                                      <p:cBhvr>
                                        <p:cTn id="45" dur="1" fill="hold">
                                          <p:stCondLst>
                                            <p:cond delay="0"/>
                                          </p:stCondLst>
                                        </p:cTn>
                                        <p:tgtEl>
                                          <p:spTgt spid="99"/>
                                        </p:tgtEl>
                                        <p:attrNameLst>
                                          <p:attrName>style.visibility</p:attrName>
                                        </p:attrNameLst>
                                      </p:cBhvr>
                                      <p:to>
                                        <p:strVal val="visible"/>
                                      </p:to>
                                    </p:set>
                                    <p:animEffect transition="in" filter="wipe(up)">
                                      <p:cBhvr>
                                        <p:cTn id="46" dur="75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91" grpId="0"/>
      <p:bldP spid="95" grpId="0"/>
      <p:bldP spid="9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3" name="Google Shape;228;p14">
            <a:extLst>
              <a:ext uri="{FF2B5EF4-FFF2-40B4-BE49-F238E27FC236}">
                <a16:creationId xmlns:a16="http://schemas.microsoft.com/office/drawing/2014/main" id="{A8D7B1E8-0A11-D4FD-9F32-ED3874D62DF8}"/>
              </a:ext>
            </a:extLst>
          </p:cNvPr>
          <p:cNvSpPr txBox="1">
            <a:spLocks/>
          </p:cNvSpPr>
          <p:nvPr/>
        </p:nvSpPr>
        <p:spPr>
          <a:xfrm>
            <a:off x="840059" y="3635297"/>
            <a:ext cx="7724078" cy="15899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buClr>
                <a:schemeClr val="accent5"/>
              </a:buClr>
              <a:buSzPts val="1100"/>
              <a:buNone/>
              <a:defRPr sz="5000" b="1">
                <a:solidFill>
                  <a:srgbClr val="E562A0"/>
                </a:solidFill>
                <a:latin typeface="Arial" panose="020B0604020202020204" pitchFamily="34" charset="0"/>
                <a:ea typeface="Ranchers"/>
                <a:cs typeface="Arial" panose="020B0604020202020204" pitchFamily="34" charset="0"/>
              </a:defRPr>
            </a:lvl1pPr>
            <a:lvl2pPr>
              <a:buClr>
                <a:schemeClr val="accent3"/>
              </a:buClr>
              <a:buSzPts val="2800"/>
              <a:buFont typeface="Passion One"/>
              <a:buNone/>
              <a:defRPr sz="2800">
                <a:solidFill>
                  <a:schemeClr val="accent3"/>
                </a:solidFill>
                <a:latin typeface="Passion One"/>
                <a:ea typeface="Passion One"/>
                <a:cs typeface="Passion One"/>
              </a:defRPr>
            </a:lvl2pPr>
            <a:lvl3pPr>
              <a:buClr>
                <a:schemeClr val="accent3"/>
              </a:buClr>
              <a:buSzPts val="2800"/>
              <a:buFont typeface="Passion One"/>
              <a:buNone/>
              <a:defRPr sz="2800">
                <a:solidFill>
                  <a:schemeClr val="accent3"/>
                </a:solidFill>
                <a:latin typeface="Passion One"/>
                <a:ea typeface="Passion One"/>
                <a:cs typeface="Passion One"/>
              </a:defRPr>
            </a:lvl3pPr>
            <a:lvl4pPr>
              <a:buClr>
                <a:schemeClr val="accent3"/>
              </a:buClr>
              <a:buSzPts val="2800"/>
              <a:buFont typeface="Passion One"/>
              <a:buNone/>
              <a:defRPr sz="2800">
                <a:solidFill>
                  <a:schemeClr val="accent3"/>
                </a:solidFill>
                <a:latin typeface="Passion One"/>
                <a:ea typeface="Passion One"/>
                <a:cs typeface="Passion One"/>
              </a:defRPr>
            </a:lvl4pPr>
            <a:lvl5pPr>
              <a:buClr>
                <a:schemeClr val="accent3"/>
              </a:buClr>
              <a:buSzPts val="2800"/>
              <a:buFont typeface="Passion One"/>
              <a:buNone/>
              <a:defRPr sz="2800">
                <a:solidFill>
                  <a:schemeClr val="accent3"/>
                </a:solidFill>
                <a:latin typeface="Passion One"/>
                <a:ea typeface="Passion One"/>
                <a:cs typeface="Passion One"/>
              </a:defRPr>
            </a:lvl5pPr>
            <a:lvl6pPr>
              <a:buClr>
                <a:schemeClr val="accent3"/>
              </a:buClr>
              <a:buSzPts val="2800"/>
              <a:buFont typeface="Passion One"/>
              <a:buNone/>
              <a:defRPr sz="2800">
                <a:solidFill>
                  <a:schemeClr val="accent3"/>
                </a:solidFill>
                <a:latin typeface="Passion One"/>
                <a:ea typeface="Passion One"/>
                <a:cs typeface="Passion One"/>
              </a:defRPr>
            </a:lvl6pPr>
            <a:lvl7pPr>
              <a:buClr>
                <a:schemeClr val="accent3"/>
              </a:buClr>
              <a:buSzPts val="2800"/>
              <a:buFont typeface="Passion One"/>
              <a:buNone/>
              <a:defRPr sz="2800">
                <a:solidFill>
                  <a:schemeClr val="accent3"/>
                </a:solidFill>
                <a:latin typeface="Passion One"/>
                <a:ea typeface="Passion One"/>
                <a:cs typeface="Passion One"/>
              </a:defRPr>
            </a:lvl7pPr>
            <a:lvl8pPr>
              <a:buClr>
                <a:schemeClr val="accent3"/>
              </a:buClr>
              <a:buSzPts val="2800"/>
              <a:buFont typeface="Passion One"/>
              <a:buNone/>
              <a:defRPr sz="2800">
                <a:solidFill>
                  <a:schemeClr val="accent3"/>
                </a:solidFill>
                <a:latin typeface="Passion One"/>
                <a:ea typeface="Passion One"/>
                <a:cs typeface="Passion One"/>
              </a:defRPr>
            </a:lvl8pPr>
            <a:lvl9pPr>
              <a:buClr>
                <a:schemeClr val="accent3"/>
              </a:buClr>
              <a:buSzPts val="2800"/>
              <a:buFont typeface="Passion One"/>
              <a:buNone/>
              <a:defRPr sz="2800">
                <a:solidFill>
                  <a:schemeClr val="accent3"/>
                </a:solidFill>
                <a:latin typeface="Passion One"/>
                <a:ea typeface="Passion One"/>
                <a:cs typeface="Passion One"/>
              </a:defRPr>
            </a:lvl9pPr>
          </a:lstStyle>
          <a:p>
            <a:pPr algn="ctr"/>
            <a:r>
              <a:rPr lang="vi-VN" sz="2800" dirty="0">
                <a:solidFill>
                  <a:schemeClr val="tx1"/>
                </a:solidFill>
              </a:rPr>
              <a:t>Khả năng sinh ra dòng điện của pin và độ lớn của dòng điện được xác định thế nào và được đo bằng cách nào?</a:t>
            </a:r>
            <a:endParaRPr lang="en-US" sz="2800" dirty="0">
              <a:solidFill>
                <a:schemeClr val="tx1"/>
              </a:solidFill>
            </a:endParaRPr>
          </a:p>
        </p:txBody>
      </p:sp>
      <p:pic>
        <p:nvPicPr>
          <p:cNvPr id="4" name="Picture 2" descr="Các thông số quan trọng cần biết trên đèn chiếu sáng LED">
            <a:extLst>
              <a:ext uri="{FF2B5EF4-FFF2-40B4-BE49-F238E27FC236}">
                <a16:creationId xmlns:a16="http://schemas.microsoft.com/office/drawing/2014/main" id="{48A3F91F-8A36-C059-48A6-863CA8D8F9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4" r="3444"/>
          <a:stretch/>
        </p:blipFill>
        <p:spPr bwMode="auto">
          <a:xfrm>
            <a:off x="1453169" y="181986"/>
            <a:ext cx="6429977" cy="36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91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470534" y="1391447"/>
            <a:ext cx="8202931" cy="2605589"/>
          </a:xfrm>
          <a:prstGeom prst="roundRect">
            <a:avLst>
              <a:gd name="adj" fmla="val 10774"/>
            </a:avLst>
          </a:prstGeom>
          <a:solidFill>
            <a:schemeClr val="bg1"/>
          </a:solidFill>
          <a:ln>
            <a:noFill/>
          </a:ln>
          <a:effectLst>
            <a:glow rad="101600">
              <a:schemeClr val="tx1">
                <a:lumMod val="40000"/>
                <a:lumOff val="60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2" name="Group 11">
            <a:extLst>
              <a:ext uri="{FF2B5EF4-FFF2-40B4-BE49-F238E27FC236}">
                <a16:creationId xmlns:a16="http://schemas.microsoft.com/office/drawing/2014/main" id="{FFC97360-1E87-085B-771D-7C3CE4666CC5}"/>
              </a:ext>
            </a:extLst>
          </p:cNvPr>
          <p:cNvGrpSpPr/>
          <p:nvPr/>
        </p:nvGrpSpPr>
        <p:grpSpPr>
          <a:xfrm>
            <a:off x="499283" y="1391447"/>
            <a:ext cx="484024" cy="484024"/>
            <a:chOff x="1731818" y="1468582"/>
            <a:chExt cx="810491" cy="810491"/>
          </a:xfrm>
        </p:grpSpPr>
        <p:sp>
          <p:nvSpPr>
            <p:cNvPr id="11" name="Oval 10">
              <a:extLst>
                <a:ext uri="{FF2B5EF4-FFF2-40B4-BE49-F238E27FC236}">
                  <a16:creationId xmlns:a16="http://schemas.microsoft.com/office/drawing/2014/main" id="{0064E755-D1BB-B0BA-5428-9C8CE9C3412D}"/>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098" name="Picture 2">
              <a:extLst>
                <a:ext uri="{FF2B5EF4-FFF2-40B4-BE49-F238E27FC236}">
                  <a16:creationId xmlns:a16="http://schemas.microsoft.com/office/drawing/2014/main" id="{1D87DD4E-98BF-B22B-8F03-81394F177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E8B51B4-AEAA-D03D-56D6-D54C7E1BA9D6}"/>
              </a:ext>
            </a:extLst>
          </p:cNvPr>
          <p:cNvSpPr txBox="1"/>
          <p:nvPr/>
        </p:nvSpPr>
        <p:spPr>
          <a:xfrm>
            <a:off x="729123" y="2034637"/>
            <a:ext cx="7714501" cy="1708160"/>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lvl="0" algn="l" defTabSz="685783">
              <a:lnSpc>
                <a:spcPct val="150000"/>
              </a:lnSpc>
              <a:buClrTx/>
              <a:defRPr/>
            </a:pPr>
            <a:r>
              <a:rPr lang="vi-VN" sz="1800" kern="1200" dirty="0">
                <a:solidFill>
                  <a:prstClr val="black"/>
                </a:solidFill>
                <a:cs typeface="Arial" panose="020B0604020202020204" pitchFamily="34" charset="0"/>
              </a:rPr>
              <a:t>Vẽ sơ đồ mạch điện gồm một nguồn điện dùng hai pin, công tắc, một điện trở và một bóng đèn mắc nối vào nhau. Trên hình về thể hiện cả cách mắc ampe kế đo dòng điện qua điện trở và đèn, vôn kế đo hiệu điện thế giữa hai cực của nguồn điện.</a:t>
            </a:r>
            <a:endParaRPr lang="en-US" sz="1800" kern="1200" dirty="0">
              <a:solidFill>
                <a:prstClr val="black"/>
              </a:solidFill>
              <a:cs typeface="Arial" panose="020B0604020202020204" pitchFamily="34" charset="0"/>
            </a:endParaRPr>
          </a:p>
        </p:txBody>
      </p:sp>
      <p:pic>
        <p:nvPicPr>
          <p:cNvPr id="5" name="Picture 2">
            <a:extLst>
              <a:ext uri="{FF2B5EF4-FFF2-40B4-BE49-F238E27FC236}">
                <a16:creationId xmlns:a16="http://schemas.microsoft.com/office/drawing/2014/main" id="{441A4018-4C68-9C7E-1AA4-FC3DB3DC4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001" y="4243032"/>
            <a:ext cx="794387" cy="794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ECC8A94-0921-BB2E-B860-B35D5A6FF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975" y="4171458"/>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6D46D6-5445-8037-9137-6B39B21970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5225" y="4213770"/>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AFB6A90-4093-CCCB-1FA5-8BFCD8CDBF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95" y="222362"/>
            <a:ext cx="887586" cy="887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68BC69-18B3-34CE-71CF-5565FC34F3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277" y="109482"/>
            <a:ext cx="1065231" cy="1065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B6B2D30-915B-4444-8737-B7EF8A84EF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3104" y="253765"/>
            <a:ext cx="824780" cy="82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077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iterate type="lt">
                                    <p:tmPct val="2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470534" y="1025293"/>
            <a:ext cx="8202931" cy="3092913"/>
          </a:xfrm>
          <a:prstGeom prst="roundRect">
            <a:avLst>
              <a:gd name="adj" fmla="val 10774"/>
            </a:avLst>
          </a:prstGeom>
          <a:solidFill>
            <a:schemeClr val="bg1"/>
          </a:solidFill>
          <a:ln>
            <a:noFill/>
          </a:ln>
          <a:effectLst>
            <a:glow rad="101600">
              <a:schemeClr val="tx1">
                <a:lumMod val="40000"/>
                <a:lumOff val="60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2">
            <a:extLst>
              <a:ext uri="{FF2B5EF4-FFF2-40B4-BE49-F238E27FC236}">
                <a16:creationId xmlns:a16="http://schemas.microsoft.com/office/drawing/2014/main" id="{441A4018-4C68-9C7E-1AA4-FC3DB3DC4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55" y="4256181"/>
            <a:ext cx="794387" cy="794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ECC8A94-0921-BB2E-B860-B35D5A6FF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429" y="4184607"/>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6D46D6-5445-8037-9137-6B39B21970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679" y="4226919"/>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AFB6A90-4093-CCCB-1FA5-8BFCD8CDBF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1216" y="70518"/>
            <a:ext cx="887586" cy="887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68BC69-18B3-34CE-71CF-5565FC34F3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9398" y="-42362"/>
            <a:ext cx="1065231" cy="1065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B6B2D30-915B-4444-8737-B7EF8A84EF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5225" y="101921"/>
            <a:ext cx="824780" cy="824780"/>
          </a:xfrm>
          <a:prstGeom prst="rect">
            <a:avLst/>
          </a:prstGeom>
          <a:noFill/>
          <a:extLst>
            <a:ext uri="{909E8E84-426E-40DD-AFC4-6F175D3DCCD1}">
              <a14:hiddenFill xmlns:a14="http://schemas.microsoft.com/office/drawing/2010/main">
                <a:solidFill>
                  <a:srgbClr val="FFFFFF"/>
                </a:solidFill>
              </a14:hiddenFill>
            </a:ext>
          </a:extLst>
        </p:spPr>
      </p:pic>
      <p:grpSp>
        <p:nvGrpSpPr>
          <p:cNvPr id="4156" name="Group 4155">
            <a:extLst>
              <a:ext uri="{FF2B5EF4-FFF2-40B4-BE49-F238E27FC236}">
                <a16:creationId xmlns:a16="http://schemas.microsoft.com/office/drawing/2014/main" id="{AC7D6D38-CAE4-A593-2F00-98F4C3DEC351}"/>
              </a:ext>
            </a:extLst>
          </p:cNvPr>
          <p:cNvGrpSpPr/>
          <p:nvPr/>
        </p:nvGrpSpPr>
        <p:grpSpPr>
          <a:xfrm>
            <a:off x="1651429" y="1053023"/>
            <a:ext cx="5551974" cy="3037451"/>
            <a:chOff x="1604494" y="847491"/>
            <a:chExt cx="5551974" cy="3037451"/>
          </a:xfrm>
        </p:grpSpPr>
        <p:grpSp>
          <p:nvGrpSpPr>
            <p:cNvPr id="4113" name="Group 4112">
              <a:extLst>
                <a:ext uri="{FF2B5EF4-FFF2-40B4-BE49-F238E27FC236}">
                  <a16:creationId xmlns:a16="http://schemas.microsoft.com/office/drawing/2014/main" id="{22F44411-3E30-163F-9D1A-A33F1EF495DF}"/>
                </a:ext>
              </a:extLst>
            </p:cNvPr>
            <p:cNvGrpSpPr/>
            <p:nvPr/>
          </p:nvGrpSpPr>
          <p:grpSpPr>
            <a:xfrm>
              <a:off x="1604494" y="958104"/>
              <a:ext cx="5551974" cy="2926838"/>
              <a:chOff x="891126" y="3629768"/>
              <a:chExt cx="4852726" cy="2558215"/>
            </a:xfrm>
          </p:grpSpPr>
          <p:cxnSp>
            <p:nvCxnSpPr>
              <p:cNvPr id="4114" name="Straight Connector 4113">
                <a:extLst>
                  <a:ext uri="{FF2B5EF4-FFF2-40B4-BE49-F238E27FC236}">
                    <a16:creationId xmlns:a16="http://schemas.microsoft.com/office/drawing/2014/main" id="{9B713DC6-231B-4F31-620C-D7C9E17C480C}"/>
                  </a:ext>
                </a:extLst>
              </p:cNvPr>
              <p:cNvCxnSpPr>
                <a:cxnSpLocks/>
              </p:cNvCxnSpPr>
              <p:nvPr/>
            </p:nvCxnSpPr>
            <p:spPr>
              <a:xfrm>
                <a:off x="1154097" y="4029497"/>
                <a:ext cx="2646314" cy="0"/>
              </a:xfrm>
              <a:prstGeom prst="line">
                <a:avLst/>
              </a:prstGeom>
              <a:noFill/>
              <a:ln w="28575" cap="flat" cmpd="sng" algn="ctr">
                <a:solidFill>
                  <a:sysClr val="windowText" lastClr="000000"/>
                </a:solidFill>
                <a:prstDash val="solid"/>
                <a:miter lim="800000"/>
                <a:headEnd type="none" w="med" len="med"/>
                <a:tailEnd type="none" w="med" len="med"/>
              </a:ln>
              <a:effectLst/>
            </p:spPr>
          </p:cxnSp>
          <p:grpSp>
            <p:nvGrpSpPr>
              <p:cNvPr id="4115" name="Group 4114">
                <a:extLst>
                  <a:ext uri="{FF2B5EF4-FFF2-40B4-BE49-F238E27FC236}">
                    <a16:creationId xmlns:a16="http://schemas.microsoft.com/office/drawing/2014/main" id="{FA167E7B-13AA-40AF-F5A6-17ACDD43DEE4}"/>
                  </a:ext>
                </a:extLst>
              </p:cNvPr>
              <p:cNvGrpSpPr/>
              <p:nvPr/>
            </p:nvGrpSpPr>
            <p:grpSpPr>
              <a:xfrm>
                <a:off x="1154096" y="5695506"/>
                <a:ext cx="4589755" cy="492477"/>
                <a:chOff x="4120274" y="3957642"/>
                <a:chExt cx="2204866" cy="252655"/>
              </a:xfrm>
              <a:effectLst>
                <a:glow>
                  <a:srgbClr val="FFC000">
                    <a:lumMod val="20000"/>
                    <a:lumOff val="80000"/>
                  </a:srgbClr>
                </a:glow>
              </a:effectLst>
            </p:grpSpPr>
            <p:cxnSp>
              <p:nvCxnSpPr>
                <p:cNvPr id="4145" name="Straight Connector 4144">
                  <a:extLst>
                    <a:ext uri="{FF2B5EF4-FFF2-40B4-BE49-F238E27FC236}">
                      <a16:creationId xmlns:a16="http://schemas.microsoft.com/office/drawing/2014/main" id="{F912077A-288C-FDAB-D05D-93F353BF808A}"/>
                    </a:ext>
                  </a:extLst>
                </p:cNvPr>
                <p:cNvCxnSpPr>
                  <a:cxnSpLocks/>
                </p:cNvCxnSpPr>
                <p:nvPr/>
              </p:nvCxnSpPr>
              <p:spPr>
                <a:xfrm>
                  <a:off x="4120274" y="4083970"/>
                  <a:ext cx="2204866" cy="0"/>
                </a:xfrm>
                <a:prstGeom prst="line">
                  <a:avLst/>
                </a:prstGeom>
                <a:noFill/>
                <a:ln w="28575" cap="flat" cmpd="sng" algn="ctr">
                  <a:solidFill>
                    <a:sysClr val="windowText" lastClr="000000"/>
                  </a:solidFill>
                  <a:prstDash val="solid"/>
                  <a:miter lim="800000"/>
                </a:ln>
                <a:effectLst/>
              </p:spPr>
            </p:cxnSp>
            <p:sp>
              <p:nvSpPr>
                <p:cNvPr id="4146" name="Oval 4145">
                  <a:extLst>
                    <a:ext uri="{FF2B5EF4-FFF2-40B4-BE49-F238E27FC236}">
                      <a16:creationId xmlns:a16="http://schemas.microsoft.com/office/drawing/2014/main" id="{16143650-08BA-5620-55EF-9398FA7DE555}"/>
                    </a:ext>
                  </a:extLst>
                </p:cNvPr>
                <p:cNvSpPr/>
                <p:nvPr/>
              </p:nvSpPr>
              <p:spPr>
                <a:xfrm>
                  <a:off x="5502423" y="3957642"/>
                  <a:ext cx="252655" cy="252655"/>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147" name="Straight Connector 4146">
                  <a:extLst>
                    <a:ext uri="{FF2B5EF4-FFF2-40B4-BE49-F238E27FC236}">
                      <a16:creationId xmlns:a16="http://schemas.microsoft.com/office/drawing/2014/main" id="{069D87BD-0ED5-B5D9-CEE5-AC0D38265127}"/>
                    </a:ext>
                  </a:extLst>
                </p:cNvPr>
                <p:cNvCxnSpPr>
                  <a:stCxn id="4146" idx="1"/>
                  <a:endCxn id="4146" idx="5"/>
                </p:cNvCxnSpPr>
                <p:nvPr/>
              </p:nvCxnSpPr>
              <p:spPr>
                <a:xfrm>
                  <a:off x="5539424" y="3994643"/>
                  <a:ext cx="178654" cy="178654"/>
                </a:xfrm>
                <a:prstGeom prst="line">
                  <a:avLst/>
                </a:prstGeom>
                <a:noFill/>
                <a:ln w="28575" cap="flat" cmpd="sng" algn="ctr">
                  <a:solidFill>
                    <a:sysClr val="windowText" lastClr="000000"/>
                  </a:solidFill>
                  <a:prstDash val="solid"/>
                  <a:miter lim="800000"/>
                </a:ln>
                <a:effectLst/>
              </p:spPr>
            </p:cxnSp>
            <p:cxnSp>
              <p:nvCxnSpPr>
                <p:cNvPr id="4148" name="Straight Connector 4147">
                  <a:extLst>
                    <a:ext uri="{FF2B5EF4-FFF2-40B4-BE49-F238E27FC236}">
                      <a16:creationId xmlns:a16="http://schemas.microsoft.com/office/drawing/2014/main" id="{91A132D1-598D-FC18-8103-14F393278FBF}"/>
                    </a:ext>
                  </a:extLst>
                </p:cNvPr>
                <p:cNvCxnSpPr>
                  <a:stCxn id="4146" idx="3"/>
                  <a:endCxn id="4146" idx="7"/>
                </p:cNvCxnSpPr>
                <p:nvPr/>
              </p:nvCxnSpPr>
              <p:spPr>
                <a:xfrm flipV="1">
                  <a:off x="5539424" y="3994643"/>
                  <a:ext cx="178654" cy="178654"/>
                </a:xfrm>
                <a:prstGeom prst="line">
                  <a:avLst/>
                </a:prstGeom>
                <a:noFill/>
                <a:ln w="28575" cap="flat" cmpd="sng" algn="ctr">
                  <a:solidFill>
                    <a:sysClr val="windowText" lastClr="000000"/>
                  </a:solidFill>
                  <a:prstDash val="solid"/>
                  <a:miter lim="800000"/>
                </a:ln>
                <a:effectLst/>
              </p:spPr>
            </p:cxnSp>
          </p:grpSp>
          <p:grpSp>
            <p:nvGrpSpPr>
              <p:cNvPr id="4116" name="Group 4115">
                <a:extLst>
                  <a:ext uri="{FF2B5EF4-FFF2-40B4-BE49-F238E27FC236}">
                    <a16:creationId xmlns:a16="http://schemas.microsoft.com/office/drawing/2014/main" id="{BAC1208F-F166-966A-D999-B27F48B2BB80}"/>
                  </a:ext>
                </a:extLst>
              </p:cNvPr>
              <p:cNvGrpSpPr/>
              <p:nvPr/>
            </p:nvGrpSpPr>
            <p:grpSpPr>
              <a:xfrm>
                <a:off x="3416381" y="3629768"/>
                <a:ext cx="1440601" cy="610720"/>
                <a:chOff x="297719" y="2305376"/>
                <a:chExt cx="1440601" cy="610720"/>
              </a:xfrm>
            </p:grpSpPr>
            <p:cxnSp>
              <p:nvCxnSpPr>
                <p:cNvPr id="4137" name="Straight Connector 4136">
                  <a:extLst>
                    <a:ext uri="{FF2B5EF4-FFF2-40B4-BE49-F238E27FC236}">
                      <a16:creationId xmlns:a16="http://schemas.microsoft.com/office/drawing/2014/main" id="{6053C911-E22B-9D82-5201-C1BADF2A56C3}"/>
                    </a:ext>
                  </a:extLst>
                </p:cNvPr>
                <p:cNvCxnSpPr>
                  <a:cxnSpLocks/>
                </p:cNvCxnSpPr>
                <p:nvPr/>
              </p:nvCxnSpPr>
              <p:spPr>
                <a:xfrm>
                  <a:off x="815303" y="2508226"/>
                  <a:ext cx="0" cy="404184"/>
                </a:xfrm>
                <a:prstGeom prst="line">
                  <a:avLst/>
                </a:prstGeom>
                <a:noFill/>
                <a:ln w="28575" cap="flat" cmpd="sng" algn="ctr">
                  <a:solidFill>
                    <a:sysClr val="windowText" lastClr="000000"/>
                  </a:solidFill>
                  <a:prstDash val="solid"/>
                  <a:miter lim="800000"/>
                </a:ln>
                <a:effectLst/>
              </p:spPr>
            </p:cxnSp>
            <p:cxnSp>
              <p:nvCxnSpPr>
                <p:cNvPr id="4138" name="Straight Connector 4137">
                  <a:extLst>
                    <a:ext uri="{FF2B5EF4-FFF2-40B4-BE49-F238E27FC236}">
                      <a16:creationId xmlns:a16="http://schemas.microsoft.com/office/drawing/2014/main" id="{D0637371-013D-C49E-9682-A11ED81A99F2}"/>
                    </a:ext>
                  </a:extLst>
                </p:cNvPr>
                <p:cNvCxnSpPr>
                  <a:cxnSpLocks/>
                </p:cNvCxnSpPr>
                <p:nvPr/>
              </p:nvCxnSpPr>
              <p:spPr>
                <a:xfrm>
                  <a:off x="1220736" y="2585863"/>
                  <a:ext cx="0" cy="257535"/>
                </a:xfrm>
                <a:prstGeom prst="line">
                  <a:avLst/>
                </a:prstGeom>
                <a:noFill/>
                <a:ln w="28575" cap="flat" cmpd="sng" algn="ctr">
                  <a:solidFill>
                    <a:sysClr val="windowText" lastClr="000000"/>
                  </a:solidFill>
                  <a:prstDash val="solid"/>
                  <a:miter lim="800000"/>
                </a:ln>
                <a:effectLst/>
              </p:spPr>
            </p:cxnSp>
            <p:cxnSp>
              <p:nvCxnSpPr>
                <p:cNvPr id="4139" name="Straight Connector 4138">
                  <a:extLst>
                    <a:ext uri="{FF2B5EF4-FFF2-40B4-BE49-F238E27FC236}">
                      <a16:creationId xmlns:a16="http://schemas.microsoft.com/office/drawing/2014/main" id="{A5B4DC48-52A0-7796-034E-1176114EB9C7}"/>
                    </a:ext>
                  </a:extLst>
                </p:cNvPr>
                <p:cNvCxnSpPr/>
                <p:nvPr/>
              </p:nvCxnSpPr>
              <p:spPr>
                <a:xfrm>
                  <a:off x="1220736" y="2714004"/>
                  <a:ext cx="517584" cy="0"/>
                </a:xfrm>
                <a:prstGeom prst="line">
                  <a:avLst/>
                </a:prstGeom>
                <a:noFill/>
                <a:ln w="28575" cap="flat" cmpd="sng" algn="ctr">
                  <a:solidFill>
                    <a:sysClr val="windowText" lastClr="000000"/>
                  </a:solidFill>
                  <a:prstDash val="solid"/>
                  <a:miter lim="800000"/>
                </a:ln>
                <a:effectLst/>
              </p:spPr>
            </p:cxnSp>
            <p:cxnSp>
              <p:nvCxnSpPr>
                <p:cNvPr id="4140" name="Straight Connector 4139">
                  <a:extLst>
                    <a:ext uri="{FF2B5EF4-FFF2-40B4-BE49-F238E27FC236}">
                      <a16:creationId xmlns:a16="http://schemas.microsoft.com/office/drawing/2014/main" id="{DA8F642B-3517-1673-D17A-1B9EC5A3CBA1}"/>
                    </a:ext>
                  </a:extLst>
                </p:cNvPr>
                <p:cNvCxnSpPr/>
                <p:nvPr/>
              </p:nvCxnSpPr>
              <p:spPr>
                <a:xfrm>
                  <a:off x="297719" y="2705377"/>
                  <a:ext cx="517584" cy="0"/>
                </a:xfrm>
                <a:prstGeom prst="line">
                  <a:avLst/>
                </a:prstGeom>
                <a:noFill/>
                <a:ln w="28575" cap="flat" cmpd="sng" algn="ctr">
                  <a:solidFill>
                    <a:sysClr val="windowText" lastClr="000000"/>
                  </a:solidFill>
                  <a:prstDash val="solid"/>
                  <a:miter lim="800000"/>
                </a:ln>
                <a:effectLst/>
              </p:spPr>
            </p:cxnSp>
            <p:sp>
              <p:nvSpPr>
                <p:cNvPr id="4141" name="TextBox 4140">
                  <a:extLst>
                    <a:ext uri="{FF2B5EF4-FFF2-40B4-BE49-F238E27FC236}">
                      <a16:creationId xmlns:a16="http://schemas.microsoft.com/office/drawing/2014/main" id="{68D733B7-AA7D-3836-EAE9-CCE38D957D8A}"/>
                    </a:ext>
                  </a:extLst>
                </p:cNvPr>
                <p:cNvSpPr txBox="1"/>
                <p:nvPr/>
              </p:nvSpPr>
              <p:spPr>
                <a:xfrm>
                  <a:off x="427116" y="2375450"/>
                  <a:ext cx="482459" cy="322816"/>
                </a:xfrm>
                <a:prstGeom prst="rect">
                  <a:avLst/>
                </a:prstGeom>
                <a:no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Pro SemiCond" panose="020B0503030403020204" pitchFamily="34" charset="0"/>
                      <a:ea typeface="+mn-ea"/>
                      <a:cs typeface="Arial" panose="020B0604020202020204" pitchFamily="34" charset="0"/>
                    </a:rPr>
                    <a:t>+</a:t>
                  </a:r>
                </a:p>
              </p:txBody>
            </p:sp>
            <p:sp>
              <p:nvSpPr>
                <p:cNvPr id="4142" name="TextBox 4141">
                  <a:extLst>
                    <a:ext uri="{FF2B5EF4-FFF2-40B4-BE49-F238E27FC236}">
                      <a16:creationId xmlns:a16="http://schemas.microsoft.com/office/drawing/2014/main" id="{ECBAD489-D99B-1CD5-9FFE-E5DAB67081AB}"/>
                    </a:ext>
                  </a:extLst>
                </p:cNvPr>
                <p:cNvSpPr txBox="1"/>
                <p:nvPr/>
              </p:nvSpPr>
              <p:spPr>
                <a:xfrm>
                  <a:off x="1152337" y="2305376"/>
                  <a:ext cx="482459" cy="322816"/>
                </a:xfrm>
                <a:prstGeom prst="rect">
                  <a:avLst/>
                </a:prstGeom>
                <a:no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Pro SemiCond" panose="020B0503030403020204" pitchFamily="34" charset="0"/>
                      <a:ea typeface="+mn-ea"/>
                      <a:cs typeface="Arial" panose="020B0604020202020204" pitchFamily="34" charset="0"/>
                    </a:rPr>
                    <a:t>_</a:t>
                  </a:r>
                </a:p>
              </p:txBody>
            </p:sp>
            <p:cxnSp>
              <p:nvCxnSpPr>
                <p:cNvPr id="4143" name="Straight Connector 4142">
                  <a:extLst>
                    <a:ext uri="{FF2B5EF4-FFF2-40B4-BE49-F238E27FC236}">
                      <a16:creationId xmlns:a16="http://schemas.microsoft.com/office/drawing/2014/main" id="{941E0F75-74F3-DAAE-9B2E-F3B0DF7CAED6}"/>
                    </a:ext>
                  </a:extLst>
                </p:cNvPr>
                <p:cNvCxnSpPr>
                  <a:cxnSpLocks/>
                </p:cNvCxnSpPr>
                <p:nvPr/>
              </p:nvCxnSpPr>
              <p:spPr>
                <a:xfrm>
                  <a:off x="1082721" y="2511912"/>
                  <a:ext cx="0" cy="404184"/>
                </a:xfrm>
                <a:prstGeom prst="line">
                  <a:avLst/>
                </a:prstGeom>
                <a:noFill/>
                <a:ln w="28575" cap="flat" cmpd="sng" algn="ctr">
                  <a:solidFill>
                    <a:sysClr val="windowText" lastClr="000000"/>
                  </a:solidFill>
                  <a:prstDash val="solid"/>
                  <a:miter lim="800000"/>
                </a:ln>
                <a:effectLst/>
              </p:spPr>
            </p:cxnSp>
            <p:cxnSp>
              <p:nvCxnSpPr>
                <p:cNvPr id="4144" name="Straight Connector 4143">
                  <a:extLst>
                    <a:ext uri="{FF2B5EF4-FFF2-40B4-BE49-F238E27FC236}">
                      <a16:creationId xmlns:a16="http://schemas.microsoft.com/office/drawing/2014/main" id="{F48D5373-D9F6-1E69-6CBC-385D998A981F}"/>
                    </a:ext>
                  </a:extLst>
                </p:cNvPr>
                <p:cNvCxnSpPr>
                  <a:cxnSpLocks/>
                </p:cNvCxnSpPr>
                <p:nvPr/>
              </p:nvCxnSpPr>
              <p:spPr>
                <a:xfrm>
                  <a:off x="944699" y="2585236"/>
                  <a:ext cx="0" cy="257535"/>
                </a:xfrm>
                <a:prstGeom prst="line">
                  <a:avLst/>
                </a:prstGeom>
                <a:noFill/>
                <a:ln w="28575" cap="flat" cmpd="sng" algn="ctr">
                  <a:solidFill>
                    <a:sysClr val="windowText" lastClr="000000"/>
                  </a:solidFill>
                  <a:prstDash val="solid"/>
                  <a:miter lim="800000"/>
                </a:ln>
                <a:effectLst/>
              </p:spPr>
            </p:cxnSp>
          </p:grpSp>
          <p:cxnSp>
            <p:nvCxnSpPr>
              <p:cNvPr id="4117" name="Straight Connector 4116">
                <a:extLst>
                  <a:ext uri="{FF2B5EF4-FFF2-40B4-BE49-F238E27FC236}">
                    <a16:creationId xmlns:a16="http://schemas.microsoft.com/office/drawing/2014/main" id="{5FF5622C-9CE1-48AB-A9FF-EF2FBA46F4B9}"/>
                  </a:ext>
                </a:extLst>
              </p:cNvPr>
              <p:cNvCxnSpPr>
                <a:cxnSpLocks/>
              </p:cNvCxnSpPr>
              <p:nvPr/>
            </p:nvCxnSpPr>
            <p:spPr>
              <a:xfrm>
                <a:off x="4467450" y="4038375"/>
                <a:ext cx="1276402" cy="0"/>
              </a:xfrm>
              <a:prstGeom prst="line">
                <a:avLst/>
              </a:prstGeom>
              <a:noFill/>
              <a:ln w="28575" cap="flat" cmpd="sng" algn="ctr">
                <a:solidFill>
                  <a:sysClr val="windowText" lastClr="000000"/>
                </a:solidFill>
                <a:prstDash val="solid"/>
                <a:miter lim="800000"/>
              </a:ln>
              <a:effectLst/>
            </p:spPr>
          </p:cxnSp>
          <p:cxnSp>
            <p:nvCxnSpPr>
              <p:cNvPr id="4118" name="Straight Connector 4117">
                <a:extLst>
                  <a:ext uri="{FF2B5EF4-FFF2-40B4-BE49-F238E27FC236}">
                    <a16:creationId xmlns:a16="http://schemas.microsoft.com/office/drawing/2014/main" id="{A5CB55C2-0315-9B5E-032A-BD267D20EE0B}"/>
                  </a:ext>
                </a:extLst>
              </p:cNvPr>
              <p:cNvCxnSpPr>
                <a:cxnSpLocks/>
              </p:cNvCxnSpPr>
              <p:nvPr/>
            </p:nvCxnSpPr>
            <p:spPr>
              <a:xfrm>
                <a:off x="1154097" y="4005696"/>
                <a:ext cx="0" cy="1948553"/>
              </a:xfrm>
              <a:prstGeom prst="line">
                <a:avLst/>
              </a:prstGeom>
              <a:noFill/>
              <a:ln w="28575" cap="flat" cmpd="sng" algn="ctr">
                <a:solidFill>
                  <a:sysClr val="windowText" lastClr="000000"/>
                </a:solidFill>
                <a:prstDash val="solid"/>
                <a:miter lim="800000"/>
              </a:ln>
              <a:effectLst/>
            </p:spPr>
          </p:cxnSp>
          <p:cxnSp>
            <p:nvCxnSpPr>
              <p:cNvPr id="4119" name="Straight Connector 4118">
                <a:extLst>
                  <a:ext uri="{FF2B5EF4-FFF2-40B4-BE49-F238E27FC236}">
                    <a16:creationId xmlns:a16="http://schemas.microsoft.com/office/drawing/2014/main" id="{679CE8E1-50CA-5C3E-DDD2-30997EAE655E}"/>
                  </a:ext>
                </a:extLst>
              </p:cNvPr>
              <p:cNvCxnSpPr>
                <a:cxnSpLocks/>
              </p:cNvCxnSpPr>
              <p:nvPr/>
            </p:nvCxnSpPr>
            <p:spPr>
              <a:xfrm>
                <a:off x="5736454" y="4020945"/>
                <a:ext cx="0" cy="1948553"/>
              </a:xfrm>
              <a:prstGeom prst="line">
                <a:avLst/>
              </a:prstGeom>
              <a:noFill/>
              <a:ln w="28575" cap="flat" cmpd="sng" algn="ctr">
                <a:solidFill>
                  <a:sysClr val="windowText" lastClr="000000"/>
                </a:solidFill>
                <a:prstDash val="solid"/>
                <a:miter lim="800000"/>
              </a:ln>
              <a:effectLst/>
            </p:spPr>
          </p:cxnSp>
          <p:grpSp>
            <p:nvGrpSpPr>
              <p:cNvPr id="4120" name="Group 4119">
                <a:extLst>
                  <a:ext uri="{FF2B5EF4-FFF2-40B4-BE49-F238E27FC236}">
                    <a16:creationId xmlns:a16="http://schemas.microsoft.com/office/drawing/2014/main" id="{60EF1DF5-3A41-D6E2-ED93-C1BEBB2AC5E4}"/>
                  </a:ext>
                </a:extLst>
              </p:cNvPr>
              <p:cNvGrpSpPr/>
              <p:nvPr/>
            </p:nvGrpSpPr>
            <p:grpSpPr>
              <a:xfrm rot="5400000" flipV="1">
                <a:off x="430781" y="4744471"/>
                <a:ext cx="1446629" cy="525939"/>
                <a:chOff x="10326675" y="3254851"/>
                <a:chExt cx="694944" cy="269822"/>
              </a:xfrm>
              <a:effectLst>
                <a:glow>
                  <a:srgbClr val="FFC000">
                    <a:lumMod val="20000"/>
                    <a:lumOff val="80000"/>
                  </a:srgbClr>
                </a:glow>
              </a:effectLst>
            </p:grpSpPr>
            <p:cxnSp>
              <p:nvCxnSpPr>
                <p:cNvPr id="4132" name="Straight Connector 4131">
                  <a:extLst>
                    <a:ext uri="{FF2B5EF4-FFF2-40B4-BE49-F238E27FC236}">
                      <a16:creationId xmlns:a16="http://schemas.microsoft.com/office/drawing/2014/main" id="{600C3B09-4043-B20D-99C4-CD748BECBA11}"/>
                    </a:ext>
                  </a:extLst>
                </p:cNvPr>
                <p:cNvCxnSpPr/>
                <p:nvPr/>
              </p:nvCxnSpPr>
              <p:spPr>
                <a:xfrm>
                  <a:off x="10326675" y="3389763"/>
                  <a:ext cx="694944" cy="0"/>
                </a:xfrm>
                <a:prstGeom prst="line">
                  <a:avLst/>
                </a:prstGeom>
                <a:noFill/>
                <a:ln w="28575" cap="flat" cmpd="sng" algn="ctr">
                  <a:solidFill>
                    <a:sysClr val="windowText" lastClr="000000"/>
                  </a:solidFill>
                  <a:prstDash val="solid"/>
                  <a:miter lim="800000"/>
                </a:ln>
                <a:effectLst/>
              </p:spPr>
            </p:cxnSp>
            <p:sp>
              <p:nvSpPr>
                <p:cNvPr id="4133" name="Oval 4132">
                  <a:extLst>
                    <a:ext uri="{FF2B5EF4-FFF2-40B4-BE49-F238E27FC236}">
                      <a16:creationId xmlns:a16="http://schemas.microsoft.com/office/drawing/2014/main" id="{A9E3BD4C-8E64-4A7B-72E3-B62AEDC8FAD7}"/>
                    </a:ext>
                  </a:extLst>
                </p:cNvPr>
                <p:cNvSpPr/>
                <p:nvPr/>
              </p:nvSpPr>
              <p:spPr>
                <a:xfrm rot="16200000">
                  <a:off x="10548245" y="3271472"/>
                  <a:ext cx="269822" cy="236580"/>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4134" name="Straight Connector 4133">
                  <a:extLst>
                    <a:ext uri="{FF2B5EF4-FFF2-40B4-BE49-F238E27FC236}">
                      <a16:creationId xmlns:a16="http://schemas.microsoft.com/office/drawing/2014/main" id="{94683394-60C8-AC5E-AA13-E7672BD20D6B}"/>
                    </a:ext>
                  </a:extLst>
                </p:cNvPr>
                <p:cNvCxnSpPr>
                  <a:cxnSpLocks/>
                </p:cNvCxnSpPr>
                <p:nvPr/>
              </p:nvCxnSpPr>
              <p:spPr>
                <a:xfrm>
                  <a:off x="10435505" y="3302648"/>
                  <a:ext cx="68580" cy="0"/>
                </a:xfrm>
                <a:prstGeom prst="line">
                  <a:avLst/>
                </a:prstGeom>
                <a:noFill/>
                <a:ln w="28575" cap="flat" cmpd="sng" algn="ctr">
                  <a:solidFill>
                    <a:sysClr val="windowText" lastClr="000000"/>
                  </a:solidFill>
                  <a:prstDash val="solid"/>
                  <a:miter lim="800000"/>
                </a:ln>
                <a:effectLst/>
              </p:spPr>
            </p:cxnSp>
            <p:cxnSp>
              <p:nvCxnSpPr>
                <p:cNvPr id="4135" name="Straight Connector 4134">
                  <a:extLst>
                    <a:ext uri="{FF2B5EF4-FFF2-40B4-BE49-F238E27FC236}">
                      <a16:creationId xmlns:a16="http://schemas.microsoft.com/office/drawing/2014/main" id="{F5E55475-821C-AFD8-86C8-99C3BD1CFE72}"/>
                    </a:ext>
                  </a:extLst>
                </p:cNvPr>
                <p:cNvCxnSpPr>
                  <a:cxnSpLocks/>
                </p:cNvCxnSpPr>
                <p:nvPr/>
              </p:nvCxnSpPr>
              <p:spPr>
                <a:xfrm rot="5400000">
                  <a:off x="10435505" y="3302649"/>
                  <a:ext cx="68580" cy="0"/>
                </a:xfrm>
                <a:prstGeom prst="line">
                  <a:avLst/>
                </a:prstGeom>
                <a:noFill/>
                <a:ln w="28575" cap="flat" cmpd="sng" algn="ctr">
                  <a:solidFill>
                    <a:sysClr val="windowText" lastClr="000000"/>
                  </a:solidFill>
                  <a:prstDash val="solid"/>
                  <a:miter lim="800000"/>
                </a:ln>
                <a:effectLst/>
              </p:spPr>
            </p:cxnSp>
            <p:cxnSp>
              <p:nvCxnSpPr>
                <p:cNvPr id="4136" name="Straight Connector 4135">
                  <a:extLst>
                    <a:ext uri="{FF2B5EF4-FFF2-40B4-BE49-F238E27FC236}">
                      <a16:creationId xmlns:a16="http://schemas.microsoft.com/office/drawing/2014/main" id="{AE68E540-F92A-7BF3-F1A7-A216D0C7DBB9}"/>
                    </a:ext>
                  </a:extLst>
                </p:cNvPr>
                <p:cNvCxnSpPr>
                  <a:cxnSpLocks/>
                </p:cNvCxnSpPr>
                <p:nvPr/>
              </p:nvCxnSpPr>
              <p:spPr>
                <a:xfrm>
                  <a:off x="10862225" y="3302648"/>
                  <a:ext cx="68580" cy="0"/>
                </a:xfrm>
                <a:prstGeom prst="line">
                  <a:avLst/>
                </a:prstGeom>
                <a:noFill/>
                <a:ln w="28575" cap="flat" cmpd="sng" algn="ctr">
                  <a:solidFill>
                    <a:sysClr val="windowText" lastClr="000000"/>
                  </a:solidFill>
                  <a:prstDash val="solid"/>
                  <a:miter lim="800000"/>
                </a:ln>
                <a:effectLst/>
              </p:spPr>
            </p:cxnSp>
          </p:grpSp>
          <p:grpSp>
            <p:nvGrpSpPr>
              <p:cNvPr id="4121" name="Group 4120">
                <a:extLst>
                  <a:ext uri="{FF2B5EF4-FFF2-40B4-BE49-F238E27FC236}">
                    <a16:creationId xmlns:a16="http://schemas.microsoft.com/office/drawing/2014/main" id="{40E5BDFF-3950-3094-177C-1CBFF0E4BDCE}"/>
                  </a:ext>
                </a:extLst>
              </p:cNvPr>
              <p:cNvGrpSpPr/>
              <p:nvPr/>
            </p:nvGrpSpPr>
            <p:grpSpPr>
              <a:xfrm>
                <a:off x="1815844" y="5790123"/>
                <a:ext cx="1366871" cy="301925"/>
                <a:chOff x="3118555" y="5121757"/>
                <a:chExt cx="1366871" cy="301925"/>
              </a:xfrm>
            </p:grpSpPr>
            <p:cxnSp>
              <p:nvCxnSpPr>
                <p:cNvPr id="4130" name="Straight Connector 4129">
                  <a:extLst>
                    <a:ext uri="{FF2B5EF4-FFF2-40B4-BE49-F238E27FC236}">
                      <a16:creationId xmlns:a16="http://schemas.microsoft.com/office/drawing/2014/main" id="{F7D345A8-C4AC-2056-B2E0-16218BB471E0}"/>
                    </a:ext>
                  </a:extLst>
                </p:cNvPr>
                <p:cNvCxnSpPr>
                  <a:cxnSpLocks/>
                </p:cNvCxnSpPr>
                <p:nvPr/>
              </p:nvCxnSpPr>
              <p:spPr>
                <a:xfrm>
                  <a:off x="3118555" y="5272720"/>
                  <a:ext cx="1366871" cy="0"/>
                </a:xfrm>
                <a:prstGeom prst="line">
                  <a:avLst/>
                </a:prstGeom>
                <a:noFill/>
                <a:ln w="28575" cap="flat" cmpd="sng" algn="ctr">
                  <a:solidFill>
                    <a:sysClr val="windowText" lastClr="000000"/>
                  </a:solidFill>
                  <a:prstDash val="solid"/>
                  <a:miter lim="800000"/>
                </a:ln>
                <a:effectLst/>
              </p:spPr>
            </p:cxnSp>
            <p:sp>
              <p:nvSpPr>
                <p:cNvPr id="4131" name="Rectangle 4130">
                  <a:extLst>
                    <a:ext uri="{FF2B5EF4-FFF2-40B4-BE49-F238E27FC236}">
                      <a16:creationId xmlns:a16="http://schemas.microsoft.com/office/drawing/2014/main" id="{D642E8B3-CC1D-A9A9-6794-3ED939289003}"/>
                    </a:ext>
                  </a:extLst>
                </p:cNvPr>
                <p:cNvSpPr/>
                <p:nvPr/>
              </p:nvSpPr>
              <p:spPr>
                <a:xfrm>
                  <a:off x="3449129" y="5121757"/>
                  <a:ext cx="741871" cy="301925"/>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22" name="Group 4121">
                <a:extLst>
                  <a:ext uri="{FF2B5EF4-FFF2-40B4-BE49-F238E27FC236}">
                    <a16:creationId xmlns:a16="http://schemas.microsoft.com/office/drawing/2014/main" id="{8E091512-2ED9-555D-8762-308BA6936EF6}"/>
                  </a:ext>
                </a:extLst>
              </p:cNvPr>
              <p:cNvGrpSpPr/>
              <p:nvPr/>
            </p:nvGrpSpPr>
            <p:grpSpPr>
              <a:xfrm>
                <a:off x="3280198" y="4593100"/>
                <a:ext cx="1701282" cy="489822"/>
                <a:chOff x="10263555" y="3263435"/>
                <a:chExt cx="821708" cy="252655"/>
              </a:xfrm>
              <a:effectLst>
                <a:glow>
                  <a:srgbClr val="FFC000">
                    <a:lumMod val="20000"/>
                    <a:lumOff val="80000"/>
                  </a:srgbClr>
                </a:glow>
              </a:effectLst>
            </p:grpSpPr>
            <p:cxnSp>
              <p:nvCxnSpPr>
                <p:cNvPr id="4125" name="Straight Connector 4124">
                  <a:extLst>
                    <a:ext uri="{FF2B5EF4-FFF2-40B4-BE49-F238E27FC236}">
                      <a16:creationId xmlns:a16="http://schemas.microsoft.com/office/drawing/2014/main" id="{D1DB86FC-C4B2-4507-28EC-86B581D430B8}"/>
                    </a:ext>
                  </a:extLst>
                </p:cNvPr>
                <p:cNvCxnSpPr>
                  <a:cxnSpLocks/>
                </p:cNvCxnSpPr>
                <p:nvPr/>
              </p:nvCxnSpPr>
              <p:spPr>
                <a:xfrm>
                  <a:off x="10263555" y="3389763"/>
                  <a:ext cx="821708" cy="0"/>
                </a:xfrm>
                <a:prstGeom prst="line">
                  <a:avLst/>
                </a:prstGeom>
                <a:noFill/>
                <a:ln w="28575" cap="flat" cmpd="sng" algn="ctr">
                  <a:solidFill>
                    <a:sysClr val="windowText" lastClr="000000"/>
                  </a:solidFill>
                  <a:prstDash val="solid"/>
                  <a:miter lim="800000"/>
                </a:ln>
                <a:effectLst/>
              </p:spPr>
            </p:cxnSp>
            <p:sp>
              <p:nvSpPr>
                <p:cNvPr id="4126" name="Oval 4125">
                  <a:extLst>
                    <a:ext uri="{FF2B5EF4-FFF2-40B4-BE49-F238E27FC236}">
                      <a16:creationId xmlns:a16="http://schemas.microsoft.com/office/drawing/2014/main" id="{066190BE-F68B-52EA-F305-436CBD48DC02}"/>
                    </a:ext>
                  </a:extLst>
                </p:cNvPr>
                <p:cNvSpPr/>
                <p:nvPr/>
              </p:nvSpPr>
              <p:spPr>
                <a:xfrm>
                  <a:off x="10556828" y="3263435"/>
                  <a:ext cx="252655" cy="252655"/>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rPr>
                    <a:t>V</a:t>
                  </a:r>
                </a:p>
              </p:txBody>
            </p:sp>
            <p:cxnSp>
              <p:nvCxnSpPr>
                <p:cNvPr id="4127" name="Straight Connector 4126">
                  <a:extLst>
                    <a:ext uri="{FF2B5EF4-FFF2-40B4-BE49-F238E27FC236}">
                      <a16:creationId xmlns:a16="http://schemas.microsoft.com/office/drawing/2014/main" id="{D9838D36-757B-DFD8-9E7A-BACEFD13DD87}"/>
                    </a:ext>
                  </a:extLst>
                </p:cNvPr>
                <p:cNvCxnSpPr>
                  <a:cxnSpLocks/>
                </p:cNvCxnSpPr>
                <p:nvPr/>
              </p:nvCxnSpPr>
              <p:spPr>
                <a:xfrm>
                  <a:off x="10435505" y="3302648"/>
                  <a:ext cx="68580" cy="0"/>
                </a:xfrm>
                <a:prstGeom prst="line">
                  <a:avLst/>
                </a:prstGeom>
                <a:noFill/>
                <a:ln w="28575" cap="flat" cmpd="sng" algn="ctr">
                  <a:solidFill>
                    <a:sysClr val="windowText" lastClr="000000"/>
                  </a:solidFill>
                  <a:prstDash val="solid"/>
                  <a:miter lim="800000"/>
                </a:ln>
                <a:effectLst/>
              </p:spPr>
            </p:cxnSp>
            <p:cxnSp>
              <p:nvCxnSpPr>
                <p:cNvPr id="4128" name="Straight Connector 4127">
                  <a:extLst>
                    <a:ext uri="{FF2B5EF4-FFF2-40B4-BE49-F238E27FC236}">
                      <a16:creationId xmlns:a16="http://schemas.microsoft.com/office/drawing/2014/main" id="{8377C6AB-CED7-73E8-588E-336BAB999A37}"/>
                    </a:ext>
                  </a:extLst>
                </p:cNvPr>
                <p:cNvCxnSpPr>
                  <a:cxnSpLocks/>
                </p:cNvCxnSpPr>
                <p:nvPr/>
              </p:nvCxnSpPr>
              <p:spPr>
                <a:xfrm rot="5400000">
                  <a:off x="10435505" y="3302649"/>
                  <a:ext cx="68580" cy="0"/>
                </a:xfrm>
                <a:prstGeom prst="line">
                  <a:avLst/>
                </a:prstGeom>
                <a:noFill/>
                <a:ln w="28575" cap="flat" cmpd="sng" algn="ctr">
                  <a:solidFill>
                    <a:sysClr val="windowText" lastClr="000000"/>
                  </a:solidFill>
                  <a:prstDash val="solid"/>
                  <a:miter lim="800000"/>
                </a:ln>
                <a:effectLst/>
              </p:spPr>
            </p:cxnSp>
            <p:cxnSp>
              <p:nvCxnSpPr>
                <p:cNvPr id="4129" name="Straight Connector 4128">
                  <a:extLst>
                    <a:ext uri="{FF2B5EF4-FFF2-40B4-BE49-F238E27FC236}">
                      <a16:creationId xmlns:a16="http://schemas.microsoft.com/office/drawing/2014/main" id="{0EDE632D-6833-318F-AEAD-8AD60B6A2F9F}"/>
                    </a:ext>
                  </a:extLst>
                </p:cNvPr>
                <p:cNvCxnSpPr>
                  <a:cxnSpLocks/>
                </p:cNvCxnSpPr>
                <p:nvPr/>
              </p:nvCxnSpPr>
              <p:spPr>
                <a:xfrm>
                  <a:off x="10862225" y="3302648"/>
                  <a:ext cx="68580" cy="0"/>
                </a:xfrm>
                <a:prstGeom prst="line">
                  <a:avLst/>
                </a:prstGeom>
                <a:noFill/>
                <a:ln w="28575" cap="flat" cmpd="sng" algn="ctr">
                  <a:solidFill>
                    <a:sysClr val="windowText" lastClr="000000"/>
                  </a:solidFill>
                  <a:prstDash val="solid"/>
                  <a:miter lim="800000"/>
                </a:ln>
                <a:effectLst/>
              </p:spPr>
            </p:cxnSp>
          </p:grpSp>
          <p:cxnSp>
            <p:nvCxnSpPr>
              <p:cNvPr id="4123" name="Straight Connector 4122">
                <a:extLst>
                  <a:ext uri="{FF2B5EF4-FFF2-40B4-BE49-F238E27FC236}">
                    <a16:creationId xmlns:a16="http://schemas.microsoft.com/office/drawing/2014/main" id="{7B4F3A31-F59C-4670-C37F-120DEE1470C3}"/>
                  </a:ext>
                </a:extLst>
              </p:cNvPr>
              <p:cNvCxnSpPr>
                <a:cxnSpLocks/>
              </p:cNvCxnSpPr>
              <p:nvPr/>
            </p:nvCxnSpPr>
            <p:spPr>
              <a:xfrm>
                <a:off x="3280197" y="4039303"/>
                <a:ext cx="0" cy="809787"/>
              </a:xfrm>
              <a:prstGeom prst="line">
                <a:avLst/>
              </a:prstGeom>
              <a:noFill/>
              <a:ln w="28575" cap="flat" cmpd="sng" algn="ctr">
                <a:solidFill>
                  <a:sysClr val="windowText" lastClr="000000"/>
                </a:solidFill>
                <a:prstDash val="solid"/>
                <a:miter lim="800000"/>
              </a:ln>
              <a:effectLst/>
            </p:spPr>
          </p:cxnSp>
          <p:cxnSp>
            <p:nvCxnSpPr>
              <p:cNvPr id="4124" name="Straight Connector 4123">
                <a:extLst>
                  <a:ext uri="{FF2B5EF4-FFF2-40B4-BE49-F238E27FC236}">
                    <a16:creationId xmlns:a16="http://schemas.microsoft.com/office/drawing/2014/main" id="{E8EA8648-60A5-C4BB-AF28-3C53B146ACF7}"/>
                  </a:ext>
                </a:extLst>
              </p:cNvPr>
              <p:cNvCxnSpPr>
                <a:cxnSpLocks/>
              </p:cNvCxnSpPr>
              <p:nvPr/>
            </p:nvCxnSpPr>
            <p:spPr>
              <a:xfrm>
                <a:off x="4981479" y="4029497"/>
                <a:ext cx="0" cy="805417"/>
              </a:xfrm>
              <a:prstGeom prst="line">
                <a:avLst/>
              </a:prstGeom>
              <a:noFill/>
              <a:ln w="28575" cap="flat" cmpd="sng" algn="ctr">
                <a:solidFill>
                  <a:sysClr val="windowText" lastClr="000000"/>
                </a:solidFill>
                <a:prstDash val="solid"/>
                <a:miter lim="800000"/>
              </a:ln>
              <a:effectLst/>
            </p:spPr>
          </p:cxnSp>
        </p:grpSp>
        <p:grpSp>
          <p:nvGrpSpPr>
            <p:cNvPr id="4149" name="Group 4148">
              <a:extLst>
                <a:ext uri="{FF2B5EF4-FFF2-40B4-BE49-F238E27FC236}">
                  <a16:creationId xmlns:a16="http://schemas.microsoft.com/office/drawing/2014/main" id="{9505D708-3642-0517-CD60-9D4EFEC70F8E}"/>
                </a:ext>
              </a:extLst>
            </p:cNvPr>
            <p:cNvGrpSpPr/>
            <p:nvPr/>
          </p:nvGrpSpPr>
          <p:grpSpPr>
            <a:xfrm>
              <a:off x="2630659" y="847491"/>
              <a:ext cx="788515" cy="632119"/>
              <a:chOff x="292322" y="1259789"/>
              <a:chExt cx="788515" cy="632119"/>
            </a:xfrm>
          </p:grpSpPr>
          <p:sp>
            <p:nvSpPr>
              <p:cNvPr id="4150" name="Rectangle 4149">
                <a:extLst>
                  <a:ext uri="{FF2B5EF4-FFF2-40B4-BE49-F238E27FC236}">
                    <a16:creationId xmlns:a16="http://schemas.microsoft.com/office/drawing/2014/main" id="{A4BDC71D-2E79-DB88-103A-358CCFABDC08}"/>
                  </a:ext>
                </a:extLst>
              </p:cNvPr>
              <p:cNvSpPr/>
              <p:nvPr/>
            </p:nvSpPr>
            <p:spPr>
              <a:xfrm>
                <a:off x="434209" y="1793714"/>
                <a:ext cx="601227" cy="98194"/>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grpSp>
            <p:nvGrpSpPr>
              <p:cNvPr id="4151" name="Group 4150">
                <a:extLst>
                  <a:ext uri="{FF2B5EF4-FFF2-40B4-BE49-F238E27FC236}">
                    <a16:creationId xmlns:a16="http://schemas.microsoft.com/office/drawing/2014/main" id="{17619439-9B85-E87D-C65E-9B94F4DB7DE8}"/>
                  </a:ext>
                </a:extLst>
              </p:cNvPr>
              <p:cNvGrpSpPr/>
              <p:nvPr/>
            </p:nvGrpSpPr>
            <p:grpSpPr>
              <a:xfrm>
                <a:off x="292322" y="1259789"/>
                <a:ext cx="788515" cy="581147"/>
                <a:chOff x="1588032" y="3712328"/>
                <a:chExt cx="670513" cy="494179"/>
              </a:xfrm>
            </p:grpSpPr>
            <p:cxnSp>
              <p:nvCxnSpPr>
                <p:cNvPr id="4152" name="Straight Connector 4151">
                  <a:extLst>
                    <a:ext uri="{FF2B5EF4-FFF2-40B4-BE49-F238E27FC236}">
                      <a16:creationId xmlns:a16="http://schemas.microsoft.com/office/drawing/2014/main" id="{00D5A8B0-4596-185D-7251-45481E8CF873}"/>
                    </a:ext>
                  </a:extLst>
                </p:cNvPr>
                <p:cNvCxnSpPr>
                  <a:cxnSpLocks/>
                </p:cNvCxnSpPr>
                <p:nvPr/>
              </p:nvCxnSpPr>
              <p:spPr>
                <a:xfrm flipV="1">
                  <a:off x="1702885" y="3963201"/>
                  <a:ext cx="456477" cy="201527"/>
                </a:xfrm>
                <a:prstGeom prst="line">
                  <a:avLst/>
                </a:prstGeom>
                <a:noFill/>
                <a:ln w="38100" cap="flat" cmpd="sng" algn="ctr">
                  <a:solidFill>
                    <a:srgbClr val="000000"/>
                  </a:solidFill>
                  <a:prstDash val="solid"/>
                </a:ln>
                <a:effectLst/>
              </p:spPr>
            </p:cxnSp>
            <p:sp>
              <p:nvSpPr>
                <p:cNvPr id="4153" name="TextBox 4152">
                  <a:extLst>
                    <a:ext uri="{FF2B5EF4-FFF2-40B4-BE49-F238E27FC236}">
                      <a16:creationId xmlns:a16="http://schemas.microsoft.com/office/drawing/2014/main" id="{A11DEFE9-D6AD-9593-F682-14C84C41CCEC}"/>
                    </a:ext>
                  </a:extLst>
                </p:cNvPr>
                <p:cNvSpPr txBox="1"/>
                <p:nvPr/>
              </p:nvSpPr>
              <p:spPr>
                <a:xfrm>
                  <a:off x="1588032" y="3712328"/>
                  <a:ext cx="467211" cy="3925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K</a:t>
                  </a:r>
                </a:p>
              </p:txBody>
            </p:sp>
            <p:sp>
              <p:nvSpPr>
                <p:cNvPr id="4154" name="Oval 4153">
                  <a:extLst>
                    <a:ext uri="{FF2B5EF4-FFF2-40B4-BE49-F238E27FC236}">
                      <a16:creationId xmlns:a16="http://schemas.microsoft.com/office/drawing/2014/main" id="{FC367D30-CACD-CAD5-858A-50A122F0225D}"/>
                    </a:ext>
                  </a:extLst>
                </p:cNvPr>
                <p:cNvSpPr/>
                <p:nvPr/>
              </p:nvSpPr>
              <p:spPr>
                <a:xfrm>
                  <a:off x="2201901"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4155" name="Oval 4154">
                  <a:extLst>
                    <a:ext uri="{FF2B5EF4-FFF2-40B4-BE49-F238E27FC236}">
                      <a16:creationId xmlns:a16="http://schemas.microsoft.com/office/drawing/2014/main" id="{05135F4A-6547-3292-669A-5FC15AB7088B}"/>
                    </a:ext>
                  </a:extLst>
                </p:cNvPr>
                <p:cNvSpPr/>
                <p:nvPr/>
              </p:nvSpPr>
              <p:spPr>
                <a:xfrm>
                  <a:off x="1680364"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grpSp>
        </p:grpSp>
      </p:grpSp>
    </p:spTree>
    <p:extLst>
      <p:ext uri="{BB962C8B-B14F-4D97-AF65-F5344CB8AC3E}">
        <p14:creationId xmlns:p14="http://schemas.microsoft.com/office/powerpoint/2010/main" val="906435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EF637-8DD8-6E3E-EF3D-51FF153732DD}"/>
              </a:ext>
            </a:extLst>
          </p:cNvPr>
          <p:cNvPicPr>
            <a:picLocks noChangeAspect="1"/>
          </p:cNvPicPr>
          <p:nvPr/>
        </p:nvPicPr>
        <p:blipFill>
          <a:blip r:embed="rId2"/>
          <a:stretch>
            <a:fillRect/>
          </a:stretch>
        </p:blipFill>
        <p:spPr>
          <a:xfrm>
            <a:off x="1861457" y="530678"/>
            <a:ext cx="5535386" cy="5535386"/>
          </a:xfrm>
          <a:prstGeom prst="rect">
            <a:avLst/>
          </a:prstGeom>
        </p:spPr>
      </p:pic>
      <p:sp>
        <p:nvSpPr>
          <p:cNvPr id="4" name="Google Shape;253;p16">
            <a:extLst>
              <a:ext uri="{FF2B5EF4-FFF2-40B4-BE49-F238E27FC236}">
                <a16:creationId xmlns:a16="http://schemas.microsoft.com/office/drawing/2014/main" id="{AB7F5F75-385D-45AB-9B57-DC3281B43274}"/>
              </a:ext>
            </a:extLst>
          </p:cNvPr>
          <p:cNvSpPr txBox="1"/>
          <p:nvPr/>
        </p:nvSpPr>
        <p:spPr>
          <a:xfrm>
            <a:off x="2419349" y="462292"/>
            <a:ext cx="4592683" cy="765098"/>
          </a:xfrm>
          <a:prstGeom prst="rect">
            <a:avLst/>
          </a:prstGeom>
          <a:noFill/>
          <a:ln>
            <a:noFill/>
          </a:ln>
        </p:spPr>
        <p:txBody>
          <a:bodyPr spcFirstLastPara="1" wrap="square" lIns="91425" tIns="91425" rIns="91425" bIns="91425" anchor="ctr" anchorCtr="0">
            <a:noAutofit/>
          </a:bodyPr>
          <a:lstStyle/>
          <a:p>
            <a:pPr algn="ctr">
              <a:defRPr/>
            </a:pPr>
            <a:r>
              <a:rPr lang="en-US" sz="4800" b="1" dirty="0">
                <a:solidFill>
                  <a:srgbClr val="002060"/>
                </a:solidFill>
                <a:latin typeface="Arial" panose="020B0604020202020204" pitchFamily="34" charset="0"/>
                <a:ea typeface="Ranchers"/>
                <a:cs typeface="Ranchers"/>
                <a:sym typeface="Ranchers"/>
              </a:rPr>
              <a:t>LUYỆN TẬP</a:t>
            </a:r>
          </a:p>
        </p:txBody>
      </p:sp>
    </p:spTree>
    <p:extLst>
      <p:ext uri="{BB962C8B-B14F-4D97-AF65-F5344CB8AC3E}">
        <p14:creationId xmlns:p14="http://schemas.microsoft.com/office/powerpoint/2010/main" val="3519101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1E11EA-CAEB-CF0A-0053-D25AB896E599}"/>
              </a:ext>
            </a:extLst>
          </p:cNvPr>
          <p:cNvPicPr>
            <a:picLocks noChangeAspect="1"/>
          </p:cNvPicPr>
          <p:nvPr/>
        </p:nvPicPr>
        <p:blipFill>
          <a:blip r:embed="rId5"/>
          <a:stretch>
            <a:fillRect/>
          </a:stretch>
        </p:blipFill>
        <p:spPr>
          <a:xfrm>
            <a:off x="6011542" y="2608903"/>
            <a:ext cx="2031661" cy="22971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70277" y="-31915"/>
            <a:ext cx="2031564" cy="3958047"/>
          </a:xfrm>
          <a:prstGeom prst="rect">
            <a:avLst/>
          </a:prstGeom>
        </p:spPr>
      </p:pic>
      <p:sp>
        <p:nvSpPr>
          <p:cNvPr id="4" name="Rectangle 3"/>
          <p:cNvSpPr/>
          <p:nvPr/>
        </p:nvSpPr>
        <p:spPr>
          <a:xfrm>
            <a:off x="3843279" y="1382539"/>
            <a:ext cx="3886321" cy="830997"/>
          </a:xfrm>
          <a:prstGeom prst="rect">
            <a:avLst/>
          </a:prstGeom>
          <a:noFill/>
        </p:spPr>
        <p:txBody>
          <a:bodyPr wrap="none" lIns="68580" tIns="34290" rIns="68580" bIns="34290">
            <a:spAutoFit/>
          </a:bodyPr>
          <a:lstStyle/>
          <a:p>
            <a:pPr algn="ctr" defTabSz="685800">
              <a:buClrTx/>
            </a:pPr>
            <a:r>
              <a:rPr lang="en-US" sz="4950" b="1" kern="1200" dirty="0">
                <a:ln w="10160">
                  <a:solidFill>
                    <a:srgbClr val="4472C4"/>
                  </a:solidFill>
                  <a:prstDash val="solid"/>
                </a:ln>
                <a:solidFill>
                  <a:srgbClr val="FFFFFF"/>
                </a:solidFill>
                <a:effectLst>
                  <a:outerShdw blurRad="38100" dist="22860" dir="5400000" algn="tl" rotWithShape="0">
                    <a:srgbClr val="000000">
                      <a:alpha val="30000"/>
                    </a:srgbClr>
                  </a:outerShdw>
                </a:effectLst>
                <a:latin typeface="Roboto Black" panose="02000000000000000000" pitchFamily="2" charset="0"/>
                <a:ea typeface="Roboto Black" panose="02000000000000000000" pitchFamily="2" charset="0"/>
                <a:cs typeface="+mn-cs"/>
              </a:rPr>
              <a:t>NHỔ CÀ RỐT</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0948" y="1784380"/>
            <a:ext cx="1529967" cy="138946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0244" y="2401158"/>
            <a:ext cx="1114405" cy="1556889"/>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596160" y="4063381"/>
            <a:ext cx="638176" cy="95490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5929953" y="4063381"/>
            <a:ext cx="638176" cy="9549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4253553" y="4063381"/>
            <a:ext cx="638176" cy="95490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2636957" y="4063381"/>
            <a:ext cx="638176" cy="954901"/>
          </a:xfrm>
          <a:prstGeom prst="rect">
            <a:avLst/>
          </a:prstGeom>
        </p:spPr>
      </p:pic>
      <p:sp>
        <p:nvSpPr>
          <p:cNvPr id="19" name="Rectangle 18"/>
          <p:cNvSpPr/>
          <p:nvPr/>
        </p:nvSpPr>
        <p:spPr>
          <a:xfrm>
            <a:off x="2611789" y="4537858"/>
            <a:ext cx="5759126"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95500" y="1902778"/>
            <a:ext cx="457200" cy="457200"/>
          </a:xfrm>
          <a:prstGeom prst="rect">
            <a:avLst/>
          </a:prstGeom>
        </p:spPr>
      </p:pic>
    </p:spTree>
    <p:extLst>
      <p:ext uri="{BB962C8B-B14F-4D97-AF65-F5344CB8AC3E}">
        <p14:creationId xmlns:p14="http://schemas.microsoft.com/office/powerpoint/2010/main" val="15003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1700" y="3404823"/>
            <a:ext cx="937499" cy="100215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0775" y="3367161"/>
            <a:ext cx="937499" cy="100215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2041" y="3395737"/>
            <a:ext cx="937499" cy="1002155"/>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3243679" y="2970410"/>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59491" y="3404824"/>
            <a:ext cx="1081916" cy="982556"/>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032770" y="4098014"/>
            <a:ext cx="617273" cy="459398"/>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69912" y="4051593"/>
            <a:ext cx="638176" cy="9549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8566" y="3367162"/>
            <a:ext cx="1081916" cy="982556"/>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131845" y="4060352"/>
            <a:ext cx="617273" cy="45939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468987" y="4063380"/>
            <a:ext cx="638176" cy="954901"/>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56419" y="3260302"/>
            <a:ext cx="796388" cy="982556"/>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3640253" y="4063381"/>
            <a:ext cx="638176" cy="954901"/>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503262"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Câu 1: Cường độ dòng điện được kí hiệu là</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9" y="4537858"/>
            <a:ext cx="6475434"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  A                       B                       C                       D</a:t>
            </a:r>
          </a:p>
        </p:txBody>
      </p:sp>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sp>
        <p:nvSpPr>
          <p:cNvPr id="29" name="Rectangle 28"/>
          <p:cNvSpPr/>
          <p:nvPr/>
        </p:nvSpPr>
        <p:spPr>
          <a:xfrm>
            <a:off x="4108100" y="1058622"/>
            <a:ext cx="503590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V</a:t>
            </a:r>
          </a:p>
        </p:txBody>
      </p:sp>
      <p:sp>
        <p:nvSpPr>
          <p:cNvPr id="31" name="Rectangle 30"/>
          <p:cNvSpPr/>
          <p:nvPr/>
        </p:nvSpPr>
        <p:spPr>
          <a:xfrm>
            <a:off x="4108100" y="1429230"/>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I</a:t>
            </a:r>
          </a:p>
        </p:txBody>
      </p:sp>
      <p:sp>
        <p:nvSpPr>
          <p:cNvPr id="32" name="Rectangle 31"/>
          <p:cNvSpPr/>
          <p:nvPr/>
        </p:nvSpPr>
        <p:spPr>
          <a:xfrm>
            <a:off x="4108100" y="1799838"/>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A</a:t>
            </a:r>
          </a:p>
        </p:txBody>
      </p:sp>
      <p:sp>
        <p:nvSpPr>
          <p:cNvPr id="34" name="Rectangle 33"/>
          <p:cNvSpPr/>
          <p:nvPr/>
        </p:nvSpPr>
        <p:spPr>
          <a:xfrm>
            <a:off x="4108100" y="2170447"/>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U</a:t>
            </a:r>
          </a:p>
        </p:txBody>
      </p:sp>
      <p:pic>
        <p:nvPicPr>
          <p:cNvPr id="2" name="Am-thanh-that-vong-www_tiengdong_com">
            <a:hlinkClick r:id="" action="ppaction://media"/>
            <a:extLst>
              <a:ext uri="{FF2B5EF4-FFF2-40B4-BE49-F238E27FC236}">
                <a16:creationId xmlns:a16="http://schemas.microsoft.com/office/drawing/2014/main" id="{7D8A943A-802A-3E4E-6FD8-E419047BCA15}"/>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2" y="1901668"/>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20CC7EB3-4778-5C87-8472-6AFEBC8584B6}"/>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2" y="2597133"/>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9365B101-8CCC-4B64-BE38-D561CE16DF40}"/>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1" y="3137452"/>
            <a:ext cx="422729" cy="422729"/>
          </a:xfrm>
          <a:prstGeom prst="rect">
            <a:avLst/>
          </a:prstGeom>
        </p:spPr>
      </p:pic>
      <p:pic>
        <p:nvPicPr>
          <p:cNvPr id="7" name="Tieng-vo-tay-tra-loi-dung-www_tiengdong_com">
            <a:hlinkClick r:id="" action="ppaction://media"/>
            <a:extLst>
              <a:ext uri="{FF2B5EF4-FFF2-40B4-BE49-F238E27FC236}">
                <a16:creationId xmlns:a16="http://schemas.microsoft.com/office/drawing/2014/main" id="{890243CC-D99A-00FE-D920-9D158CFDF1BC}"/>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351113" y="3910529"/>
            <a:ext cx="487363" cy="487363"/>
          </a:xfrm>
          <a:prstGeom prst="rect">
            <a:avLst/>
          </a:prstGeom>
        </p:spPr>
      </p:pic>
      <p:pic>
        <p:nvPicPr>
          <p:cNvPr id="9" name="Picture 8">
            <a:extLst>
              <a:ext uri="{FF2B5EF4-FFF2-40B4-BE49-F238E27FC236}">
                <a16:creationId xmlns:a16="http://schemas.microsoft.com/office/drawing/2014/main" id="{CD0D01A3-C059-3423-41A4-941B425FD97F}"/>
              </a:ext>
            </a:extLst>
          </p:cNvPr>
          <p:cNvPicPr>
            <a:picLocks noChangeAspect="1"/>
          </p:cNvPicPr>
          <p:nvPr/>
        </p:nvPicPr>
        <p:blipFill>
          <a:blip r:embed="rId18"/>
          <a:stretch>
            <a:fillRect/>
          </a:stretch>
        </p:blipFill>
        <p:spPr>
          <a:xfrm>
            <a:off x="6011542" y="2608903"/>
            <a:ext cx="2031661" cy="229711"/>
          </a:xfrm>
          <a:prstGeom prst="rect">
            <a:avLst/>
          </a:prstGeom>
        </p:spPr>
      </p:pic>
    </p:spTree>
    <p:extLst>
      <p:ext uri="{BB962C8B-B14F-4D97-AF65-F5344CB8AC3E}">
        <p14:creationId xmlns:p14="http://schemas.microsoft.com/office/powerpoint/2010/main" val="11947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7135 0.30371 " pathEditMode="relative" rAng="0" ptsTypes="AA">
                                      <p:cBhvr>
                                        <p:cTn id="46" dur="20000" fill="hold"/>
                                        <p:tgtEl>
                                          <p:spTgt spid="5"/>
                                        </p:tgtEl>
                                        <p:attrNameLst>
                                          <p:attrName>ppt_x</p:attrName>
                                          <p:attrName>ppt_y</p:attrName>
                                        </p:attrNameLst>
                                      </p:cBhvr>
                                      <p:rCtr x="33559" y="15185"/>
                                    </p:animMotion>
                                  </p:childTnLst>
                                </p:cTn>
                              </p:par>
                            </p:childTnLst>
                          </p:cTn>
                        </p:par>
                        <p:par>
                          <p:cTn id="47" fill="hold">
                            <p:stCondLst>
                              <p:cond delay="21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21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22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46597 0.29476 " pathEditMode="relative" rAng="0" ptsTypes="AA">
                                      <p:cBhvr>
                                        <p:cTn id="100" dur="1000" fill="hold"/>
                                        <p:tgtEl>
                                          <p:spTgt spid="5"/>
                                        </p:tgtEl>
                                        <p:attrNameLst>
                                          <p:attrName>ppt_x</p:attrName>
                                          <p:attrName>ppt_y</p:attrName>
                                        </p:attrNameLst>
                                      </p:cBhvr>
                                      <p:rCtr x="23299" y="14722"/>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6441 0.28673 " pathEditMode="relative" rAng="0" ptsTypes="AA">
                                      <p:cBhvr>
                                        <p:cTn id="154" dur="1000" fill="hold"/>
                                        <p:tgtEl>
                                          <p:spTgt spid="5"/>
                                        </p:tgtEl>
                                        <p:attrNameLst>
                                          <p:attrName>ppt_x</p:attrName>
                                          <p:attrName>ppt_y</p:attrName>
                                        </p:attrNameLst>
                                      </p:cBhvr>
                                      <p:rCtr x="13212" y="14321"/>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8085" fill="hold"/>
                                        <p:tgtEl>
                                          <p:spTgt spid="7"/>
                                        </p:tgtEl>
                                      </p:cBhvr>
                                    </p:cmd>
                                  </p:childTnLst>
                                </p:cTn>
                              </p:par>
                              <p:par>
                                <p:cTn id="184" presetID="10" presetClass="exit" presetSubtype="0" fill="hold" nodeType="withEffect">
                                  <p:stCondLst>
                                    <p:cond delay="0"/>
                                  </p:stCondLst>
                                  <p:childTnLst>
                                    <p:animEffect transition="out" filter="fade">
                                      <p:cBhvr>
                                        <p:cTn id="185" dur="250"/>
                                        <p:tgtEl>
                                          <p:spTgt spid="26"/>
                                        </p:tgtEl>
                                      </p:cBhvr>
                                    </p:animEffect>
                                    <p:set>
                                      <p:cBhvr>
                                        <p:cTn id="186" dur="1" fill="hold">
                                          <p:stCondLst>
                                            <p:cond delay="249"/>
                                          </p:stCondLst>
                                        </p:cTn>
                                        <p:tgtEl>
                                          <p:spTgt spid="26"/>
                                        </p:tgtEl>
                                        <p:attrNameLst>
                                          <p:attrName>style.visibility</p:attrName>
                                        </p:attrNameLst>
                                      </p:cBhvr>
                                      <p:to>
                                        <p:strVal val="hidden"/>
                                      </p:to>
                                    </p:set>
                                  </p:childTnLst>
                                </p:cTn>
                              </p:par>
                              <p:par>
                                <p:cTn id="187" presetID="10" presetClass="entr"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fade">
                                      <p:cBhvr>
                                        <p:cTn id="189" dur="500"/>
                                        <p:tgtEl>
                                          <p:spTgt spid="77"/>
                                        </p:tgtEl>
                                      </p:cBhvr>
                                    </p:animEffect>
                                  </p:childTnLst>
                                </p:cTn>
                              </p:par>
                              <p:par>
                                <p:cTn id="190" presetID="8" presetClass="emph" presetSubtype="0" repeatCount="indefinite" fill="hold" grpId="1" nodeType="withEffect">
                                  <p:stCondLst>
                                    <p:cond delay="0"/>
                                  </p:stCondLst>
                                  <p:childTnLst>
                                    <p:animRot by="21600000">
                                      <p:cBhvr>
                                        <p:cTn id="191"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4"/>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2">
                                            <p:txEl>
                                              <p:pRg st="0" end="0"/>
                                            </p:txEl>
                                          </p:spTgt>
                                        </p:tgtEl>
                                        <p:attrNameLst>
                                          <p:attrName>style.color</p:attrName>
                                        </p:attrNameLst>
                                      </p:cBhvr>
                                      <p:by>
                                        <p:hsl h="0" s="-12549" l="-25098"/>
                                      </p:by>
                                    </p:animClr>
                                    <p:animClr clrSpc="hsl" dir="cw">
                                      <p:cBhvr>
                                        <p:cTn id="257" dur="500" fill="hold"/>
                                        <p:tgtEl>
                                          <p:spTgt spid="32">
                                            <p:txEl>
                                              <p:pRg st="0" end="0"/>
                                            </p:txEl>
                                          </p:spTgt>
                                        </p:tgtEl>
                                        <p:attrNameLst>
                                          <p:attrName>fillcolor</p:attrName>
                                        </p:attrNameLst>
                                      </p:cBhvr>
                                      <p:by>
                                        <p:hsl h="0" s="-12549" l="-25098"/>
                                      </p:by>
                                    </p:animClr>
                                    <p:animClr clrSpc="hsl" dir="cw">
                                      <p:cBhvr>
                                        <p:cTn id="258" dur="500" fill="hold"/>
                                        <p:tgtEl>
                                          <p:spTgt spid="32">
                                            <p:txEl>
                                              <p:pRg st="0" end="0"/>
                                            </p:txEl>
                                          </p:spTgt>
                                        </p:tgtEl>
                                        <p:attrNameLst>
                                          <p:attrName>stroke.color</p:attrName>
                                        </p:attrNameLst>
                                      </p:cBhvr>
                                      <p:by>
                                        <p:hsl h="0" s="-12549" l="-25098"/>
                                      </p:by>
                                    </p:animClr>
                                    <p:set>
                                      <p:cBhvr>
                                        <p:cTn id="259" dur="500" fill="hold"/>
                                        <p:tgtEl>
                                          <p:spTgt spid="32">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4">
                                            <p:txEl>
                                              <p:pRg st="0" end="0"/>
                                            </p:txEl>
                                          </p:spTgt>
                                        </p:tgtEl>
                                        <p:attrNameLst>
                                          <p:attrName>style.color</p:attrName>
                                        </p:attrNameLst>
                                      </p:cBhvr>
                                      <p:by>
                                        <p:hsl h="0" s="-12549" l="-25098"/>
                                      </p:by>
                                    </p:animClr>
                                    <p:animClr clrSpc="hsl" dir="cw">
                                      <p:cBhvr>
                                        <p:cTn id="262" dur="500" fill="hold"/>
                                        <p:tgtEl>
                                          <p:spTgt spid="34">
                                            <p:txEl>
                                              <p:pRg st="0" end="0"/>
                                            </p:txEl>
                                          </p:spTgt>
                                        </p:tgtEl>
                                        <p:attrNameLst>
                                          <p:attrName>fillcolor</p:attrName>
                                        </p:attrNameLst>
                                      </p:cBhvr>
                                      <p:by>
                                        <p:hsl h="0" s="-12549" l="-25098"/>
                                      </p:by>
                                    </p:animClr>
                                    <p:animClr clrSpc="hsl" dir="cw">
                                      <p:cBhvr>
                                        <p:cTn id="263" dur="500" fill="hold"/>
                                        <p:tgtEl>
                                          <p:spTgt spid="34">
                                            <p:txEl>
                                              <p:pRg st="0" end="0"/>
                                            </p:txEl>
                                          </p:spTgt>
                                        </p:tgtEl>
                                        <p:attrNameLst>
                                          <p:attrName>stroke.color</p:attrName>
                                        </p:attrNameLst>
                                      </p:cBhvr>
                                      <p:by>
                                        <p:hsl h="0" s="-12549" l="-25098"/>
                                      </p:by>
                                    </p:animClr>
                                    <p:set>
                                      <p:cBhvr>
                                        <p:cTn id="264" dur="500" fill="hold"/>
                                        <p:tgtEl>
                                          <p:spTgt spid="34">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7"/>
                </p:tgtEl>
              </p:cMediaNode>
            </p:audio>
          </p:childTnLst>
        </p:cTn>
      </p:par>
    </p:tnLst>
    <p:bldLst>
      <p:bldP spid="77" grpId="0" animBg="1"/>
      <p:bldP spid="77" grpId="1" animBg="1"/>
      <p:bldP spid="45" grpId="0" animBg="1"/>
      <p:bldP spid="29" grpId="0" build="allAtOnce"/>
      <p:bldP spid="32" grpId="0" build="allAtOnce"/>
      <p:bldP spid="3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3097" y="3454547"/>
            <a:ext cx="937499" cy="100215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8367" y="3402925"/>
            <a:ext cx="937499" cy="1002155"/>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1286062" y="2986406"/>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sp>
        <p:nvSpPr>
          <p:cNvPr id="35" name="Rectangle 34"/>
          <p:cNvSpPr/>
          <p:nvPr/>
        </p:nvSpPr>
        <p:spPr>
          <a:xfrm>
            <a:off x="3691486" y="1003144"/>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Độ</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mạnh</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yếu</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của</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dòng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0888" y="3454548"/>
            <a:ext cx="1081916" cy="982556"/>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334167" y="4147738"/>
            <a:ext cx="617273" cy="459398"/>
          </a:xfrm>
          <a:prstGeom prst="rect">
            <a:avLst/>
          </a:prstGeo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7671309" y="4101317"/>
            <a:ext cx="638176" cy="954901"/>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6158" y="3402926"/>
            <a:ext cx="1081916" cy="982556"/>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419437" y="4096116"/>
            <a:ext cx="617273" cy="459398"/>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5756579" y="4099144"/>
            <a:ext cx="638176" cy="9549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6233" y="3414739"/>
            <a:ext cx="1081916" cy="982556"/>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8442" y="3414738"/>
            <a:ext cx="937499" cy="1002155"/>
          </a:xfrm>
          <a:prstGeom prst="rect">
            <a:avLst/>
          </a:prstGeom>
        </p:spPr>
      </p:pic>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379512" y="4107929"/>
            <a:ext cx="617273" cy="459398"/>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3716654" y="4082382"/>
            <a:ext cx="638176" cy="954901"/>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83553" y="3257481"/>
            <a:ext cx="826889" cy="1020188"/>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460929"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2: C</a:t>
            </a: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ường độ dòng điện cho ta biết</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8" y="4537858"/>
            <a:ext cx="6802005"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691486" y="1373752"/>
            <a:ext cx="5202155"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Dòng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do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nguồn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nào</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gây</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ra</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2" name="Rectangle 81"/>
          <p:cNvSpPr/>
          <p:nvPr/>
        </p:nvSpPr>
        <p:spPr>
          <a:xfrm>
            <a:off x="3691486" y="1744360"/>
            <a:ext cx="5202155"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a:t>
            </a:r>
            <a:r>
              <a:rPr lang="en-US"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Dòng điện do các hạt mang điện </a:t>
            </a:r>
            <a:r>
              <a:rPr lang="en-US" sz="1800" b="1" kern="1200" err="1">
                <a:solidFill>
                  <a:prstClr val="white"/>
                </a:solidFill>
                <a:latin typeface="Roboto" panose="02000000000000000000" pitchFamily="2" charset="0"/>
                <a:ea typeface="Roboto" panose="02000000000000000000" pitchFamily="2" charset="0"/>
                <a:cs typeface="Times New Roman" panose="02020603050405020304" pitchFamily="18" charset="0"/>
              </a:rPr>
              <a:t>nào</a:t>
            </a:r>
            <a:r>
              <a:rPr lang="en-US"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vi-VN"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tạo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nên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p>
        </p:txBody>
      </p:sp>
      <p:sp>
        <p:nvSpPr>
          <p:cNvPr id="83" name="Rectangle 82"/>
          <p:cNvSpPr/>
          <p:nvPr/>
        </p:nvSpPr>
        <p:spPr>
          <a:xfrm>
            <a:off x="3691486" y="2114969"/>
            <a:ext cx="5202155"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Tác</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dụng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nhiệt</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hoặc</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hóa</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học</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của</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dòng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Am-thanh-that-vong-www_tiengdong_com">
            <a:hlinkClick r:id="" action="ppaction://media"/>
            <a:extLst>
              <a:ext uri="{FF2B5EF4-FFF2-40B4-BE49-F238E27FC236}">
                <a16:creationId xmlns:a16="http://schemas.microsoft.com/office/drawing/2014/main" id="{766096A2-42A7-68F3-6C0C-C11B61C64C5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2000" y="1920013"/>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D38A9059-FD11-245C-462C-4B3A5694EA32}"/>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2000" y="261547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6E7ED948-8B0B-E778-6205-2B387E5D6D4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1999" y="3155797"/>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3AB1617C-BA37-C249-8D32-FB89ABB9C5E2}"/>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619681" y="3928874"/>
            <a:ext cx="487363" cy="487363"/>
          </a:xfrm>
          <a:prstGeom prst="rect">
            <a:avLst/>
          </a:prstGeom>
        </p:spPr>
      </p:pic>
      <p:pic>
        <p:nvPicPr>
          <p:cNvPr id="9" name="Picture 8">
            <a:extLst>
              <a:ext uri="{FF2B5EF4-FFF2-40B4-BE49-F238E27FC236}">
                <a16:creationId xmlns:a16="http://schemas.microsoft.com/office/drawing/2014/main" id="{33D583EA-F8C6-A8CC-8414-BF913D5E790D}"/>
              </a:ext>
            </a:extLst>
          </p:cNvPr>
          <p:cNvPicPr>
            <a:picLocks noChangeAspect="1"/>
          </p:cNvPicPr>
          <p:nvPr/>
        </p:nvPicPr>
        <p:blipFill>
          <a:blip r:embed="rId20"/>
          <a:stretch>
            <a:fillRect/>
          </a:stretch>
        </p:blipFill>
        <p:spPr>
          <a:xfrm>
            <a:off x="6011542" y="2608903"/>
            <a:ext cx="2031661" cy="229711"/>
          </a:xfrm>
          <a:prstGeom prst="rect">
            <a:avLst/>
          </a:prstGeom>
        </p:spPr>
      </p:pic>
    </p:spTree>
    <p:extLst>
      <p:ext uri="{BB962C8B-B14F-4D97-AF65-F5344CB8AC3E}">
        <p14:creationId xmlns:p14="http://schemas.microsoft.com/office/powerpoint/2010/main" val="24221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90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40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290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40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200" fill="hold">
                                          <p:stCondLst>
                                            <p:cond delay="0"/>
                                          </p:stCondLst>
                                        </p:cTn>
                                        <p:tgtEl>
                                          <p:spTgt spid="6"/>
                                        </p:tgtEl>
                                        <p:attrNameLst>
                                          <p:attrName>r</p:attrName>
                                        </p:attrNameLst>
                                      </p:cBhvr>
                                    </p:animRot>
                                    <p:animRot by="-240000">
                                      <p:cBhvr>
                                        <p:cTn id="33" dur="400" fill="hold">
                                          <p:stCondLst>
                                            <p:cond delay="400"/>
                                          </p:stCondLst>
                                        </p:cTn>
                                        <p:tgtEl>
                                          <p:spTgt spid="6"/>
                                        </p:tgtEl>
                                        <p:attrNameLst>
                                          <p:attrName>r</p:attrName>
                                        </p:attrNameLst>
                                      </p:cBhvr>
                                    </p:animRot>
                                    <p:animRot by="240000">
                                      <p:cBhvr>
                                        <p:cTn id="34" dur="400" fill="hold">
                                          <p:stCondLst>
                                            <p:cond delay="800"/>
                                          </p:stCondLst>
                                        </p:cTn>
                                        <p:tgtEl>
                                          <p:spTgt spid="6"/>
                                        </p:tgtEl>
                                        <p:attrNameLst>
                                          <p:attrName>r</p:attrName>
                                        </p:attrNameLst>
                                      </p:cBhvr>
                                    </p:animRot>
                                    <p:animRot by="-240000">
                                      <p:cBhvr>
                                        <p:cTn id="35" dur="400" fill="hold">
                                          <p:stCondLst>
                                            <p:cond delay="1200"/>
                                          </p:stCondLst>
                                        </p:cTn>
                                        <p:tgtEl>
                                          <p:spTgt spid="6"/>
                                        </p:tgtEl>
                                        <p:attrNameLst>
                                          <p:attrName>r</p:attrName>
                                        </p:attrNameLst>
                                      </p:cBhvr>
                                    </p:animRot>
                                    <p:animRot by="120000">
                                      <p:cBhvr>
                                        <p:cTn id="36" dur="400" fill="hold">
                                          <p:stCondLst>
                                            <p:cond delay="1600"/>
                                          </p:stCondLst>
                                        </p:cTn>
                                        <p:tgtEl>
                                          <p:spTgt spid="6"/>
                                        </p:tgtEl>
                                        <p:attrNameLst>
                                          <p:attrName>r</p:attrName>
                                        </p:attrNameLst>
                                      </p:cBhvr>
                                    </p:animRot>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2010"/>
                            </p:stCondLst>
                            <p:childTnLst>
                              <p:par>
                                <p:cTn id="45" presetID="63" presetClass="path" presetSubtype="0" accel="50000" decel="50000" fill="hold" nodeType="afterEffect">
                                  <p:stCondLst>
                                    <p:cond delay="0"/>
                                  </p:stCondLst>
                                  <p:childTnLst>
                                    <p:animMotion origin="layout" path="M 2.77778E-7 -1.97531E-6 L 0.70278 0.29846 " pathEditMode="relative" rAng="0" ptsTypes="AA">
                                      <p:cBhvr>
                                        <p:cTn id="46" dur="1000" fill="hold"/>
                                        <p:tgtEl>
                                          <p:spTgt spid="5"/>
                                        </p:tgtEl>
                                        <p:attrNameLst>
                                          <p:attrName>ppt_x</p:attrName>
                                          <p:attrName>ppt_y</p:attrName>
                                        </p:attrNameLst>
                                      </p:cBhvr>
                                      <p:rCtr x="35139" y="14907"/>
                                    </p:animMotion>
                                  </p:childTnLst>
                                </p:cTn>
                              </p:par>
                            </p:childTnLst>
                          </p:cTn>
                        </p:par>
                        <p:par>
                          <p:cTn id="47" fill="hold">
                            <p:stCondLst>
                              <p:cond delay="3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302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50503 0.29321 " pathEditMode="relative" rAng="0" ptsTypes="AA">
                                      <p:cBhvr>
                                        <p:cTn id="100" dur="1000" fill="hold"/>
                                        <p:tgtEl>
                                          <p:spTgt spid="5"/>
                                        </p:tgtEl>
                                        <p:attrNameLst>
                                          <p:attrName>ppt_x</p:attrName>
                                          <p:attrName>ppt_y</p:attrName>
                                        </p:attrNameLst>
                                      </p:cBhvr>
                                      <p:rCtr x="25243" y="14660"/>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724 0.29321 " pathEditMode="relative" rAng="0" ptsTypes="AA">
                                      <p:cBhvr>
                                        <p:cTn id="154" dur="1000" fill="hold"/>
                                        <p:tgtEl>
                                          <p:spTgt spid="5"/>
                                        </p:tgtEl>
                                        <p:attrNameLst>
                                          <p:attrName>ppt_x</p:attrName>
                                          <p:attrName>ppt_y</p:attrName>
                                        </p:attrNameLst>
                                      </p:cBhvr>
                                      <p:rCtr x="13611" y="14660"/>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6994" fill="hold"/>
                                        <p:tgtEl>
                                          <p:spTgt spid="4"/>
                                        </p:tgtEl>
                                      </p:cBhvr>
                                    </p:cmd>
                                  </p:childTnLst>
                                </p:cTn>
                              </p:par>
                              <p:par>
                                <p:cTn id="184" presetID="10" presetClass="entr" presetSubtype="0" fill="hold" nodeType="withEffect">
                                  <p:stCondLst>
                                    <p:cond delay="0"/>
                                  </p:stCondLst>
                                  <p:childTnLst>
                                    <p:set>
                                      <p:cBhvr>
                                        <p:cTn id="185" dur="1" fill="hold">
                                          <p:stCondLst>
                                            <p:cond delay="0"/>
                                          </p:stCondLst>
                                        </p:cTn>
                                        <p:tgtEl>
                                          <p:spTgt spid="25"/>
                                        </p:tgtEl>
                                        <p:attrNameLst>
                                          <p:attrName>style.visibility</p:attrName>
                                        </p:attrNameLst>
                                      </p:cBhvr>
                                      <p:to>
                                        <p:strVal val="visible"/>
                                      </p:to>
                                    </p:set>
                                    <p:animEffect transition="in" filter="fade">
                                      <p:cBhvr>
                                        <p:cTn id="186" dur="250"/>
                                        <p:tgtEl>
                                          <p:spTgt spid="25"/>
                                        </p:tgtEl>
                                      </p:cBhvr>
                                    </p:animEffect>
                                  </p:childTnLst>
                                  <p:subTnLst>
                                    <p:audio>
                                      <p:cMediaNode>
                                        <p:cTn display="0" masterRel="sameClick">
                                          <p:stCondLst>
                                            <p:cond evt="begin" delay="0">
                                              <p:tn val="184"/>
                                            </p:cond>
                                          </p:stCondLst>
                                          <p:endCondLst>
                                            <p:cond evt="onStopAudio" delay="0">
                                              <p:tgtEl>
                                                <p:sldTgt/>
                                              </p:tgtEl>
                                            </p:cond>
                                          </p:endCondLst>
                                        </p:cTn>
                                        <p:tgtEl>
                                          <p:sndTgt r:embed="rId7" name="oisairoi.wav"/>
                                        </p:tgtEl>
                                      </p:cMediaNode>
                                    </p:audio>
                                  </p:subTnLst>
                                </p:cTn>
                              </p:par>
                              <p:par>
                                <p:cTn id="187" presetID="10" presetClass="exit" presetSubtype="0" fill="hold" nodeType="withEffect">
                                  <p:stCondLst>
                                    <p:cond delay="0"/>
                                  </p:stCondLst>
                                  <p:childTnLst>
                                    <p:animEffect transition="out" filter="fade">
                                      <p:cBhvr>
                                        <p:cTn id="188" dur="250"/>
                                        <p:tgtEl>
                                          <p:spTgt spid="26"/>
                                        </p:tgtEl>
                                      </p:cBhvr>
                                    </p:animEffect>
                                    <p:set>
                                      <p:cBhvr>
                                        <p:cTn id="189"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0" restart="whenNotActive" fill="hold" evtFilter="cancelBubble" nodeType="interactiveSeq">
                <p:stCondLst>
                  <p:cond evt="onClick" delay="0">
                    <p:tgtEl>
                      <p:spTgt spid="30"/>
                    </p:tgtEl>
                  </p:cond>
                </p:stCondLst>
                <p:endSync evt="end" delay="0">
                  <p:rtn val="all"/>
                </p:endSync>
                <p:childTnLst>
                  <p:par>
                    <p:cTn id="191" fill="hold">
                      <p:stCondLst>
                        <p:cond delay="0"/>
                      </p:stCondLst>
                      <p:childTnLst>
                        <p:par>
                          <p:cTn id="192" fill="hold">
                            <p:stCondLst>
                              <p:cond delay="0"/>
                            </p:stCondLst>
                            <p:childTnLst>
                              <p:par>
                                <p:cTn id="193" presetID="32" presetClass="emph" presetSubtype="0" fill="hold" nodeType="clickEffect">
                                  <p:stCondLst>
                                    <p:cond delay="0"/>
                                  </p:stCondLst>
                                  <p:childTnLst>
                                    <p:animRot by="120000">
                                      <p:cBhvr>
                                        <p:cTn id="194" dur="100" fill="hold">
                                          <p:stCondLst>
                                            <p:cond delay="0"/>
                                          </p:stCondLst>
                                        </p:cTn>
                                        <p:tgtEl>
                                          <p:spTgt spid="30"/>
                                        </p:tgtEl>
                                        <p:attrNameLst>
                                          <p:attrName>r</p:attrName>
                                        </p:attrNameLst>
                                      </p:cBhvr>
                                    </p:animRot>
                                    <p:animRot by="-240000">
                                      <p:cBhvr>
                                        <p:cTn id="195" dur="200" fill="hold">
                                          <p:stCondLst>
                                            <p:cond delay="200"/>
                                          </p:stCondLst>
                                        </p:cTn>
                                        <p:tgtEl>
                                          <p:spTgt spid="30"/>
                                        </p:tgtEl>
                                        <p:attrNameLst>
                                          <p:attrName>r</p:attrName>
                                        </p:attrNameLst>
                                      </p:cBhvr>
                                    </p:animRot>
                                    <p:animRot by="240000">
                                      <p:cBhvr>
                                        <p:cTn id="196" dur="200" fill="hold">
                                          <p:stCondLst>
                                            <p:cond delay="400"/>
                                          </p:stCondLst>
                                        </p:cTn>
                                        <p:tgtEl>
                                          <p:spTgt spid="30"/>
                                        </p:tgtEl>
                                        <p:attrNameLst>
                                          <p:attrName>r</p:attrName>
                                        </p:attrNameLst>
                                      </p:cBhvr>
                                    </p:animRot>
                                    <p:animRot by="-240000">
                                      <p:cBhvr>
                                        <p:cTn id="197" dur="200" fill="hold">
                                          <p:stCondLst>
                                            <p:cond delay="600"/>
                                          </p:stCondLst>
                                        </p:cTn>
                                        <p:tgtEl>
                                          <p:spTgt spid="30"/>
                                        </p:tgtEl>
                                        <p:attrNameLst>
                                          <p:attrName>r</p:attrName>
                                        </p:attrNameLst>
                                      </p:cBhvr>
                                    </p:animRot>
                                    <p:animRot by="120000">
                                      <p:cBhvr>
                                        <p:cTn id="198" dur="200" fill="hold">
                                          <p:stCondLst>
                                            <p:cond delay="800"/>
                                          </p:stCondLst>
                                        </p:cTn>
                                        <p:tgtEl>
                                          <p:spTgt spid="30"/>
                                        </p:tgtEl>
                                        <p:attrNameLst>
                                          <p:attrName>r</p:attrName>
                                        </p:attrNameLst>
                                      </p:cBhvr>
                                    </p:animRot>
                                  </p:childTnLst>
                                </p:cTn>
                              </p:par>
                            </p:childTnLst>
                          </p:cTn>
                        </p:par>
                        <p:par>
                          <p:cTn id="199" fill="hold">
                            <p:stCondLst>
                              <p:cond delay="1000"/>
                            </p:stCondLst>
                            <p:childTnLst>
                              <p:par>
                                <p:cTn id="200" presetID="10" presetClass="exit" presetSubtype="0" fill="hold" nodeType="afterEffect">
                                  <p:stCondLst>
                                    <p:cond delay="0"/>
                                  </p:stCondLst>
                                  <p:childTnLst>
                                    <p:animEffect transition="out" filter="fade">
                                      <p:cBhvr>
                                        <p:cTn id="201" dur="250"/>
                                        <p:tgtEl>
                                          <p:spTgt spid="16"/>
                                        </p:tgtEl>
                                      </p:cBhvr>
                                    </p:animEffect>
                                    <p:set>
                                      <p:cBhvr>
                                        <p:cTn id="202" dur="1" fill="hold">
                                          <p:stCondLst>
                                            <p:cond delay="249"/>
                                          </p:stCondLst>
                                        </p:cTn>
                                        <p:tgtEl>
                                          <p:spTgt spid="16"/>
                                        </p:tgtEl>
                                        <p:attrNameLst>
                                          <p:attrName>style.visibility</p:attrName>
                                        </p:attrNameLst>
                                      </p:cBhvr>
                                      <p:to>
                                        <p:strVal val="hidden"/>
                                      </p:to>
                                    </p:set>
                                  </p:childTnLst>
                                </p:cTn>
                              </p:par>
                              <p:par>
                                <p:cTn id="203" presetID="10" presetClass="entr" presetSubtype="0" fill="hold" nodeType="with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fade">
                                      <p:cBhvr>
                                        <p:cTn id="205" dur="250"/>
                                        <p:tgtEl>
                                          <p:spTgt spid="5"/>
                                        </p:tgtEl>
                                      </p:cBhvr>
                                    </p:animEffect>
                                  </p:childTnLst>
                                </p:cTn>
                              </p:par>
                            </p:childTnLst>
                          </p:cTn>
                        </p:par>
                        <p:par>
                          <p:cTn id="206" fill="hold">
                            <p:stCondLst>
                              <p:cond delay="1250"/>
                            </p:stCondLst>
                            <p:childTnLst>
                              <p:par>
                                <p:cTn id="207" presetID="49" presetClass="path" presetSubtype="0" accel="50000" decel="50000" fill="hold" nodeType="afterEffect">
                                  <p:stCondLst>
                                    <p:cond delay="0"/>
                                  </p:stCondLst>
                                  <p:childTnLst>
                                    <p:animMotion origin="layout" path="M -0.00573 0.02894 L 0.07917 0.32917 " pathEditMode="relative" rAng="0" ptsTypes="AA">
                                      <p:cBhvr>
                                        <p:cTn id="208" dur="1000" fill="hold"/>
                                        <p:tgtEl>
                                          <p:spTgt spid="5"/>
                                        </p:tgtEl>
                                        <p:attrNameLst>
                                          <p:attrName>ppt_x</p:attrName>
                                          <p:attrName>ppt_y</p:attrName>
                                        </p:attrNameLst>
                                      </p:cBhvr>
                                      <p:rCtr x="4236" y="15000"/>
                                    </p:animMotion>
                                  </p:childTnLst>
                                </p:cTn>
                              </p:par>
                            </p:childTnLst>
                          </p:cTn>
                        </p:par>
                        <p:par>
                          <p:cTn id="209" fill="hold">
                            <p:stCondLst>
                              <p:cond delay="2250"/>
                            </p:stCondLst>
                            <p:childTnLst>
                              <p:par>
                                <p:cTn id="210" presetID="10" presetClass="exit" presetSubtype="0" fill="hold" nodeType="afterEffect">
                                  <p:stCondLst>
                                    <p:cond delay="0"/>
                                  </p:stCondLst>
                                  <p:childTnLst>
                                    <p:animEffect transition="out" filter="fade">
                                      <p:cBhvr>
                                        <p:cTn id="211" dur="250"/>
                                        <p:tgtEl>
                                          <p:spTgt spid="5"/>
                                        </p:tgtEl>
                                      </p:cBhvr>
                                    </p:animEffect>
                                    <p:set>
                                      <p:cBhvr>
                                        <p:cTn id="212" dur="1" fill="hold">
                                          <p:stCondLst>
                                            <p:cond delay="249"/>
                                          </p:stCondLst>
                                        </p:cTn>
                                        <p:tgtEl>
                                          <p:spTgt spid="5"/>
                                        </p:tgtEl>
                                        <p:attrNameLst>
                                          <p:attrName>style.visibility</p:attrName>
                                        </p:attrNameLst>
                                      </p:cBhvr>
                                      <p:to>
                                        <p:strVal val="hidden"/>
                                      </p:to>
                                    </p:set>
                                  </p:childTnLst>
                                </p:cTn>
                              </p:par>
                              <p:par>
                                <p:cTn id="213" presetID="10" presetClass="entr" presetSubtype="0" fill="hold" nodeType="withEffect">
                                  <p:stCondLst>
                                    <p:cond delay="0"/>
                                  </p:stCondLst>
                                  <p:childTnLst>
                                    <p:set>
                                      <p:cBhvr>
                                        <p:cTn id="214" dur="1" fill="hold">
                                          <p:stCondLst>
                                            <p:cond delay="0"/>
                                          </p:stCondLst>
                                        </p:cTn>
                                        <p:tgtEl>
                                          <p:spTgt spid="28"/>
                                        </p:tgtEl>
                                        <p:attrNameLst>
                                          <p:attrName>style.visibility</p:attrName>
                                        </p:attrNameLst>
                                      </p:cBhvr>
                                      <p:to>
                                        <p:strVal val="visible"/>
                                      </p:to>
                                    </p:set>
                                    <p:animEffect transition="in" filter="fade">
                                      <p:cBhvr>
                                        <p:cTn id="215" dur="250"/>
                                        <p:tgtEl>
                                          <p:spTgt spid="28"/>
                                        </p:tgtEl>
                                      </p:cBhvr>
                                    </p:animEffect>
                                  </p:childTnLst>
                                </p:cTn>
                              </p:par>
                            </p:childTnLst>
                          </p:cTn>
                        </p:par>
                        <p:par>
                          <p:cTn id="216" fill="hold">
                            <p:stCondLst>
                              <p:cond delay="2500"/>
                            </p:stCondLst>
                            <p:childTnLst>
                              <p:par>
                                <p:cTn id="217" presetID="32" presetClass="emph" presetSubtype="0" fill="hold" nodeType="afterEffect">
                                  <p:stCondLst>
                                    <p:cond delay="0"/>
                                  </p:stCondLst>
                                  <p:childTnLst>
                                    <p:animRot by="120000">
                                      <p:cBhvr>
                                        <p:cTn id="218" dur="100" fill="hold">
                                          <p:stCondLst>
                                            <p:cond delay="0"/>
                                          </p:stCondLst>
                                        </p:cTn>
                                        <p:tgtEl>
                                          <p:spTgt spid="28"/>
                                        </p:tgtEl>
                                        <p:attrNameLst>
                                          <p:attrName>r</p:attrName>
                                        </p:attrNameLst>
                                      </p:cBhvr>
                                    </p:animRot>
                                    <p:animRot by="-240000">
                                      <p:cBhvr>
                                        <p:cTn id="219" dur="200" fill="hold">
                                          <p:stCondLst>
                                            <p:cond delay="200"/>
                                          </p:stCondLst>
                                        </p:cTn>
                                        <p:tgtEl>
                                          <p:spTgt spid="28"/>
                                        </p:tgtEl>
                                        <p:attrNameLst>
                                          <p:attrName>r</p:attrName>
                                        </p:attrNameLst>
                                      </p:cBhvr>
                                    </p:animRot>
                                    <p:animRot by="240000">
                                      <p:cBhvr>
                                        <p:cTn id="220" dur="200" fill="hold">
                                          <p:stCondLst>
                                            <p:cond delay="400"/>
                                          </p:stCondLst>
                                        </p:cTn>
                                        <p:tgtEl>
                                          <p:spTgt spid="28"/>
                                        </p:tgtEl>
                                        <p:attrNameLst>
                                          <p:attrName>r</p:attrName>
                                        </p:attrNameLst>
                                      </p:cBhvr>
                                    </p:animRot>
                                    <p:animRot by="-240000">
                                      <p:cBhvr>
                                        <p:cTn id="221" dur="200" fill="hold">
                                          <p:stCondLst>
                                            <p:cond delay="600"/>
                                          </p:stCondLst>
                                        </p:cTn>
                                        <p:tgtEl>
                                          <p:spTgt spid="28"/>
                                        </p:tgtEl>
                                        <p:attrNameLst>
                                          <p:attrName>r</p:attrName>
                                        </p:attrNameLst>
                                      </p:cBhvr>
                                    </p:animRot>
                                    <p:animRot by="120000">
                                      <p:cBhvr>
                                        <p:cTn id="222" dur="200" fill="hold">
                                          <p:stCondLst>
                                            <p:cond delay="800"/>
                                          </p:stCondLst>
                                        </p:cTn>
                                        <p:tgtEl>
                                          <p:spTgt spid="28"/>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30"/>
                                        </p:tgtEl>
                                        <p:attrNameLst>
                                          <p:attrName>r</p:attrName>
                                        </p:attrNameLst>
                                      </p:cBhvr>
                                    </p:animRot>
                                    <p:animRot by="-240000">
                                      <p:cBhvr>
                                        <p:cTn id="225" dur="200" fill="hold">
                                          <p:stCondLst>
                                            <p:cond delay="200"/>
                                          </p:stCondLst>
                                        </p:cTn>
                                        <p:tgtEl>
                                          <p:spTgt spid="30"/>
                                        </p:tgtEl>
                                        <p:attrNameLst>
                                          <p:attrName>r</p:attrName>
                                        </p:attrNameLst>
                                      </p:cBhvr>
                                    </p:animRot>
                                    <p:animRot by="240000">
                                      <p:cBhvr>
                                        <p:cTn id="226" dur="200" fill="hold">
                                          <p:stCondLst>
                                            <p:cond delay="400"/>
                                          </p:stCondLst>
                                        </p:cTn>
                                        <p:tgtEl>
                                          <p:spTgt spid="30"/>
                                        </p:tgtEl>
                                        <p:attrNameLst>
                                          <p:attrName>r</p:attrName>
                                        </p:attrNameLst>
                                      </p:cBhvr>
                                    </p:animRot>
                                    <p:animRot by="-240000">
                                      <p:cBhvr>
                                        <p:cTn id="227" dur="200" fill="hold">
                                          <p:stCondLst>
                                            <p:cond delay="600"/>
                                          </p:stCondLst>
                                        </p:cTn>
                                        <p:tgtEl>
                                          <p:spTgt spid="30"/>
                                        </p:tgtEl>
                                        <p:attrNameLst>
                                          <p:attrName>r</p:attrName>
                                        </p:attrNameLst>
                                      </p:cBhvr>
                                    </p:animRot>
                                    <p:animRot by="120000">
                                      <p:cBhvr>
                                        <p:cTn id="228" dur="200" fill="hold">
                                          <p:stCondLst>
                                            <p:cond delay="800"/>
                                          </p:stCondLst>
                                        </p:cTn>
                                        <p:tgtEl>
                                          <p:spTgt spid="30"/>
                                        </p:tgtEl>
                                        <p:attrNameLst>
                                          <p:attrName>r</p:attrName>
                                        </p:attrNameLst>
                                      </p:cBhvr>
                                    </p:animRot>
                                  </p:childTnLst>
                                </p:cTn>
                              </p:par>
                            </p:childTnLst>
                          </p:cTn>
                        </p:par>
                        <p:par>
                          <p:cTn id="229" fill="hold">
                            <p:stCondLst>
                              <p:cond delay="3500"/>
                            </p:stCondLst>
                            <p:childTnLst>
                              <p:par>
                                <p:cTn id="230" presetID="10" presetClass="exit" presetSubtype="0" fill="hold" nodeType="afterEffect">
                                  <p:stCondLst>
                                    <p:cond delay="0"/>
                                  </p:stCondLst>
                                  <p:childTnLst>
                                    <p:animEffect transition="out" filter="fade">
                                      <p:cBhvr>
                                        <p:cTn id="231" dur="250"/>
                                        <p:tgtEl>
                                          <p:spTgt spid="28"/>
                                        </p:tgtEl>
                                      </p:cBhvr>
                                    </p:animEffect>
                                    <p:set>
                                      <p:cBhvr>
                                        <p:cTn id="232" dur="1" fill="hold">
                                          <p:stCondLst>
                                            <p:cond delay="249"/>
                                          </p:stCondLst>
                                        </p:cTn>
                                        <p:tgtEl>
                                          <p:spTgt spid="28"/>
                                        </p:tgtEl>
                                        <p:attrNameLst>
                                          <p:attrName>style.visibility</p:attrName>
                                        </p:attrNameLst>
                                      </p:cBhvr>
                                      <p:to>
                                        <p:strVal val="hidden"/>
                                      </p:to>
                                    </p:set>
                                  </p:childTnLst>
                                </p:cTn>
                              </p:par>
                              <p:par>
                                <p:cTn id="233" presetID="10" presetClass="entr" presetSubtype="0" fill="hold" nodeType="withEffect">
                                  <p:stCondLst>
                                    <p:cond delay="0"/>
                                  </p:stCondLst>
                                  <p:childTnLst>
                                    <p:set>
                                      <p:cBhvr>
                                        <p:cTn id="234" dur="1" fill="hold">
                                          <p:stCondLst>
                                            <p:cond delay="0"/>
                                          </p:stCondLst>
                                        </p:cTn>
                                        <p:tgtEl>
                                          <p:spTgt spid="27"/>
                                        </p:tgtEl>
                                        <p:attrNameLst>
                                          <p:attrName>style.visibility</p:attrName>
                                        </p:attrNameLst>
                                      </p:cBhvr>
                                      <p:to>
                                        <p:strVal val="visible"/>
                                      </p:to>
                                    </p:set>
                                    <p:animEffect transition="in" filter="fade">
                                      <p:cBhvr>
                                        <p:cTn id="235" dur="250"/>
                                        <p:tgtEl>
                                          <p:spTgt spid="27"/>
                                        </p:tgtEl>
                                      </p:cBhvr>
                                    </p:animEffect>
                                  </p:childTnLst>
                                </p:cTn>
                              </p:par>
                              <p:par>
                                <p:cTn id="236" presetID="1" presetClass="mediacall" presetSubtype="0" fill="hold" nodeType="withEffect">
                                  <p:stCondLst>
                                    <p:cond delay="0"/>
                                  </p:stCondLst>
                                  <p:childTnLst>
                                    <p:cmd type="call" cmd="playFrom(0.0)">
                                      <p:cBhvr>
                                        <p:cTn id="237" dur="8085" fill="hold"/>
                                        <p:tgtEl>
                                          <p:spTgt spid="8"/>
                                        </p:tgtEl>
                                      </p:cBhvr>
                                    </p:cmd>
                                  </p:childTnLst>
                                </p:cTn>
                              </p:par>
                              <p:par>
                                <p:cTn id="238" presetID="10" presetClass="exit" presetSubtype="0" fill="hold" nodeType="withEffect">
                                  <p:stCondLst>
                                    <p:cond delay="0"/>
                                  </p:stCondLst>
                                  <p:childTnLst>
                                    <p:animEffect transition="out" filter="fade">
                                      <p:cBhvr>
                                        <p:cTn id="239" dur="250"/>
                                        <p:tgtEl>
                                          <p:spTgt spid="30"/>
                                        </p:tgtEl>
                                      </p:cBhvr>
                                    </p:animEffect>
                                    <p:set>
                                      <p:cBhvr>
                                        <p:cTn id="240" dur="1" fill="hold">
                                          <p:stCondLst>
                                            <p:cond delay="249"/>
                                          </p:stCondLst>
                                        </p:cTn>
                                        <p:tgtEl>
                                          <p:spTgt spid="30"/>
                                        </p:tgtEl>
                                        <p:attrNameLst>
                                          <p:attrName>style.visibility</p:attrName>
                                        </p:attrNameLst>
                                      </p:cBhvr>
                                      <p:to>
                                        <p:strVal val="hidden"/>
                                      </p:to>
                                    </p:set>
                                  </p:childTnLst>
                                </p:cTn>
                              </p:par>
                              <p:par>
                                <p:cTn id="241" presetID="10" presetClass="entr" presetSubtype="0" fill="hold" grpId="0" nodeType="withEffect">
                                  <p:stCondLst>
                                    <p:cond delay="0"/>
                                  </p:stCondLst>
                                  <p:childTnLst>
                                    <p:set>
                                      <p:cBhvr>
                                        <p:cTn id="242" dur="1" fill="hold">
                                          <p:stCondLst>
                                            <p:cond delay="0"/>
                                          </p:stCondLst>
                                        </p:cTn>
                                        <p:tgtEl>
                                          <p:spTgt spid="77"/>
                                        </p:tgtEl>
                                        <p:attrNameLst>
                                          <p:attrName>style.visibility</p:attrName>
                                        </p:attrNameLst>
                                      </p:cBhvr>
                                      <p:to>
                                        <p:strVal val="visible"/>
                                      </p:to>
                                    </p:set>
                                    <p:animEffect transition="in" filter="fade">
                                      <p:cBhvr>
                                        <p:cTn id="243" dur="500"/>
                                        <p:tgtEl>
                                          <p:spTgt spid="77"/>
                                        </p:tgtEl>
                                      </p:cBhvr>
                                    </p:animEffect>
                                  </p:childTnLst>
                                </p:cTn>
                              </p:par>
                              <p:par>
                                <p:cTn id="244" presetID="8" presetClass="emph" presetSubtype="0" repeatCount="indefinite" fill="hold" grpId="1" nodeType="withEffect">
                                  <p:stCondLst>
                                    <p:cond delay="0"/>
                                  </p:stCondLst>
                                  <p:childTnLst>
                                    <p:animRot by="21600000">
                                      <p:cBhvr>
                                        <p:cTn id="245"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8"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81">
                                            <p:txEl>
                                              <p:pRg st="0" end="0"/>
                                            </p:txEl>
                                          </p:spTgt>
                                        </p:tgtEl>
                                        <p:attrNameLst>
                                          <p:attrName>style.color</p:attrName>
                                        </p:attrNameLst>
                                      </p:cBhvr>
                                      <p:by>
                                        <p:hsl h="0" s="-12549" l="-25098"/>
                                      </p:by>
                                    </p:animClr>
                                    <p:animClr clrSpc="hsl" dir="cw">
                                      <p:cBhvr>
                                        <p:cTn id="257" dur="500" fill="hold"/>
                                        <p:tgtEl>
                                          <p:spTgt spid="81">
                                            <p:txEl>
                                              <p:pRg st="0" end="0"/>
                                            </p:txEl>
                                          </p:spTgt>
                                        </p:tgtEl>
                                        <p:attrNameLst>
                                          <p:attrName>fillcolor</p:attrName>
                                        </p:attrNameLst>
                                      </p:cBhvr>
                                      <p:by>
                                        <p:hsl h="0" s="-12549" l="-25098"/>
                                      </p:by>
                                    </p:animClr>
                                    <p:animClr clrSpc="hsl" dir="cw">
                                      <p:cBhvr>
                                        <p:cTn id="258" dur="500" fill="hold"/>
                                        <p:tgtEl>
                                          <p:spTgt spid="81">
                                            <p:txEl>
                                              <p:pRg st="0" end="0"/>
                                            </p:txEl>
                                          </p:spTgt>
                                        </p:tgtEl>
                                        <p:attrNameLst>
                                          <p:attrName>stroke.color</p:attrName>
                                        </p:attrNameLst>
                                      </p:cBhvr>
                                      <p:by>
                                        <p:hsl h="0" s="-12549" l="-25098"/>
                                      </p:by>
                                    </p:animClr>
                                    <p:set>
                                      <p:cBhvr>
                                        <p:cTn id="259" dur="500" fill="hold"/>
                                        <p:tgtEl>
                                          <p:spTgt spid="8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82">
                                            <p:txEl>
                                              <p:pRg st="0" end="0"/>
                                            </p:txEl>
                                          </p:spTgt>
                                        </p:tgtEl>
                                        <p:attrNameLst>
                                          <p:attrName>style.color</p:attrName>
                                        </p:attrNameLst>
                                      </p:cBhvr>
                                      <p:by>
                                        <p:hsl h="0" s="-12549" l="-25098"/>
                                      </p:by>
                                    </p:animClr>
                                    <p:animClr clrSpc="hsl" dir="cw">
                                      <p:cBhvr>
                                        <p:cTn id="262" dur="500" fill="hold"/>
                                        <p:tgtEl>
                                          <p:spTgt spid="82">
                                            <p:txEl>
                                              <p:pRg st="0" end="0"/>
                                            </p:txEl>
                                          </p:spTgt>
                                        </p:tgtEl>
                                        <p:attrNameLst>
                                          <p:attrName>fillcolor</p:attrName>
                                        </p:attrNameLst>
                                      </p:cBhvr>
                                      <p:by>
                                        <p:hsl h="0" s="-12549" l="-25098"/>
                                      </p:by>
                                    </p:animClr>
                                    <p:animClr clrSpc="hsl" dir="cw">
                                      <p:cBhvr>
                                        <p:cTn id="263" dur="500" fill="hold"/>
                                        <p:tgtEl>
                                          <p:spTgt spid="82">
                                            <p:txEl>
                                              <p:pRg st="0" end="0"/>
                                            </p:txEl>
                                          </p:spTgt>
                                        </p:tgtEl>
                                        <p:attrNameLst>
                                          <p:attrName>stroke.color</p:attrName>
                                        </p:attrNameLst>
                                      </p:cBhvr>
                                      <p:by>
                                        <p:hsl h="0" s="-12549" l="-25098"/>
                                      </p:by>
                                    </p:animClr>
                                    <p:set>
                                      <p:cBhvr>
                                        <p:cTn id="264" dur="500" fill="hold"/>
                                        <p:tgtEl>
                                          <p:spTgt spid="8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83">
                                            <p:txEl>
                                              <p:pRg st="0" end="0"/>
                                            </p:txEl>
                                          </p:spTgt>
                                        </p:tgtEl>
                                        <p:attrNameLst>
                                          <p:attrName>style.color</p:attrName>
                                        </p:attrNameLst>
                                      </p:cBhvr>
                                      <p:by>
                                        <p:hsl h="0" s="-12549" l="-25098"/>
                                      </p:by>
                                    </p:animClr>
                                    <p:animClr clrSpc="hsl" dir="cw">
                                      <p:cBhvr>
                                        <p:cTn id="267" dur="500" fill="hold"/>
                                        <p:tgtEl>
                                          <p:spTgt spid="83">
                                            <p:txEl>
                                              <p:pRg st="0" end="0"/>
                                            </p:txEl>
                                          </p:spTgt>
                                        </p:tgtEl>
                                        <p:attrNameLst>
                                          <p:attrName>fillcolor</p:attrName>
                                        </p:attrNameLst>
                                      </p:cBhvr>
                                      <p:by>
                                        <p:hsl h="0" s="-12549" l="-25098"/>
                                      </p:by>
                                    </p:animClr>
                                    <p:animClr clrSpc="hsl" dir="cw">
                                      <p:cBhvr>
                                        <p:cTn id="268" dur="500" fill="hold"/>
                                        <p:tgtEl>
                                          <p:spTgt spid="83">
                                            <p:txEl>
                                              <p:pRg st="0" end="0"/>
                                            </p:txEl>
                                          </p:spTgt>
                                        </p:tgtEl>
                                        <p:attrNameLst>
                                          <p:attrName>stroke.color</p:attrName>
                                        </p:attrNameLst>
                                      </p:cBhvr>
                                      <p:by>
                                        <p:hsl h="0" s="-12549" l="-25098"/>
                                      </p:by>
                                    </p:animClr>
                                    <p:set>
                                      <p:cBhvr>
                                        <p:cTn id="269"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81" grpId="0" build="allAtOnce"/>
      <p:bldP spid="82" grpId="0" build="allAtOnce"/>
      <p:bldP spid="8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3097" y="3454547"/>
            <a:ext cx="937499" cy="100215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8367" y="3402925"/>
            <a:ext cx="937499" cy="1002155"/>
          </a:xfrm>
          <a:prstGeom prst="rect">
            <a:avLst/>
          </a:prstGeom>
        </p:spPr>
      </p:pic>
      <p:sp>
        <p:nvSpPr>
          <p:cNvPr id="77" name="Sun 76"/>
          <p:cNvSpPr/>
          <p:nvPr/>
        </p:nvSpPr>
        <p:spPr>
          <a:xfrm>
            <a:off x="1286062" y="2986406"/>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sp>
        <p:nvSpPr>
          <p:cNvPr id="35" name="Rectangle 34"/>
          <p:cNvSpPr/>
          <p:nvPr/>
        </p:nvSpPr>
        <p:spPr>
          <a:xfrm>
            <a:off x="3851499" y="1050171"/>
            <a:ext cx="4509209"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Hiệu</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thế</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60888" y="3454548"/>
            <a:ext cx="1081916" cy="982556"/>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334167" y="4147738"/>
            <a:ext cx="617273" cy="459398"/>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671309" y="4101317"/>
            <a:ext cx="638176" cy="9549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6158" y="3402926"/>
            <a:ext cx="1081916" cy="982556"/>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419437" y="4096116"/>
            <a:ext cx="617273" cy="459398"/>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756579" y="4099144"/>
            <a:ext cx="638176" cy="9549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06233" y="3414739"/>
            <a:ext cx="1081916" cy="982556"/>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8442" y="3414738"/>
            <a:ext cx="937499" cy="1002155"/>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379512" y="4107929"/>
            <a:ext cx="617273" cy="459398"/>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3716654" y="4082382"/>
            <a:ext cx="638176" cy="9549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83553" y="3257481"/>
            <a:ext cx="826889" cy="1020188"/>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486329"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3: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Nguồn</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điện</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tạo</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ra</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giữa</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hai</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cực</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của</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nó</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một</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a:t>
            </a:r>
          </a:p>
        </p:txBody>
      </p:sp>
      <p:sp>
        <p:nvSpPr>
          <p:cNvPr id="55" name="Rectangle 54"/>
          <p:cNvSpPr/>
          <p:nvPr/>
        </p:nvSpPr>
        <p:spPr>
          <a:xfrm>
            <a:off x="1664358" y="4537858"/>
            <a:ext cx="6802005"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851500" y="1398736"/>
            <a:ext cx="436367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Cường độ dòng 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2" name="Rectangle 81"/>
          <p:cNvSpPr/>
          <p:nvPr/>
        </p:nvSpPr>
        <p:spPr>
          <a:xfrm>
            <a:off x="3851499" y="1747301"/>
            <a:ext cx="4509209"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Lực</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3" name="Rectangle 82"/>
          <p:cNvSpPr/>
          <p:nvPr/>
        </p:nvSpPr>
        <p:spPr>
          <a:xfrm>
            <a:off x="3851500" y="2095865"/>
            <a:ext cx="436367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Vôn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Am-thanh-that-vong-www_tiengdong_com">
            <a:hlinkClick r:id="" action="ppaction://media"/>
            <a:extLst>
              <a:ext uri="{FF2B5EF4-FFF2-40B4-BE49-F238E27FC236}">
                <a16:creationId xmlns:a16="http://schemas.microsoft.com/office/drawing/2014/main" id="{766096A2-42A7-68F3-6C0C-C11B61C64C55}"/>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652000" y="1920013"/>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D38A9059-FD11-245C-462C-4B3A5694EA32}"/>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652000" y="261547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6E7ED948-8B0B-E778-6205-2B387E5D6D4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651999" y="3155797"/>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3AB1617C-BA37-C249-8D32-FB89ABB9C5E2}"/>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19681" y="3928874"/>
            <a:ext cx="487363" cy="487363"/>
          </a:xfrm>
          <a:prstGeom prst="rect">
            <a:avLst/>
          </a:prstGeom>
        </p:spPr>
      </p:pic>
      <p:pic>
        <p:nvPicPr>
          <p:cNvPr id="9" name="Picture 8">
            <a:extLst>
              <a:ext uri="{FF2B5EF4-FFF2-40B4-BE49-F238E27FC236}">
                <a16:creationId xmlns:a16="http://schemas.microsoft.com/office/drawing/2014/main" id="{33D583EA-F8C6-A8CC-8414-BF913D5E790D}"/>
              </a:ext>
            </a:extLst>
          </p:cNvPr>
          <p:cNvPicPr>
            <a:picLocks noChangeAspect="1"/>
          </p:cNvPicPr>
          <p:nvPr/>
        </p:nvPicPr>
        <p:blipFill>
          <a:blip r:embed="rId19"/>
          <a:stretch>
            <a:fillRect/>
          </a:stretch>
        </p:blipFill>
        <p:spPr>
          <a:xfrm>
            <a:off x="6011542" y="2608903"/>
            <a:ext cx="2031661" cy="229711"/>
          </a:xfrm>
          <a:prstGeom prst="rect">
            <a:avLst/>
          </a:prstGeom>
        </p:spPr>
      </p:pic>
      <p:pic>
        <p:nvPicPr>
          <p:cNvPr id="75" name="Picture 7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82821" y="2232550"/>
            <a:ext cx="897671" cy="695465"/>
          </a:xfrm>
          <a:prstGeom prst="rect">
            <a:avLst/>
          </a:prstGeom>
        </p:spPr>
      </p:pic>
    </p:spTree>
    <p:extLst>
      <p:ext uri="{BB962C8B-B14F-4D97-AF65-F5344CB8AC3E}">
        <p14:creationId xmlns:p14="http://schemas.microsoft.com/office/powerpoint/2010/main" val="41962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3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8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3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8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200" fill="hold">
                                          <p:stCondLst>
                                            <p:cond delay="0"/>
                                          </p:stCondLst>
                                        </p:cTn>
                                        <p:tgtEl>
                                          <p:spTgt spid="6"/>
                                        </p:tgtEl>
                                        <p:attrNameLst>
                                          <p:attrName>r</p:attrName>
                                        </p:attrNameLst>
                                      </p:cBhvr>
                                    </p:animRot>
                                    <p:animRot by="-240000">
                                      <p:cBhvr>
                                        <p:cTn id="33" dur="400" fill="hold">
                                          <p:stCondLst>
                                            <p:cond delay="400"/>
                                          </p:stCondLst>
                                        </p:cTn>
                                        <p:tgtEl>
                                          <p:spTgt spid="6"/>
                                        </p:tgtEl>
                                        <p:attrNameLst>
                                          <p:attrName>r</p:attrName>
                                        </p:attrNameLst>
                                      </p:cBhvr>
                                    </p:animRot>
                                    <p:animRot by="240000">
                                      <p:cBhvr>
                                        <p:cTn id="34" dur="400" fill="hold">
                                          <p:stCondLst>
                                            <p:cond delay="800"/>
                                          </p:stCondLst>
                                        </p:cTn>
                                        <p:tgtEl>
                                          <p:spTgt spid="6"/>
                                        </p:tgtEl>
                                        <p:attrNameLst>
                                          <p:attrName>r</p:attrName>
                                        </p:attrNameLst>
                                      </p:cBhvr>
                                    </p:animRot>
                                    <p:animRot by="-240000">
                                      <p:cBhvr>
                                        <p:cTn id="35" dur="400" fill="hold">
                                          <p:stCondLst>
                                            <p:cond delay="1200"/>
                                          </p:stCondLst>
                                        </p:cTn>
                                        <p:tgtEl>
                                          <p:spTgt spid="6"/>
                                        </p:tgtEl>
                                        <p:attrNameLst>
                                          <p:attrName>r</p:attrName>
                                        </p:attrNameLst>
                                      </p:cBhvr>
                                    </p:animRot>
                                    <p:animRot by="120000">
                                      <p:cBhvr>
                                        <p:cTn id="36" dur="400" fill="hold">
                                          <p:stCondLst>
                                            <p:cond delay="1600"/>
                                          </p:stCondLst>
                                        </p:cTn>
                                        <p:tgtEl>
                                          <p:spTgt spid="6"/>
                                        </p:tgtEl>
                                        <p:attrNameLst>
                                          <p:attrName>r</p:attrName>
                                        </p:attrNameLst>
                                      </p:cBhvr>
                                    </p:animRot>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2010"/>
                            </p:stCondLst>
                            <p:childTnLst>
                              <p:par>
                                <p:cTn id="45" presetID="63" presetClass="path" presetSubtype="0" accel="50000" decel="50000" fill="hold" nodeType="afterEffect">
                                  <p:stCondLst>
                                    <p:cond delay="0"/>
                                  </p:stCondLst>
                                  <p:childTnLst>
                                    <p:animMotion origin="layout" path="M 2.77778E-7 -1.97531E-6 L 0.70278 0.29846 " pathEditMode="relative" rAng="0" ptsTypes="AA">
                                      <p:cBhvr>
                                        <p:cTn id="46" dur="1000" fill="hold"/>
                                        <p:tgtEl>
                                          <p:spTgt spid="5"/>
                                        </p:tgtEl>
                                        <p:attrNameLst>
                                          <p:attrName>ppt_x</p:attrName>
                                          <p:attrName>ppt_y</p:attrName>
                                        </p:attrNameLst>
                                      </p:cBhvr>
                                      <p:rCtr x="35139" y="14907"/>
                                    </p:animMotion>
                                  </p:childTnLst>
                                </p:cTn>
                              </p:par>
                            </p:childTnLst>
                          </p:cTn>
                        </p:par>
                        <p:par>
                          <p:cTn id="47" fill="hold">
                            <p:stCondLst>
                              <p:cond delay="3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302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50503 0.29321 " pathEditMode="relative" rAng="0" ptsTypes="AA">
                                      <p:cBhvr>
                                        <p:cTn id="100" dur="1000" fill="hold"/>
                                        <p:tgtEl>
                                          <p:spTgt spid="5"/>
                                        </p:tgtEl>
                                        <p:attrNameLst>
                                          <p:attrName>ppt_x</p:attrName>
                                          <p:attrName>ppt_y</p:attrName>
                                        </p:attrNameLst>
                                      </p:cBhvr>
                                      <p:rCtr x="25243" y="14660"/>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724 0.29321 " pathEditMode="relative" rAng="0" ptsTypes="AA">
                                      <p:cBhvr>
                                        <p:cTn id="154" dur="1000" fill="hold"/>
                                        <p:tgtEl>
                                          <p:spTgt spid="5"/>
                                        </p:tgtEl>
                                        <p:attrNameLst>
                                          <p:attrName>ppt_x</p:attrName>
                                          <p:attrName>ppt_y</p:attrName>
                                        </p:attrNameLst>
                                      </p:cBhvr>
                                      <p:rCtr x="13611" y="14660"/>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6994" fill="hold"/>
                                        <p:tgtEl>
                                          <p:spTgt spid="4"/>
                                        </p:tgtEl>
                                      </p:cBhvr>
                                    </p:cmd>
                                  </p:childTnLst>
                                </p:cTn>
                              </p:par>
                              <p:par>
                                <p:cTn id="184" presetID="10" presetClass="entr" presetSubtype="0" fill="hold" nodeType="withEffect">
                                  <p:stCondLst>
                                    <p:cond delay="0"/>
                                  </p:stCondLst>
                                  <p:childTnLst>
                                    <p:set>
                                      <p:cBhvr>
                                        <p:cTn id="185" dur="1" fill="hold">
                                          <p:stCondLst>
                                            <p:cond delay="0"/>
                                          </p:stCondLst>
                                        </p:cTn>
                                        <p:tgtEl>
                                          <p:spTgt spid="25"/>
                                        </p:tgtEl>
                                        <p:attrNameLst>
                                          <p:attrName>style.visibility</p:attrName>
                                        </p:attrNameLst>
                                      </p:cBhvr>
                                      <p:to>
                                        <p:strVal val="visible"/>
                                      </p:to>
                                    </p:set>
                                    <p:animEffect transition="in" filter="fade">
                                      <p:cBhvr>
                                        <p:cTn id="186" dur="250"/>
                                        <p:tgtEl>
                                          <p:spTgt spid="25"/>
                                        </p:tgtEl>
                                      </p:cBhvr>
                                    </p:animEffect>
                                  </p:childTnLst>
                                  <p:subTnLst>
                                    <p:audio>
                                      <p:cMediaNode>
                                        <p:cTn display="0" masterRel="sameClick">
                                          <p:stCondLst>
                                            <p:cond evt="begin" delay="0">
                                              <p:tn val="184"/>
                                            </p:cond>
                                          </p:stCondLst>
                                          <p:endCondLst>
                                            <p:cond evt="onStopAudio" delay="0">
                                              <p:tgtEl>
                                                <p:sldTgt/>
                                              </p:tgtEl>
                                            </p:cond>
                                          </p:endCondLst>
                                        </p:cTn>
                                        <p:tgtEl>
                                          <p:sndTgt r:embed="rId7" name="oisairoi.wav"/>
                                        </p:tgtEl>
                                      </p:cMediaNode>
                                    </p:audio>
                                  </p:subTnLst>
                                </p:cTn>
                              </p:par>
                              <p:par>
                                <p:cTn id="187" presetID="10" presetClass="exit" presetSubtype="0" fill="hold" nodeType="withEffect">
                                  <p:stCondLst>
                                    <p:cond delay="0"/>
                                  </p:stCondLst>
                                  <p:childTnLst>
                                    <p:animEffect transition="out" filter="fade">
                                      <p:cBhvr>
                                        <p:cTn id="188" dur="250"/>
                                        <p:tgtEl>
                                          <p:spTgt spid="26"/>
                                        </p:tgtEl>
                                      </p:cBhvr>
                                    </p:animEffect>
                                    <p:set>
                                      <p:cBhvr>
                                        <p:cTn id="189"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0" restart="whenNotActive" fill="hold" evtFilter="cancelBubble" nodeType="interactiveSeq">
                <p:stCondLst>
                  <p:cond evt="onClick" delay="0">
                    <p:tgtEl>
                      <p:spTgt spid="30"/>
                    </p:tgtEl>
                  </p:cond>
                </p:stCondLst>
                <p:endSync evt="end" delay="0">
                  <p:rtn val="all"/>
                </p:endSync>
                <p:childTnLst>
                  <p:par>
                    <p:cTn id="191" fill="hold">
                      <p:stCondLst>
                        <p:cond delay="0"/>
                      </p:stCondLst>
                      <p:childTnLst>
                        <p:par>
                          <p:cTn id="192" fill="hold">
                            <p:stCondLst>
                              <p:cond delay="0"/>
                            </p:stCondLst>
                            <p:childTnLst>
                              <p:par>
                                <p:cTn id="193" presetID="32" presetClass="emph" presetSubtype="0" fill="hold" nodeType="clickEffect">
                                  <p:stCondLst>
                                    <p:cond delay="0"/>
                                  </p:stCondLst>
                                  <p:childTnLst>
                                    <p:animRot by="120000">
                                      <p:cBhvr>
                                        <p:cTn id="194" dur="100" fill="hold">
                                          <p:stCondLst>
                                            <p:cond delay="0"/>
                                          </p:stCondLst>
                                        </p:cTn>
                                        <p:tgtEl>
                                          <p:spTgt spid="30"/>
                                        </p:tgtEl>
                                        <p:attrNameLst>
                                          <p:attrName>r</p:attrName>
                                        </p:attrNameLst>
                                      </p:cBhvr>
                                    </p:animRot>
                                    <p:animRot by="-240000">
                                      <p:cBhvr>
                                        <p:cTn id="195" dur="200" fill="hold">
                                          <p:stCondLst>
                                            <p:cond delay="200"/>
                                          </p:stCondLst>
                                        </p:cTn>
                                        <p:tgtEl>
                                          <p:spTgt spid="30"/>
                                        </p:tgtEl>
                                        <p:attrNameLst>
                                          <p:attrName>r</p:attrName>
                                        </p:attrNameLst>
                                      </p:cBhvr>
                                    </p:animRot>
                                    <p:animRot by="240000">
                                      <p:cBhvr>
                                        <p:cTn id="196" dur="200" fill="hold">
                                          <p:stCondLst>
                                            <p:cond delay="400"/>
                                          </p:stCondLst>
                                        </p:cTn>
                                        <p:tgtEl>
                                          <p:spTgt spid="30"/>
                                        </p:tgtEl>
                                        <p:attrNameLst>
                                          <p:attrName>r</p:attrName>
                                        </p:attrNameLst>
                                      </p:cBhvr>
                                    </p:animRot>
                                    <p:animRot by="-240000">
                                      <p:cBhvr>
                                        <p:cTn id="197" dur="200" fill="hold">
                                          <p:stCondLst>
                                            <p:cond delay="600"/>
                                          </p:stCondLst>
                                        </p:cTn>
                                        <p:tgtEl>
                                          <p:spTgt spid="30"/>
                                        </p:tgtEl>
                                        <p:attrNameLst>
                                          <p:attrName>r</p:attrName>
                                        </p:attrNameLst>
                                      </p:cBhvr>
                                    </p:animRot>
                                    <p:animRot by="120000">
                                      <p:cBhvr>
                                        <p:cTn id="198" dur="200" fill="hold">
                                          <p:stCondLst>
                                            <p:cond delay="800"/>
                                          </p:stCondLst>
                                        </p:cTn>
                                        <p:tgtEl>
                                          <p:spTgt spid="30"/>
                                        </p:tgtEl>
                                        <p:attrNameLst>
                                          <p:attrName>r</p:attrName>
                                        </p:attrNameLst>
                                      </p:cBhvr>
                                    </p:animRot>
                                  </p:childTnLst>
                                </p:cTn>
                              </p:par>
                            </p:childTnLst>
                          </p:cTn>
                        </p:par>
                        <p:par>
                          <p:cTn id="199" fill="hold">
                            <p:stCondLst>
                              <p:cond delay="1000"/>
                            </p:stCondLst>
                            <p:childTnLst>
                              <p:par>
                                <p:cTn id="200" presetID="10" presetClass="exit" presetSubtype="0" fill="hold" nodeType="afterEffect">
                                  <p:stCondLst>
                                    <p:cond delay="0"/>
                                  </p:stCondLst>
                                  <p:childTnLst>
                                    <p:animEffect transition="out" filter="fade">
                                      <p:cBhvr>
                                        <p:cTn id="201" dur="250"/>
                                        <p:tgtEl>
                                          <p:spTgt spid="16"/>
                                        </p:tgtEl>
                                      </p:cBhvr>
                                    </p:animEffect>
                                    <p:set>
                                      <p:cBhvr>
                                        <p:cTn id="202" dur="1" fill="hold">
                                          <p:stCondLst>
                                            <p:cond delay="249"/>
                                          </p:stCondLst>
                                        </p:cTn>
                                        <p:tgtEl>
                                          <p:spTgt spid="16"/>
                                        </p:tgtEl>
                                        <p:attrNameLst>
                                          <p:attrName>style.visibility</p:attrName>
                                        </p:attrNameLst>
                                      </p:cBhvr>
                                      <p:to>
                                        <p:strVal val="hidden"/>
                                      </p:to>
                                    </p:set>
                                  </p:childTnLst>
                                </p:cTn>
                              </p:par>
                              <p:par>
                                <p:cTn id="203" presetID="10" presetClass="entr" presetSubtype="0" fill="hold" nodeType="with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fade">
                                      <p:cBhvr>
                                        <p:cTn id="205" dur="250"/>
                                        <p:tgtEl>
                                          <p:spTgt spid="5"/>
                                        </p:tgtEl>
                                      </p:cBhvr>
                                    </p:animEffect>
                                  </p:childTnLst>
                                </p:cTn>
                              </p:par>
                            </p:childTnLst>
                          </p:cTn>
                        </p:par>
                        <p:par>
                          <p:cTn id="206" fill="hold">
                            <p:stCondLst>
                              <p:cond delay="1250"/>
                            </p:stCondLst>
                            <p:childTnLst>
                              <p:par>
                                <p:cTn id="207" presetID="49" presetClass="path" presetSubtype="0" accel="50000" decel="50000" fill="hold" nodeType="afterEffect">
                                  <p:stCondLst>
                                    <p:cond delay="0"/>
                                  </p:stCondLst>
                                  <p:childTnLst>
                                    <p:animMotion origin="layout" path="M -0.00573 0.02894 L 0.07917 0.32917 " pathEditMode="relative" rAng="0" ptsTypes="AA">
                                      <p:cBhvr>
                                        <p:cTn id="208" dur="1000" fill="hold"/>
                                        <p:tgtEl>
                                          <p:spTgt spid="5"/>
                                        </p:tgtEl>
                                        <p:attrNameLst>
                                          <p:attrName>ppt_x</p:attrName>
                                          <p:attrName>ppt_y</p:attrName>
                                        </p:attrNameLst>
                                      </p:cBhvr>
                                      <p:rCtr x="4236" y="15000"/>
                                    </p:animMotion>
                                  </p:childTnLst>
                                </p:cTn>
                              </p:par>
                            </p:childTnLst>
                          </p:cTn>
                        </p:par>
                        <p:par>
                          <p:cTn id="209" fill="hold">
                            <p:stCondLst>
                              <p:cond delay="2250"/>
                            </p:stCondLst>
                            <p:childTnLst>
                              <p:par>
                                <p:cTn id="210" presetID="10" presetClass="exit" presetSubtype="0" fill="hold" nodeType="afterEffect">
                                  <p:stCondLst>
                                    <p:cond delay="0"/>
                                  </p:stCondLst>
                                  <p:childTnLst>
                                    <p:animEffect transition="out" filter="fade">
                                      <p:cBhvr>
                                        <p:cTn id="211" dur="250"/>
                                        <p:tgtEl>
                                          <p:spTgt spid="5"/>
                                        </p:tgtEl>
                                      </p:cBhvr>
                                    </p:animEffect>
                                    <p:set>
                                      <p:cBhvr>
                                        <p:cTn id="212" dur="1" fill="hold">
                                          <p:stCondLst>
                                            <p:cond delay="249"/>
                                          </p:stCondLst>
                                        </p:cTn>
                                        <p:tgtEl>
                                          <p:spTgt spid="5"/>
                                        </p:tgtEl>
                                        <p:attrNameLst>
                                          <p:attrName>style.visibility</p:attrName>
                                        </p:attrNameLst>
                                      </p:cBhvr>
                                      <p:to>
                                        <p:strVal val="hidden"/>
                                      </p:to>
                                    </p:set>
                                  </p:childTnLst>
                                </p:cTn>
                              </p:par>
                              <p:par>
                                <p:cTn id="213" presetID="10" presetClass="entr" presetSubtype="0" fill="hold" nodeType="withEffect">
                                  <p:stCondLst>
                                    <p:cond delay="0"/>
                                  </p:stCondLst>
                                  <p:childTnLst>
                                    <p:set>
                                      <p:cBhvr>
                                        <p:cTn id="214" dur="1" fill="hold">
                                          <p:stCondLst>
                                            <p:cond delay="0"/>
                                          </p:stCondLst>
                                        </p:cTn>
                                        <p:tgtEl>
                                          <p:spTgt spid="28"/>
                                        </p:tgtEl>
                                        <p:attrNameLst>
                                          <p:attrName>style.visibility</p:attrName>
                                        </p:attrNameLst>
                                      </p:cBhvr>
                                      <p:to>
                                        <p:strVal val="visible"/>
                                      </p:to>
                                    </p:set>
                                    <p:animEffect transition="in" filter="fade">
                                      <p:cBhvr>
                                        <p:cTn id="215" dur="250"/>
                                        <p:tgtEl>
                                          <p:spTgt spid="28"/>
                                        </p:tgtEl>
                                      </p:cBhvr>
                                    </p:animEffect>
                                  </p:childTnLst>
                                </p:cTn>
                              </p:par>
                            </p:childTnLst>
                          </p:cTn>
                        </p:par>
                        <p:par>
                          <p:cTn id="216" fill="hold">
                            <p:stCondLst>
                              <p:cond delay="2500"/>
                            </p:stCondLst>
                            <p:childTnLst>
                              <p:par>
                                <p:cTn id="217" presetID="32" presetClass="emph" presetSubtype="0" fill="hold" nodeType="afterEffect">
                                  <p:stCondLst>
                                    <p:cond delay="0"/>
                                  </p:stCondLst>
                                  <p:childTnLst>
                                    <p:animRot by="120000">
                                      <p:cBhvr>
                                        <p:cTn id="218" dur="100" fill="hold">
                                          <p:stCondLst>
                                            <p:cond delay="0"/>
                                          </p:stCondLst>
                                        </p:cTn>
                                        <p:tgtEl>
                                          <p:spTgt spid="28"/>
                                        </p:tgtEl>
                                        <p:attrNameLst>
                                          <p:attrName>r</p:attrName>
                                        </p:attrNameLst>
                                      </p:cBhvr>
                                    </p:animRot>
                                    <p:animRot by="-240000">
                                      <p:cBhvr>
                                        <p:cTn id="219" dur="200" fill="hold">
                                          <p:stCondLst>
                                            <p:cond delay="200"/>
                                          </p:stCondLst>
                                        </p:cTn>
                                        <p:tgtEl>
                                          <p:spTgt spid="28"/>
                                        </p:tgtEl>
                                        <p:attrNameLst>
                                          <p:attrName>r</p:attrName>
                                        </p:attrNameLst>
                                      </p:cBhvr>
                                    </p:animRot>
                                    <p:animRot by="240000">
                                      <p:cBhvr>
                                        <p:cTn id="220" dur="200" fill="hold">
                                          <p:stCondLst>
                                            <p:cond delay="400"/>
                                          </p:stCondLst>
                                        </p:cTn>
                                        <p:tgtEl>
                                          <p:spTgt spid="28"/>
                                        </p:tgtEl>
                                        <p:attrNameLst>
                                          <p:attrName>r</p:attrName>
                                        </p:attrNameLst>
                                      </p:cBhvr>
                                    </p:animRot>
                                    <p:animRot by="-240000">
                                      <p:cBhvr>
                                        <p:cTn id="221" dur="200" fill="hold">
                                          <p:stCondLst>
                                            <p:cond delay="600"/>
                                          </p:stCondLst>
                                        </p:cTn>
                                        <p:tgtEl>
                                          <p:spTgt spid="28"/>
                                        </p:tgtEl>
                                        <p:attrNameLst>
                                          <p:attrName>r</p:attrName>
                                        </p:attrNameLst>
                                      </p:cBhvr>
                                    </p:animRot>
                                    <p:animRot by="120000">
                                      <p:cBhvr>
                                        <p:cTn id="222" dur="200" fill="hold">
                                          <p:stCondLst>
                                            <p:cond delay="800"/>
                                          </p:stCondLst>
                                        </p:cTn>
                                        <p:tgtEl>
                                          <p:spTgt spid="28"/>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30"/>
                                        </p:tgtEl>
                                        <p:attrNameLst>
                                          <p:attrName>r</p:attrName>
                                        </p:attrNameLst>
                                      </p:cBhvr>
                                    </p:animRot>
                                    <p:animRot by="-240000">
                                      <p:cBhvr>
                                        <p:cTn id="225" dur="200" fill="hold">
                                          <p:stCondLst>
                                            <p:cond delay="200"/>
                                          </p:stCondLst>
                                        </p:cTn>
                                        <p:tgtEl>
                                          <p:spTgt spid="30"/>
                                        </p:tgtEl>
                                        <p:attrNameLst>
                                          <p:attrName>r</p:attrName>
                                        </p:attrNameLst>
                                      </p:cBhvr>
                                    </p:animRot>
                                    <p:animRot by="240000">
                                      <p:cBhvr>
                                        <p:cTn id="226" dur="200" fill="hold">
                                          <p:stCondLst>
                                            <p:cond delay="400"/>
                                          </p:stCondLst>
                                        </p:cTn>
                                        <p:tgtEl>
                                          <p:spTgt spid="30"/>
                                        </p:tgtEl>
                                        <p:attrNameLst>
                                          <p:attrName>r</p:attrName>
                                        </p:attrNameLst>
                                      </p:cBhvr>
                                    </p:animRot>
                                    <p:animRot by="-240000">
                                      <p:cBhvr>
                                        <p:cTn id="227" dur="200" fill="hold">
                                          <p:stCondLst>
                                            <p:cond delay="600"/>
                                          </p:stCondLst>
                                        </p:cTn>
                                        <p:tgtEl>
                                          <p:spTgt spid="30"/>
                                        </p:tgtEl>
                                        <p:attrNameLst>
                                          <p:attrName>r</p:attrName>
                                        </p:attrNameLst>
                                      </p:cBhvr>
                                    </p:animRot>
                                    <p:animRot by="120000">
                                      <p:cBhvr>
                                        <p:cTn id="228" dur="200" fill="hold">
                                          <p:stCondLst>
                                            <p:cond delay="800"/>
                                          </p:stCondLst>
                                        </p:cTn>
                                        <p:tgtEl>
                                          <p:spTgt spid="30"/>
                                        </p:tgtEl>
                                        <p:attrNameLst>
                                          <p:attrName>r</p:attrName>
                                        </p:attrNameLst>
                                      </p:cBhvr>
                                    </p:animRot>
                                  </p:childTnLst>
                                </p:cTn>
                              </p:par>
                            </p:childTnLst>
                          </p:cTn>
                        </p:par>
                        <p:par>
                          <p:cTn id="229" fill="hold">
                            <p:stCondLst>
                              <p:cond delay="3500"/>
                            </p:stCondLst>
                            <p:childTnLst>
                              <p:par>
                                <p:cTn id="230" presetID="10" presetClass="exit" presetSubtype="0" fill="hold" nodeType="afterEffect">
                                  <p:stCondLst>
                                    <p:cond delay="0"/>
                                  </p:stCondLst>
                                  <p:childTnLst>
                                    <p:animEffect transition="out" filter="fade">
                                      <p:cBhvr>
                                        <p:cTn id="231" dur="250"/>
                                        <p:tgtEl>
                                          <p:spTgt spid="28"/>
                                        </p:tgtEl>
                                      </p:cBhvr>
                                    </p:animEffect>
                                    <p:set>
                                      <p:cBhvr>
                                        <p:cTn id="232" dur="1" fill="hold">
                                          <p:stCondLst>
                                            <p:cond delay="249"/>
                                          </p:stCondLst>
                                        </p:cTn>
                                        <p:tgtEl>
                                          <p:spTgt spid="28"/>
                                        </p:tgtEl>
                                        <p:attrNameLst>
                                          <p:attrName>style.visibility</p:attrName>
                                        </p:attrNameLst>
                                      </p:cBhvr>
                                      <p:to>
                                        <p:strVal val="hidden"/>
                                      </p:to>
                                    </p:set>
                                  </p:childTnLst>
                                </p:cTn>
                              </p:par>
                              <p:par>
                                <p:cTn id="233" presetID="10" presetClass="entr" presetSubtype="0" fill="hold" nodeType="withEffect">
                                  <p:stCondLst>
                                    <p:cond delay="0"/>
                                  </p:stCondLst>
                                  <p:childTnLst>
                                    <p:set>
                                      <p:cBhvr>
                                        <p:cTn id="234" dur="1" fill="hold">
                                          <p:stCondLst>
                                            <p:cond delay="0"/>
                                          </p:stCondLst>
                                        </p:cTn>
                                        <p:tgtEl>
                                          <p:spTgt spid="27"/>
                                        </p:tgtEl>
                                        <p:attrNameLst>
                                          <p:attrName>style.visibility</p:attrName>
                                        </p:attrNameLst>
                                      </p:cBhvr>
                                      <p:to>
                                        <p:strVal val="visible"/>
                                      </p:to>
                                    </p:set>
                                    <p:animEffect transition="in" filter="fade">
                                      <p:cBhvr>
                                        <p:cTn id="235" dur="250"/>
                                        <p:tgtEl>
                                          <p:spTgt spid="27"/>
                                        </p:tgtEl>
                                      </p:cBhvr>
                                    </p:animEffect>
                                  </p:childTnLst>
                                </p:cTn>
                              </p:par>
                              <p:par>
                                <p:cTn id="236" presetID="1" presetClass="mediacall" presetSubtype="0" fill="hold" nodeType="withEffect">
                                  <p:stCondLst>
                                    <p:cond delay="0"/>
                                  </p:stCondLst>
                                  <p:childTnLst>
                                    <p:cmd type="call" cmd="playFrom(0.0)">
                                      <p:cBhvr>
                                        <p:cTn id="237" dur="8085" fill="hold"/>
                                        <p:tgtEl>
                                          <p:spTgt spid="8"/>
                                        </p:tgtEl>
                                      </p:cBhvr>
                                    </p:cmd>
                                  </p:childTnLst>
                                </p:cTn>
                              </p:par>
                              <p:par>
                                <p:cTn id="238" presetID="10" presetClass="exit" presetSubtype="0" fill="hold" nodeType="withEffect">
                                  <p:stCondLst>
                                    <p:cond delay="0"/>
                                  </p:stCondLst>
                                  <p:childTnLst>
                                    <p:animEffect transition="out" filter="fade">
                                      <p:cBhvr>
                                        <p:cTn id="239" dur="250"/>
                                        <p:tgtEl>
                                          <p:spTgt spid="30"/>
                                        </p:tgtEl>
                                      </p:cBhvr>
                                    </p:animEffect>
                                    <p:set>
                                      <p:cBhvr>
                                        <p:cTn id="240" dur="1" fill="hold">
                                          <p:stCondLst>
                                            <p:cond delay="249"/>
                                          </p:stCondLst>
                                        </p:cTn>
                                        <p:tgtEl>
                                          <p:spTgt spid="30"/>
                                        </p:tgtEl>
                                        <p:attrNameLst>
                                          <p:attrName>style.visibility</p:attrName>
                                        </p:attrNameLst>
                                      </p:cBhvr>
                                      <p:to>
                                        <p:strVal val="hidden"/>
                                      </p:to>
                                    </p:set>
                                  </p:childTnLst>
                                </p:cTn>
                              </p:par>
                              <p:par>
                                <p:cTn id="241" presetID="10" presetClass="entr" presetSubtype="0" fill="hold" grpId="0" nodeType="withEffect">
                                  <p:stCondLst>
                                    <p:cond delay="0"/>
                                  </p:stCondLst>
                                  <p:childTnLst>
                                    <p:set>
                                      <p:cBhvr>
                                        <p:cTn id="242" dur="1" fill="hold">
                                          <p:stCondLst>
                                            <p:cond delay="0"/>
                                          </p:stCondLst>
                                        </p:cTn>
                                        <p:tgtEl>
                                          <p:spTgt spid="77"/>
                                        </p:tgtEl>
                                        <p:attrNameLst>
                                          <p:attrName>style.visibility</p:attrName>
                                        </p:attrNameLst>
                                      </p:cBhvr>
                                      <p:to>
                                        <p:strVal val="visible"/>
                                      </p:to>
                                    </p:set>
                                    <p:animEffect transition="in" filter="fade">
                                      <p:cBhvr>
                                        <p:cTn id="243" dur="500"/>
                                        <p:tgtEl>
                                          <p:spTgt spid="77"/>
                                        </p:tgtEl>
                                      </p:cBhvr>
                                    </p:animEffect>
                                  </p:childTnLst>
                                </p:cTn>
                              </p:par>
                              <p:par>
                                <p:cTn id="244" presetID="8" presetClass="emph" presetSubtype="0" repeatCount="indefinite" fill="hold" grpId="1" nodeType="withEffect">
                                  <p:stCondLst>
                                    <p:cond delay="0"/>
                                  </p:stCondLst>
                                  <p:childTnLst>
                                    <p:animRot by="21600000">
                                      <p:cBhvr>
                                        <p:cTn id="245"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8"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81">
                                            <p:txEl>
                                              <p:pRg st="0" end="0"/>
                                            </p:txEl>
                                          </p:spTgt>
                                        </p:tgtEl>
                                        <p:attrNameLst>
                                          <p:attrName>style.color</p:attrName>
                                        </p:attrNameLst>
                                      </p:cBhvr>
                                      <p:by>
                                        <p:hsl h="0" s="-12549" l="-25098"/>
                                      </p:by>
                                    </p:animClr>
                                    <p:animClr clrSpc="hsl" dir="cw">
                                      <p:cBhvr>
                                        <p:cTn id="257" dur="500" fill="hold"/>
                                        <p:tgtEl>
                                          <p:spTgt spid="81">
                                            <p:txEl>
                                              <p:pRg st="0" end="0"/>
                                            </p:txEl>
                                          </p:spTgt>
                                        </p:tgtEl>
                                        <p:attrNameLst>
                                          <p:attrName>fillcolor</p:attrName>
                                        </p:attrNameLst>
                                      </p:cBhvr>
                                      <p:by>
                                        <p:hsl h="0" s="-12549" l="-25098"/>
                                      </p:by>
                                    </p:animClr>
                                    <p:animClr clrSpc="hsl" dir="cw">
                                      <p:cBhvr>
                                        <p:cTn id="258" dur="500" fill="hold"/>
                                        <p:tgtEl>
                                          <p:spTgt spid="81">
                                            <p:txEl>
                                              <p:pRg st="0" end="0"/>
                                            </p:txEl>
                                          </p:spTgt>
                                        </p:tgtEl>
                                        <p:attrNameLst>
                                          <p:attrName>stroke.color</p:attrName>
                                        </p:attrNameLst>
                                      </p:cBhvr>
                                      <p:by>
                                        <p:hsl h="0" s="-12549" l="-25098"/>
                                      </p:by>
                                    </p:animClr>
                                    <p:set>
                                      <p:cBhvr>
                                        <p:cTn id="259" dur="500" fill="hold"/>
                                        <p:tgtEl>
                                          <p:spTgt spid="8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82">
                                            <p:txEl>
                                              <p:pRg st="0" end="0"/>
                                            </p:txEl>
                                          </p:spTgt>
                                        </p:tgtEl>
                                        <p:attrNameLst>
                                          <p:attrName>style.color</p:attrName>
                                        </p:attrNameLst>
                                      </p:cBhvr>
                                      <p:by>
                                        <p:hsl h="0" s="-12549" l="-25098"/>
                                      </p:by>
                                    </p:animClr>
                                    <p:animClr clrSpc="hsl" dir="cw">
                                      <p:cBhvr>
                                        <p:cTn id="262" dur="500" fill="hold"/>
                                        <p:tgtEl>
                                          <p:spTgt spid="82">
                                            <p:txEl>
                                              <p:pRg st="0" end="0"/>
                                            </p:txEl>
                                          </p:spTgt>
                                        </p:tgtEl>
                                        <p:attrNameLst>
                                          <p:attrName>fillcolor</p:attrName>
                                        </p:attrNameLst>
                                      </p:cBhvr>
                                      <p:by>
                                        <p:hsl h="0" s="-12549" l="-25098"/>
                                      </p:by>
                                    </p:animClr>
                                    <p:animClr clrSpc="hsl" dir="cw">
                                      <p:cBhvr>
                                        <p:cTn id="263" dur="500" fill="hold"/>
                                        <p:tgtEl>
                                          <p:spTgt spid="82">
                                            <p:txEl>
                                              <p:pRg st="0" end="0"/>
                                            </p:txEl>
                                          </p:spTgt>
                                        </p:tgtEl>
                                        <p:attrNameLst>
                                          <p:attrName>stroke.color</p:attrName>
                                        </p:attrNameLst>
                                      </p:cBhvr>
                                      <p:by>
                                        <p:hsl h="0" s="-12549" l="-25098"/>
                                      </p:by>
                                    </p:animClr>
                                    <p:set>
                                      <p:cBhvr>
                                        <p:cTn id="264" dur="500" fill="hold"/>
                                        <p:tgtEl>
                                          <p:spTgt spid="8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83">
                                            <p:txEl>
                                              <p:pRg st="0" end="0"/>
                                            </p:txEl>
                                          </p:spTgt>
                                        </p:tgtEl>
                                        <p:attrNameLst>
                                          <p:attrName>style.color</p:attrName>
                                        </p:attrNameLst>
                                      </p:cBhvr>
                                      <p:by>
                                        <p:hsl h="0" s="-12549" l="-25098"/>
                                      </p:by>
                                    </p:animClr>
                                    <p:animClr clrSpc="hsl" dir="cw">
                                      <p:cBhvr>
                                        <p:cTn id="267" dur="500" fill="hold"/>
                                        <p:tgtEl>
                                          <p:spTgt spid="83">
                                            <p:txEl>
                                              <p:pRg st="0" end="0"/>
                                            </p:txEl>
                                          </p:spTgt>
                                        </p:tgtEl>
                                        <p:attrNameLst>
                                          <p:attrName>fillcolor</p:attrName>
                                        </p:attrNameLst>
                                      </p:cBhvr>
                                      <p:by>
                                        <p:hsl h="0" s="-12549" l="-25098"/>
                                      </p:by>
                                    </p:animClr>
                                    <p:animClr clrSpc="hsl" dir="cw">
                                      <p:cBhvr>
                                        <p:cTn id="268" dur="500" fill="hold"/>
                                        <p:tgtEl>
                                          <p:spTgt spid="83">
                                            <p:txEl>
                                              <p:pRg st="0" end="0"/>
                                            </p:txEl>
                                          </p:spTgt>
                                        </p:tgtEl>
                                        <p:attrNameLst>
                                          <p:attrName>stroke.color</p:attrName>
                                        </p:attrNameLst>
                                      </p:cBhvr>
                                      <p:by>
                                        <p:hsl h="0" s="-12549" l="-25098"/>
                                      </p:by>
                                    </p:animClr>
                                    <p:set>
                                      <p:cBhvr>
                                        <p:cTn id="269"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81" grpId="0" build="allAtOnce"/>
      <p:bldP spid="82" grpId="0" build="allAtOnce"/>
      <p:bldP spid="8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931" y="3367162"/>
            <a:ext cx="937499" cy="100215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7346" y="3395737"/>
            <a:ext cx="937499" cy="1002155"/>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0280" y="3321186"/>
            <a:ext cx="1185587" cy="107670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9285" y="3294228"/>
            <a:ext cx="1185587" cy="1076706"/>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0663" y="3416611"/>
            <a:ext cx="937499" cy="1002155"/>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6977435" y="2959172"/>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85940" y="3249064"/>
            <a:ext cx="804860" cy="982556"/>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408875" y="4063381"/>
            <a:ext cx="638176" cy="9549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364143" y="4063381"/>
            <a:ext cx="638176" cy="9549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3705558" y="4063381"/>
            <a:ext cx="638176" cy="9549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427062"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4: </a:t>
            </a: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Đơn vị đo hiệu điện thế là:</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9" y="4537858"/>
            <a:ext cx="6663212"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pic>
        <p:nvPicPr>
          <p:cNvPr id="21" name="Picture 20"/>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022386" y="4050268"/>
            <a:ext cx="617273" cy="459398"/>
          </a:xfrm>
          <a:prstGeom prst="rect">
            <a:avLst/>
          </a:prstGeom>
        </p:spPr>
      </p:pic>
      <p:pic>
        <p:nvPicPr>
          <p:cNvPr id="14" name="Picture 13"/>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58791" y="4080290"/>
            <a:ext cx="617273" cy="459398"/>
          </a:xfrm>
          <a:prstGeom prst="rect">
            <a:avLst/>
          </a:prstGeom>
        </p:spPr>
      </p:pic>
      <p:sp>
        <p:nvSpPr>
          <p:cNvPr id="29" name="Rectangle 28"/>
          <p:cNvSpPr/>
          <p:nvPr/>
        </p:nvSpPr>
        <p:spPr>
          <a:xfrm>
            <a:off x="4108100" y="1058622"/>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Jun (J)</a:t>
            </a:r>
          </a:p>
        </p:txBody>
      </p:sp>
      <p:sp>
        <p:nvSpPr>
          <p:cNvPr id="31" name="Rectangle 30"/>
          <p:cNvSpPr/>
          <p:nvPr/>
        </p:nvSpPr>
        <p:spPr>
          <a:xfrm>
            <a:off x="4108100" y="1429230"/>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Ampe</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a:t>
            </a:r>
          </a:p>
        </p:txBody>
      </p:sp>
      <p:sp>
        <p:nvSpPr>
          <p:cNvPr id="32" name="Rectangle 31"/>
          <p:cNvSpPr/>
          <p:nvPr/>
        </p:nvSpPr>
        <p:spPr>
          <a:xfrm>
            <a:off x="4108100" y="1799838"/>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a:t>
            </a:r>
            <a:r>
              <a:rPr lang="en-US"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Niutơn (N)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34" name="Rectangle 33"/>
          <p:cNvSpPr/>
          <p:nvPr/>
        </p:nvSpPr>
        <p:spPr>
          <a:xfrm>
            <a:off x="4108100" y="2170447"/>
            <a:ext cx="441783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Vôn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(V)</a:t>
            </a:r>
          </a:p>
        </p:txBody>
      </p:sp>
      <p:pic>
        <p:nvPicPr>
          <p:cNvPr id="2" name="Picture 1">
            <a:extLst>
              <a:ext uri="{FF2B5EF4-FFF2-40B4-BE49-F238E27FC236}">
                <a16:creationId xmlns:a16="http://schemas.microsoft.com/office/drawing/2014/main" id="{0CCA5FB7-988F-EFA6-4833-7B0CAE9F9F55}"/>
              </a:ext>
            </a:extLst>
          </p:cNvPr>
          <p:cNvPicPr>
            <a:picLocks noChangeAspect="1"/>
          </p:cNvPicPr>
          <p:nvPr/>
        </p:nvPicPr>
        <p:blipFill>
          <a:blip r:embed="rId18"/>
          <a:stretch>
            <a:fillRect/>
          </a:stretch>
        </p:blipFill>
        <p:spPr>
          <a:xfrm>
            <a:off x="6011542" y="2608903"/>
            <a:ext cx="2031661" cy="229711"/>
          </a:xfrm>
          <a:prstGeom prst="rect">
            <a:avLst/>
          </a:prstGeom>
        </p:spPr>
      </p:pic>
      <p:pic>
        <p:nvPicPr>
          <p:cNvPr id="3" name="Am-thanh-that-vong-www_tiengdong_com">
            <a:hlinkClick r:id="" action="ppaction://media"/>
            <a:extLst>
              <a:ext uri="{FF2B5EF4-FFF2-40B4-BE49-F238E27FC236}">
                <a16:creationId xmlns:a16="http://schemas.microsoft.com/office/drawing/2014/main" id="{D83C5D41-0372-209C-6C51-8669584159D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2" y="190166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B8E5DA03-4C58-B77B-4349-6BA3EBE1FD9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2" y="2597133"/>
            <a:ext cx="422729" cy="422729"/>
          </a:xfrm>
          <a:prstGeom prst="rect">
            <a:avLst/>
          </a:prstGeom>
        </p:spPr>
      </p:pic>
      <p:pic>
        <p:nvPicPr>
          <p:cNvPr id="7" name="Am-thanh-that-vong-www_tiengdong_com">
            <a:hlinkClick r:id="" action="ppaction://media"/>
            <a:extLst>
              <a:ext uri="{FF2B5EF4-FFF2-40B4-BE49-F238E27FC236}">
                <a16:creationId xmlns:a16="http://schemas.microsoft.com/office/drawing/2014/main" id="{90C0F69C-26FD-15CD-5A36-900A4E67B404}"/>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1" y="3137452"/>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6A61F4A4-3D33-9D72-99AB-B457C910748E}"/>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351113" y="3910529"/>
            <a:ext cx="487363" cy="487363"/>
          </a:xfrm>
          <a:prstGeom prst="rect">
            <a:avLst/>
          </a:prstGeom>
        </p:spPr>
      </p:pic>
    </p:spTree>
    <p:extLst>
      <p:ext uri="{BB962C8B-B14F-4D97-AF65-F5344CB8AC3E}">
        <p14:creationId xmlns:p14="http://schemas.microsoft.com/office/powerpoint/2010/main" val="25151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2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5156 0.27284 " pathEditMode="relative" rAng="0" ptsTypes="AA">
                                      <p:cBhvr>
                                        <p:cTn id="46" dur="2000" fill="hold"/>
                                        <p:tgtEl>
                                          <p:spTgt spid="5"/>
                                        </p:tgtEl>
                                        <p:attrNameLst>
                                          <p:attrName>ppt_x</p:attrName>
                                          <p:attrName>ppt_y</p:attrName>
                                        </p:attrNameLst>
                                      </p:cBhvr>
                                      <p:rCtr x="32569" y="13642"/>
                                    </p:animMotion>
                                  </p:childTnLst>
                                </p:cTn>
                              </p:par>
                            </p:childTnLst>
                          </p:cTn>
                        </p:par>
                        <p:par>
                          <p:cTn id="47" fill="hold">
                            <p:stCondLst>
                              <p:cond delay="3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3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8085" fill="hold"/>
                                        <p:tgtEl>
                                          <p:spTgt spid="8"/>
                                        </p:tgtEl>
                                      </p:cBhvr>
                                    </p:cmd>
                                  </p:childTnLst>
                                </p:cTn>
                              </p:par>
                              <p:par>
                                <p:cTn id="76" presetID="10" presetClass="exit" presetSubtype="0" fill="hold" nodeType="withEffect">
                                  <p:stCondLst>
                                    <p:cond delay="0"/>
                                  </p:stCondLst>
                                  <p:childTnLst>
                                    <p:animEffect transition="out" filter="fade">
                                      <p:cBhvr>
                                        <p:cTn id="77" dur="250"/>
                                        <p:tgtEl>
                                          <p:spTgt spid="6"/>
                                        </p:tgtEl>
                                      </p:cBhvr>
                                    </p:animEffect>
                                    <p:set>
                                      <p:cBhvr>
                                        <p:cTn id="78" dur="1" fill="hold">
                                          <p:stCondLst>
                                            <p:cond delay="249"/>
                                          </p:stCondLst>
                                        </p:cTn>
                                        <p:tgtEl>
                                          <p:spTgt spid="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8" presetClass="emph" presetSubtype="0" repeatCount="indefinite" fill="hold" grpId="1" nodeType="withEffect">
                                  <p:stCondLst>
                                    <p:cond delay="0"/>
                                  </p:stCondLst>
                                  <p:childTnLst>
                                    <p:animRot by="21600000">
                                      <p:cBhvr>
                                        <p:cTn id="83"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32" presetClass="emph" presetSubtype="0" fill="hold" nodeType="clickEffect">
                                  <p:stCondLst>
                                    <p:cond delay="0"/>
                                  </p:stCondLst>
                                  <p:childTnLst>
                                    <p:animRot by="120000">
                                      <p:cBhvr>
                                        <p:cTn id="88" dur="100" fill="hold">
                                          <p:stCondLst>
                                            <p:cond delay="0"/>
                                          </p:stCondLst>
                                        </p:cTn>
                                        <p:tgtEl>
                                          <p:spTgt spid="22"/>
                                        </p:tgtEl>
                                        <p:attrNameLst>
                                          <p:attrName>r</p:attrName>
                                        </p:attrNameLst>
                                      </p:cBhvr>
                                    </p:animRot>
                                    <p:animRot by="-240000">
                                      <p:cBhvr>
                                        <p:cTn id="89" dur="200" fill="hold">
                                          <p:stCondLst>
                                            <p:cond delay="200"/>
                                          </p:stCondLst>
                                        </p:cTn>
                                        <p:tgtEl>
                                          <p:spTgt spid="22"/>
                                        </p:tgtEl>
                                        <p:attrNameLst>
                                          <p:attrName>r</p:attrName>
                                        </p:attrNameLst>
                                      </p:cBhvr>
                                    </p:animRot>
                                    <p:animRot by="240000">
                                      <p:cBhvr>
                                        <p:cTn id="90" dur="200" fill="hold">
                                          <p:stCondLst>
                                            <p:cond delay="400"/>
                                          </p:stCondLst>
                                        </p:cTn>
                                        <p:tgtEl>
                                          <p:spTgt spid="22"/>
                                        </p:tgtEl>
                                        <p:attrNameLst>
                                          <p:attrName>r</p:attrName>
                                        </p:attrNameLst>
                                      </p:cBhvr>
                                    </p:animRot>
                                    <p:animRot by="-240000">
                                      <p:cBhvr>
                                        <p:cTn id="91" dur="200" fill="hold">
                                          <p:stCondLst>
                                            <p:cond delay="600"/>
                                          </p:stCondLst>
                                        </p:cTn>
                                        <p:tgtEl>
                                          <p:spTgt spid="22"/>
                                        </p:tgtEl>
                                        <p:attrNameLst>
                                          <p:attrName>r</p:attrName>
                                        </p:attrNameLst>
                                      </p:cBhvr>
                                    </p:animRot>
                                    <p:animRot by="120000">
                                      <p:cBhvr>
                                        <p:cTn id="92" dur="200" fill="hold">
                                          <p:stCondLst>
                                            <p:cond delay="800"/>
                                          </p:stCondLst>
                                        </p:cTn>
                                        <p:tgtEl>
                                          <p:spTgt spid="22"/>
                                        </p:tgtEl>
                                        <p:attrNameLst>
                                          <p:attrName>r</p:attrName>
                                        </p:attrNameLst>
                                      </p:cBhvr>
                                    </p:animRot>
                                  </p:childTnLst>
                                </p:cTn>
                              </p:par>
                            </p:childTnLst>
                          </p:cTn>
                        </p:par>
                        <p:par>
                          <p:cTn id="93" fill="hold">
                            <p:stCondLst>
                              <p:cond delay="1000"/>
                            </p:stCondLst>
                            <p:childTnLst>
                              <p:par>
                                <p:cTn id="94" presetID="10" presetClass="exit" presetSubtype="0" fill="hold" nodeType="afterEffect">
                                  <p:stCondLst>
                                    <p:cond delay="0"/>
                                  </p:stCondLst>
                                  <p:childTnLst>
                                    <p:animEffect transition="out" filter="fade">
                                      <p:cBhvr>
                                        <p:cTn id="95" dur="250"/>
                                        <p:tgtEl>
                                          <p:spTgt spid="16"/>
                                        </p:tgtEl>
                                      </p:cBhvr>
                                    </p:animEffect>
                                    <p:set>
                                      <p:cBhvr>
                                        <p:cTn id="96" dur="1" fill="hold">
                                          <p:stCondLst>
                                            <p:cond delay="249"/>
                                          </p:stCondLst>
                                        </p:cTn>
                                        <p:tgtEl>
                                          <p:spTgt spid="16"/>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50"/>
                                        <p:tgtEl>
                                          <p:spTgt spid="5"/>
                                        </p:tgtEl>
                                      </p:cBhvr>
                                    </p:animEffect>
                                  </p:childTnLst>
                                </p:cTn>
                              </p:par>
                            </p:childTnLst>
                          </p:cTn>
                        </p:par>
                        <p:par>
                          <p:cTn id="100" fill="hold">
                            <p:stCondLst>
                              <p:cond delay="1250"/>
                            </p:stCondLst>
                            <p:childTnLst>
                              <p:par>
                                <p:cTn id="101" presetID="63" presetClass="path" presetSubtype="0" accel="50000" decel="50000" fill="hold" nodeType="afterEffect">
                                  <p:stCondLst>
                                    <p:cond delay="0"/>
                                  </p:stCondLst>
                                  <p:childTnLst>
                                    <p:animMotion origin="layout" path="M 2.77778E-7 -1.97531E-6 L 0.46597 0.29846 " pathEditMode="relative" rAng="0" ptsTypes="AA">
                                      <p:cBhvr>
                                        <p:cTn id="102" dur="1000" fill="hold"/>
                                        <p:tgtEl>
                                          <p:spTgt spid="5"/>
                                        </p:tgtEl>
                                        <p:attrNameLst>
                                          <p:attrName>ppt_x</p:attrName>
                                          <p:attrName>ppt_y</p:attrName>
                                        </p:attrNameLst>
                                      </p:cBhvr>
                                      <p:rCtr x="23299" y="14907"/>
                                    </p:animMotion>
                                  </p:childTnLst>
                                </p:cTn>
                              </p:par>
                            </p:childTnLst>
                          </p:cTn>
                        </p:par>
                        <p:par>
                          <p:cTn id="103" fill="hold">
                            <p:stCondLst>
                              <p:cond delay="2250"/>
                            </p:stCondLst>
                            <p:childTnLst>
                              <p:par>
                                <p:cTn id="104" presetID="10" presetClass="exit" presetSubtype="0" fill="hold" nodeType="afterEffect">
                                  <p:stCondLst>
                                    <p:cond delay="0"/>
                                  </p:stCondLst>
                                  <p:childTnLst>
                                    <p:animEffect transition="out" filter="fade">
                                      <p:cBhvr>
                                        <p:cTn id="105" dur="250"/>
                                        <p:tgtEl>
                                          <p:spTgt spid="5"/>
                                        </p:tgtEl>
                                      </p:cBhvr>
                                    </p:animEffect>
                                    <p:set>
                                      <p:cBhvr>
                                        <p:cTn id="106" dur="1" fill="hold">
                                          <p:stCondLst>
                                            <p:cond delay="249"/>
                                          </p:stCondLst>
                                        </p:cTn>
                                        <p:tgtEl>
                                          <p:spTgt spid="5"/>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childTnLst>
                                </p:cTn>
                              </p:par>
                            </p:childTnLst>
                          </p:cTn>
                        </p:par>
                        <p:par>
                          <p:cTn id="110" fill="hold">
                            <p:stCondLst>
                              <p:cond delay="2500"/>
                            </p:stCondLst>
                            <p:childTnLst>
                              <p:par>
                                <p:cTn id="111" presetID="32" presetClass="emph" presetSubtype="0" fill="hold" nodeType="afterEffect">
                                  <p:stCondLst>
                                    <p:cond delay="0"/>
                                  </p:stCondLst>
                                  <p:childTnLst>
                                    <p:animRot by="120000">
                                      <p:cBhvr>
                                        <p:cTn id="112" dur="100" fill="hold">
                                          <p:stCondLst>
                                            <p:cond delay="0"/>
                                          </p:stCondLst>
                                        </p:cTn>
                                        <p:tgtEl>
                                          <p:spTgt spid="19"/>
                                        </p:tgtEl>
                                        <p:attrNameLst>
                                          <p:attrName>r</p:attrName>
                                        </p:attrNameLst>
                                      </p:cBhvr>
                                    </p:animRot>
                                    <p:animRot by="-240000">
                                      <p:cBhvr>
                                        <p:cTn id="113" dur="200" fill="hold">
                                          <p:stCondLst>
                                            <p:cond delay="200"/>
                                          </p:stCondLst>
                                        </p:cTn>
                                        <p:tgtEl>
                                          <p:spTgt spid="19"/>
                                        </p:tgtEl>
                                        <p:attrNameLst>
                                          <p:attrName>r</p:attrName>
                                        </p:attrNameLst>
                                      </p:cBhvr>
                                    </p:animRot>
                                    <p:animRot by="240000">
                                      <p:cBhvr>
                                        <p:cTn id="114" dur="200" fill="hold">
                                          <p:stCondLst>
                                            <p:cond delay="400"/>
                                          </p:stCondLst>
                                        </p:cTn>
                                        <p:tgtEl>
                                          <p:spTgt spid="19"/>
                                        </p:tgtEl>
                                        <p:attrNameLst>
                                          <p:attrName>r</p:attrName>
                                        </p:attrNameLst>
                                      </p:cBhvr>
                                    </p:animRot>
                                    <p:animRot by="-240000">
                                      <p:cBhvr>
                                        <p:cTn id="115" dur="200" fill="hold">
                                          <p:stCondLst>
                                            <p:cond delay="600"/>
                                          </p:stCondLst>
                                        </p:cTn>
                                        <p:tgtEl>
                                          <p:spTgt spid="19"/>
                                        </p:tgtEl>
                                        <p:attrNameLst>
                                          <p:attrName>r</p:attrName>
                                        </p:attrNameLst>
                                      </p:cBhvr>
                                    </p:animRot>
                                    <p:animRot by="120000">
                                      <p:cBhvr>
                                        <p:cTn id="116" dur="200" fill="hold">
                                          <p:stCondLst>
                                            <p:cond delay="800"/>
                                          </p:stCondLst>
                                        </p:cTn>
                                        <p:tgtEl>
                                          <p:spTgt spid="19"/>
                                        </p:tgtEl>
                                        <p:attrNameLst>
                                          <p:attrName>r</p:attrName>
                                        </p:attrNameLst>
                                      </p:cBhvr>
                                    </p:animRot>
                                  </p:childTnLst>
                                </p:cTn>
                              </p:par>
                              <p:par>
                                <p:cTn id="117" presetID="32" presetClass="emph" presetSubtype="0" fill="hold" nodeType="withEffect">
                                  <p:stCondLst>
                                    <p:cond delay="0"/>
                                  </p:stCondLst>
                                  <p:childTnLst>
                                    <p:animRot by="120000">
                                      <p:cBhvr>
                                        <p:cTn id="118" dur="100" fill="hold">
                                          <p:stCondLst>
                                            <p:cond delay="0"/>
                                          </p:stCondLst>
                                        </p:cTn>
                                        <p:tgtEl>
                                          <p:spTgt spid="22"/>
                                        </p:tgtEl>
                                        <p:attrNameLst>
                                          <p:attrName>r</p:attrName>
                                        </p:attrNameLst>
                                      </p:cBhvr>
                                    </p:animRot>
                                    <p:animRot by="-240000">
                                      <p:cBhvr>
                                        <p:cTn id="119" dur="200" fill="hold">
                                          <p:stCondLst>
                                            <p:cond delay="200"/>
                                          </p:stCondLst>
                                        </p:cTn>
                                        <p:tgtEl>
                                          <p:spTgt spid="22"/>
                                        </p:tgtEl>
                                        <p:attrNameLst>
                                          <p:attrName>r</p:attrName>
                                        </p:attrNameLst>
                                      </p:cBhvr>
                                    </p:animRot>
                                    <p:animRot by="240000">
                                      <p:cBhvr>
                                        <p:cTn id="120" dur="200" fill="hold">
                                          <p:stCondLst>
                                            <p:cond delay="400"/>
                                          </p:stCondLst>
                                        </p:cTn>
                                        <p:tgtEl>
                                          <p:spTgt spid="22"/>
                                        </p:tgtEl>
                                        <p:attrNameLst>
                                          <p:attrName>r</p:attrName>
                                        </p:attrNameLst>
                                      </p:cBhvr>
                                    </p:animRot>
                                    <p:animRot by="-240000">
                                      <p:cBhvr>
                                        <p:cTn id="121" dur="200" fill="hold">
                                          <p:stCondLst>
                                            <p:cond delay="600"/>
                                          </p:stCondLst>
                                        </p:cTn>
                                        <p:tgtEl>
                                          <p:spTgt spid="22"/>
                                        </p:tgtEl>
                                        <p:attrNameLst>
                                          <p:attrName>r</p:attrName>
                                        </p:attrNameLst>
                                      </p:cBhvr>
                                    </p:animRot>
                                    <p:animRot by="120000">
                                      <p:cBhvr>
                                        <p:cTn id="122" dur="200" fill="hold">
                                          <p:stCondLst>
                                            <p:cond delay="800"/>
                                          </p:stCondLst>
                                        </p:cTn>
                                        <p:tgtEl>
                                          <p:spTgt spid="22"/>
                                        </p:tgtEl>
                                        <p:attrNameLst>
                                          <p:attrName>r</p:attrName>
                                        </p:attrNameLst>
                                      </p:cBhvr>
                                    </p:animRot>
                                  </p:childTnLst>
                                </p:cTn>
                              </p:par>
                            </p:childTnLst>
                          </p:cTn>
                        </p:par>
                        <p:par>
                          <p:cTn id="123" fill="hold">
                            <p:stCondLst>
                              <p:cond delay="3500"/>
                            </p:stCondLst>
                            <p:childTnLst>
                              <p:par>
                                <p:cTn id="124" presetID="10" presetClass="exit" presetSubtype="0" fill="hold" nodeType="afterEffect">
                                  <p:stCondLst>
                                    <p:cond delay="0"/>
                                  </p:stCondLst>
                                  <p:childTnLst>
                                    <p:animEffect transition="out" filter="fade">
                                      <p:cBhvr>
                                        <p:cTn id="125" dur="250"/>
                                        <p:tgtEl>
                                          <p:spTgt spid="19"/>
                                        </p:tgtEl>
                                      </p:cBhvr>
                                    </p:animEffect>
                                    <p:set>
                                      <p:cBhvr>
                                        <p:cTn id="126" dur="1" fill="hold">
                                          <p:stCondLst>
                                            <p:cond delay="249"/>
                                          </p:stCondLst>
                                        </p:cTn>
                                        <p:tgtEl>
                                          <p:spTgt spid="19"/>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250"/>
                                        <p:tgtEl>
                                          <p:spTgt spid="14"/>
                                        </p:tgtEl>
                                      </p:cBhvr>
                                    </p:animEffect>
                                  </p:childTnLst>
                                </p:cTn>
                              </p:par>
                              <p:par>
                                <p:cTn id="130" presetID="1" presetClass="mediacall" presetSubtype="0" fill="hold" nodeType="withEffect">
                                  <p:stCondLst>
                                    <p:cond delay="0"/>
                                  </p:stCondLst>
                                  <p:childTnLst>
                                    <p:cmd type="call" cmd="playFrom(0.0)">
                                      <p:cBhvr>
                                        <p:cTn id="131" dur="6994" fill="hold"/>
                                        <p:tgtEl>
                                          <p:spTgt spid="7"/>
                                        </p:tgtEl>
                                      </p:cBhvr>
                                    </p:cmd>
                                  </p:childTnLst>
                                </p:cTn>
                              </p:par>
                              <p:par>
                                <p:cTn id="132" presetID="10" presetClass="entr" presetSubtype="0" fill="hold"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250"/>
                                        <p:tgtEl>
                                          <p:spTgt spid="17"/>
                                        </p:tgtEl>
                                      </p:cBhvr>
                                    </p:animEffect>
                                  </p:childTnLst>
                                </p:cTn>
                              </p:par>
                              <p:par>
                                <p:cTn id="135" presetID="10" presetClass="exit" presetSubtype="0" fill="hold" nodeType="withEffect">
                                  <p:stCondLst>
                                    <p:cond delay="0"/>
                                  </p:stCondLst>
                                  <p:childTnLst>
                                    <p:animEffect transition="out" filter="fade">
                                      <p:cBhvr>
                                        <p:cTn id="136" dur="250"/>
                                        <p:tgtEl>
                                          <p:spTgt spid="22"/>
                                        </p:tgtEl>
                                      </p:cBhvr>
                                    </p:animEffect>
                                    <p:set>
                                      <p:cBhvr>
                                        <p:cTn id="137"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8" restart="whenNotActive" fill="hold" evtFilter="cancelBubble" nodeType="interactiveSeq">
                <p:stCondLst>
                  <p:cond evt="onClick" delay="0">
                    <p:tgtEl>
                      <p:spTgt spid="26"/>
                    </p:tgtEl>
                  </p:cond>
                </p:stCondLst>
                <p:endSync evt="end" delay="0">
                  <p:rtn val="all"/>
                </p:endSync>
                <p:childTnLst>
                  <p:par>
                    <p:cTn id="139" fill="hold">
                      <p:stCondLst>
                        <p:cond delay="0"/>
                      </p:stCondLst>
                      <p:childTnLst>
                        <p:par>
                          <p:cTn id="140" fill="hold">
                            <p:stCondLst>
                              <p:cond delay="0"/>
                            </p:stCondLst>
                            <p:childTnLst>
                              <p:par>
                                <p:cTn id="141" presetID="32" presetClass="emph" presetSubtype="0" fill="hold" nodeType="clickEffect">
                                  <p:stCondLst>
                                    <p:cond delay="0"/>
                                  </p:stCondLst>
                                  <p:childTnLst>
                                    <p:animRot by="120000">
                                      <p:cBhvr>
                                        <p:cTn id="142" dur="100" fill="hold">
                                          <p:stCondLst>
                                            <p:cond delay="0"/>
                                          </p:stCondLst>
                                        </p:cTn>
                                        <p:tgtEl>
                                          <p:spTgt spid="26"/>
                                        </p:tgtEl>
                                        <p:attrNameLst>
                                          <p:attrName>r</p:attrName>
                                        </p:attrNameLst>
                                      </p:cBhvr>
                                    </p:animRot>
                                    <p:animRot by="-240000">
                                      <p:cBhvr>
                                        <p:cTn id="143" dur="200" fill="hold">
                                          <p:stCondLst>
                                            <p:cond delay="200"/>
                                          </p:stCondLst>
                                        </p:cTn>
                                        <p:tgtEl>
                                          <p:spTgt spid="26"/>
                                        </p:tgtEl>
                                        <p:attrNameLst>
                                          <p:attrName>r</p:attrName>
                                        </p:attrNameLst>
                                      </p:cBhvr>
                                    </p:animRot>
                                    <p:animRot by="240000">
                                      <p:cBhvr>
                                        <p:cTn id="144" dur="200" fill="hold">
                                          <p:stCondLst>
                                            <p:cond delay="400"/>
                                          </p:stCondLst>
                                        </p:cTn>
                                        <p:tgtEl>
                                          <p:spTgt spid="26"/>
                                        </p:tgtEl>
                                        <p:attrNameLst>
                                          <p:attrName>r</p:attrName>
                                        </p:attrNameLst>
                                      </p:cBhvr>
                                    </p:animRot>
                                    <p:animRot by="-240000">
                                      <p:cBhvr>
                                        <p:cTn id="145" dur="200" fill="hold">
                                          <p:stCondLst>
                                            <p:cond delay="600"/>
                                          </p:stCondLst>
                                        </p:cTn>
                                        <p:tgtEl>
                                          <p:spTgt spid="26"/>
                                        </p:tgtEl>
                                        <p:attrNameLst>
                                          <p:attrName>r</p:attrName>
                                        </p:attrNameLst>
                                      </p:cBhvr>
                                    </p:animRot>
                                    <p:animRot by="120000">
                                      <p:cBhvr>
                                        <p:cTn id="146" dur="200" fill="hold">
                                          <p:stCondLst>
                                            <p:cond delay="800"/>
                                          </p:stCondLst>
                                        </p:cTn>
                                        <p:tgtEl>
                                          <p:spTgt spid="26"/>
                                        </p:tgtEl>
                                        <p:attrNameLst>
                                          <p:attrName>r</p:attrName>
                                        </p:attrNameLst>
                                      </p:cBhvr>
                                    </p:animRot>
                                  </p:childTnLst>
                                </p:cTn>
                              </p:par>
                            </p:childTnLst>
                          </p:cTn>
                        </p:par>
                        <p:par>
                          <p:cTn id="147" fill="hold">
                            <p:stCondLst>
                              <p:cond delay="1000"/>
                            </p:stCondLst>
                            <p:childTnLst>
                              <p:par>
                                <p:cTn id="148" presetID="10" presetClass="exit" presetSubtype="0" fill="hold" nodeType="afterEffect">
                                  <p:stCondLst>
                                    <p:cond delay="0"/>
                                  </p:stCondLst>
                                  <p:childTnLst>
                                    <p:animEffect transition="out" filter="fade">
                                      <p:cBhvr>
                                        <p:cTn id="149" dur="250"/>
                                        <p:tgtEl>
                                          <p:spTgt spid="16"/>
                                        </p:tgtEl>
                                      </p:cBhvr>
                                    </p:animEffect>
                                    <p:set>
                                      <p:cBhvr>
                                        <p:cTn id="150" dur="1" fill="hold">
                                          <p:stCondLst>
                                            <p:cond delay="249"/>
                                          </p:stCondLst>
                                        </p:cTn>
                                        <p:tgtEl>
                                          <p:spTgt spid="16"/>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fade">
                                      <p:cBhvr>
                                        <p:cTn id="153" dur="250"/>
                                        <p:tgtEl>
                                          <p:spTgt spid="5"/>
                                        </p:tgtEl>
                                      </p:cBhvr>
                                    </p:animEffect>
                                  </p:childTnLst>
                                </p:cTn>
                              </p:par>
                            </p:childTnLst>
                          </p:cTn>
                        </p:par>
                        <p:par>
                          <p:cTn id="154" fill="hold">
                            <p:stCondLst>
                              <p:cond delay="1250"/>
                            </p:stCondLst>
                            <p:childTnLst>
                              <p:par>
                                <p:cTn id="155" presetID="63" presetClass="path" presetSubtype="0" accel="50000" decel="50000" fill="hold" nodeType="afterEffect">
                                  <p:stCondLst>
                                    <p:cond delay="0"/>
                                  </p:stCondLst>
                                  <p:childTnLst>
                                    <p:animMotion origin="layout" path="M 2.77778E-7 -1.97531E-6 L 0.2724 0.28673 " pathEditMode="relative" rAng="0" ptsTypes="AA">
                                      <p:cBhvr>
                                        <p:cTn id="156" dur="1000" fill="hold"/>
                                        <p:tgtEl>
                                          <p:spTgt spid="5"/>
                                        </p:tgtEl>
                                        <p:attrNameLst>
                                          <p:attrName>ppt_x</p:attrName>
                                          <p:attrName>ppt_y</p:attrName>
                                        </p:attrNameLst>
                                      </p:cBhvr>
                                      <p:rCtr x="13611" y="14321"/>
                                    </p:animMotion>
                                  </p:childTnLst>
                                </p:cTn>
                              </p:par>
                            </p:childTnLst>
                          </p:cTn>
                        </p:par>
                        <p:par>
                          <p:cTn id="157" fill="hold">
                            <p:stCondLst>
                              <p:cond delay="2250"/>
                            </p:stCondLst>
                            <p:childTnLst>
                              <p:par>
                                <p:cTn id="158" presetID="10" presetClass="exit" presetSubtype="0" fill="hold" nodeType="afterEffect">
                                  <p:stCondLst>
                                    <p:cond delay="0"/>
                                  </p:stCondLst>
                                  <p:childTnLst>
                                    <p:animEffect transition="out" filter="fade">
                                      <p:cBhvr>
                                        <p:cTn id="159" dur="250"/>
                                        <p:tgtEl>
                                          <p:spTgt spid="5"/>
                                        </p:tgtEl>
                                      </p:cBhvr>
                                    </p:animEffect>
                                    <p:set>
                                      <p:cBhvr>
                                        <p:cTn id="160" dur="1" fill="hold">
                                          <p:stCondLst>
                                            <p:cond delay="24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fade">
                                      <p:cBhvr>
                                        <p:cTn id="163" dur="250"/>
                                        <p:tgtEl>
                                          <p:spTgt spid="24"/>
                                        </p:tgtEl>
                                      </p:cBhvr>
                                    </p:animEffect>
                                  </p:childTnLst>
                                </p:cTn>
                              </p:par>
                            </p:childTnLst>
                          </p:cTn>
                        </p:par>
                        <p:par>
                          <p:cTn id="164" fill="hold">
                            <p:stCondLst>
                              <p:cond delay="2500"/>
                            </p:stCondLst>
                            <p:childTnLst>
                              <p:par>
                                <p:cTn id="165" presetID="32" presetClass="emph" presetSubtype="0" fill="hold" nodeType="afterEffect">
                                  <p:stCondLst>
                                    <p:cond delay="0"/>
                                  </p:stCondLst>
                                  <p:childTnLst>
                                    <p:animRot by="120000">
                                      <p:cBhvr>
                                        <p:cTn id="166" dur="100" fill="hold">
                                          <p:stCondLst>
                                            <p:cond delay="0"/>
                                          </p:stCondLst>
                                        </p:cTn>
                                        <p:tgtEl>
                                          <p:spTgt spid="24"/>
                                        </p:tgtEl>
                                        <p:attrNameLst>
                                          <p:attrName>r</p:attrName>
                                        </p:attrNameLst>
                                      </p:cBhvr>
                                    </p:animRot>
                                    <p:animRot by="-240000">
                                      <p:cBhvr>
                                        <p:cTn id="167" dur="200" fill="hold">
                                          <p:stCondLst>
                                            <p:cond delay="200"/>
                                          </p:stCondLst>
                                        </p:cTn>
                                        <p:tgtEl>
                                          <p:spTgt spid="24"/>
                                        </p:tgtEl>
                                        <p:attrNameLst>
                                          <p:attrName>r</p:attrName>
                                        </p:attrNameLst>
                                      </p:cBhvr>
                                    </p:animRot>
                                    <p:animRot by="240000">
                                      <p:cBhvr>
                                        <p:cTn id="168" dur="200" fill="hold">
                                          <p:stCondLst>
                                            <p:cond delay="400"/>
                                          </p:stCondLst>
                                        </p:cTn>
                                        <p:tgtEl>
                                          <p:spTgt spid="24"/>
                                        </p:tgtEl>
                                        <p:attrNameLst>
                                          <p:attrName>r</p:attrName>
                                        </p:attrNameLst>
                                      </p:cBhvr>
                                    </p:animRot>
                                    <p:animRot by="-240000">
                                      <p:cBhvr>
                                        <p:cTn id="169" dur="200" fill="hold">
                                          <p:stCondLst>
                                            <p:cond delay="600"/>
                                          </p:stCondLst>
                                        </p:cTn>
                                        <p:tgtEl>
                                          <p:spTgt spid="24"/>
                                        </p:tgtEl>
                                        <p:attrNameLst>
                                          <p:attrName>r</p:attrName>
                                        </p:attrNameLst>
                                      </p:cBhvr>
                                    </p:animRot>
                                    <p:animRot by="120000">
                                      <p:cBhvr>
                                        <p:cTn id="170" dur="200" fill="hold">
                                          <p:stCondLst>
                                            <p:cond delay="800"/>
                                          </p:stCondLst>
                                        </p:cTn>
                                        <p:tgtEl>
                                          <p:spTgt spid="24"/>
                                        </p:tgtEl>
                                        <p:attrNameLst>
                                          <p:attrName>r</p:attrName>
                                        </p:attrNameLst>
                                      </p:cBhvr>
                                    </p:animRot>
                                  </p:childTnLst>
                                </p:cTn>
                              </p:par>
                              <p:par>
                                <p:cTn id="171" presetID="32" presetClass="emph" presetSubtype="0" fill="hold" nodeType="withEffect">
                                  <p:stCondLst>
                                    <p:cond delay="0"/>
                                  </p:stCondLst>
                                  <p:childTnLst>
                                    <p:animRot by="120000">
                                      <p:cBhvr>
                                        <p:cTn id="172" dur="100" fill="hold">
                                          <p:stCondLst>
                                            <p:cond delay="0"/>
                                          </p:stCondLst>
                                        </p:cTn>
                                        <p:tgtEl>
                                          <p:spTgt spid="26"/>
                                        </p:tgtEl>
                                        <p:attrNameLst>
                                          <p:attrName>r</p:attrName>
                                        </p:attrNameLst>
                                      </p:cBhvr>
                                    </p:animRot>
                                    <p:animRot by="-240000">
                                      <p:cBhvr>
                                        <p:cTn id="173" dur="200" fill="hold">
                                          <p:stCondLst>
                                            <p:cond delay="200"/>
                                          </p:stCondLst>
                                        </p:cTn>
                                        <p:tgtEl>
                                          <p:spTgt spid="26"/>
                                        </p:tgtEl>
                                        <p:attrNameLst>
                                          <p:attrName>r</p:attrName>
                                        </p:attrNameLst>
                                      </p:cBhvr>
                                    </p:animRot>
                                    <p:animRot by="240000">
                                      <p:cBhvr>
                                        <p:cTn id="174" dur="200" fill="hold">
                                          <p:stCondLst>
                                            <p:cond delay="400"/>
                                          </p:stCondLst>
                                        </p:cTn>
                                        <p:tgtEl>
                                          <p:spTgt spid="26"/>
                                        </p:tgtEl>
                                        <p:attrNameLst>
                                          <p:attrName>r</p:attrName>
                                        </p:attrNameLst>
                                      </p:cBhvr>
                                    </p:animRot>
                                    <p:animRot by="-240000">
                                      <p:cBhvr>
                                        <p:cTn id="175" dur="200" fill="hold">
                                          <p:stCondLst>
                                            <p:cond delay="600"/>
                                          </p:stCondLst>
                                        </p:cTn>
                                        <p:tgtEl>
                                          <p:spTgt spid="26"/>
                                        </p:tgtEl>
                                        <p:attrNameLst>
                                          <p:attrName>r</p:attrName>
                                        </p:attrNameLst>
                                      </p:cBhvr>
                                    </p:animRot>
                                    <p:animRot by="120000">
                                      <p:cBhvr>
                                        <p:cTn id="176" dur="200" fill="hold">
                                          <p:stCondLst>
                                            <p:cond delay="800"/>
                                          </p:stCondLst>
                                        </p:cTn>
                                        <p:tgtEl>
                                          <p:spTgt spid="26"/>
                                        </p:tgtEl>
                                        <p:attrNameLst>
                                          <p:attrName>r</p:attrName>
                                        </p:attrNameLst>
                                      </p:cBhvr>
                                    </p:animRot>
                                  </p:childTnLst>
                                </p:cTn>
                              </p:par>
                            </p:childTnLst>
                          </p:cTn>
                        </p:par>
                        <p:par>
                          <p:cTn id="177" fill="hold">
                            <p:stCondLst>
                              <p:cond delay="3500"/>
                            </p:stCondLst>
                            <p:childTnLst>
                              <p:par>
                                <p:cTn id="178" presetID="10" presetClass="exit" presetSubtype="0" fill="hold" nodeType="afterEffect">
                                  <p:stCondLst>
                                    <p:cond delay="0"/>
                                  </p:stCondLst>
                                  <p:childTnLst>
                                    <p:animEffect transition="out" filter="fade">
                                      <p:cBhvr>
                                        <p:cTn id="179" dur="250"/>
                                        <p:tgtEl>
                                          <p:spTgt spid="24"/>
                                        </p:tgtEl>
                                      </p:cBhvr>
                                    </p:animEffect>
                                    <p:set>
                                      <p:cBhvr>
                                        <p:cTn id="180" dur="1" fill="hold">
                                          <p:stCondLst>
                                            <p:cond delay="249"/>
                                          </p:stCondLst>
                                        </p:cTn>
                                        <p:tgtEl>
                                          <p:spTgt spid="24"/>
                                        </p:tgtEl>
                                        <p:attrNameLst>
                                          <p:attrName>style.visibility</p:attrName>
                                        </p:attrNameLst>
                                      </p:cBhvr>
                                      <p:to>
                                        <p:strVal val="hidden"/>
                                      </p:to>
                                    </p:set>
                                  </p:childTnLst>
                                </p:cTn>
                              </p:par>
                              <p:par>
                                <p:cTn id="181" presetID="10" presetClass="entr" presetSubtype="0" fill="hold" nodeType="withEffect">
                                  <p:stCondLst>
                                    <p:cond delay="0"/>
                                  </p:stCondLst>
                                  <p:childTnLst>
                                    <p:set>
                                      <p:cBhvr>
                                        <p:cTn id="182" dur="1" fill="hold">
                                          <p:stCondLst>
                                            <p:cond delay="0"/>
                                          </p:stCondLst>
                                        </p:cTn>
                                        <p:tgtEl>
                                          <p:spTgt spid="23"/>
                                        </p:tgtEl>
                                        <p:attrNameLst>
                                          <p:attrName>style.visibility</p:attrName>
                                        </p:attrNameLst>
                                      </p:cBhvr>
                                      <p:to>
                                        <p:strVal val="visible"/>
                                      </p:to>
                                    </p:set>
                                    <p:animEffect transition="in" filter="fade">
                                      <p:cBhvr>
                                        <p:cTn id="183" dur="250"/>
                                        <p:tgtEl>
                                          <p:spTgt spid="23"/>
                                        </p:tgtEl>
                                      </p:cBhvr>
                                    </p:animEffect>
                                  </p:childTnLst>
                                </p:cTn>
                              </p:par>
                              <p:par>
                                <p:cTn id="184" presetID="1" presetClass="mediacall" presetSubtype="0" fill="hold" nodeType="withEffect">
                                  <p:stCondLst>
                                    <p:cond delay="0"/>
                                  </p:stCondLst>
                                  <p:childTnLst>
                                    <p:cmd type="call" cmd="playFrom(0.0)">
                                      <p:cBhvr>
                                        <p:cTn id="185" dur="6994" fill="hold"/>
                                        <p:tgtEl>
                                          <p:spTgt spid="4"/>
                                        </p:tgtEl>
                                      </p:cBhvr>
                                    </p:cmd>
                                  </p:childTnLst>
                                </p:cTn>
                              </p:par>
                              <p:par>
                                <p:cTn id="186" presetID="10" presetClass="entr" presetSubtype="0" fill="hold"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250"/>
                                        <p:tgtEl>
                                          <p:spTgt spid="21"/>
                                        </p:tgtEl>
                                      </p:cBhvr>
                                    </p:animEffect>
                                  </p:childTnLst>
                                </p:cTn>
                              </p:par>
                              <p:par>
                                <p:cTn id="189" presetID="10" presetClass="exit" presetSubtype="0" fill="hold" nodeType="withEffect">
                                  <p:stCondLst>
                                    <p:cond delay="0"/>
                                  </p:stCondLst>
                                  <p:childTnLst>
                                    <p:animEffect transition="out" filter="fade">
                                      <p:cBhvr>
                                        <p:cTn id="190" dur="250"/>
                                        <p:tgtEl>
                                          <p:spTgt spid="26"/>
                                        </p:tgtEl>
                                      </p:cBhvr>
                                    </p:animEffect>
                                    <p:set>
                                      <p:cBhvr>
                                        <p:cTn id="191"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3"/>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1">
                                            <p:txEl>
                                              <p:pRg st="0" end="0"/>
                                            </p:txEl>
                                          </p:spTgt>
                                        </p:tgtEl>
                                        <p:attrNameLst>
                                          <p:attrName>style.color</p:attrName>
                                        </p:attrNameLst>
                                      </p:cBhvr>
                                      <p:by>
                                        <p:hsl h="0" s="-12549" l="-25098"/>
                                      </p:by>
                                    </p:animClr>
                                    <p:animClr clrSpc="hsl" dir="cw">
                                      <p:cBhvr>
                                        <p:cTn id="257" dur="500" fill="hold"/>
                                        <p:tgtEl>
                                          <p:spTgt spid="31">
                                            <p:txEl>
                                              <p:pRg st="0" end="0"/>
                                            </p:txEl>
                                          </p:spTgt>
                                        </p:tgtEl>
                                        <p:attrNameLst>
                                          <p:attrName>fillcolor</p:attrName>
                                        </p:attrNameLst>
                                      </p:cBhvr>
                                      <p:by>
                                        <p:hsl h="0" s="-12549" l="-25098"/>
                                      </p:by>
                                    </p:animClr>
                                    <p:animClr clrSpc="hsl" dir="cw">
                                      <p:cBhvr>
                                        <p:cTn id="258" dur="500" fill="hold"/>
                                        <p:tgtEl>
                                          <p:spTgt spid="31">
                                            <p:txEl>
                                              <p:pRg st="0" end="0"/>
                                            </p:txEl>
                                          </p:spTgt>
                                        </p:tgtEl>
                                        <p:attrNameLst>
                                          <p:attrName>stroke.color</p:attrName>
                                        </p:attrNameLst>
                                      </p:cBhvr>
                                      <p:by>
                                        <p:hsl h="0" s="-12549" l="-25098"/>
                                      </p:by>
                                    </p:animClr>
                                    <p:set>
                                      <p:cBhvr>
                                        <p:cTn id="259" dur="500" fill="hold"/>
                                        <p:tgtEl>
                                          <p:spTgt spid="3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2">
                                            <p:txEl>
                                              <p:pRg st="0" end="0"/>
                                            </p:txEl>
                                          </p:spTgt>
                                        </p:tgtEl>
                                        <p:attrNameLst>
                                          <p:attrName>style.color</p:attrName>
                                        </p:attrNameLst>
                                      </p:cBhvr>
                                      <p:by>
                                        <p:hsl h="0" s="-12549" l="-25098"/>
                                      </p:by>
                                    </p:animClr>
                                    <p:animClr clrSpc="hsl" dir="cw">
                                      <p:cBhvr>
                                        <p:cTn id="262" dur="500" fill="hold"/>
                                        <p:tgtEl>
                                          <p:spTgt spid="32">
                                            <p:txEl>
                                              <p:pRg st="0" end="0"/>
                                            </p:txEl>
                                          </p:spTgt>
                                        </p:tgtEl>
                                        <p:attrNameLst>
                                          <p:attrName>fillcolor</p:attrName>
                                        </p:attrNameLst>
                                      </p:cBhvr>
                                      <p:by>
                                        <p:hsl h="0" s="-12549" l="-25098"/>
                                      </p:by>
                                    </p:animClr>
                                    <p:animClr clrSpc="hsl" dir="cw">
                                      <p:cBhvr>
                                        <p:cTn id="263" dur="500" fill="hold"/>
                                        <p:tgtEl>
                                          <p:spTgt spid="32">
                                            <p:txEl>
                                              <p:pRg st="0" end="0"/>
                                            </p:txEl>
                                          </p:spTgt>
                                        </p:tgtEl>
                                        <p:attrNameLst>
                                          <p:attrName>stroke.color</p:attrName>
                                        </p:attrNameLst>
                                      </p:cBhvr>
                                      <p:by>
                                        <p:hsl h="0" s="-12549" l="-25098"/>
                                      </p:by>
                                    </p:animClr>
                                    <p:set>
                                      <p:cBhvr>
                                        <p:cTn id="264" dur="500" fill="hold"/>
                                        <p:tgtEl>
                                          <p:spTgt spid="3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3"/>
                </p:tgtEl>
              </p:cMediaNode>
            </p:audio>
            <p:audio>
              <p:cMediaNode vol="80000">
                <p:cTn id="271" fill="hold" display="0">
                  <p:stCondLst>
                    <p:cond delay="indefinite"/>
                  </p:stCondLst>
                  <p:endCondLst>
                    <p:cond evt="onStopAudio" delay="0">
                      <p:tgtEl>
                        <p:sldTgt/>
                      </p:tgtEl>
                    </p:cond>
                  </p:endCondLst>
                </p:cTn>
                <p:tgtEl>
                  <p:spTgt spid="4"/>
                </p:tgtEl>
              </p:cMediaNode>
            </p:audio>
            <p:audio>
              <p:cMediaNode vol="80000">
                <p:cTn id="272" fill="hold" display="0">
                  <p:stCondLst>
                    <p:cond delay="indefinite"/>
                  </p:stCondLst>
                  <p:endCondLst>
                    <p:cond evt="onStopAudio" delay="0">
                      <p:tgtEl>
                        <p:sldTgt/>
                      </p:tgtEl>
                    </p:cond>
                  </p:endCondLst>
                </p:cTn>
                <p:tgtEl>
                  <p:spTgt spid="7"/>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29" grpId="0" build="allAtOnce"/>
      <p:bldP spid="31" grpId="0" build="allAtOnce"/>
      <p:bldP spid="32"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931" y="3367162"/>
            <a:ext cx="937499" cy="100215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7346" y="3395737"/>
            <a:ext cx="937499" cy="1002155"/>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0280" y="3321186"/>
            <a:ext cx="1185587" cy="107670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9285" y="3294228"/>
            <a:ext cx="1185587" cy="1076706"/>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0663" y="3416611"/>
            <a:ext cx="937499" cy="1002155"/>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6977435" y="2959172"/>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85940" y="3249064"/>
            <a:ext cx="804860" cy="982556"/>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408875" y="4063381"/>
            <a:ext cx="638176" cy="9549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364143" y="4063381"/>
            <a:ext cx="638176" cy="9549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3705558" y="4063381"/>
            <a:ext cx="638176" cy="9549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443996"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5: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Ampe</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kế</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là</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dụng</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cụ</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để</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đo</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a:t>
            </a:r>
          </a:p>
        </p:txBody>
      </p:sp>
      <p:sp>
        <p:nvSpPr>
          <p:cNvPr id="55" name="Rectangle 54"/>
          <p:cNvSpPr/>
          <p:nvPr/>
        </p:nvSpPr>
        <p:spPr>
          <a:xfrm>
            <a:off x="1664359" y="4537858"/>
            <a:ext cx="6663212"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pic>
        <p:nvPicPr>
          <p:cNvPr id="21" name="Picture 20"/>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022386" y="4050268"/>
            <a:ext cx="617273" cy="459398"/>
          </a:xfrm>
          <a:prstGeom prst="rect">
            <a:avLst/>
          </a:prstGeom>
        </p:spPr>
      </p:pic>
      <p:pic>
        <p:nvPicPr>
          <p:cNvPr id="14" name="Picture 13"/>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58791" y="4080290"/>
            <a:ext cx="617273" cy="459398"/>
          </a:xfrm>
          <a:prstGeom prst="rect">
            <a:avLst/>
          </a:prstGeom>
        </p:spPr>
      </p:pic>
      <p:sp>
        <p:nvSpPr>
          <p:cNvPr id="29" name="Rectangle 28"/>
          <p:cNvSpPr/>
          <p:nvPr/>
        </p:nvSpPr>
        <p:spPr>
          <a:xfrm>
            <a:off x="4108100" y="1058622"/>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hiệu</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thế</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31" name="Rectangle 30"/>
          <p:cNvSpPr/>
          <p:nvPr/>
        </p:nvSpPr>
        <p:spPr>
          <a:xfrm>
            <a:off x="4108100" y="1429230"/>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công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suất</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32" name="Rectangle 31"/>
          <p:cNvSpPr/>
          <p:nvPr/>
        </p:nvSpPr>
        <p:spPr>
          <a:xfrm>
            <a:off x="4108100" y="1799838"/>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trở</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34" name="Rectangle 33"/>
          <p:cNvSpPr/>
          <p:nvPr/>
        </p:nvSpPr>
        <p:spPr>
          <a:xfrm>
            <a:off x="4108100" y="2170447"/>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a:t>
            </a:r>
            <a:r>
              <a:rPr lang="en-US"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cường độ dòng 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Picture 1">
            <a:extLst>
              <a:ext uri="{FF2B5EF4-FFF2-40B4-BE49-F238E27FC236}">
                <a16:creationId xmlns:a16="http://schemas.microsoft.com/office/drawing/2014/main" id="{0CCA5FB7-988F-EFA6-4833-7B0CAE9F9F55}"/>
              </a:ext>
            </a:extLst>
          </p:cNvPr>
          <p:cNvPicPr>
            <a:picLocks noChangeAspect="1"/>
          </p:cNvPicPr>
          <p:nvPr/>
        </p:nvPicPr>
        <p:blipFill>
          <a:blip r:embed="rId18"/>
          <a:stretch>
            <a:fillRect/>
          </a:stretch>
        </p:blipFill>
        <p:spPr>
          <a:xfrm>
            <a:off x="6011542" y="2608903"/>
            <a:ext cx="2031661" cy="229711"/>
          </a:xfrm>
          <a:prstGeom prst="rect">
            <a:avLst/>
          </a:prstGeom>
        </p:spPr>
      </p:pic>
      <p:pic>
        <p:nvPicPr>
          <p:cNvPr id="3" name="Am-thanh-that-vong-www_tiengdong_com">
            <a:hlinkClick r:id="" action="ppaction://media"/>
            <a:extLst>
              <a:ext uri="{FF2B5EF4-FFF2-40B4-BE49-F238E27FC236}">
                <a16:creationId xmlns:a16="http://schemas.microsoft.com/office/drawing/2014/main" id="{D83C5D41-0372-209C-6C51-8669584159D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2" y="190166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B8E5DA03-4C58-B77B-4349-6BA3EBE1FD9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2" y="2597133"/>
            <a:ext cx="422729" cy="422729"/>
          </a:xfrm>
          <a:prstGeom prst="rect">
            <a:avLst/>
          </a:prstGeom>
        </p:spPr>
      </p:pic>
      <p:pic>
        <p:nvPicPr>
          <p:cNvPr id="7" name="Am-thanh-that-vong-www_tiengdong_com">
            <a:hlinkClick r:id="" action="ppaction://media"/>
            <a:extLst>
              <a:ext uri="{FF2B5EF4-FFF2-40B4-BE49-F238E27FC236}">
                <a16:creationId xmlns:a16="http://schemas.microsoft.com/office/drawing/2014/main" id="{90C0F69C-26FD-15CD-5A36-900A4E67B404}"/>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1" y="3137452"/>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6A61F4A4-3D33-9D72-99AB-B457C910748E}"/>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351113" y="3910529"/>
            <a:ext cx="487363" cy="487363"/>
          </a:xfrm>
          <a:prstGeom prst="rect">
            <a:avLst/>
          </a:prstGeom>
        </p:spPr>
      </p:pic>
    </p:spTree>
    <p:extLst>
      <p:ext uri="{BB962C8B-B14F-4D97-AF65-F5344CB8AC3E}">
        <p14:creationId xmlns:p14="http://schemas.microsoft.com/office/powerpoint/2010/main" val="23682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6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1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6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1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5156 0.27284 " pathEditMode="relative" rAng="0" ptsTypes="AA">
                                      <p:cBhvr>
                                        <p:cTn id="46" dur="2000" fill="hold"/>
                                        <p:tgtEl>
                                          <p:spTgt spid="5"/>
                                        </p:tgtEl>
                                        <p:attrNameLst>
                                          <p:attrName>ppt_x</p:attrName>
                                          <p:attrName>ppt_y</p:attrName>
                                        </p:attrNameLst>
                                      </p:cBhvr>
                                      <p:rCtr x="32569" y="13642"/>
                                    </p:animMotion>
                                  </p:childTnLst>
                                </p:cTn>
                              </p:par>
                            </p:childTnLst>
                          </p:cTn>
                        </p:par>
                        <p:par>
                          <p:cTn id="47" fill="hold">
                            <p:stCondLst>
                              <p:cond delay="3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3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8085" fill="hold"/>
                                        <p:tgtEl>
                                          <p:spTgt spid="8"/>
                                        </p:tgtEl>
                                      </p:cBhvr>
                                    </p:cmd>
                                  </p:childTnLst>
                                </p:cTn>
                              </p:par>
                              <p:par>
                                <p:cTn id="76" presetID="10" presetClass="exit" presetSubtype="0" fill="hold" nodeType="withEffect">
                                  <p:stCondLst>
                                    <p:cond delay="0"/>
                                  </p:stCondLst>
                                  <p:childTnLst>
                                    <p:animEffect transition="out" filter="fade">
                                      <p:cBhvr>
                                        <p:cTn id="77" dur="250"/>
                                        <p:tgtEl>
                                          <p:spTgt spid="6"/>
                                        </p:tgtEl>
                                      </p:cBhvr>
                                    </p:animEffect>
                                    <p:set>
                                      <p:cBhvr>
                                        <p:cTn id="78" dur="1" fill="hold">
                                          <p:stCondLst>
                                            <p:cond delay="249"/>
                                          </p:stCondLst>
                                        </p:cTn>
                                        <p:tgtEl>
                                          <p:spTgt spid="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8" presetClass="emph" presetSubtype="0" repeatCount="indefinite" fill="hold" grpId="1" nodeType="withEffect">
                                  <p:stCondLst>
                                    <p:cond delay="0"/>
                                  </p:stCondLst>
                                  <p:childTnLst>
                                    <p:animRot by="21600000">
                                      <p:cBhvr>
                                        <p:cTn id="83"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32" presetClass="emph" presetSubtype="0" fill="hold" nodeType="clickEffect">
                                  <p:stCondLst>
                                    <p:cond delay="0"/>
                                  </p:stCondLst>
                                  <p:childTnLst>
                                    <p:animRot by="120000">
                                      <p:cBhvr>
                                        <p:cTn id="88" dur="100" fill="hold">
                                          <p:stCondLst>
                                            <p:cond delay="0"/>
                                          </p:stCondLst>
                                        </p:cTn>
                                        <p:tgtEl>
                                          <p:spTgt spid="22"/>
                                        </p:tgtEl>
                                        <p:attrNameLst>
                                          <p:attrName>r</p:attrName>
                                        </p:attrNameLst>
                                      </p:cBhvr>
                                    </p:animRot>
                                    <p:animRot by="-240000">
                                      <p:cBhvr>
                                        <p:cTn id="89" dur="200" fill="hold">
                                          <p:stCondLst>
                                            <p:cond delay="200"/>
                                          </p:stCondLst>
                                        </p:cTn>
                                        <p:tgtEl>
                                          <p:spTgt spid="22"/>
                                        </p:tgtEl>
                                        <p:attrNameLst>
                                          <p:attrName>r</p:attrName>
                                        </p:attrNameLst>
                                      </p:cBhvr>
                                    </p:animRot>
                                    <p:animRot by="240000">
                                      <p:cBhvr>
                                        <p:cTn id="90" dur="200" fill="hold">
                                          <p:stCondLst>
                                            <p:cond delay="400"/>
                                          </p:stCondLst>
                                        </p:cTn>
                                        <p:tgtEl>
                                          <p:spTgt spid="22"/>
                                        </p:tgtEl>
                                        <p:attrNameLst>
                                          <p:attrName>r</p:attrName>
                                        </p:attrNameLst>
                                      </p:cBhvr>
                                    </p:animRot>
                                    <p:animRot by="-240000">
                                      <p:cBhvr>
                                        <p:cTn id="91" dur="200" fill="hold">
                                          <p:stCondLst>
                                            <p:cond delay="600"/>
                                          </p:stCondLst>
                                        </p:cTn>
                                        <p:tgtEl>
                                          <p:spTgt spid="22"/>
                                        </p:tgtEl>
                                        <p:attrNameLst>
                                          <p:attrName>r</p:attrName>
                                        </p:attrNameLst>
                                      </p:cBhvr>
                                    </p:animRot>
                                    <p:animRot by="120000">
                                      <p:cBhvr>
                                        <p:cTn id="92" dur="200" fill="hold">
                                          <p:stCondLst>
                                            <p:cond delay="800"/>
                                          </p:stCondLst>
                                        </p:cTn>
                                        <p:tgtEl>
                                          <p:spTgt spid="22"/>
                                        </p:tgtEl>
                                        <p:attrNameLst>
                                          <p:attrName>r</p:attrName>
                                        </p:attrNameLst>
                                      </p:cBhvr>
                                    </p:animRot>
                                  </p:childTnLst>
                                </p:cTn>
                              </p:par>
                            </p:childTnLst>
                          </p:cTn>
                        </p:par>
                        <p:par>
                          <p:cTn id="93" fill="hold">
                            <p:stCondLst>
                              <p:cond delay="1000"/>
                            </p:stCondLst>
                            <p:childTnLst>
                              <p:par>
                                <p:cTn id="94" presetID="10" presetClass="exit" presetSubtype="0" fill="hold" nodeType="afterEffect">
                                  <p:stCondLst>
                                    <p:cond delay="0"/>
                                  </p:stCondLst>
                                  <p:childTnLst>
                                    <p:animEffect transition="out" filter="fade">
                                      <p:cBhvr>
                                        <p:cTn id="95" dur="250"/>
                                        <p:tgtEl>
                                          <p:spTgt spid="16"/>
                                        </p:tgtEl>
                                      </p:cBhvr>
                                    </p:animEffect>
                                    <p:set>
                                      <p:cBhvr>
                                        <p:cTn id="96" dur="1" fill="hold">
                                          <p:stCondLst>
                                            <p:cond delay="249"/>
                                          </p:stCondLst>
                                        </p:cTn>
                                        <p:tgtEl>
                                          <p:spTgt spid="16"/>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50"/>
                                        <p:tgtEl>
                                          <p:spTgt spid="5"/>
                                        </p:tgtEl>
                                      </p:cBhvr>
                                    </p:animEffect>
                                  </p:childTnLst>
                                </p:cTn>
                              </p:par>
                            </p:childTnLst>
                          </p:cTn>
                        </p:par>
                        <p:par>
                          <p:cTn id="100" fill="hold">
                            <p:stCondLst>
                              <p:cond delay="1250"/>
                            </p:stCondLst>
                            <p:childTnLst>
                              <p:par>
                                <p:cTn id="101" presetID="63" presetClass="path" presetSubtype="0" accel="50000" decel="50000" fill="hold" nodeType="afterEffect">
                                  <p:stCondLst>
                                    <p:cond delay="0"/>
                                  </p:stCondLst>
                                  <p:childTnLst>
                                    <p:animMotion origin="layout" path="M 2.77778E-7 -1.97531E-6 L 0.46597 0.29846 " pathEditMode="relative" rAng="0" ptsTypes="AA">
                                      <p:cBhvr>
                                        <p:cTn id="102" dur="1000" fill="hold"/>
                                        <p:tgtEl>
                                          <p:spTgt spid="5"/>
                                        </p:tgtEl>
                                        <p:attrNameLst>
                                          <p:attrName>ppt_x</p:attrName>
                                          <p:attrName>ppt_y</p:attrName>
                                        </p:attrNameLst>
                                      </p:cBhvr>
                                      <p:rCtr x="23299" y="14907"/>
                                    </p:animMotion>
                                  </p:childTnLst>
                                </p:cTn>
                              </p:par>
                            </p:childTnLst>
                          </p:cTn>
                        </p:par>
                        <p:par>
                          <p:cTn id="103" fill="hold">
                            <p:stCondLst>
                              <p:cond delay="2250"/>
                            </p:stCondLst>
                            <p:childTnLst>
                              <p:par>
                                <p:cTn id="104" presetID="10" presetClass="exit" presetSubtype="0" fill="hold" nodeType="afterEffect">
                                  <p:stCondLst>
                                    <p:cond delay="0"/>
                                  </p:stCondLst>
                                  <p:childTnLst>
                                    <p:animEffect transition="out" filter="fade">
                                      <p:cBhvr>
                                        <p:cTn id="105" dur="250"/>
                                        <p:tgtEl>
                                          <p:spTgt spid="5"/>
                                        </p:tgtEl>
                                      </p:cBhvr>
                                    </p:animEffect>
                                    <p:set>
                                      <p:cBhvr>
                                        <p:cTn id="106" dur="1" fill="hold">
                                          <p:stCondLst>
                                            <p:cond delay="249"/>
                                          </p:stCondLst>
                                        </p:cTn>
                                        <p:tgtEl>
                                          <p:spTgt spid="5"/>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childTnLst>
                                </p:cTn>
                              </p:par>
                            </p:childTnLst>
                          </p:cTn>
                        </p:par>
                        <p:par>
                          <p:cTn id="110" fill="hold">
                            <p:stCondLst>
                              <p:cond delay="2500"/>
                            </p:stCondLst>
                            <p:childTnLst>
                              <p:par>
                                <p:cTn id="111" presetID="32" presetClass="emph" presetSubtype="0" fill="hold" nodeType="afterEffect">
                                  <p:stCondLst>
                                    <p:cond delay="0"/>
                                  </p:stCondLst>
                                  <p:childTnLst>
                                    <p:animRot by="120000">
                                      <p:cBhvr>
                                        <p:cTn id="112" dur="100" fill="hold">
                                          <p:stCondLst>
                                            <p:cond delay="0"/>
                                          </p:stCondLst>
                                        </p:cTn>
                                        <p:tgtEl>
                                          <p:spTgt spid="19"/>
                                        </p:tgtEl>
                                        <p:attrNameLst>
                                          <p:attrName>r</p:attrName>
                                        </p:attrNameLst>
                                      </p:cBhvr>
                                    </p:animRot>
                                    <p:animRot by="-240000">
                                      <p:cBhvr>
                                        <p:cTn id="113" dur="200" fill="hold">
                                          <p:stCondLst>
                                            <p:cond delay="200"/>
                                          </p:stCondLst>
                                        </p:cTn>
                                        <p:tgtEl>
                                          <p:spTgt spid="19"/>
                                        </p:tgtEl>
                                        <p:attrNameLst>
                                          <p:attrName>r</p:attrName>
                                        </p:attrNameLst>
                                      </p:cBhvr>
                                    </p:animRot>
                                    <p:animRot by="240000">
                                      <p:cBhvr>
                                        <p:cTn id="114" dur="200" fill="hold">
                                          <p:stCondLst>
                                            <p:cond delay="400"/>
                                          </p:stCondLst>
                                        </p:cTn>
                                        <p:tgtEl>
                                          <p:spTgt spid="19"/>
                                        </p:tgtEl>
                                        <p:attrNameLst>
                                          <p:attrName>r</p:attrName>
                                        </p:attrNameLst>
                                      </p:cBhvr>
                                    </p:animRot>
                                    <p:animRot by="-240000">
                                      <p:cBhvr>
                                        <p:cTn id="115" dur="200" fill="hold">
                                          <p:stCondLst>
                                            <p:cond delay="600"/>
                                          </p:stCondLst>
                                        </p:cTn>
                                        <p:tgtEl>
                                          <p:spTgt spid="19"/>
                                        </p:tgtEl>
                                        <p:attrNameLst>
                                          <p:attrName>r</p:attrName>
                                        </p:attrNameLst>
                                      </p:cBhvr>
                                    </p:animRot>
                                    <p:animRot by="120000">
                                      <p:cBhvr>
                                        <p:cTn id="116" dur="200" fill="hold">
                                          <p:stCondLst>
                                            <p:cond delay="800"/>
                                          </p:stCondLst>
                                        </p:cTn>
                                        <p:tgtEl>
                                          <p:spTgt spid="19"/>
                                        </p:tgtEl>
                                        <p:attrNameLst>
                                          <p:attrName>r</p:attrName>
                                        </p:attrNameLst>
                                      </p:cBhvr>
                                    </p:animRot>
                                  </p:childTnLst>
                                </p:cTn>
                              </p:par>
                              <p:par>
                                <p:cTn id="117" presetID="32" presetClass="emph" presetSubtype="0" fill="hold" nodeType="withEffect">
                                  <p:stCondLst>
                                    <p:cond delay="0"/>
                                  </p:stCondLst>
                                  <p:childTnLst>
                                    <p:animRot by="120000">
                                      <p:cBhvr>
                                        <p:cTn id="118" dur="100" fill="hold">
                                          <p:stCondLst>
                                            <p:cond delay="0"/>
                                          </p:stCondLst>
                                        </p:cTn>
                                        <p:tgtEl>
                                          <p:spTgt spid="22"/>
                                        </p:tgtEl>
                                        <p:attrNameLst>
                                          <p:attrName>r</p:attrName>
                                        </p:attrNameLst>
                                      </p:cBhvr>
                                    </p:animRot>
                                    <p:animRot by="-240000">
                                      <p:cBhvr>
                                        <p:cTn id="119" dur="200" fill="hold">
                                          <p:stCondLst>
                                            <p:cond delay="200"/>
                                          </p:stCondLst>
                                        </p:cTn>
                                        <p:tgtEl>
                                          <p:spTgt spid="22"/>
                                        </p:tgtEl>
                                        <p:attrNameLst>
                                          <p:attrName>r</p:attrName>
                                        </p:attrNameLst>
                                      </p:cBhvr>
                                    </p:animRot>
                                    <p:animRot by="240000">
                                      <p:cBhvr>
                                        <p:cTn id="120" dur="200" fill="hold">
                                          <p:stCondLst>
                                            <p:cond delay="400"/>
                                          </p:stCondLst>
                                        </p:cTn>
                                        <p:tgtEl>
                                          <p:spTgt spid="22"/>
                                        </p:tgtEl>
                                        <p:attrNameLst>
                                          <p:attrName>r</p:attrName>
                                        </p:attrNameLst>
                                      </p:cBhvr>
                                    </p:animRot>
                                    <p:animRot by="-240000">
                                      <p:cBhvr>
                                        <p:cTn id="121" dur="200" fill="hold">
                                          <p:stCondLst>
                                            <p:cond delay="600"/>
                                          </p:stCondLst>
                                        </p:cTn>
                                        <p:tgtEl>
                                          <p:spTgt spid="22"/>
                                        </p:tgtEl>
                                        <p:attrNameLst>
                                          <p:attrName>r</p:attrName>
                                        </p:attrNameLst>
                                      </p:cBhvr>
                                    </p:animRot>
                                    <p:animRot by="120000">
                                      <p:cBhvr>
                                        <p:cTn id="122" dur="200" fill="hold">
                                          <p:stCondLst>
                                            <p:cond delay="800"/>
                                          </p:stCondLst>
                                        </p:cTn>
                                        <p:tgtEl>
                                          <p:spTgt spid="22"/>
                                        </p:tgtEl>
                                        <p:attrNameLst>
                                          <p:attrName>r</p:attrName>
                                        </p:attrNameLst>
                                      </p:cBhvr>
                                    </p:animRot>
                                  </p:childTnLst>
                                </p:cTn>
                              </p:par>
                            </p:childTnLst>
                          </p:cTn>
                        </p:par>
                        <p:par>
                          <p:cTn id="123" fill="hold">
                            <p:stCondLst>
                              <p:cond delay="3500"/>
                            </p:stCondLst>
                            <p:childTnLst>
                              <p:par>
                                <p:cTn id="124" presetID="10" presetClass="exit" presetSubtype="0" fill="hold" nodeType="afterEffect">
                                  <p:stCondLst>
                                    <p:cond delay="0"/>
                                  </p:stCondLst>
                                  <p:childTnLst>
                                    <p:animEffect transition="out" filter="fade">
                                      <p:cBhvr>
                                        <p:cTn id="125" dur="250"/>
                                        <p:tgtEl>
                                          <p:spTgt spid="19"/>
                                        </p:tgtEl>
                                      </p:cBhvr>
                                    </p:animEffect>
                                    <p:set>
                                      <p:cBhvr>
                                        <p:cTn id="126" dur="1" fill="hold">
                                          <p:stCondLst>
                                            <p:cond delay="249"/>
                                          </p:stCondLst>
                                        </p:cTn>
                                        <p:tgtEl>
                                          <p:spTgt spid="19"/>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250"/>
                                        <p:tgtEl>
                                          <p:spTgt spid="14"/>
                                        </p:tgtEl>
                                      </p:cBhvr>
                                    </p:animEffect>
                                  </p:childTnLst>
                                </p:cTn>
                              </p:par>
                              <p:par>
                                <p:cTn id="130" presetID="1" presetClass="mediacall" presetSubtype="0" fill="hold" nodeType="withEffect">
                                  <p:stCondLst>
                                    <p:cond delay="0"/>
                                  </p:stCondLst>
                                  <p:childTnLst>
                                    <p:cmd type="call" cmd="playFrom(0.0)">
                                      <p:cBhvr>
                                        <p:cTn id="131" dur="6994" fill="hold"/>
                                        <p:tgtEl>
                                          <p:spTgt spid="7"/>
                                        </p:tgtEl>
                                      </p:cBhvr>
                                    </p:cmd>
                                  </p:childTnLst>
                                </p:cTn>
                              </p:par>
                              <p:par>
                                <p:cTn id="132" presetID="10" presetClass="entr" presetSubtype="0" fill="hold"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250"/>
                                        <p:tgtEl>
                                          <p:spTgt spid="17"/>
                                        </p:tgtEl>
                                      </p:cBhvr>
                                    </p:animEffect>
                                  </p:childTnLst>
                                </p:cTn>
                              </p:par>
                              <p:par>
                                <p:cTn id="135" presetID="10" presetClass="exit" presetSubtype="0" fill="hold" nodeType="withEffect">
                                  <p:stCondLst>
                                    <p:cond delay="0"/>
                                  </p:stCondLst>
                                  <p:childTnLst>
                                    <p:animEffect transition="out" filter="fade">
                                      <p:cBhvr>
                                        <p:cTn id="136" dur="250"/>
                                        <p:tgtEl>
                                          <p:spTgt spid="22"/>
                                        </p:tgtEl>
                                      </p:cBhvr>
                                    </p:animEffect>
                                    <p:set>
                                      <p:cBhvr>
                                        <p:cTn id="137"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8" restart="whenNotActive" fill="hold" evtFilter="cancelBubble" nodeType="interactiveSeq">
                <p:stCondLst>
                  <p:cond evt="onClick" delay="0">
                    <p:tgtEl>
                      <p:spTgt spid="26"/>
                    </p:tgtEl>
                  </p:cond>
                </p:stCondLst>
                <p:endSync evt="end" delay="0">
                  <p:rtn val="all"/>
                </p:endSync>
                <p:childTnLst>
                  <p:par>
                    <p:cTn id="139" fill="hold">
                      <p:stCondLst>
                        <p:cond delay="0"/>
                      </p:stCondLst>
                      <p:childTnLst>
                        <p:par>
                          <p:cTn id="140" fill="hold">
                            <p:stCondLst>
                              <p:cond delay="0"/>
                            </p:stCondLst>
                            <p:childTnLst>
                              <p:par>
                                <p:cTn id="141" presetID="32" presetClass="emph" presetSubtype="0" fill="hold" nodeType="clickEffect">
                                  <p:stCondLst>
                                    <p:cond delay="0"/>
                                  </p:stCondLst>
                                  <p:childTnLst>
                                    <p:animRot by="120000">
                                      <p:cBhvr>
                                        <p:cTn id="142" dur="100" fill="hold">
                                          <p:stCondLst>
                                            <p:cond delay="0"/>
                                          </p:stCondLst>
                                        </p:cTn>
                                        <p:tgtEl>
                                          <p:spTgt spid="26"/>
                                        </p:tgtEl>
                                        <p:attrNameLst>
                                          <p:attrName>r</p:attrName>
                                        </p:attrNameLst>
                                      </p:cBhvr>
                                    </p:animRot>
                                    <p:animRot by="-240000">
                                      <p:cBhvr>
                                        <p:cTn id="143" dur="200" fill="hold">
                                          <p:stCondLst>
                                            <p:cond delay="200"/>
                                          </p:stCondLst>
                                        </p:cTn>
                                        <p:tgtEl>
                                          <p:spTgt spid="26"/>
                                        </p:tgtEl>
                                        <p:attrNameLst>
                                          <p:attrName>r</p:attrName>
                                        </p:attrNameLst>
                                      </p:cBhvr>
                                    </p:animRot>
                                    <p:animRot by="240000">
                                      <p:cBhvr>
                                        <p:cTn id="144" dur="200" fill="hold">
                                          <p:stCondLst>
                                            <p:cond delay="400"/>
                                          </p:stCondLst>
                                        </p:cTn>
                                        <p:tgtEl>
                                          <p:spTgt spid="26"/>
                                        </p:tgtEl>
                                        <p:attrNameLst>
                                          <p:attrName>r</p:attrName>
                                        </p:attrNameLst>
                                      </p:cBhvr>
                                    </p:animRot>
                                    <p:animRot by="-240000">
                                      <p:cBhvr>
                                        <p:cTn id="145" dur="200" fill="hold">
                                          <p:stCondLst>
                                            <p:cond delay="600"/>
                                          </p:stCondLst>
                                        </p:cTn>
                                        <p:tgtEl>
                                          <p:spTgt spid="26"/>
                                        </p:tgtEl>
                                        <p:attrNameLst>
                                          <p:attrName>r</p:attrName>
                                        </p:attrNameLst>
                                      </p:cBhvr>
                                    </p:animRot>
                                    <p:animRot by="120000">
                                      <p:cBhvr>
                                        <p:cTn id="146" dur="200" fill="hold">
                                          <p:stCondLst>
                                            <p:cond delay="800"/>
                                          </p:stCondLst>
                                        </p:cTn>
                                        <p:tgtEl>
                                          <p:spTgt spid="26"/>
                                        </p:tgtEl>
                                        <p:attrNameLst>
                                          <p:attrName>r</p:attrName>
                                        </p:attrNameLst>
                                      </p:cBhvr>
                                    </p:animRot>
                                  </p:childTnLst>
                                </p:cTn>
                              </p:par>
                            </p:childTnLst>
                          </p:cTn>
                        </p:par>
                        <p:par>
                          <p:cTn id="147" fill="hold">
                            <p:stCondLst>
                              <p:cond delay="1000"/>
                            </p:stCondLst>
                            <p:childTnLst>
                              <p:par>
                                <p:cTn id="148" presetID="10" presetClass="exit" presetSubtype="0" fill="hold" nodeType="afterEffect">
                                  <p:stCondLst>
                                    <p:cond delay="0"/>
                                  </p:stCondLst>
                                  <p:childTnLst>
                                    <p:animEffect transition="out" filter="fade">
                                      <p:cBhvr>
                                        <p:cTn id="149" dur="250"/>
                                        <p:tgtEl>
                                          <p:spTgt spid="16"/>
                                        </p:tgtEl>
                                      </p:cBhvr>
                                    </p:animEffect>
                                    <p:set>
                                      <p:cBhvr>
                                        <p:cTn id="150" dur="1" fill="hold">
                                          <p:stCondLst>
                                            <p:cond delay="249"/>
                                          </p:stCondLst>
                                        </p:cTn>
                                        <p:tgtEl>
                                          <p:spTgt spid="16"/>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fade">
                                      <p:cBhvr>
                                        <p:cTn id="153" dur="250"/>
                                        <p:tgtEl>
                                          <p:spTgt spid="5"/>
                                        </p:tgtEl>
                                      </p:cBhvr>
                                    </p:animEffect>
                                  </p:childTnLst>
                                </p:cTn>
                              </p:par>
                            </p:childTnLst>
                          </p:cTn>
                        </p:par>
                        <p:par>
                          <p:cTn id="154" fill="hold">
                            <p:stCondLst>
                              <p:cond delay="1250"/>
                            </p:stCondLst>
                            <p:childTnLst>
                              <p:par>
                                <p:cTn id="155" presetID="63" presetClass="path" presetSubtype="0" accel="50000" decel="50000" fill="hold" nodeType="afterEffect">
                                  <p:stCondLst>
                                    <p:cond delay="0"/>
                                  </p:stCondLst>
                                  <p:childTnLst>
                                    <p:animMotion origin="layout" path="M 2.77778E-7 -1.97531E-6 L 0.2724 0.28673 " pathEditMode="relative" rAng="0" ptsTypes="AA">
                                      <p:cBhvr>
                                        <p:cTn id="156" dur="1000" fill="hold"/>
                                        <p:tgtEl>
                                          <p:spTgt spid="5"/>
                                        </p:tgtEl>
                                        <p:attrNameLst>
                                          <p:attrName>ppt_x</p:attrName>
                                          <p:attrName>ppt_y</p:attrName>
                                        </p:attrNameLst>
                                      </p:cBhvr>
                                      <p:rCtr x="13611" y="14321"/>
                                    </p:animMotion>
                                  </p:childTnLst>
                                </p:cTn>
                              </p:par>
                            </p:childTnLst>
                          </p:cTn>
                        </p:par>
                        <p:par>
                          <p:cTn id="157" fill="hold">
                            <p:stCondLst>
                              <p:cond delay="2250"/>
                            </p:stCondLst>
                            <p:childTnLst>
                              <p:par>
                                <p:cTn id="158" presetID="10" presetClass="exit" presetSubtype="0" fill="hold" nodeType="afterEffect">
                                  <p:stCondLst>
                                    <p:cond delay="0"/>
                                  </p:stCondLst>
                                  <p:childTnLst>
                                    <p:animEffect transition="out" filter="fade">
                                      <p:cBhvr>
                                        <p:cTn id="159" dur="250"/>
                                        <p:tgtEl>
                                          <p:spTgt spid="5"/>
                                        </p:tgtEl>
                                      </p:cBhvr>
                                    </p:animEffect>
                                    <p:set>
                                      <p:cBhvr>
                                        <p:cTn id="160" dur="1" fill="hold">
                                          <p:stCondLst>
                                            <p:cond delay="24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fade">
                                      <p:cBhvr>
                                        <p:cTn id="163" dur="250"/>
                                        <p:tgtEl>
                                          <p:spTgt spid="24"/>
                                        </p:tgtEl>
                                      </p:cBhvr>
                                    </p:animEffect>
                                  </p:childTnLst>
                                </p:cTn>
                              </p:par>
                            </p:childTnLst>
                          </p:cTn>
                        </p:par>
                        <p:par>
                          <p:cTn id="164" fill="hold">
                            <p:stCondLst>
                              <p:cond delay="2500"/>
                            </p:stCondLst>
                            <p:childTnLst>
                              <p:par>
                                <p:cTn id="165" presetID="32" presetClass="emph" presetSubtype="0" fill="hold" nodeType="afterEffect">
                                  <p:stCondLst>
                                    <p:cond delay="0"/>
                                  </p:stCondLst>
                                  <p:childTnLst>
                                    <p:animRot by="120000">
                                      <p:cBhvr>
                                        <p:cTn id="166" dur="100" fill="hold">
                                          <p:stCondLst>
                                            <p:cond delay="0"/>
                                          </p:stCondLst>
                                        </p:cTn>
                                        <p:tgtEl>
                                          <p:spTgt spid="24"/>
                                        </p:tgtEl>
                                        <p:attrNameLst>
                                          <p:attrName>r</p:attrName>
                                        </p:attrNameLst>
                                      </p:cBhvr>
                                    </p:animRot>
                                    <p:animRot by="-240000">
                                      <p:cBhvr>
                                        <p:cTn id="167" dur="200" fill="hold">
                                          <p:stCondLst>
                                            <p:cond delay="200"/>
                                          </p:stCondLst>
                                        </p:cTn>
                                        <p:tgtEl>
                                          <p:spTgt spid="24"/>
                                        </p:tgtEl>
                                        <p:attrNameLst>
                                          <p:attrName>r</p:attrName>
                                        </p:attrNameLst>
                                      </p:cBhvr>
                                    </p:animRot>
                                    <p:animRot by="240000">
                                      <p:cBhvr>
                                        <p:cTn id="168" dur="200" fill="hold">
                                          <p:stCondLst>
                                            <p:cond delay="400"/>
                                          </p:stCondLst>
                                        </p:cTn>
                                        <p:tgtEl>
                                          <p:spTgt spid="24"/>
                                        </p:tgtEl>
                                        <p:attrNameLst>
                                          <p:attrName>r</p:attrName>
                                        </p:attrNameLst>
                                      </p:cBhvr>
                                    </p:animRot>
                                    <p:animRot by="-240000">
                                      <p:cBhvr>
                                        <p:cTn id="169" dur="200" fill="hold">
                                          <p:stCondLst>
                                            <p:cond delay="600"/>
                                          </p:stCondLst>
                                        </p:cTn>
                                        <p:tgtEl>
                                          <p:spTgt spid="24"/>
                                        </p:tgtEl>
                                        <p:attrNameLst>
                                          <p:attrName>r</p:attrName>
                                        </p:attrNameLst>
                                      </p:cBhvr>
                                    </p:animRot>
                                    <p:animRot by="120000">
                                      <p:cBhvr>
                                        <p:cTn id="170" dur="200" fill="hold">
                                          <p:stCondLst>
                                            <p:cond delay="800"/>
                                          </p:stCondLst>
                                        </p:cTn>
                                        <p:tgtEl>
                                          <p:spTgt spid="24"/>
                                        </p:tgtEl>
                                        <p:attrNameLst>
                                          <p:attrName>r</p:attrName>
                                        </p:attrNameLst>
                                      </p:cBhvr>
                                    </p:animRot>
                                  </p:childTnLst>
                                </p:cTn>
                              </p:par>
                              <p:par>
                                <p:cTn id="171" presetID="32" presetClass="emph" presetSubtype="0" fill="hold" nodeType="withEffect">
                                  <p:stCondLst>
                                    <p:cond delay="0"/>
                                  </p:stCondLst>
                                  <p:childTnLst>
                                    <p:animRot by="120000">
                                      <p:cBhvr>
                                        <p:cTn id="172" dur="100" fill="hold">
                                          <p:stCondLst>
                                            <p:cond delay="0"/>
                                          </p:stCondLst>
                                        </p:cTn>
                                        <p:tgtEl>
                                          <p:spTgt spid="26"/>
                                        </p:tgtEl>
                                        <p:attrNameLst>
                                          <p:attrName>r</p:attrName>
                                        </p:attrNameLst>
                                      </p:cBhvr>
                                    </p:animRot>
                                    <p:animRot by="-240000">
                                      <p:cBhvr>
                                        <p:cTn id="173" dur="200" fill="hold">
                                          <p:stCondLst>
                                            <p:cond delay="200"/>
                                          </p:stCondLst>
                                        </p:cTn>
                                        <p:tgtEl>
                                          <p:spTgt spid="26"/>
                                        </p:tgtEl>
                                        <p:attrNameLst>
                                          <p:attrName>r</p:attrName>
                                        </p:attrNameLst>
                                      </p:cBhvr>
                                    </p:animRot>
                                    <p:animRot by="240000">
                                      <p:cBhvr>
                                        <p:cTn id="174" dur="200" fill="hold">
                                          <p:stCondLst>
                                            <p:cond delay="400"/>
                                          </p:stCondLst>
                                        </p:cTn>
                                        <p:tgtEl>
                                          <p:spTgt spid="26"/>
                                        </p:tgtEl>
                                        <p:attrNameLst>
                                          <p:attrName>r</p:attrName>
                                        </p:attrNameLst>
                                      </p:cBhvr>
                                    </p:animRot>
                                    <p:animRot by="-240000">
                                      <p:cBhvr>
                                        <p:cTn id="175" dur="200" fill="hold">
                                          <p:stCondLst>
                                            <p:cond delay="600"/>
                                          </p:stCondLst>
                                        </p:cTn>
                                        <p:tgtEl>
                                          <p:spTgt spid="26"/>
                                        </p:tgtEl>
                                        <p:attrNameLst>
                                          <p:attrName>r</p:attrName>
                                        </p:attrNameLst>
                                      </p:cBhvr>
                                    </p:animRot>
                                    <p:animRot by="120000">
                                      <p:cBhvr>
                                        <p:cTn id="176" dur="200" fill="hold">
                                          <p:stCondLst>
                                            <p:cond delay="800"/>
                                          </p:stCondLst>
                                        </p:cTn>
                                        <p:tgtEl>
                                          <p:spTgt spid="26"/>
                                        </p:tgtEl>
                                        <p:attrNameLst>
                                          <p:attrName>r</p:attrName>
                                        </p:attrNameLst>
                                      </p:cBhvr>
                                    </p:animRot>
                                  </p:childTnLst>
                                </p:cTn>
                              </p:par>
                            </p:childTnLst>
                          </p:cTn>
                        </p:par>
                        <p:par>
                          <p:cTn id="177" fill="hold">
                            <p:stCondLst>
                              <p:cond delay="3500"/>
                            </p:stCondLst>
                            <p:childTnLst>
                              <p:par>
                                <p:cTn id="178" presetID="10" presetClass="exit" presetSubtype="0" fill="hold" nodeType="afterEffect">
                                  <p:stCondLst>
                                    <p:cond delay="0"/>
                                  </p:stCondLst>
                                  <p:childTnLst>
                                    <p:animEffect transition="out" filter="fade">
                                      <p:cBhvr>
                                        <p:cTn id="179" dur="250"/>
                                        <p:tgtEl>
                                          <p:spTgt spid="24"/>
                                        </p:tgtEl>
                                      </p:cBhvr>
                                    </p:animEffect>
                                    <p:set>
                                      <p:cBhvr>
                                        <p:cTn id="180" dur="1" fill="hold">
                                          <p:stCondLst>
                                            <p:cond delay="249"/>
                                          </p:stCondLst>
                                        </p:cTn>
                                        <p:tgtEl>
                                          <p:spTgt spid="24"/>
                                        </p:tgtEl>
                                        <p:attrNameLst>
                                          <p:attrName>style.visibility</p:attrName>
                                        </p:attrNameLst>
                                      </p:cBhvr>
                                      <p:to>
                                        <p:strVal val="hidden"/>
                                      </p:to>
                                    </p:set>
                                  </p:childTnLst>
                                </p:cTn>
                              </p:par>
                              <p:par>
                                <p:cTn id="181" presetID="10" presetClass="entr" presetSubtype="0" fill="hold" nodeType="withEffect">
                                  <p:stCondLst>
                                    <p:cond delay="0"/>
                                  </p:stCondLst>
                                  <p:childTnLst>
                                    <p:set>
                                      <p:cBhvr>
                                        <p:cTn id="182" dur="1" fill="hold">
                                          <p:stCondLst>
                                            <p:cond delay="0"/>
                                          </p:stCondLst>
                                        </p:cTn>
                                        <p:tgtEl>
                                          <p:spTgt spid="23"/>
                                        </p:tgtEl>
                                        <p:attrNameLst>
                                          <p:attrName>style.visibility</p:attrName>
                                        </p:attrNameLst>
                                      </p:cBhvr>
                                      <p:to>
                                        <p:strVal val="visible"/>
                                      </p:to>
                                    </p:set>
                                    <p:animEffect transition="in" filter="fade">
                                      <p:cBhvr>
                                        <p:cTn id="183" dur="250"/>
                                        <p:tgtEl>
                                          <p:spTgt spid="23"/>
                                        </p:tgtEl>
                                      </p:cBhvr>
                                    </p:animEffect>
                                  </p:childTnLst>
                                </p:cTn>
                              </p:par>
                              <p:par>
                                <p:cTn id="184" presetID="1" presetClass="mediacall" presetSubtype="0" fill="hold" nodeType="withEffect">
                                  <p:stCondLst>
                                    <p:cond delay="0"/>
                                  </p:stCondLst>
                                  <p:childTnLst>
                                    <p:cmd type="call" cmd="playFrom(0.0)">
                                      <p:cBhvr>
                                        <p:cTn id="185" dur="6994" fill="hold"/>
                                        <p:tgtEl>
                                          <p:spTgt spid="4"/>
                                        </p:tgtEl>
                                      </p:cBhvr>
                                    </p:cmd>
                                  </p:childTnLst>
                                </p:cTn>
                              </p:par>
                              <p:par>
                                <p:cTn id="186" presetID="10" presetClass="entr" presetSubtype="0" fill="hold"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250"/>
                                        <p:tgtEl>
                                          <p:spTgt spid="21"/>
                                        </p:tgtEl>
                                      </p:cBhvr>
                                    </p:animEffect>
                                  </p:childTnLst>
                                </p:cTn>
                              </p:par>
                              <p:par>
                                <p:cTn id="189" presetID="10" presetClass="exit" presetSubtype="0" fill="hold" nodeType="withEffect">
                                  <p:stCondLst>
                                    <p:cond delay="0"/>
                                  </p:stCondLst>
                                  <p:childTnLst>
                                    <p:animEffect transition="out" filter="fade">
                                      <p:cBhvr>
                                        <p:cTn id="190" dur="250"/>
                                        <p:tgtEl>
                                          <p:spTgt spid="26"/>
                                        </p:tgtEl>
                                      </p:cBhvr>
                                    </p:animEffect>
                                    <p:set>
                                      <p:cBhvr>
                                        <p:cTn id="191"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3"/>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1">
                                            <p:txEl>
                                              <p:pRg st="0" end="0"/>
                                            </p:txEl>
                                          </p:spTgt>
                                        </p:tgtEl>
                                        <p:attrNameLst>
                                          <p:attrName>style.color</p:attrName>
                                        </p:attrNameLst>
                                      </p:cBhvr>
                                      <p:by>
                                        <p:hsl h="0" s="-12549" l="-25098"/>
                                      </p:by>
                                    </p:animClr>
                                    <p:animClr clrSpc="hsl" dir="cw">
                                      <p:cBhvr>
                                        <p:cTn id="257" dur="500" fill="hold"/>
                                        <p:tgtEl>
                                          <p:spTgt spid="31">
                                            <p:txEl>
                                              <p:pRg st="0" end="0"/>
                                            </p:txEl>
                                          </p:spTgt>
                                        </p:tgtEl>
                                        <p:attrNameLst>
                                          <p:attrName>fillcolor</p:attrName>
                                        </p:attrNameLst>
                                      </p:cBhvr>
                                      <p:by>
                                        <p:hsl h="0" s="-12549" l="-25098"/>
                                      </p:by>
                                    </p:animClr>
                                    <p:animClr clrSpc="hsl" dir="cw">
                                      <p:cBhvr>
                                        <p:cTn id="258" dur="500" fill="hold"/>
                                        <p:tgtEl>
                                          <p:spTgt spid="31">
                                            <p:txEl>
                                              <p:pRg st="0" end="0"/>
                                            </p:txEl>
                                          </p:spTgt>
                                        </p:tgtEl>
                                        <p:attrNameLst>
                                          <p:attrName>stroke.color</p:attrName>
                                        </p:attrNameLst>
                                      </p:cBhvr>
                                      <p:by>
                                        <p:hsl h="0" s="-12549" l="-25098"/>
                                      </p:by>
                                    </p:animClr>
                                    <p:set>
                                      <p:cBhvr>
                                        <p:cTn id="259" dur="500" fill="hold"/>
                                        <p:tgtEl>
                                          <p:spTgt spid="3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2">
                                            <p:txEl>
                                              <p:pRg st="0" end="0"/>
                                            </p:txEl>
                                          </p:spTgt>
                                        </p:tgtEl>
                                        <p:attrNameLst>
                                          <p:attrName>style.color</p:attrName>
                                        </p:attrNameLst>
                                      </p:cBhvr>
                                      <p:by>
                                        <p:hsl h="0" s="-12549" l="-25098"/>
                                      </p:by>
                                    </p:animClr>
                                    <p:animClr clrSpc="hsl" dir="cw">
                                      <p:cBhvr>
                                        <p:cTn id="262" dur="500" fill="hold"/>
                                        <p:tgtEl>
                                          <p:spTgt spid="32">
                                            <p:txEl>
                                              <p:pRg st="0" end="0"/>
                                            </p:txEl>
                                          </p:spTgt>
                                        </p:tgtEl>
                                        <p:attrNameLst>
                                          <p:attrName>fillcolor</p:attrName>
                                        </p:attrNameLst>
                                      </p:cBhvr>
                                      <p:by>
                                        <p:hsl h="0" s="-12549" l="-25098"/>
                                      </p:by>
                                    </p:animClr>
                                    <p:animClr clrSpc="hsl" dir="cw">
                                      <p:cBhvr>
                                        <p:cTn id="263" dur="500" fill="hold"/>
                                        <p:tgtEl>
                                          <p:spTgt spid="32">
                                            <p:txEl>
                                              <p:pRg st="0" end="0"/>
                                            </p:txEl>
                                          </p:spTgt>
                                        </p:tgtEl>
                                        <p:attrNameLst>
                                          <p:attrName>stroke.color</p:attrName>
                                        </p:attrNameLst>
                                      </p:cBhvr>
                                      <p:by>
                                        <p:hsl h="0" s="-12549" l="-25098"/>
                                      </p:by>
                                    </p:animClr>
                                    <p:set>
                                      <p:cBhvr>
                                        <p:cTn id="264" dur="500" fill="hold"/>
                                        <p:tgtEl>
                                          <p:spTgt spid="3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3"/>
                </p:tgtEl>
              </p:cMediaNode>
            </p:audio>
            <p:audio>
              <p:cMediaNode vol="80000">
                <p:cTn id="271" fill="hold" display="0">
                  <p:stCondLst>
                    <p:cond delay="indefinite"/>
                  </p:stCondLst>
                  <p:endCondLst>
                    <p:cond evt="onStopAudio" delay="0">
                      <p:tgtEl>
                        <p:sldTgt/>
                      </p:tgtEl>
                    </p:cond>
                  </p:endCondLst>
                </p:cTn>
                <p:tgtEl>
                  <p:spTgt spid="4"/>
                </p:tgtEl>
              </p:cMediaNode>
            </p:audio>
            <p:audio>
              <p:cMediaNode vol="80000">
                <p:cTn id="272" fill="hold" display="0">
                  <p:stCondLst>
                    <p:cond delay="indefinite"/>
                  </p:stCondLst>
                  <p:endCondLst>
                    <p:cond evt="onStopAudio" delay="0">
                      <p:tgtEl>
                        <p:sldTgt/>
                      </p:tgtEl>
                    </p:cond>
                  </p:endCondLst>
                </p:cTn>
                <p:tgtEl>
                  <p:spTgt spid="7"/>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29" grpId="0" build="allAtOnce"/>
      <p:bldP spid="31" grpId="0" build="allAtOnce"/>
      <p:bldP spid="3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1700" y="3404823"/>
            <a:ext cx="937499" cy="100215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0775" y="3367161"/>
            <a:ext cx="937499" cy="100215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2041" y="3395737"/>
            <a:ext cx="937499" cy="1002155"/>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3243679" y="2970410"/>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59491" y="3404824"/>
            <a:ext cx="1081916" cy="982556"/>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032770" y="4098014"/>
            <a:ext cx="617273" cy="459398"/>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69912" y="4051593"/>
            <a:ext cx="638176" cy="9549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8566" y="3367162"/>
            <a:ext cx="1081916" cy="982556"/>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131845" y="4060352"/>
            <a:ext cx="617273" cy="45939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468987" y="4063380"/>
            <a:ext cx="638176" cy="954901"/>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56419" y="3260302"/>
            <a:ext cx="796388" cy="982556"/>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3640253" y="4063381"/>
            <a:ext cx="638176" cy="954901"/>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503262"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Câu </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6</a:t>
            </a: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Trường hợp nào dưới đây đổi đơn vị sai?</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9" y="4537858"/>
            <a:ext cx="6475434"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  A                       B                       C                       D</a:t>
            </a:r>
          </a:p>
        </p:txBody>
      </p:sp>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sp>
        <p:nvSpPr>
          <p:cNvPr id="29" name="Rectangle 28"/>
          <p:cNvSpPr/>
          <p:nvPr/>
        </p:nvSpPr>
        <p:spPr>
          <a:xfrm>
            <a:off x="4108100" y="1058622"/>
            <a:ext cx="503590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1,28A = 1280mA.</a:t>
            </a:r>
          </a:p>
        </p:txBody>
      </p:sp>
      <p:sp>
        <p:nvSpPr>
          <p:cNvPr id="31" name="Rectangle 30"/>
          <p:cNvSpPr/>
          <p:nvPr/>
        </p:nvSpPr>
        <p:spPr>
          <a:xfrm>
            <a:off x="4108100" y="1429230"/>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32mA = 0,32A.</a:t>
            </a:r>
          </a:p>
        </p:txBody>
      </p:sp>
      <p:sp>
        <p:nvSpPr>
          <p:cNvPr id="32" name="Rectangle 31"/>
          <p:cNvSpPr/>
          <p:nvPr/>
        </p:nvSpPr>
        <p:spPr>
          <a:xfrm>
            <a:off x="4108100" y="1799838"/>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0,35A = 350mA.</a:t>
            </a:r>
          </a:p>
        </p:txBody>
      </p:sp>
      <p:sp>
        <p:nvSpPr>
          <p:cNvPr id="34" name="Rectangle 33"/>
          <p:cNvSpPr/>
          <p:nvPr/>
        </p:nvSpPr>
        <p:spPr>
          <a:xfrm>
            <a:off x="4108100" y="2170447"/>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425mA = 0,425A.</a:t>
            </a:r>
          </a:p>
        </p:txBody>
      </p:sp>
      <p:pic>
        <p:nvPicPr>
          <p:cNvPr id="2" name="Am-thanh-that-vong-www_tiengdong_com">
            <a:hlinkClick r:id="" action="ppaction://media"/>
            <a:extLst>
              <a:ext uri="{FF2B5EF4-FFF2-40B4-BE49-F238E27FC236}">
                <a16:creationId xmlns:a16="http://schemas.microsoft.com/office/drawing/2014/main" id="{7D8A943A-802A-3E4E-6FD8-E419047BCA15}"/>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2" y="1901668"/>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20CC7EB3-4778-5C87-8472-6AFEBC8584B6}"/>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2" y="2597133"/>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9365B101-8CCC-4B64-BE38-D561CE16DF40}"/>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1" y="3137452"/>
            <a:ext cx="422729" cy="422729"/>
          </a:xfrm>
          <a:prstGeom prst="rect">
            <a:avLst/>
          </a:prstGeom>
        </p:spPr>
      </p:pic>
      <p:pic>
        <p:nvPicPr>
          <p:cNvPr id="7" name="Tieng-vo-tay-tra-loi-dung-www_tiengdong_com">
            <a:hlinkClick r:id="" action="ppaction://media"/>
            <a:extLst>
              <a:ext uri="{FF2B5EF4-FFF2-40B4-BE49-F238E27FC236}">
                <a16:creationId xmlns:a16="http://schemas.microsoft.com/office/drawing/2014/main" id="{890243CC-D99A-00FE-D920-9D158CFDF1BC}"/>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351113" y="3910529"/>
            <a:ext cx="487363" cy="487363"/>
          </a:xfrm>
          <a:prstGeom prst="rect">
            <a:avLst/>
          </a:prstGeom>
        </p:spPr>
      </p:pic>
      <p:pic>
        <p:nvPicPr>
          <p:cNvPr id="9" name="Picture 8">
            <a:extLst>
              <a:ext uri="{FF2B5EF4-FFF2-40B4-BE49-F238E27FC236}">
                <a16:creationId xmlns:a16="http://schemas.microsoft.com/office/drawing/2014/main" id="{CD0D01A3-C059-3423-41A4-941B425FD97F}"/>
              </a:ext>
            </a:extLst>
          </p:cNvPr>
          <p:cNvPicPr>
            <a:picLocks noChangeAspect="1"/>
          </p:cNvPicPr>
          <p:nvPr/>
        </p:nvPicPr>
        <p:blipFill>
          <a:blip r:embed="rId18"/>
          <a:stretch>
            <a:fillRect/>
          </a:stretch>
        </p:blipFill>
        <p:spPr>
          <a:xfrm>
            <a:off x="6011542" y="2608903"/>
            <a:ext cx="2031661" cy="229711"/>
          </a:xfrm>
          <a:prstGeom prst="rect">
            <a:avLst/>
          </a:prstGeom>
        </p:spPr>
      </p:pic>
    </p:spTree>
    <p:extLst>
      <p:ext uri="{BB962C8B-B14F-4D97-AF65-F5344CB8AC3E}">
        <p14:creationId xmlns:p14="http://schemas.microsoft.com/office/powerpoint/2010/main" val="2970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7135 0.30371 " pathEditMode="relative" rAng="0" ptsTypes="AA">
                                      <p:cBhvr>
                                        <p:cTn id="46" dur="20000" fill="hold"/>
                                        <p:tgtEl>
                                          <p:spTgt spid="5"/>
                                        </p:tgtEl>
                                        <p:attrNameLst>
                                          <p:attrName>ppt_x</p:attrName>
                                          <p:attrName>ppt_y</p:attrName>
                                        </p:attrNameLst>
                                      </p:cBhvr>
                                      <p:rCtr x="33559" y="15185"/>
                                    </p:animMotion>
                                  </p:childTnLst>
                                </p:cTn>
                              </p:par>
                            </p:childTnLst>
                          </p:cTn>
                        </p:par>
                        <p:par>
                          <p:cTn id="47" fill="hold">
                            <p:stCondLst>
                              <p:cond delay="21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21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22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46597 0.29476 " pathEditMode="relative" rAng="0" ptsTypes="AA">
                                      <p:cBhvr>
                                        <p:cTn id="100" dur="1000" fill="hold"/>
                                        <p:tgtEl>
                                          <p:spTgt spid="5"/>
                                        </p:tgtEl>
                                        <p:attrNameLst>
                                          <p:attrName>ppt_x</p:attrName>
                                          <p:attrName>ppt_y</p:attrName>
                                        </p:attrNameLst>
                                      </p:cBhvr>
                                      <p:rCtr x="23299" y="14722"/>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6441 0.28673 " pathEditMode="relative" rAng="0" ptsTypes="AA">
                                      <p:cBhvr>
                                        <p:cTn id="154" dur="1000" fill="hold"/>
                                        <p:tgtEl>
                                          <p:spTgt spid="5"/>
                                        </p:tgtEl>
                                        <p:attrNameLst>
                                          <p:attrName>ppt_x</p:attrName>
                                          <p:attrName>ppt_y</p:attrName>
                                        </p:attrNameLst>
                                      </p:cBhvr>
                                      <p:rCtr x="13212" y="14321"/>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8085" fill="hold"/>
                                        <p:tgtEl>
                                          <p:spTgt spid="7"/>
                                        </p:tgtEl>
                                      </p:cBhvr>
                                    </p:cmd>
                                  </p:childTnLst>
                                </p:cTn>
                              </p:par>
                              <p:par>
                                <p:cTn id="184" presetID="10" presetClass="exit" presetSubtype="0" fill="hold" nodeType="withEffect">
                                  <p:stCondLst>
                                    <p:cond delay="0"/>
                                  </p:stCondLst>
                                  <p:childTnLst>
                                    <p:animEffect transition="out" filter="fade">
                                      <p:cBhvr>
                                        <p:cTn id="185" dur="250"/>
                                        <p:tgtEl>
                                          <p:spTgt spid="26"/>
                                        </p:tgtEl>
                                      </p:cBhvr>
                                    </p:animEffect>
                                    <p:set>
                                      <p:cBhvr>
                                        <p:cTn id="186" dur="1" fill="hold">
                                          <p:stCondLst>
                                            <p:cond delay="249"/>
                                          </p:stCondLst>
                                        </p:cTn>
                                        <p:tgtEl>
                                          <p:spTgt spid="26"/>
                                        </p:tgtEl>
                                        <p:attrNameLst>
                                          <p:attrName>style.visibility</p:attrName>
                                        </p:attrNameLst>
                                      </p:cBhvr>
                                      <p:to>
                                        <p:strVal val="hidden"/>
                                      </p:to>
                                    </p:set>
                                  </p:childTnLst>
                                </p:cTn>
                              </p:par>
                              <p:par>
                                <p:cTn id="187" presetID="10" presetClass="entr"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fade">
                                      <p:cBhvr>
                                        <p:cTn id="189" dur="500"/>
                                        <p:tgtEl>
                                          <p:spTgt spid="77"/>
                                        </p:tgtEl>
                                      </p:cBhvr>
                                    </p:animEffect>
                                  </p:childTnLst>
                                </p:cTn>
                              </p:par>
                              <p:par>
                                <p:cTn id="190" presetID="8" presetClass="emph" presetSubtype="0" repeatCount="indefinite" fill="hold" grpId="1" nodeType="withEffect">
                                  <p:stCondLst>
                                    <p:cond delay="0"/>
                                  </p:stCondLst>
                                  <p:childTnLst>
                                    <p:animRot by="21600000">
                                      <p:cBhvr>
                                        <p:cTn id="191"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4"/>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2">
                                            <p:txEl>
                                              <p:pRg st="0" end="0"/>
                                            </p:txEl>
                                          </p:spTgt>
                                        </p:tgtEl>
                                        <p:attrNameLst>
                                          <p:attrName>style.color</p:attrName>
                                        </p:attrNameLst>
                                      </p:cBhvr>
                                      <p:by>
                                        <p:hsl h="0" s="-12549" l="-25098"/>
                                      </p:by>
                                    </p:animClr>
                                    <p:animClr clrSpc="hsl" dir="cw">
                                      <p:cBhvr>
                                        <p:cTn id="257" dur="500" fill="hold"/>
                                        <p:tgtEl>
                                          <p:spTgt spid="32">
                                            <p:txEl>
                                              <p:pRg st="0" end="0"/>
                                            </p:txEl>
                                          </p:spTgt>
                                        </p:tgtEl>
                                        <p:attrNameLst>
                                          <p:attrName>fillcolor</p:attrName>
                                        </p:attrNameLst>
                                      </p:cBhvr>
                                      <p:by>
                                        <p:hsl h="0" s="-12549" l="-25098"/>
                                      </p:by>
                                    </p:animClr>
                                    <p:animClr clrSpc="hsl" dir="cw">
                                      <p:cBhvr>
                                        <p:cTn id="258" dur="500" fill="hold"/>
                                        <p:tgtEl>
                                          <p:spTgt spid="32">
                                            <p:txEl>
                                              <p:pRg st="0" end="0"/>
                                            </p:txEl>
                                          </p:spTgt>
                                        </p:tgtEl>
                                        <p:attrNameLst>
                                          <p:attrName>stroke.color</p:attrName>
                                        </p:attrNameLst>
                                      </p:cBhvr>
                                      <p:by>
                                        <p:hsl h="0" s="-12549" l="-25098"/>
                                      </p:by>
                                    </p:animClr>
                                    <p:set>
                                      <p:cBhvr>
                                        <p:cTn id="259" dur="500" fill="hold"/>
                                        <p:tgtEl>
                                          <p:spTgt spid="32">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4">
                                            <p:txEl>
                                              <p:pRg st="0" end="0"/>
                                            </p:txEl>
                                          </p:spTgt>
                                        </p:tgtEl>
                                        <p:attrNameLst>
                                          <p:attrName>style.color</p:attrName>
                                        </p:attrNameLst>
                                      </p:cBhvr>
                                      <p:by>
                                        <p:hsl h="0" s="-12549" l="-25098"/>
                                      </p:by>
                                    </p:animClr>
                                    <p:animClr clrSpc="hsl" dir="cw">
                                      <p:cBhvr>
                                        <p:cTn id="262" dur="500" fill="hold"/>
                                        <p:tgtEl>
                                          <p:spTgt spid="34">
                                            <p:txEl>
                                              <p:pRg st="0" end="0"/>
                                            </p:txEl>
                                          </p:spTgt>
                                        </p:tgtEl>
                                        <p:attrNameLst>
                                          <p:attrName>fillcolor</p:attrName>
                                        </p:attrNameLst>
                                      </p:cBhvr>
                                      <p:by>
                                        <p:hsl h="0" s="-12549" l="-25098"/>
                                      </p:by>
                                    </p:animClr>
                                    <p:animClr clrSpc="hsl" dir="cw">
                                      <p:cBhvr>
                                        <p:cTn id="263" dur="500" fill="hold"/>
                                        <p:tgtEl>
                                          <p:spTgt spid="34">
                                            <p:txEl>
                                              <p:pRg st="0" end="0"/>
                                            </p:txEl>
                                          </p:spTgt>
                                        </p:tgtEl>
                                        <p:attrNameLst>
                                          <p:attrName>stroke.color</p:attrName>
                                        </p:attrNameLst>
                                      </p:cBhvr>
                                      <p:by>
                                        <p:hsl h="0" s="-12549" l="-25098"/>
                                      </p:by>
                                    </p:animClr>
                                    <p:set>
                                      <p:cBhvr>
                                        <p:cTn id="264" dur="500" fill="hold"/>
                                        <p:tgtEl>
                                          <p:spTgt spid="34">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7"/>
                </p:tgtEl>
              </p:cMediaNode>
            </p:audio>
          </p:childTnLst>
        </p:cTn>
      </p:par>
    </p:tnLst>
    <p:bldLst>
      <p:bldP spid="77" grpId="0" animBg="1"/>
      <p:bldP spid="77" grpId="1" animBg="1"/>
      <p:bldP spid="45" grpId="0" animBg="1"/>
      <p:bldP spid="29" grpId="0" build="allAtOnce"/>
      <p:bldP spid="32" grpId="0" build="allAtOnce"/>
      <p:bldP spid="3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7"/>
        <p:cNvGrpSpPr/>
        <p:nvPr/>
      </p:nvGrpSpPr>
      <p:grpSpPr>
        <a:xfrm>
          <a:off x="0" y="0"/>
          <a:ext cx="0" cy="0"/>
          <a:chOff x="0" y="0"/>
          <a:chExt cx="0" cy="0"/>
        </a:xfrm>
      </p:grpSpPr>
      <p:sp>
        <p:nvSpPr>
          <p:cNvPr id="228" name="Google Shape;228;p14"/>
          <p:cNvSpPr txBox="1">
            <a:spLocks noGrp="1"/>
          </p:cNvSpPr>
          <p:nvPr>
            <p:ph type="ctrTitle"/>
          </p:nvPr>
        </p:nvSpPr>
        <p:spPr>
          <a:xfrm>
            <a:off x="4394539" y="1311680"/>
            <a:ext cx="4247535" cy="2434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accent5"/>
              </a:buClr>
              <a:buSzPts val="1100"/>
              <a:buFont typeface="Arial"/>
              <a:buNone/>
            </a:pPr>
            <a:r>
              <a:rPr lang="en-US" sz="4000" b="1" dirty="0">
                <a:solidFill>
                  <a:srgbClr val="002060"/>
                </a:solidFill>
              </a:rPr>
              <a:t>BÀI 23:</a:t>
            </a:r>
            <a:br>
              <a:rPr lang="en-US" sz="4000" b="1" dirty="0">
                <a:solidFill>
                  <a:srgbClr val="002060"/>
                </a:solidFill>
              </a:rPr>
            </a:br>
            <a:r>
              <a:rPr lang="en-US" sz="4000" b="1" dirty="0">
                <a:solidFill>
                  <a:srgbClr val="002060"/>
                </a:solidFill>
              </a:rPr>
              <a:t>CƯỜNG ĐỘ DÒNG ĐIỆN VÀ HIỆU ĐIỆN THẾ</a:t>
            </a:r>
            <a:endParaRPr sz="2000" b="1" dirty="0">
              <a:solidFill>
                <a:srgbClr val="002060"/>
              </a:solidFill>
            </a:endParaRPr>
          </a:p>
        </p:txBody>
      </p:sp>
      <p:sp>
        <p:nvSpPr>
          <p:cNvPr id="229" name="Google Shape;229;p14"/>
          <p:cNvSpPr txBox="1">
            <a:spLocks noGrp="1"/>
          </p:cNvSpPr>
          <p:nvPr>
            <p:ph type="subTitle" idx="1"/>
          </p:nvPr>
        </p:nvSpPr>
        <p:spPr>
          <a:xfrm>
            <a:off x="5027372" y="3848415"/>
            <a:ext cx="3479100" cy="222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2060"/>
                </a:solidFill>
              </a:rPr>
              <a:t>Giáo viên:</a:t>
            </a:r>
            <a:endParaRPr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anim calcmode="lin" valueType="num">
                                      <p:cBhvr>
                                        <p:cTn id="8" dur="1000" fill="hold"/>
                                        <p:tgtEl>
                                          <p:spTgt spid="228"/>
                                        </p:tgtEl>
                                        <p:attrNameLst>
                                          <p:attrName>ppt_x</p:attrName>
                                        </p:attrNameLst>
                                      </p:cBhvr>
                                      <p:tavLst>
                                        <p:tav tm="0">
                                          <p:val>
                                            <p:strVal val="#ppt_x"/>
                                          </p:val>
                                        </p:tav>
                                        <p:tav tm="100000">
                                          <p:val>
                                            <p:strVal val="#ppt_x"/>
                                          </p:val>
                                        </p:tav>
                                      </p:tavLst>
                                    </p:anim>
                                    <p:anim calcmode="lin" valueType="num">
                                      <p:cBhvr>
                                        <p:cTn id="9" dur="1000" fill="hold"/>
                                        <p:tgtEl>
                                          <p:spTgt spid="2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iterate type="lt">
                                    <p:tmPct val="6000"/>
                                  </p:iterate>
                                  <p:childTnLst>
                                    <p:set>
                                      <p:cBhvr>
                                        <p:cTn id="12" dur="1" fill="hold">
                                          <p:stCondLst>
                                            <p:cond delay="0"/>
                                          </p:stCondLst>
                                        </p:cTn>
                                        <p:tgtEl>
                                          <p:spTgt spid="229"/>
                                        </p:tgtEl>
                                        <p:attrNameLst>
                                          <p:attrName>style.visibility</p:attrName>
                                        </p:attrNameLst>
                                      </p:cBhvr>
                                      <p:to>
                                        <p:strVal val="visible"/>
                                      </p:to>
                                    </p:set>
                                    <p:animEffect transition="in" filter="wipe(up)">
                                      <p:cBhvr>
                                        <p:cTn id="13"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P spid="2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3097" y="3454547"/>
            <a:ext cx="937499" cy="100215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8367" y="3402925"/>
            <a:ext cx="937499" cy="1002155"/>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1286062" y="2986406"/>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2924" y="975847"/>
            <a:ext cx="1245757" cy="242707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sp>
        <p:nvSpPr>
          <p:cNvPr id="35" name="Rectangle 34"/>
          <p:cNvSpPr/>
          <p:nvPr/>
        </p:nvSpPr>
        <p:spPr>
          <a:xfrm>
            <a:off x="3842702" y="1020830"/>
            <a:ext cx="4534704"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Song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song</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0888" y="3454548"/>
            <a:ext cx="1081916" cy="982556"/>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334167" y="4147738"/>
            <a:ext cx="617273" cy="459398"/>
          </a:xfrm>
          <a:prstGeom prst="rect">
            <a:avLst/>
          </a:prstGeo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7671309" y="4101317"/>
            <a:ext cx="638176" cy="954901"/>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6158" y="3402926"/>
            <a:ext cx="1081916" cy="982556"/>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419437" y="4096116"/>
            <a:ext cx="617273" cy="459398"/>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5756579" y="4099144"/>
            <a:ext cx="638176" cy="9549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6233" y="3414739"/>
            <a:ext cx="1081916" cy="982556"/>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8442" y="3414738"/>
            <a:ext cx="937499" cy="1002155"/>
          </a:xfrm>
          <a:prstGeom prst="rect">
            <a:avLst/>
          </a:prstGeom>
        </p:spPr>
      </p:pic>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379512" y="4107929"/>
            <a:ext cx="617273" cy="459398"/>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3716654" y="4082382"/>
            <a:ext cx="638176" cy="954901"/>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83553" y="3257481"/>
            <a:ext cx="826889" cy="1020188"/>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365009" y="6644"/>
            <a:ext cx="8746067" cy="1045937"/>
          </a:xfrm>
          <a:prstGeom prst="wedgeRoundRectCallout">
            <a:avLst>
              <a:gd name="adj1" fmla="val -48626"/>
              <a:gd name="adj2" fmla="val 74155"/>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7: </a:t>
            </a: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Muốn đo hiệu điện thế giữa hai đầu đoạn mạch, ta phải mắc vôn kế như thế nào với đoạn mạch đó?</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8" y="4537858"/>
            <a:ext cx="6802005"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842702" y="1391438"/>
            <a:ext cx="5395129"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Nối</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tiếp</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2" name="Rectangle 81"/>
          <p:cNvSpPr/>
          <p:nvPr/>
        </p:nvSpPr>
        <p:spPr>
          <a:xfrm>
            <a:off x="3842702" y="1762046"/>
            <a:ext cx="467183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Hỗn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hợp</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3" name="Rectangle 82"/>
          <p:cNvSpPr/>
          <p:nvPr/>
        </p:nvSpPr>
        <p:spPr>
          <a:xfrm>
            <a:off x="3842702" y="2132655"/>
            <a:ext cx="467183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Tùy</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ý</a:t>
            </a:r>
          </a:p>
        </p:txBody>
      </p:sp>
      <p:pic>
        <p:nvPicPr>
          <p:cNvPr id="2" name="Am-thanh-that-vong-www_tiengdong_com">
            <a:hlinkClick r:id="" action="ppaction://media"/>
            <a:extLst>
              <a:ext uri="{FF2B5EF4-FFF2-40B4-BE49-F238E27FC236}">
                <a16:creationId xmlns:a16="http://schemas.microsoft.com/office/drawing/2014/main" id="{766096A2-42A7-68F3-6C0C-C11B61C64C5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2000" y="1920013"/>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D38A9059-FD11-245C-462C-4B3A5694EA32}"/>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2000" y="261547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6E7ED948-8B0B-E778-6205-2B387E5D6D4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1999" y="3155797"/>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3AB1617C-BA37-C249-8D32-FB89ABB9C5E2}"/>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619681" y="3928874"/>
            <a:ext cx="487363" cy="487363"/>
          </a:xfrm>
          <a:prstGeom prst="rect">
            <a:avLst/>
          </a:prstGeom>
        </p:spPr>
      </p:pic>
      <p:pic>
        <p:nvPicPr>
          <p:cNvPr id="9" name="Picture 8">
            <a:extLst>
              <a:ext uri="{FF2B5EF4-FFF2-40B4-BE49-F238E27FC236}">
                <a16:creationId xmlns:a16="http://schemas.microsoft.com/office/drawing/2014/main" id="{33D583EA-F8C6-A8CC-8414-BF913D5E790D}"/>
              </a:ext>
            </a:extLst>
          </p:cNvPr>
          <p:cNvPicPr>
            <a:picLocks noChangeAspect="1"/>
          </p:cNvPicPr>
          <p:nvPr/>
        </p:nvPicPr>
        <p:blipFill>
          <a:blip r:embed="rId20"/>
          <a:stretch>
            <a:fillRect/>
          </a:stretch>
        </p:blipFill>
        <p:spPr>
          <a:xfrm>
            <a:off x="6011542" y="2608903"/>
            <a:ext cx="2031661" cy="229711"/>
          </a:xfrm>
          <a:prstGeom prst="rect">
            <a:avLst/>
          </a:prstGeom>
        </p:spPr>
      </p:pic>
    </p:spTree>
    <p:extLst>
      <p:ext uri="{BB962C8B-B14F-4D97-AF65-F5344CB8AC3E}">
        <p14:creationId xmlns:p14="http://schemas.microsoft.com/office/powerpoint/2010/main" val="39664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3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48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53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58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200" fill="hold">
                                          <p:stCondLst>
                                            <p:cond delay="0"/>
                                          </p:stCondLst>
                                        </p:cTn>
                                        <p:tgtEl>
                                          <p:spTgt spid="6"/>
                                        </p:tgtEl>
                                        <p:attrNameLst>
                                          <p:attrName>r</p:attrName>
                                        </p:attrNameLst>
                                      </p:cBhvr>
                                    </p:animRot>
                                    <p:animRot by="-240000">
                                      <p:cBhvr>
                                        <p:cTn id="33" dur="400" fill="hold">
                                          <p:stCondLst>
                                            <p:cond delay="400"/>
                                          </p:stCondLst>
                                        </p:cTn>
                                        <p:tgtEl>
                                          <p:spTgt spid="6"/>
                                        </p:tgtEl>
                                        <p:attrNameLst>
                                          <p:attrName>r</p:attrName>
                                        </p:attrNameLst>
                                      </p:cBhvr>
                                    </p:animRot>
                                    <p:animRot by="240000">
                                      <p:cBhvr>
                                        <p:cTn id="34" dur="400" fill="hold">
                                          <p:stCondLst>
                                            <p:cond delay="800"/>
                                          </p:stCondLst>
                                        </p:cTn>
                                        <p:tgtEl>
                                          <p:spTgt spid="6"/>
                                        </p:tgtEl>
                                        <p:attrNameLst>
                                          <p:attrName>r</p:attrName>
                                        </p:attrNameLst>
                                      </p:cBhvr>
                                    </p:animRot>
                                    <p:animRot by="-240000">
                                      <p:cBhvr>
                                        <p:cTn id="35" dur="400" fill="hold">
                                          <p:stCondLst>
                                            <p:cond delay="1200"/>
                                          </p:stCondLst>
                                        </p:cTn>
                                        <p:tgtEl>
                                          <p:spTgt spid="6"/>
                                        </p:tgtEl>
                                        <p:attrNameLst>
                                          <p:attrName>r</p:attrName>
                                        </p:attrNameLst>
                                      </p:cBhvr>
                                    </p:animRot>
                                    <p:animRot by="120000">
                                      <p:cBhvr>
                                        <p:cTn id="36" dur="400" fill="hold">
                                          <p:stCondLst>
                                            <p:cond delay="1600"/>
                                          </p:stCondLst>
                                        </p:cTn>
                                        <p:tgtEl>
                                          <p:spTgt spid="6"/>
                                        </p:tgtEl>
                                        <p:attrNameLst>
                                          <p:attrName>r</p:attrName>
                                        </p:attrNameLst>
                                      </p:cBhvr>
                                    </p:animRot>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2010"/>
                            </p:stCondLst>
                            <p:childTnLst>
                              <p:par>
                                <p:cTn id="45" presetID="63" presetClass="path" presetSubtype="0" accel="50000" decel="50000" fill="hold" nodeType="afterEffect">
                                  <p:stCondLst>
                                    <p:cond delay="0"/>
                                  </p:stCondLst>
                                  <p:childTnLst>
                                    <p:animMotion origin="layout" path="M 2.77778E-7 -1.97531E-6 L 0.70278 0.29846 " pathEditMode="relative" rAng="0" ptsTypes="AA">
                                      <p:cBhvr>
                                        <p:cTn id="46" dur="1000" fill="hold"/>
                                        <p:tgtEl>
                                          <p:spTgt spid="5"/>
                                        </p:tgtEl>
                                        <p:attrNameLst>
                                          <p:attrName>ppt_x</p:attrName>
                                          <p:attrName>ppt_y</p:attrName>
                                        </p:attrNameLst>
                                      </p:cBhvr>
                                      <p:rCtr x="35139" y="14907"/>
                                    </p:animMotion>
                                  </p:childTnLst>
                                </p:cTn>
                              </p:par>
                            </p:childTnLst>
                          </p:cTn>
                        </p:par>
                        <p:par>
                          <p:cTn id="47" fill="hold">
                            <p:stCondLst>
                              <p:cond delay="3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302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50503 0.29321 " pathEditMode="relative" rAng="0" ptsTypes="AA">
                                      <p:cBhvr>
                                        <p:cTn id="100" dur="1000" fill="hold"/>
                                        <p:tgtEl>
                                          <p:spTgt spid="5"/>
                                        </p:tgtEl>
                                        <p:attrNameLst>
                                          <p:attrName>ppt_x</p:attrName>
                                          <p:attrName>ppt_y</p:attrName>
                                        </p:attrNameLst>
                                      </p:cBhvr>
                                      <p:rCtr x="25243" y="14660"/>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724 0.29321 " pathEditMode="relative" rAng="0" ptsTypes="AA">
                                      <p:cBhvr>
                                        <p:cTn id="154" dur="1000" fill="hold"/>
                                        <p:tgtEl>
                                          <p:spTgt spid="5"/>
                                        </p:tgtEl>
                                        <p:attrNameLst>
                                          <p:attrName>ppt_x</p:attrName>
                                          <p:attrName>ppt_y</p:attrName>
                                        </p:attrNameLst>
                                      </p:cBhvr>
                                      <p:rCtr x="13611" y="14660"/>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6994" fill="hold"/>
                                        <p:tgtEl>
                                          <p:spTgt spid="4"/>
                                        </p:tgtEl>
                                      </p:cBhvr>
                                    </p:cmd>
                                  </p:childTnLst>
                                </p:cTn>
                              </p:par>
                              <p:par>
                                <p:cTn id="184" presetID="10" presetClass="entr" presetSubtype="0" fill="hold" nodeType="withEffect">
                                  <p:stCondLst>
                                    <p:cond delay="0"/>
                                  </p:stCondLst>
                                  <p:childTnLst>
                                    <p:set>
                                      <p:cBhvr>
                                        <p:cTn id="185" dur="1" fill="hold">
                                          <p:stCondLst>
                                            <p:cond delay="0"/>
                                          </p:stCondLst>
                                        </p:cTn>
                                        <p:tgtEl>
                                          <p:spTgt spid="25"/>
                                        </p:tgtEl>
                                        <p:attrNameLst>
                                          <p:attrName>style.visibility</p:attrName>
                                        </p:attrNameLst>
                                      </p:cBhvr>
                                      <p:to>
                                        <p:strVal val="visible"/>
                                      </p:to>
                                    </p:set>
                                    <p:animEffect transition="in" filter="fade">
                                      <p:cBhvr>
                                        <p:cTn id="186" dur="250"/>
                                        <p:tgtEl>
                                          <p:spTgt spid="25"/>
                                        </p:tgtEl>
                                      </p:cBhvr>
                                    </p:animEffect>
                                  </p:childTnLst>
                                  <p:subTnLst>
                                    <p:audio>
                                      <p:cMediaNode>
                                        <p:cTn display="0" masterRel="sameClick">
                                          <p:stCondLst>
                                            <p:cond evt="begin" delay="0">
                                              <p:tn val="184"/>
                                            </p:cond>
                                          </p:stCondLst>
                                          <p:endCondLst>
                                            <p:cond evt="onStopAudio" delay="0">
                                              <p:tgtEl>
                                                <p:sldTgt/>
                                              </p:tgtEl>
                                            </p:cond>
                                          </p:endCondLst>
                                        </p:cTn>
                                        <p:tgtEl>
                                          <p:sndTgt r:embed="rId7" name="oisairoi.wav"/>
                                        </p:tgtEl>
                                      </p:cMediaNode>
                                    </p:audio>
                                  </p:subTnLst>
                                </p:cTn>
                              </p:par>
                              <p:par>
                                <p:cTn id="187" presetID="10" presetClass="exit" presetSubtype="0" fill="hold" nodeType="withEffect">
                                  <p:stCondLst>
                                    <p:cond delay="0"/>
                                  </p:stCondLst>
                                  <p:childTnLst>
                                    <p:animEffect transition="out" filter="fade">
                                      <p:cBhvr>
                                        <p:cTn id="188" dur="250"/>
                                        <p:tgtEl>
                                          <p:spTgt spid="26"/>
                                        </p:tgtEl>
                                      </p:cBhvr>
                                    </p:animEffect>
                                    <p:set>
                                      <p:cBhvr>
                                        <p:cTn id="189"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0" restart="whenNotActive" fill="hold" evtFilter="cancelBubble" nodeType="interactiveSeq">
                <p:stCondLst>
                  <p:cond evt="onClick" delay="0">
                    <p:tgtEl>
                      <p:spTgt spid="30"/>
                    </p:tgtEl>
                  </p:cond>
                </p:stCondLst>
                <p:endSync evt="end" delay="0">
                  <p:rtn val="all"/>
                </p:endSync>
                <p:childTnLst>
                  <p:par>
                    <p:cTn id="191" fill="hold">
                      <p:stCondLst>
                        <p:cond delay="0"/>
                      </p:stCondLst>
                      <p:childTnLst>
                        <p:par>
                          <p:cTn id="192" fill="hold">
                            <p:stCondLst>
                              <p:cond delay="0"/>
                            </p:stCondLst>
                            <p:childTnLst>
                              <p:par>
                                <p:cTn id="193" presetID="32" presetClass="emph" presetSubtype="0" fill="hold" nodeType="clickEffect">
                                  <p:stCondLst>
                                    <p:cond delay="0"/>
                                  </p:stCondLst>
                                  <p:childTnLst>
                                    <p:animRot by="120000">
                                      <p:cBhvr>
                                        <p:cTn id="194" dur="100" fill="hold">
                                          <p:stCondLst>
                                            <p:cond delay="0"/>
                                          </p:stCondLst>
                                        </p:cTn>
                                        <p:tgtEl>
                                          <p:spTgt spid="30"/>
                                        </p:tgtEl>
                                        <p:attrNameLst>
                                          <p:attrName>r</p:attrName>
                                        </p:attrNameLst>
                                      </p:cBhvr>
                                    </p:animRot>
                                    <p:animRot by="-240000">
                                      <p:cBhvr>
                                        <p:cTn id="195" dur="200" fill="hold">
                                          <p:stCondLst>
                                            <p:cond delay="200"/>
                                          </p:stCondLst>
                                        </p:cTn>
                                        <p:tgtEl>
                                          <p:spTgt spid="30"/>
                                        </p:tgtEl>
                                        <p:attrNameLst>
                                          <p:attrName>r</p:attrName>
                                        </p:attrNameLst>
                                      </p:cBhvr>
                                    </p:animRot>
                                    <p:animRot by="240000">
                                      <p:cBhvr>
                                        <p:cTn id="196" dur="200" fill="hold">
                                          <p:stCondLst>
                                            <p:cond delay="400"/>
                                          </p:stCondLst>
                                        </p:cTn>
                                        <p:tgtEl>
                                          <p:spTgt spid="30"/>
                                        </p:tgtEl>
                                        <p:attrNameLst>
                                          <p:attrName>r</p:attrName>
                                        </p:attrNameLst>
                                      </p:cBhvr>
                                    </p:animRot>
                                    <p:animRot by="-240000">
                                      <p:cBhvr>
                                        <p:cTn id="197" dur="200" fill="hold">
                                          <p:stCondLst>
                                            <p:cond delay="600"/>
                                          </p:stCondLst>
                                        </p:cTn>
                                        <p:tgtEl>
                                          <p:spTgt spid="30"/>
                                        </p:tgtEl>
                                        <p:attrNameLst>
                                          <p:attrName>r</p:attrName>
                                        </p:attrNameLst>
                                      </p:cBhvr>
                                    </p:animRot>
                                    <p:animRot by="120000">
                                      <p:cBhvr>
                                        <p:cTn id="198" dur="200" fill="hold">
                                          <p:stCondLst>
                                            <p:cond delay="800"/>
                                          </p:stCondLst>
                                        </p:cTn>
                                        <p:tgtEl>
                                          <p:spTgt spid="30"/>
                                        </p:tgtEl>
                                        <p:attrNameLst>
                                          <p:attrName>r</p:attrName>
                                        </p:attrNameLst>
                                      </p:cBhvr>
                                    </p:animRot>
                                  </p:childTnLst>
                                </p:cTn>
                              </p:par>
                            </p:childTnLst>
                          </p:cTn>
                        </p:par>
                        <p:par>
                          <p:cTn id="199" fill="hold">
                            <p:stCondLst>
                              <p:cond delay="1000"/>
                            </p:stCondLst>
                            <p:childTnLst>
                              <p:par>
                                <p:cTn id="200" presetID="10" presetClass="exit" presetSubtype="0" fill="hold" nodeType="afterEffect">
                                  <p:stCondLst>
                                    <p:cond delay="0"/>
                                  </p:stCondLst>
                                  <p:childTnLst>
                                    <p:animEffect transition="out" filter="fade">
                                      <p:cBhvr>
                                        <p:cTn id="201" dur="250"/>
                                        <p:tgtEl>
                                          <p:spTgt spid="16"/>
                                        </p:tgtEl>
                                      </p:cBhvr>
                                    </p:animEffect>
                                    <p:set>
                                      <p:cBhvr>
                                        <p:cTn id="202" dur="1" fill="hold">
                                          <p:stCondLst>
                                            <p:cond delay="249"/>
                                          </p:stCondLst>
                                        </p:cTn>
                                        <p:tgtEl>
                                          <p:spTgt spid="16"/>
                                        </p:tgtEl>
                                        <p:attrNameLst>
                                          <p:attrName>style.visibility</p:attrName>
                                        </p:attrNameLst>
                                      </p:cBhvr>
                                      <p:to>
                                        <p:strVal val="hidden"/>
                                      </p:to>
                                    </p:set>
                                  </p:childTnLst>
                                </p:cTn>
                              </p:par>
                              <p:par>
                                <p:cTn id="203" presetID="10" presetClass="entr" presetSubtype="0" fill="hold" nodeType="with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fade">
                                      <p:cBhvr>
                                        <p:cTn id="205" dur="250"/>
                                        <p:tgtEl>
                                          <p:spTgt spid="5"/>
                                        </p:tgtEl>
                                      </p:cBhvr>
                                    </p:animEffect>
                                  </p:childTnLst>
                                </p:cTn>
                              </p:par>
                            </p:childTnLst>
                          </p:cTn>
                        </p:par>
                        <p:par>
                          <p:cTn id="206" fill="hold">
                            <p:stCondLst>
                              <p:cond delay="1250"/>
                            </p:stCondLst>
                            <p:childTnLst>
                              <p:par>
                                <p:cTn id="207" presetID="49" presetClass="path" presetSubtype="0" accel="50000" decel="50000" fill="hold" nodeType="afterEffect">
                                  <p:stCondLst>
                                    <p:cond delay="0"/>
                                  </p:stCondLst>
                                  <p:childTnLst>
                                    <p:animMotion origin="layout" path="M -0.00573 0.02894 L 0.07917 0.32917 " pathEditMode="relative" rAng="0" ptsTypes="AA">
                                      <p:cBhvr>
                                        <p:cTn id="208" dur="1000" fill="hold"/>
                                        <p:tgtEl>
                                          <p:spTgt spid="5"/>
                                        </p:tgtEl>
                                        <p:attrNameLst>
                                          <p:attrName>ppt_x</p:attrName>
                                          <p:attrName>ppt_y</p:attrName>
                                        </p:attrNameLst>
                                      </p:cBhvr>
                                      <p:rCtr x="4236" y="15000"/>
                                    </p:animMotion>
                                  </p:childTnLst>
                                </p:cTn>
                              </p:par>
                            </p:childTnLst>
                          </p:cTn>
                        </p:par>
                        <p:par>
                          <p:cTn id="209" fill="hold">
                            <p:stCondLst>
                              <p:cond delay="2250"/>
                            </p:stCondLst>
                            <p:childTnLst>
                              <p:par>
                                <p:cTn id="210" presetID="10" presetClass="exit" presetSubtype="0" fill="hold" nodeType="afterEffect">
                                  <p:stCondLst>
                                    <p:cond delay="0"/>
                                  </p:stCondLst>
                                  <p:childTnLst>
                                    <p:animEffect transition="out" filter="fade">
                                      <p:cBhvr>
                                        <p:cTn id="211" dur="250"/>
                                        <p:tgtEl>
                                          <p:spTgt spid="5"/>
                                        </p:tgtEl>
                                      </p:cBhvr>
                                    </p:animEffect>
                                    <p:set>
                                      <p:cBhvr>
                                        <p:cTn id="212" dur="1" fill="hold">
                                          <p:stCondLst>
                                            <p:cond delay="249"/>
                                          </p:stCondLst>
                                        </p:cTn>
                                        <p:tgtEl>
                                          <p:spTgt spid="5"/>
                                        </p:tgtEl>
                                        <p:attrNameLst>
                                          <p:attrName>style.visibility</p:attrName>
                                        </p:attrNameLst>
                                      </p:cBhvr>
                                      <p:to>
                                        <p:strVal val="hidden"/>
                                      </p:to>
                                    </p:set>
                                  </p:childTnLst>
                                </p:cTn>
                              </p:par>
                              <p:par>
                                <p:cTn id="213" presetID="10" presetClass="entr" presetSubtype="0" fill="hold" nodeType="withEffect">
                                  <p:stCondLst>
                                    <p:cond delay="0"/>
                                  </p:stCondLst>
                                  <p:childTnLst>
                                    <p:set>
                                      <p:cBhvr>
                                        <p:cTn id="214" dur="1" fill="hold">
                                          <p:stCondLst>
                                            <p:cond delay="0"/>
                                          </p:stCondLst>
                                        </p:cTn>
                                        <p:tgtEl>
                                          <p:spTgt spid="28"/>
                                        </p:tgtEl>
                                        <p:attrNameLst>
                                          <p:attrName>style.visibility</p:attrName>
                                        </p:attrNameLst>
                                      </p:cBhvr>
                                      <p:to>
                                        <p:strVal val="visible"/>
                                      </p:to>
                                    </p:set>
                                    <p:animEffect transition="in" filter="fade">
                                      <p:cBhvr>
                                        <p:cTn id="215" dur="250"/>
                                        <p:tgtEl>
                                          <p:spTgt spid="28"/>
                                        </p:tgtEl>
                                      </p:cBhvr>
                                    </p:animEffect>
                                  </p:childTnLst>
                                </p:cTn>
                              </p:par>
                            </p:childTnLst>
                          </p:cTn>
                        </p:par>
                        <p:par>
                          <p:cTn id="216" fill="hold">
                            <p:stCondLst>
                              <p:cond delay="2500"/>
                            </p:stCondLst>
                            <p:childTnLst>
                              <p:par>
                                <p:cTn id="217" presetID="32" presetClass="emph" presetSubtype="0" fill="hold" nodeType="afterEffect">
                                  <p:stCondLst>
                                    <p:cond delay="0"/>
                                  </p:stCondLst>
                                  <p:childTnLst>
                                    <p:animRot by="120000">
                                      <p:cBhvr>
                                        <p:cTn id="218" dur="100" fill="hold">
                                          <p:stCondLst>
                                            <p:cond delay="0"/>
                                          </p:stCondLst>
                                        </p:cTn>
                                        <p:tgtEl>
                                          <p:spTgt spid="28"/>
                                        </p:tgtEl>
                                        <p:attrNameLst>
                                          <p:attrName>r</p:attrName>
                                        </p:attrNameLst>
                                      </p:cBhvr>
                                    </p:animRot>
                                    <p:animRot by="-240000">
                                      <p:cBhvr>
                                        <p:cTn id="219" dur="200" fill="hold">
                                          <p:stCondLst>
                                            <p:cond delay="200"/>
                                          </p:stCondLst>
                                        </p:cTn>
                                        <p:tgtEl>
                                          <p:spTgt spid="28"/>
                                        </p:tgtEl>
                                        <p:attrNameLst>
                                          <p:attrName>r</p:attrName>
                                        </p:attrNameLst>
                                      </p:cBhvr>
                                    </p:animRot>
                                    <p:animRot by="240000">
                                      <p:cBhvr>
                                        <p:cTn id="220" dur="200" fill="hold">
                                          <p:stCondLst>
                                            <p:cond delay="400"/>
                                          </p:stCondLst>
                                        </p:cTn>
                                        <p:tgtEl>
                                          <p:spTgt spid="28"/>
                                        </p:tgtEl>
                                        <p:attrNameLst>
                                          <p:attrName>r</p:attrName>
                                        </p:attrNameLst>
                                      </p:cBhvr>
                                    </p:animRot>
                                    <p:animRot by="-240000">
                                      <p:cBhvr>
                                        <p:cTn id="221" dur="200" fill="hold">
                                          <p:stCondLst>
                                            <p:cond delay="600"/>
                                          </p:stCondLst>
                                        </p:cTn>
                                        <p:tgtEl>
                                          <p:spTgt spid="28"/>
                                        </p:tgtEl>
                                        <p:attrNameLst>
                                          <p:attrName>r</p:attrName>
                                        </p:attrNameLst>
                                      </p:cBhvr>
                                    </p:animRot>
                                    <p:animRot by="120000">
                                      <p:cBhvr>
                                        <p:cTn id="222" dur="200" fill="hold">
                                          <p:stCondLst>
                                            <p:cond delay="800"/>
                                          </p:stCondLst>
                                        </p:cTn>
                                        <p:tgtEl>
                                          <p:spTgt spid="28"/>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30"/>
                                        </p:tgtEl>
                                        <p:attrNameLst>
                                          <p:attrName>r</p:attrName>
                                        </p:attrNameLst>
                                      </p:cBhvr>
                                    </p:animRot>
                                    <p:animRot by="-240000">
                                      <p:cBhvr>
                                        <p:cTn id="225" dur="200" fill="hold">
                                          <p:stCondLst>
                                            <p:cond delay="200"/>
                                          </p:stCondLst>
                                        </p:cTn>
                                        <p:tgtEl>
                                          <p:spTgt spid="30"/>
                                        </p:tgtEl>
                                        <p:attrNameLst>
                                          <p:attrName>r</p:attrName>
                                        </p:attrNameLst>
                                      </p:cBhvr>
                                    </p:animRot>
                                    <p:animRot by="240000">
                                      <p:cBhvr>
                                        <p:cTn id="226" dur="200" fill="hold">
                                          <p:stCondLst>
                                            <p:cond delay="400"/>
                                          </p:stCondLst>
                                        </p:cTn>
                                        <p:tgtEl>
                                          <p:spTgt spid="30"/>
                                        </p:tgtEl>
                                        <p:attrNameLst>
                                          <p:attrName>r</p:attrName>
                                        </p:attrNameLst>
                                      </p:cBhvr>
                                    </p:animRot>
                                    <p:animRot by="-240000">
                                      <p:cBhvr>
                                        <p:cTn id="227" dur="200" fill="hold">
                                          <p:stCondLst>
                                            <p:cond delay="600"/>
                                          </p:stCondLst>
                                        </p:cTn>
                                        <p:tgtEl>
                                          <p:spTgt spid="30"/>
                                        </p:tgtEl>
                                        <p:attrNameLst>
                                          <p:attrName>r</p:attrName>
                                        </p:attrNameLst>
                                      </p:cBhvr>
                                    </p:animRot>
                                    <p:animRot by="120000">
                                      <p:cBhvr>
                                        <p:cTn id="228" dur="200" fill="hold">
                                          <p:stCondLst>
                                            <p:cond delay="800"/>
                                          </p:stCondLst>
                                        </p:cTn>
                                        <p:tgtEl>
                                          <p:spTgt spid="30"/>
                                        </p:tgtEl>
                                        <p:attrNameLst>
                                          <p:attrName>r</p:attrName>
                                        </p:attrNameLst>
                                      </p:cBhvr>
                                    </p:animRot>
                                  </p:childTnLst>
                                </p:cTn>
                              </p:par>
                            </p:childTnLst>
                          </p:cTn>
                        </p:par>
                        <p:par>
                          <p:cTn id="229" fill="hold">
                            <p:stCondLst>
                              <p:cond delay="3500"/>
                            </p:stCondLst>
                            <p:childTnLst>
                              <p:par>
                                <p:cTn id="230" presetID="10" presetClass="exit" presetSubtype="0" fill="hold" nodeType="afterEffect">
                                  <p:stCondLst>
                                    <p:cond delay="0"/>
                                  </p:stCondLst>
                                  <p:childTnLst>
                                    <p:animEffect transition="out" filter="fade">
                                      <p:cBhvr>
                                        <p:cTn id="231" dur="250"/>
                                        <p:tgtEl>
                                          <p:spTgt spid="28"/>
                                        </p:tgtEl>
                                      </p:cBhvr>
                                    </p:animEffect>
                                    <p:set>
                                      <p:cBhvr>
                                        <p:cTn id="232" dur="1" fill="hold">
                                          <p:stCondLst>
                                            <p:cond delay="249"/>
                                          </p:stCondLst>
                                        </p:cTn>
                                        <p:tgtEl>
                                          <p:spTgt spid="28"/>
                                        </p:tgtEl>
                                        <p:attrNameLst>
                                          <p:attrName>style.visibility</p:attrName>
                                        </p:attrNameLst>
                                      </p:cBhvr>
                                      <p:to>
                                        <p:strVal val="hidden"/>
                                      </p:to>
                                    </p:set>
                                  </p:childTnLst>
                                </p:cTn>
                              </p:par>
                              <p:par>
                                <p:cTn id="233" presetID="10" presetClass="entr" presetSubtype="0" fill="hold" nodeType="withEffect">
                                  <p:stCondLst>
                                    <p:cond delay="0"/>
                                  </p:stCondLst>
                                  <p:childTnLst>
                                    <p:set>
                                      <p:cBhvr>
                                        <p:cTn id="234" dur="1" fill="hold">
                                          <p:stCondLst>
                                            <p:cond delay="0"/>
                                          </p:stCondLst>
                                        </p:cTn>
                                        <p:tgtEl>
                                          <p:spTgt spid="27"/>
                                        </p:tgtEl>
                                        <p:attrNameLst>
                                          <p:attrName>style.visibility</p:attrName>
                                        </p:attrNameLst>
                                      </p:cBhvr>
                                      <p:to>
                                        <p:strVal val="visible"/>
                                      </p:to>
                                    </p:set>
                                    <p:animEffect transition="in" filter="fade">
                                      <p:cBhvr>
                                        <p:cTn id="235" dur="250"/>
                                        <p:tgtEl>
                                          <p:spTgt spid="27"/>
                                        </p:tgtEl>
                                      </p:cBhvr>
                                    </p:animEffect>
                                  </p:childTnLst>
                                </p:cTn>
                              </p:par>
                              <p:par>
                                <p:cTn id="236" presetID="1" presetClass="mediacall" presetSubtype="0" fill="hold" nodeType="withEffect">
                                  <p:stCondLst>
                                    <p:cond delay="0"/>
                                  </p:stCondLst>
                                  <p:childTnLst>
                                    <p:cmd type="call" cmd="playFrom(0.0)">
                                      <p:cBhvr>
                                        <p:cTn id="237" dur="8085" fill="hold"/>
                                        <p:tgtEl>
                                          <p:spTgt spid="8"/>
                                        </p:tgtEl>
                                      </p:cBhvr>
                                    </p:cmd>
                                  </p:childTnLst>
                                </p:cTn>
                              </p:par>
                              <p:par>
                                <p:cTn id="238" presetID="10" presetClass="exit" presetSubtype="0" fill="hold" nodeType="withEffect">
                                  <p:stCondLst>
                                    <p:cond delay="0"/>
                                  </p:stCondLst>
                                  <p:childTnLst>
                                    <p:animEffect transition="out" filter="fade">
                                      <p:cBhvr>
                                        <p:cTn id="239" dur="250"/>
                                        <p:tgtEl>
                                          <p:spTgt spid="30"/>
                                        </p:tgtEl>
                                      </p:cBhvr>
                                    </p:animEffect>
                                    <p:set>
                                      <p:cBhvr>
                                        <p:cTn id="240" dur="1" fill="hold">
                                          <p:stCondLst>
                                            <p:cond delay="249"/>
                                          </p:stCondLst>
                                        </p:cTn>
                                        <p:tgtEl>
                                          <p:spTgt spid="30"/>
                                        </p:tgtEl>
                                        <p:attrNameLst>
                                          <p:attrName>style.visibility</p:attrName>
                                        </p:attrNameLst>
                                      </p:cBhvr>
                                      <p:to>
                                        <p:strVal val="hidden"/>
                                      </p:to>
                                    </p:set>
                                  </p:childTnLst>
                                </p:cTn>
                              </p:par>
                              <p:par>
                                <p:cTn id="241" presetID="10" presetClass="entr" presetSubtype="0" fill="hold" grpId="0" nodeType="withEffect">
                                  <p:stCondLst>
                                    <p:cond delay="0"/>
                                  </p:stCondLst>
                                  <p:childTnLst>
                                    <p:set>
                                      <p:cBhvr>
                                        <p:cTn id="242" dur="1" fill="hold">
                                          <p:stCondLst>
                                            <p:cond delay="0"/>
                                          </p:stCondLst>
                                        </p:cTn>
                                        <p:tgtEl>
                                          <p:spTgt spid="77"/>
                                        </p:tgtEl>
                                        <p:attrNameLst>
                                          <p:attrName>style.visibility</p:attrName>
                                        </p:attrNameLst>
                                      </p:cBhvr>
                                      <p:to>
                                        <p:strVal val="visible"/>
                                      </p:to>
                                    </p:set>
                                    <p:animEffect transition="in" filter="fade">
                                      <p:cBhvr>
                                        <p:cTn id="243" dur="500"/>
                                        <p:tgtEl>
                                          <p:spTgt spid="77"/>
                                        </p:tgtEl>
                                      </p:cBhvr>
                                    </p:animEffect>
                                  </p:childTnLst>
                                </p:cTn>
                              </p:par>
                              <p:par>
                                <p:cTn id="244" presetID="8" presetClass="emph" presetSubtype="0" repeatCount="indefinite" fill="hold" grpId="1" nodeType="withEffect">
                                  <p:stCondLst>
                                    <p:cond delay="0"/>
                                  </p:stCondLst>
                                  <p:childTnLst>
                                    <p:animRot by="21600000">
                                      <p:cBhvr>
                                        <p:cTn id="245"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8"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81">
                                            <p:txEl>
                                              <p:pRg st="0" end="0"/>
                                            </p:txEl>
                                          </p:spTgt>
                                        </p:tgtEl>
                                        <p:attrNameLst>
                                          <p:attrName>style.color</p:attrName>
                                        </p:attrNameLst>
                                      </p:cBhvr>
                                      <p:by>
                                        <p:hsl h="0" s="-12549" l="-25098"/>
                                      </p:by>
                                    </p:animClr>
                                    <p:animClr clrSpc="hsl" dir="cw">
                                      <p:cBhvr>
                                        <p:cTn id="257" dur="500" fill="hold"/>
                                        <p:tgtEl>
                                          <p:spTgt spid="81">
                                            <p:txEl>
                                              <p:pRg st="0" end="0"/>
                                            </p:txEl>
                                          </p:spTgt>
                                        </p:tgtEl>
                                        <p:attrNameLst>
                                          <p:attrName>fillcolor</p:attrName>
                                        </p:attrNameLst>
                                      </p:cBhvr>
                                      <p:by>
                                        <p:hsl h="0" s="-12549" l="-25098"/>
                                      </p:by>
                                    </p:animClr>
                                    <p:animClr clrSpc="hsl" dir="cw">
                                      <p:cBhvr>
                                        <p:cTn id="258" dur="500" fill="hold"/>
                                        <p:tgtEl>
                                          <p:spTgt spid="81">
                                            <p:txEl>
                                              <p:pRg st="0" end="0"/>
                                            </p:txEl>
                                          </p:spTgt>
                                        </p:tgtEl>
                                        <p:attrNameLst>
                                          <p:attrName>stroke.color</p:attrName>
                                        </p:attrNameLst>
                                      </p:cBhvr>
                                      <p:by>
                                        <p:hsl h="0" s="-12549" l="-25098"/>
                                      </p:by>
                                    </p:animClr>
                                    <p:set>
                                      <p:cBhvr>
                                        <p:cTn id="259" dur="500" fill="hold"/>
                                        <p:tgtEl>
                                          <p:spTgt spid="8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82">
                                            <p:txEl>
                                              <p:pRg st="0" end="0"/>
                                            </p:txEl>
                                          </p:spTgt>
                                        </p:tgtEl>
                                        <p:attrNameLst>
                                          <p:attrName>style.color</p:attrName>
                                        </p:attrNameLst>
                                      </p:cBhvr>
                                      <p:by>
                                        <p:hsl h="0" s="-12549" l="-25098"/>
                                      </p:by>
                                    </p:animClr>
                                    <p:animClr clrSpc="hsl" dir="cw">
                                      <p:cBhvr>
                                        <p:cTn id="262" dur="500" fill="hold"/>
                                        <p:tgtEl>
                                          <p:spTgt spid="82">
                                            <p:txEl>
                                              <p:pRg st="0" end="0"/>
                                            </p:txEl>
                                          </p:spTgt>
                                        </p:tgtEl>
                                        <p:attrNameLst>
                                          <p:attrName>fillcolor</p:attrName>
                                        </p:attrNameLst>
                                      </p:cBhvr>
                                      <p:by>
                                        <p:hsl h="0" s="-12549" l="-25098"/>
                                      </p:by>
                                    </p:animClr>
                                    <p:animClr clrSpc="hsl" dir="cw">
                                      <p:cBhvr>
                                        <p:cTn id="263" dur="500" fill="hold"/>
                                        <p:tgtEl>
                                          <p:spTgt spid="82">
                                            <p:txEl>
                                              <p:pRg st="0" end="0"/>
                                            </p:txEl>
                                          </p:spTgt>
                                        </p:tgtEl>
                                        <p:attrNameLst>
                                          <p:attrName>stroke.color</p:attrName>
                                        </p:attrNameLst>
                                      </p:cBhvr>
                                      <p:by>
                                        <p:hsl h="0" s="-12549" l="-25098"/>
                                      </p:by>
                                    </p:animClr>
                                    <p:set>
                                      <p:cBhvr>
                                        <p:cTn id="264" dur="500" fill="hold"/>
                                        <p:tgtEl>
                                          <p:spTgt spid="8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83">
                                            <p:txEl>
                                              <p:pRg st="0" end="0"/>
                                            </p:txEl>
                                          </p:spTgt>
                                        </p:tgtEl>
                                        <p:attrNameLst>
                                          <p:attrName>style.color</p:attrName>
                                        </p:attrNameLst>
                                      </p:cBhvr>
                                      <p:by>
                                        <p:hsl h="0" s="-12549" l="-25098"/>
                                      </p:by>
                                    </p:animClr>
                                    <p:animClr clrSpc="hsl" dir="cw">
                                      <p:cBhvr>
                                        <p:cTn id="267" dur="500" fill="hold"/>
                                        <p:tgtEl>
                                          <p:spTgt spid="83">
                                            <p:txEl>
                                              <p:pRg st="0" end="0"/>
                                            </p:txEl>
                                          </p:spTgt>
                                        </p:tgtEl>
                                        <p:attrNameLst>
                                          <p:attrName>fillcolor</p:attrName>
                                        </p:attrNameLst>
                                      </p:cBhvr>
                                      <p:by>
                                        <p:hsl h="0" s="-12549" l="-25098"/>
                                      </p:by>
                                    </p:animClr>
                                    <p:animClr clrSpc="hsl" dir="cw">
                                      <p:cBhvr>
                                        <p:cTn id="268" dur="500" fill="hold"/>
                                        <p:tgtEl>
                                          <p:spTgt spid="83">
                                            <p:txEl>
                                              <p:pRg st="0" end="0"/>
                                            </p:txEl>
                                          </p:spTgt>
                                        </p:tgtEl>
                                        <p:attrNameLst>
                                          <p:attrName>stroke.color</p:attrName>
                                        </p:attrNameLst>
                                      </p:cBhvr>
                                      <p:by>
                                        <p:hsl h="0" s="-12549" l="-25098"/>
                                      </p:by>
                                    </p:animClr>
                                    <p:set>
                                      <p:cBhvr>
                                        <p:cTn id="269"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81" grpId="0" build="allAtOnce"/>
      <p:bldP spid="82" grpId="0" build="allAtOnce"/>
      <p:bldP spid="8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0967CA-BF1A-11D8-67E1-51C41E27ADA2}"/>
              </a:ext>
            </a:extLst>
          </p:cNvPr>
          <p:cNvPicPr>
            <a:picLocks noChangeAspect="1"/>
          </p:cNvPicPr>
          <p:nvPr/>
        </p:nvPicPr>
        <p:blipFill>
          <a:blip r:embed="rId7"/>
          <a:stretch>
            <a:fillRect/>
          </a:stretch>
        </p:blipFill>
        <p:spPr>
          <a:xfrm>
            <a:off x="2704220" y="952037"/>
            <a:ext cx="6358837" cy="1536289"/>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5931" y="3367162"/>
            <a:ext cx="937499" cy="1002155"/>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7346" y="3395737"/>
            <a:ext cx="937499" cy="1002155"/>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0280" y="3321186"/>
            <a:ext cx="1185587" cy="1076706"/>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9285" y="3294228"/>
            <a:ext cx="1185587" cy="1076706"/>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0663" y="3416611"/>
            <a:ext cx="937499" cy="1002155"/>
          </a:xfrm>
          <a:prstGeom prst="rect">
            <a:avLst/>
          </a:prstGeom>
        </p:spPr>
      </p:pic>
      <p:pic>
        <p:nvPicPr>
          <p:cNvPr id="75" name="Picture 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7840" y="2131378"/>
            <a:ext cx="897671" cy="695465"/>
          </a:xfrm>
          <a:prstGeom prst="rect">
            <a:avLst/>
          </a:prstGeom>
        </p:spPr>
      </p:pic>
      <p:sp>
        <p:nvSpPr>
          <p:cNvPr id="77" name="Sun 76"/>
          <p:cNvSpPr/>
          <p:nvPr/>
        </p:nvSpPr>
        <p:spPr>
          <a:xfrm>
            <a:off x="6977435" y="2959172"/>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85940" y="3249064"/>
            <a:ext cx="804860" cy="982556"/>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408875" y="4063381"/>
            <a:ext cx="638176" cy="954901"/>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364143" y="4063381"/>
            <a:ext cx="638176" cy="954901"/>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3705558" y="4063381"/>
            <a:ext cx="638176" cy="954901"/>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317600"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8: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Chọn</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sai</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9" y="4537858"/>
            <a:ext cx="6663212"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7">
            <a:extLst>
              <a:ext uri="{BEBA8EAE-BF5A-486C-A8C5-ECC9F3942E4B}">
                <a14:imgProps xmlns:a14="http://schemas.microsoft.com/office/drawing/2010/main">
                  <a14:imgLayer r:embed="rId18">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pic>
        <p:nvPicPr>
          <p:cNvPr id="21" name="Picture 20"/>
          <p:cNvPicPr>
            <a:picLocks noChangeAspect="1"/>
          </p:cNvPicPr>
          <p:nvPr/>
        </p:nvPicPr>
        <p:blipFill rotWithShape="1">
          <a:blip r:embed="rId17">
            <a:extLst>
              <a:ext uri="{BEBA8EAE-BF5A-486C-A8C5-ECC9F3942E4B}">
                <a14:imgProps xmlns:a14="http://schemas.microsoft.com/office/drawing/2010/main">
                  <a14:imgLayer r:embed="rId18">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022386" y="4050268"/>
            <a:ext cx="617273" cy="459398"/>
          </a:xfrm>
          <a:prstGeom prst="rect">
            <a:avLst/>
          </a:prstGeom>
        </p:spPr>
      </p:pic>
      <p:pic>
        <p:nvPicPr>
          <p:cNvPr id="14" name="Picture 13"/>
          <p:cNvPicPr>
            <a:picLocks noChangeAspect="1"/>
          </p:cNvPicPr>
          <p:nvPr/>
        </p:nvPicPr>
        <p:blipFill rotWithShape="1">
          <a:blip r:embed="rId17">
            <a:extLst>
              <a:ext uri="{BEBA8EAE-BF5A-486C-A8C5-ECC9F3942E4B}">
                <a14:imgProps xmlns:a14="http://schemas.microsoft.com/office/drawing/2010/main">
                  <a14:imgLayer r:embed="rId18">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58791" y="4080290"/>
            <a:ext cx="617273" cy="459398"/>
          </a:xfrm>
          <a:prstGeom prst="rect">
            <a:avLst/>
          </a:prstGeom>
        </p:spPr>
      </p:pic>
      <p:sp>
        <p:nvSpPr>
          <p:cNvPr id="29" name="Rectangle 28"/>
          <p:cNvSpPr/>
          <p:nvPr/>
        </p:nvSpPr>
        <p:spPr>
          <a:xfrm>
            <a:off x="3044597" y="1050529"/>
            <a:ext cx="6338834"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1V = 1000mV</a:t>
            </a:r>
          </a:p>
        </p:txBody>
      </p:sp>
      <p:sp>
        <p:nvSpPr>
          <p:cNvPr id="31" name="Rectangle 30"/>
          <p:cNvSpPr/>
          <p:nvPr/>
        </p:nvSpPr>
        <p:spPr>
          <a:xfrm>
            <a:off x="3044597" y="1421137"/>
            <a:ext cx="601846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1mV = 0,001V</a:t>
            </a:r>
          </a:p>
        </p:txBody>
      </p:sp>
      <p:sp>
        <p:nvSpPr>
          <p:cNvPr id="32" name="Rectangle 31"/>
          <p:cNvSpPr/>
          <p:nvPr/>
        </p:nvSpPr>
        <p:spPr>
          <a:xfrm>
            <a:off x="3044597" y="1791745"/>
            <a:ext cx="601846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1000V = 1kV</a:t>
            </a:r>
          </a:p>
        </p:txBody>
      </p:sp>
      <p:sp>
        <p:nvSpPr>
          <p:cNvPr id="34" name="Rectangle 33"/>
          <p:cNvSpPr/>
          <p:nvPr/>
        </p:nvSpPr>
        <p:spPr>
          <a:xfrm>
            <a:off x="3044597" y="2162354"/>
            <a:ext cx="601846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1kV = 1000mV</a:t>
            </a:r>
          </a:p>
        </p:txBody>
      </p:sp>
      <p:pic>
        <p:nvPicPr>
          <p:cNvPr id="2" name="Picture 1">
            <a:extLst>
              <a:ext uri="{FF2B5EF4-FFF2-40B4-BE49-F238E27FC236}">
                <a16:creationId xmlns:a16="http://schemas.microsoft.com/office/drawing/2014/main" id="{0CCA5FB7-988F-EFA6-4833-7B0CAE9F9F55}"/>
              </a:ext>
            </a:extLst>
          </p:cNvPr>
          <p:cNvPicPr>
            <a:picLocks noChangeAspect="1"/>
          </p:cNvPicPr>
          <p:nvPr/>
        </p:nvPicPr>
        <p:blipFill>
          <a:blip r:embed="rId19"/>
          <a:stretch>
            <a:fillRect/>
          </a:stretch>
        </p:blipFill>
        <p:spPr>
          <a:xfrm>
            <a:off x="6011542" y="2608903"/>
            <a:ext cx="2031661" cy="229711"/>
          </a:xfrm>
          <a:prstGeom prst="rect">
            <a:avLst/>
          </a:prstGeom>
        </p:spPr>
      </p:pic>
      <p:pic>
        <p:nvPicPr>
          <p:cNvPr id="3" name="Am-thanh-that-vong-www_tiengdong_com">
            <a:hlinkClick r:id="" action="ppaction://media"/>
            <a:extLst>
              <a:ext uri="{FF2B5EF4-FFF2-40B4-BE49-F238E27FC236}">
                <a16:creationId xmlns:a16="http://schemas.microsoft.com/office/drawing/2014/main" id="{D83C5D41-0372-209C-6C51-8669584159D5}"/>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383432" y="190166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B8E5DA03-4C58-B77B-4349-6BA3EBE1FD95}"/>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383432" y="2597133"/>
            <a:ext cx="422729" cy="422729"/>
          </a:xfrm>
          <a:prstGeom prst="rect">
            <a:avLst/>
          </a:prstGeom>
        </p:spPr>
      </p:pic>
      <p:pic>
        <p:nvPicPr>
          <p:cNvPr id="7" name="Am-thanh-that-vong-www_tiengdong_com">
            <a:hlinkClick r:id="" action="ppaction://media"/>
            <a:extLst>
              <a:ext uri="{FF2B5EF4-FFF2-40B4-BE49-F238E27FC236}">
                <a16:creationId xmlns:a16="http://schemas.microsoft.com/office/drawing/2014/main" id="{90C0F69C-26FD-15CD-5A36-900A4E67B404}"/>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383431" y="3137452"/>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6A61F4A4-3D33-9D72-99AB-B457C910748E}"/>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351113" y="3910529"/>
            <a:ext cx="487363" cy="487363"/>
          </a:xfrm>
          <a:prstGeom prst="rect">
            <a:avLst/>
          </a:prstGeom>
        </p:spPr>
      </p:pic>
    </p:spTree>
    <p:extLst>
      <p:ext uri="{BB962C8B-B14F-4D97-AF65-F5344CB8AC3E}">
        <p14:creationId xmlns:p14="http://schemas.microsoft.com/office/powerpoint/2010/main" val="78404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27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5156 0.27284 " pathEditMode="relative" rAng="0" ptsTypes="AA">
                                      <p:cBhvr>
                                        <p:cTn id="46" dur="2000" fill="hold"/>
                                        <p:tgtEl>
                                          <p:spTgt spid="5"/>
                                        </p:tgtEl>
                                        <p:attrNameLst>
                                          <p:attrName>ppt_x</p:attrName>
                                          <p:attrName>ppt_y</p:attrName>
                                        </p:attrNameLst>
                                      </p:cBhvr>
                                      <p:rCtr x="32569" y="13642"/>
                                    </p:animMotion>
                                  </p:childTnLst>
                                </p:cTn>
                              </p:par>
                            </p:childTnLst>
                          </p:cTn>
                        </p:par>
                        <p:par>
                          <p:cTn id="47" fill="hold">
                            <p:stCondLst>
                              <p:cond delay="3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3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8085" fill="hold"/>
                                        <p:tgtEl>
                                          <p:spTgt spid="8"/>
                                        </p:tgtEl>
                                      </p:cBhvr>
                                    </p:cmd>
                                  </p:childTnLst>
                                </p:cTn>
                              </p:par>
                              <p:par>
                                <p:cTn id="76" presetID="10" presetClass="exit" presetSubtype="0" fill="hold" nodeType="withEffect">
                                  <p:stCondLst>
                                    <p:cond delay="0"/>
                                  </p:stCondLst>
                                  <p:childTnLst>
                                    <p:animEffect transition="out" filter="fade">
                                      <p:cBhvr>
                                        <p:cTn id="77" dur="250"/>
                                        <p:tgtEl>
                                          <p:spTgt spid="6"/>
                                        </p:tgtEl>
                                      </p:cBhvr>
                                    </p:animEffect>
                                    <p:set>
                                      <p:cBhvr>
                                        <p:cTn id="78" dur="1" fill="hold">
                                          <p:stCondLst>
                                            <p:cond delay="249"/>
                                          </p:stCondLst>
                                        </p:cTn>
                                        <p:tgtEl>
                                          <p:spTgt spid="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8" presetClass="emph" presetSubtype="0" repeatCount="indefinite" fill="hold" grpId="1" nodeType="withEffect">
                                  <p:stCondLst>
                                    <p:cond delay="0"/>
                                  </p:stCondLst>
                                  <p:childTnLst>
                                    <p:animRot by="21600000">
                                      <p:cBhvr>
                                        <p:cTn id="83"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32" presetClass="emph" presetSubtype="0" fill="hold" nodeType="clickEffect">
                                  <p:stCondLst>
                                    <p:cond delay="0"/>
                                  </p:stCondLst>
                                  <p:childTnLst>
                                    <p:animRot by="120000">
                                      <p:cBhvr>
                                        <p:cTn id="88" dur="100" fill="hold">
                                          <p:stCondLst>
                                            <p:cond delay="0"/>
                                          </p:stCondLst>
                                        </p:cTn>
                                        <p:tgtEl>
                                          <p:spTgt spid="22"/>
                                        </p:tgtEl>
                                        <p:attrNameLst>
                                          <p:attrName>r</p:attrName>
                                        </p:attrNameLst>
                                      </p:cBhvr>
                                    </p:animRot>
                                    <p:animRot by="-240000">
                                      <p:cBhvr>
                                        <p:cTn id="89" dur="200" fill="hold">
                                          <p:stCondLst>
                                            <p:cond delay="200"/>
                                          </p:stCondLst>
                                        </p:cTn>
                                        <p:tgtEl>
                                          <p:spTgt spid="22"/>
                                        </p:tgtEl>
                                        <p:attrNameLst>
                                          <p:attrName>r</p:attrName>
                                        </p:attrNameLst>
                                      </p:cBhvr>
                                    </p:animRot>
                                    <p:animRot by="240000">
                                      <p:cBhvr>
                                        <p:cTn id="90" dur="200" fill="hold">
                                          <p:stCondLst>
                                            <p:cond delay="400"/>
                                          </p:stCondLst>
                                        </p:cTn>
                                        <p:tgtEl>
                                          <p:spTgt spid="22"/>
                                        </p:tgtEl>
                                        <p:attrNameLst>
                                          <p:attrName>r</p:attrName>
                                        </p:attrNameLst>
                                      </p:cBhvr>
                                    </p:animRot>
                                    <p:animRot by="-240000">
                                      <p:cBhvr>
                                        <p:cTn id="91" dur="200" fill="hold">
                                          <p:stCondLst>
                                            <p:cond delay="600"/>
                                          </p:stCondLst>
                                        </p:cTn>
                                        <p:tgtEl>
                                          <p:spTgt spid="22"/>
                                        </p:tgtEl>
                                        <p:attrNameLst>
                                          <p:attrName>r</p:attrName>
                                        </p:attrNameLst>
                                      </p:cBhvr>
                                    </p:animRot>
                                    <p:animRot by="120000">
                                      <p:cBhvr>
                                        <p:cTn id="92" dur="200" fill="hold">
                                          <p:stCondLst>
                                            <p:cond delay="800"/>
                                          </p:stCondLst>
                                        </p:cTn>
                                        <p:tgtEl>
                                          <p:spTgt spid="22"/>
                                        </p:tgtEl>
                                        <p:attrNameLst>
                                          <p:attrName>r</p:attrName>
                                        </p:attrNameLst>
                                      </p:cBhvr>
                                    </p:animRot>
                                  </p:childTnLst>
                                </p:cTn>
                              </p:par>
                            </p:childTnLst>
                          </p:cTn>
                        </p:par>
                        <p:par>
                          <p:cTn id="93" fill="hold">
                            <p:stCondLst>
                              <p:cond delay="1000"/>
                            </p:stCondLst>
                            <p:childTnLst>
                              <p:par>
                                <p:cTn id="94" presetID="10" presetClass="exit" presetSubtype="0" fill="hold" nodeType="afterEffect">
                                  <p:stCondLst>
                                    <p:cond delay="0"/>
                                  </p:stCondLst>
                                  <p:childTnLst>
                                    <p:animEffect transition="out" filter="fade">
                                      <p:cBhvr>
                                        <p:cTn id="95" dur="250"/>
                                        <p:tgtEl>
                                          <p:spTgt spid="16"/>
                                        </p:tgtEl>
                                      </p:cBhvr>
                                    </p:animEffect>
                                    <p:set>
                                      <p:cBhvr>
                                        <p:cTn id="96" dur="1" fill="hold">
                                          <p:stCondLst>
                                            <p:cond delay="249"/>
                                          </p:stCondLst>
                                        </p:cTn>
                                        <p:tgtEl>
                                          <p:spTgt spid="16"/>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50"/>
                                        <p:tgtEl>
                                          <p:spTgt spid="5"/>
                                        </p:tgtEl>
                                      </p:cBhvr>
                                    </p:animEffect>
                                  </p:childTnLst>
                                </p:cTn>
                              </p:par>
                            </p:childTnLst>
                          </p:cTn>
                        </p:par>
                        <p:par>
                          <p:cTn id="100" fill="hold">
                            <p:stCondLst>
                              <p:cond delay="1250"/>
                            </p:stCondLst>
                            <p:childTnLst>
                              <p:par>
                                <p:cTn id="101" presetID="63" presetClass="path" presetSubtype="0" accel="50000" decel="50000" fill="hold" nodeType="afterEffect">
                                  <p:stCondLst>
                                    <p:cond delay="0"/>
                                  </p:stCondLst>
                                  <p:childTnLst>
                                    <p:animMotion origin="layout" path="M 2.77778E-7 -1.97531E-6 L 0.46597 0.29846 " pathEditMode="relative" rAng="0" ptsTypes="AA">
                                      <p:cBhvr>
                                        <p:cTn id="102" dur="1000" fill="hold"/>
                                        <p:tgtEl>
                                          <p:spTgt spid="5"/>
                                        </p:tgtEl>
                                        <p:attrNameLst>
                                          <p:attrName>ppt_x</p:attrName>
                                          <p:attrName>ppt_y</p:attrName>
                                        </p:attrNameLst>
                                      </p:cBhvr>
                                      <p:rCtr x="23299" y="14907"/>
                                    </p:animMotion>
                                  </p:childTnLst>
                                </p:cTn>
                              </p:par>
                            </p:childTnLst>
                          </p:cTn>
                        </p:par>
                        <p:par>
                          <p:cTn id="103" fill="hold">
                            <p:stCondLst>
                              <p:cond delay="2250"/>
                            </p:stCondLst>
                            <p:childTnLst>
                              <p:par>
                                <p:cTn id="104" presetID="10" presetClass="exit" presetSubtype="0" fill="hold" nodeType="afterEffect">
                                  <p:stCondLst>
                                    <p:cond delay="0"/>
                                  </p:stCondLst>
                                  <p:childTnLst>
                                    <p:animEffect transition="out" filter="fade">
                                      <p:cBhvr>
                                        <p:cTn id="105" dur="250"/>
                                        <p:tgtEl>
                                          <p:spTgt spid="5"/>
                                        </p:tgtEl>
                                      </p:cBhvr>
                                    </p:animEffect>
                                    <p:set>
                                      <p:cBhvr>
                                        <p:cTn id="106" dur="1" fill="hold">
                                          <p:stCondLst>
                                            <p:cond delay="249"/>
                                          </p:stCondLst>
                                        </p:cTn>
                                        <p:tgtEl>
                                          <p:spTgt spid="5"/>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childTnLst>
                                </p:cTn>
                              </p:par>
                            </p:childTnLst>
                          </p:cTn>
                        </p:par>
                        <p:par>
                          <p:cTn id="110" fill="hold">
                            <p:stCondLst>
                              <p:cond delay="2500"/>
                            </p:stCondLst>
                            <p:childTnLst>
                              <p:par>
                                <p:cTn id="111" presetID="32" presetClass="emph" presetSubtype="0" fill="hold" nodeType="afterEffect">
                                  <p:stCondLst>
                                    <p:cond delay="0"/>
                                  </p:stCondLst>
                                  <p:childTnLst>
                                    <p:animRot by="120000">
                                      <p:cBhvr>
                                        <p:cTn id="112" dur="100" fill="hold">
                                          <p:stCondLst>
                                            <p:cond delay="0"/>
                                          </p:stCondLst>
                                        </p:cTn>
                                        <p:tgtEl>
                                          <p:spTgt spid="19"/>
                                        </p:tgtEl>
                                        <p:attrNameLst>
                                          <p:attrName>r</p:attrName>
                                        </p:attrNameLst>
                                      </p:cBhvr>
                                    </p:animRot>
                                    <p:animRot by="-240000">
                                      <p:cBhvr>
                                        <p:cTn id="113" dur="200" fill="hold">
                                          <p:stCondLst>
                                            <p:cond delay="200"/>
                                          </p:stCondLst>
                                        </p:cTn>
                                        <p:tgtEl>
                                          <p:spTgt spid="19"/>
                                        </p:tgtEl>
                                        <p:attrNameLst>
                                          <p:attrName>r</p:attrName>
                                        </p:attrNameLst>
                                      </p:cBhvr>
                                    </p:animRot>
                                    <p:animRot by="240000">
                                      <p:cBhvr>
                                        <p:cTn id="114" dur="200" fill="hold">
                                          <p:stCondLst>
                                            <p:cond delay="400"/>
                                          </p:stCondLst>
                                        </p:cTn>
                                        <p:tgtEl>
                                          <p:spTgt spid="19"/>
                                        </p:tgtEl>
                                        <p:attrNameLst>
                                          <p:attrName>r</p:attrName>
                                        </p:attrNameLst>
                                      </p:cBhvr>
                                    </p:animRot>
                                    <p:animRot by="-240000">
                                      <p:cBhvr>
                                        <p:cTn id="115" dur="200" fill="hold">
                                          <p:stCondLst>
                                            <p:cond delay="600"/>
                                          </p:stCondLst>
                                        </p:cTn>
                                        <p:tgtEl>
                                          <p:spTgt spid="19"/>
                                        </p:tgtEl>
                                        <p:attrNameLst>
                                          <p:attrName>r</p:attrName>
                                        </p:attrNameLst>
                                      </p:cBhvr>
                                    </p:animRot>
                                    <p:animRot by="120000">
                                      <p:cBhvr>
                                        <p:cTn id="116" dur="200" fill="hold">
                                          <p:stCondLst>
                                            <p:cond delay="800"/>
                                          </p:stCondLst>
                                        </p:cTn>
                                        <p:tgtEl>
                                          <p:spTgt spid="19"/>
                                        </p:tgtEl>
                                        <p:attrNameLst>
                                          <p:attrName>r</p:attrName>
                                        </p:attrNameLst>
                                      </p:cBhvr>
                                    </p:animRot>
                                  </p:childTnLst>
                                </p:cTn>
                              </p:par>
                              <p:par>
                                <p:cTn id="117" presetID="32" presetClass="emph" presetSubtype="0" fill="hold" nodeType="withEffect">
                                  <p:stCondLst>
                                    <p:cond delay="0"/>
                                  </p:stCondLst>
                                  <p:childTnLst>
                                    <p:animRot by="120000">
                                      <p:cBhvr>
                                        <p:cTn id="118" dur="100" fill="hold">
                                          <p:stCondLst>
                                            <p:cond delay="0"/>
                                          </p:stCondLst>
                                        </p:cTn>
                                        <p:tgtEl>
                                          <p:spTgt spid="22"/>
                                        </p:tgtEl>
                                        <p:attrNameLst>
                                          <p:attrName>r</p:attrName>
                                        </p:attrNameLst>
                                      </p:cBhvr>
                                    </p:animRot>
                                    <p:animRot by="-240000">
                                      <p:cBhvr>
                                        <p:cTn id="119" dur="200" fill="hold">
                                          <p:stCondLst>
                                            <p:cond delay="200"/>
                                          </p:stCondLst>
                                        </p:cTn>
                                        <p:tgtEl>
                                          <p:spTgt spid="22"/>
                                        </p:tgtEl>
                                        <p:attrNameLst>
                                          <p:attrName>r</p:attrName>
                                        </p:attrNameLst>
                                      </p:cBhvr>
                                    </p:animRot>
                                    <p:animRot by="240000">
                                      <p:cBhvr>
                                        <p:cTn id="120" dur="200" fill="hold">
                                          <p:stCondLst>
                                            <p:cond delay="400"/>
                                          </p:stCondLst>
                                        </p:cTn>
                                        <p:tgtEl>
                                          <p:spTgt spid="22"/>
                                        </p:tgtEl>
                                        <p:attrNameLst>
                                          <p:attrName>r</p:attrName>
                                        </p:attrNameLst>
                                      </p:cBhvr>
                                    </p:animRot>
                                    <p:animRot by="-240000">
                                      <p:cBhvr>
                                        <p:cTn id="121" dur="200" fill="hold">
                                          <p:stCondLst>
                                            <p:cond delay="600"/>
                                          </p:stCondLst>
                                        </p:cTn>
                                        <p:tgtEl>
                                          <p:spTgt spid="22"/>
                                        </p:tgtEl>
                                        <p:attrNameLst>
                                          <p:attrName>r</p:attrName>
                                        </p:attrNameLst>
                                      </p:cBhvr>
                                    </p:animRot>
                                    <p:animRot by="120000">
                                      <p:cBhvr>
                                        <p:cTn id="122" dur="200" fill="hold">
                                          <p:stCondLst>
                                            <p:cond delay="800"/>
                                          </p:stCondLst>
                                        </p:cTn>
                                        <p:tgtEl>
                                          <p:spTgt spid="22"/>
                                        </p:tgtEl>
                                        <p:attrNameLst>
                                          <p:attrName>r</p:attrName>
                                        </p:attrNameLst>
                                      </p:cBhvr>
                                    </p:animRot>
                                  </p:childTnLst>
                                </p:cTn>
                              </p:par>
                            </p:childTnLst>
                          </p:cTn>
                        </p:par>
                        <p:par>
                          <p:cTn id="123" fill="hold">
                            <p:stCondLst>
                              <p:cond delay="3500"/>
                            </p:stCondLst>
                            <p:childTnLst>
                              <p:par>
                                <p:cTn id="124" presetID="10" presetClass="exit" presetSubtype="0" fill="hold" nodeType="afterEffect">
                                  <p:stCondLst>
                                    <p:cond delay="0"/>
                                  </p:stCondLst>
                                  <p:childTnLst>
                                    <p:animEffect transition="out" filter="fade">
                                      <p:cBhvr>
                                        <p:cTn id="125" dur="250"/>
                                        <p:tgtEl>
                                          <p:spTgt spid="19"/>
                                        </p:tgtEl>
                                      </p:cBhvr>
                                    </p:animEffect>
                                    <p:set>
                                      <p:cBhvr>
                                        <p:cTn id="126" dur="1" fill="hold">
                                          <p:stCondLst>
                                            <p:cond delay="249"/>
                                          </p:stCondLst>
                                        </p:cTn>
                                        <p:tgtEl>
                                          <p:spTgt spid="19"/>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250"/>
                                        <p:tgtEl>
                                          <p:spTgt spid="14"/>
                                        </p:tgtEl>
                                      </p:cBhvr>
                                    </p:animEffect>
                                  </p:childTnLst>
                                </p:cTn>
                              </p:par>
                              <p:par>
                                <p:cTn id="130" presetID="1" presetClass="mediacall" presetSubtype="0" fill="hold" nodeType="withEffect">
                                  <p:stCondLst>
                                    <p:cond delay="0"/>
                                  </p:stCondLst>
                                  <p:childTnLst>
                                    <p:cmd type="call" cmd="playFrom(0.0)">
                                      <p:cBhvr>
                                        <p:cTn id="131" dur="6994" fill="hold"/>
                                        <p:tgtEl>
                                          <p:spTgt spid="7"/>
                                        </p:tgtEl>
                                      </p:cBhvr>
                                    </p:cmd>
                                  </p:childTnLst>
                                </p:cTn>
                              </p:par>
                              <p:par>
                                <p:cTn id="132" presetID="10" presetClass="entr" presetSubtype="0" fill="hold"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250"/>
                                        <p:tgtEl>
                                          <p:spTgt spid="17"/>
                                        </p:tgtEl>
                                      </p:cBhvr>
                                    </p:animEffect>
                                  </p:childTnLst>
                                </p:cTn>
                              </p:par>
                              <p:par>
                                <p:cTn id="135" presetID="10" presetClass="exit" presetSubtype="0" fill="hold" nodeType="withEffect">
                                  <p:stCondLst>
                                    <p:cond delay="0"/>
                                  </p:stCondLst>
                                  <p:childTnLst>
                                    <p:animEffect transition="out" filter="fade">
                                      <p:cBhvr>
                                        <p:cTn id="136" dur="250"/>
                                        <p:tgtEl>
                                          <p:spTgt spid="22"/>
                                        </p:tgtEl>
                                      </p:cBhvr>
                                    </p:animEffect>
                                    <p:set>
                                      <p:cBhvr>
                                        <p:cTn id="137"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8" restart="whenNotActive" fill="hold" evtFilter="cancelBubble" nodeType="interactiveSeq">
                <p:stCondLst>
                  <p:cond evt="onClick" delay="0">
                    <p:tgtEl>
                      <p:spTgt spid="26"/>
                    </p:tgtEl>
                  </p:cond>
                </p:stCondLst>
                <p:endSync evt="end" delay="0">
                  <p:rtn val="all"/>
                </p:endSync>
                <p:childTnLst>
                  <p:par>
                    <p:cTn id="139" fill="hold">
                      <p:stCondLst>
                        <p:cond delay="0"/>
                      </p:stCondLst>
                      <p:childTnLst>
                        <p:par>
                          <p:cTn id="140" fill="hold">
                            <p:stCondLst>
                              <p:cond delay="0"/>
                            </p:stCondLst>
                            <p:childTnLst>
                              <p:par>
                                <p:cTn id="141" presetID="32" presetClass="emph" presetSubtype="0" fill="hold" nodeType="clickEffect">
                                  <p:stCondLst>
                                    <p:cond delay="0"/>
                                  </p:stCondLst>
                                  <p:childTnLst>
                                    <p:animRot by="120000">
                                      <p:cBhvr>
                                        <p:cTn id="142" dur="100" fill="hold">
                                          <p:stCondLst>
                                            <p:cond delay="0"/>
                                          </p:stCondLst>
                                        </p:cTn>
                                        <p:tgtEl>
                                          <p:spTgt spid="26"/>
                                        </p:tgtEl>
                                        <p:attrNameLst>
                                          <p:attrName>r</p:attrName>
                                        </p:attrNameLst>
                                      </p:cBhvr>
                                    </p:animRot>
                                    <p:animRot by="-240000">
                                      <p:cBhvr>
                                        <p:cTn id="143" dur="200" fill="hold">
                                          <p:stCondLst>
                                            <p:cond delay="200"/>
                                          </p:stCondLst>
                                        </p:cTn>
                                        <p:tgtEl>
                                          <p:spTgt spid="26"/>
                                        </p:tgtEl>
                                        <p:attrNameLst>
                                          <p:attrName>r</p:attrName>
                                        </p:attrNameLst>
                                      </p:cBhvr>
                                    </p:animRot>
                                    <p:animRot by="240000">
                                      <p:cBhvr>
                                        <p:cTn id="144" dur="200" fill="hold">
                                          <p:stCondLst>
                                            <p:cond delay="400"/>
                                          </p:stCondLst>
                                        </p:cTn>
                                        <p:tgtEl>
                                          <p:spTgt spid="26"/>
                                        </p:tgtEl>
                                        <p:attrNameLst>
                                          <p:attrName>r</p:attrName>
                                        </p:attrNameLst>
                                      </p:cBhvr>
                                    </p:animRot>
                                    <p:animRot by="-240000">
                                      <p:cBhvr>
                                        <p:cTn id="145" dur="200" fill="hold">
                                          <p:stCondLst>
                                            <p:cond delay="600"/>
                                          </p:stCondLst>
                                        </p:cTn>
                                        <p:tgtEl>
                                          <p:spTgt spid="26"/>
                                        </p:tgtEl>
                                        <p:attrNameLst>
                                          <p:attrName>r</p:attrName>
                                        </p:attrNameLst>
                                      </p:cBhvr>
                                    </p:animRot>
                                    <p:animRot by="120000">
                                      <p:cBhvr>
                                        <p:cTn id="146" dur="200" fill="hold">
                                          <p:stCondLst>
                                            <p:cond delay="800"/>
                                          </p:stCondLst>
                                        </p:cTn>
                                        <p:tgtEl>
                                          <p:spTgt spid="26"/>
                                        </p:tgtEl>
                                        <p:attrNameLst>
                                          <p:attrName>r</p:attrName>
                                        </p:attrNameLst>
                                      </p:cBhvr>
                                    </p:animRot>
                                  </p:childTnLst>
                                </p:cTn>
                              </p:par>
                            </p:childTnLst>
                          </p:cTn>
                        </p:par>
                        <p:par>
                          <p:cTn id="147" fill="hold">
                            <p:stCondLst>
                              <p:cond delay="1000"/>
                            </p:stCondLst>
                            <p:childTnLst>
                              <p:par>
                                <p:cTn id="148" presetID="10" presetClass="exit" presetSubtype="0" fill="hold" nodeType="afterEffect">
                                  <p:stCondLst>
                                    <p:cond delay="0"/>
                                  </p:stCondLst>
                                  <p:childTnLst>
                                    <p:animEffect transition="out" filter="fade">
                                      <p:cBhvr>
                                        <p:cTn id="149" dur="250"/>
                                        <p:tgtEl>
                                          <p:spTgt spid="16"/>
                                        </p:tgtEl>
                                      </p:cBhvr>
                                    </p:animEffect>
                                    <p:set>
                                      <p:cBhvr>
                                        <p:cTn id="150" dur="1" fill="hold">
                                          <p:stCondLst>
                                            <p:cond delay="249"/>
                                          </p:stCondLst>
                                        </p:cTn>
                                        <p:tgtEl>
                                          <p:spTgt spid="16"/>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fade">
                                      <p:cBhvr>
                                        <p:cTn id="153" dur="250"/>
                                        <p:tgtEl>
                                          <p:spTgt spid="5"/>
                                        </p:tgtEl>
                                      </p:cBhvr>
                                    </p:animEffect>
                                  </p:childTnLst>
                                </p:cTn>
                              </p:par>
                            </p:childTnLst>
                          </p:cTn>
                        </p:par>
                        <p:par>
                          <p:cTn id="154" fill="hold">
                            <p:stCondLst>
                              <p:cond delay="1250"/>
                            </p:stCondLst>
                            <p:childTnLst>
                              <p:par>
                                <p:cTn id="155" presetID="63" presetClass="path" presetSubtype="0" accel="50000" decel="50000" fill="hold" nodeType="afterEffect">
                                  <p:stCondLst>
                                    <p:cond delay="0"/>
                                  </p:stCondLst>
                                  <p:childTnLst>
                                    <p:animMotion origin="layout" path="M 2.77778E-7 -1.97531E-6 L 0.2724 0.28673 " pathEditMode="relative" rAng="0" ptsTypes="AA">
                                      <p:cBhvr>
                                        <p:cTn id="156" dur="1000" fill="hold"/>
                                        <p:tgtEl>
                                          <p:spTgt spid="5"/>
                                        </p:tgtEl>
                                        <p:attrNameLst>
                                          <p:attrName>ppt_x</p:attrName>
                                          <p:attrName>ppt_y</p:attrName>
                                        </p:attrNameLst>
                                      </p:cBhvr>
                                      <p:rCtr x="13611" y="14321"/>
                                    </p:animMotion>
                                  </p:childTnLst>
                                </p:cTn>
                              </p:par>
                            </p:childTnLst>
                          </p:cTn>
                        </p:par>
                        <p:par>
                          <p:cTn id="157" fill="hold">
                            <p:stCondLst>
                              <p:cond delay="2250"/>
                            </p:stCondLst>
                            <p:childTnLst>
                              <p:par>
                                <p:cTn id="158" presetID="10" presetClass="exit" presetSubtype="0" fill="hold" nodeType="afterEffect">
                                  <p:stCondLst>
                                    <p:cond delay="0"/>
                                  </p:stCondLst>
                                  <p:childTnLst>
                                    <p:animEffect transition="out" filter="fade">
                                      <p:cBhvr>
                                        <p:cTn id="159" dur="250"/>
                                        <p:tgtEl>
                                          <p:spTgt spid="5"/>
                                        </p:tgtEl>
                                      </p:cBhvr>
                                    </p:animEffect>
                                    <p:set>
                                      <p:cBhvr>
                                        <p:cTn id="160" dur="1" fill="hold">
                                          <p:stCondLst>
                                            <p:cond delay="24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fade">
                                      <p:cBhvr>
                                        <p:cTn id="163" dur="250"/>
                                        <p:tgtEl>
                                          <p:spTgt spid="24"/>
                                        </p:tgtEl>
                                      </p:cBhvr>
                                    </p:animEffect>
                                  </p:childTnLst>
                                </p:cTn>
                              </p:par>
                            </p:childTnLst>
                          </p:cTn>
                        </p:par>
                        <p:par>
                          <p:cTn id="164" fill="hold">
                            <p:stCondLst>
                              <p:cond delay="2500"/>
                            </p:stCondLst>
                            <p:childTnLst>
                              <p:par>
                                <p:cTn id="165" presetID="32" presetClass="emph" presetSubtype="0" fill="hold" nodeType="afterEffect">
                                  <p:stCondLst>
                                    <p:cond delay="0"/>
                                  </p:stCondLst>
                                  <p:childTnLst>
                                    <p:animRot by="120000">
                                      <p:cBhvr>
                                        <p:cTn id="166" dur="100" fill="hold">
                                          <p:stCondLst>
                                            <p:cond delay="0"/>
                                          </p:stCondLst>
                                        </p:cTn>
                                        <p:tgtEl>
                                          <p:spTgt spid="24"/>
                                        </p:tgtEl>
                                        <p:attrNameLst>
                                          <p:attrName>r</p:attrName>
                                        </p:attrNameLst>
                                      </p:cBhvr>
                                    </p:animRot>
                                    <p:animRot by="-240000">
                                      <p:cBhvr>
                                        <p:cTn id="167" dur="200" fill="hold">
                                          <p:stCondLst>
                                            <p:cond delay="200"/>
                                          </p:stCondLst>
                                        </p:cTn>
                                        <p:tgtEl>
                                          <p:spTgt spid="24"/>
                                        </p:tgtEl>
                                        <p:attrNameLst>
                                          <p:attrName>r</p:attrName>
                                        </p:attrNameLst>
                                      </p:cBhvr>
                                    </p:animRot>
                                    <p:animRot by="240000">
                                      <p:cBhvr>
                                        <p:cTn id="168" dur="200" fill="hold">
                                          <p:stCondLst>
                                            <p:cond delay="400"/>
                                          </p:stCondLst>
                                        </p:cTn>
                                        <p:tgtEl>
                                          <p:spTgt spid="24"/>
                                        </p:tgtEl>
                                        <p:attrNameLst>
                                          <p:attrName>r</p:attrName>
                                        </p:attrNameLst>
                                      </p:cBhvr>
                                    </p:animRot>
                                    <p:animRot by="-240000">
                                      <p:cBhvr>
                                        <p:cTn id="169" dur="200" fill="hold">
                                          <p:stCondLst>
                                            <p:cond delay="600"/>
                                          </p:stCondLst>
                                        </p:cTn>
                                        <p:tgtEl>
                                          <p:spTgt spid="24"/>
                                        </p:tgtEl>
                                        <p:attrNameLst>
                                          <p:attrName>r</p:attrName>
                                        </p:attrNameLst>
                                      </p:cBhvr>
                                    </p:animRot>
                                    <p:animRot by="120000">
                                      <p:cBhvr>
                                        <p:cTn id="170" dur="200" fill="hold">
                                          <p:stCondLst>
                                            <p:cond delay="800"/>
                                          </p:stCondLst>
                                        </p:cTn>
                                        <p:tgtEl>
                                          <p:spTgt spid="24"/>
                                        </p:tgtEl>
                                        <p:attrNameLst>
                                          <p:attrName>r</p:attrName>
                                        </p:attrNameLst>
                                      </p:cBhvr>
                                    </p:animRot>
                                  </p:childTnLst>
                                </p:cTn>
                              </p:par>
                              <p:par>
                                <p:cTn id="171" presetID="32" presetClass="emph" presetSubtype="0" fill="hold" nodeType="withEffect">
                                  <p:stCondLst>
                                    <p:cond delay="0"/>
                                  </p:stCondLst>
                                  <p:childTnLst>
                                    <p:animRot by="120000">
                                      <p:cBhvr>
                                        <p:cTn id="172" dur="100" fill="hold">
                                          <p:stCondLst>
                                            <p:cond delay="0"/>
                                          </p:stCondLst>
                                        </p:cTn>
                                        <p:tgtEl>
                                          <p:spTgt spid="26"/>
                                        </p:tgtEl>
                                        <p:attrNameLst>
                                          <p:attrName>r</p:attrName>
                                        </p:attrNameLst>
                                      </p:cBhvr>
                                    </p:animRot>
                                    <p:animRot by="-240000">
                                      <p:cBhvr>
                                        <p:cTn id="173" dur="200" fill="hold">
                                          <p:stCondLst>
                                            <p:cond delay="200"/>
                                          </p:stCondLst>
                                        </p:cTn>
                                        <p:tgtEl>
                                          <p:spTgt spid="26"/>
                                        </p:tgtEl>
                                        <p:attrNameLst>
                                          <p:attrName>r</p:attrName>
                                        </p:attrNameLst>
                                      </p:cBhvr>
                                    </p:animRot>
                                    <p:animRot by="240000">
                                      <p:cBhvr>
                                        <p:cTn id="174" dur="200" fill="hold">
                                          <p:stCondLst>
                                            <p:cond delay="400"/>
                                          </p:stCondLst>
                                        </p:cTn>
                                        <p:tgtEl>
                                          <p:spTgt spid="26"/>
                                        </p:tgtEl>
                                        <p:attrNameLst>
                                          <p:attrName>r</p:attrName>
                                        </p:attrNameLst>
                                      </p:cBhvr>
                                    </p:animRot>
                                    <p:animRot by="-240000">
                                      <p:cBhvr>
                                        <p:cTn id="175" dur="200" fill="hold">
                                          <p:stCondLst>
                                            <p:cond delay="600"/>
                                          </p:stCondLst>
                                        </p:cTn>
                                        <p:tgtEl>
                                          <p:spTgt spid="26"/>
                                        </p:tgtEl>
                                        <p:attrNameLst>
                                          <p:attrName>r</p:attrName>
                                        </p:attrNameLst>
                                      </p:cBhvr>
                                    </p:animRot>
                                    <p:animRot by="120000">
                                      <p:cBhvr>
                                        <p:cTn id="176" dur="200" fill="hold">
                                          <p:stCondLst>
                                            <p:cond delay="800"/>
                                          </p:stCondLst>
                                        </p:cTn>
                                        <p:tgtEl>
                                          <p:spTgt spid="26"/>
                                        </p:tgtEl>
                                        <p:attrNameLst>
                                          <p:attrName>r</p:attrName>
                                        </p:attrNameLst>
                                      </p:cBhvr>
                                    </p:animRot>
                                  </p:childTnLst>
                                </p:cTn>
                              </p:par>
                            </p:childTnLst>
                          </p:cTn>
                        </p:par>
                        <p:par>
                          <p:cTn id="177" fill="hold">
                            <p:stCondLst>
                              <p:cond delay="3500"/>
                            </p:stCondLst>
                            <p:childTnLst>
                              <p:par>
                                <p:cTn id="178" presetID="10" presetClass="exit" presetSubtype="0" fill="hold" nodeType="afterEffect">
                                  <p:stCondLst>
                                    <p:cond delay="0"/>
                                  </p:stCondLst>
                                  <p:childTnLst>
                                    <p:animEffect transition="out" filter="fade">
                                      <p:cBhvr>
                                        <p:cTn id="179" dur="250"/>
                                        <p:tgtEl>
                                          <p:spTgt spid="24"/>
                                        </p:tgtEl>
                                      </p:cBhvr>
                                    </p:animEffect>
                                    <p:set>
                                      <p:cBhvr>
                                        <p:cTn id="180" dur="1" fill="hold">
                                          <p:stCondLst>
                                            <p:cond delay="249"/>
                                          </p:stCondLst>
                                        </p:cTn>
                                        <p:tgtEl>
                                          <p:spTgt spid="24"/>
                                        </p:tgtEl>
                                        <p:attrNameLst>
                                          <p:attrName>style.visibility</p:attrName>
                                        </p:attrNameLst>
                                      </p:cBhvr>
                                      <p:to>
                                        <p:strVal val="hidden"/>
                                      </p:to>
                                    </p:set>
                                  </p:childTnLst>
                                </p:cTn>
                              </p:par>
                              <p:par>
                                <p:cTn id="181" presetID="10" presetClass="entr" presetSubtype="0" fill="hold" nodeType="withEffect">
                                  <p:stCondLst>
                                    <p:cond delay="0"/>
                                  </p:stCondLst>
                                  <p:childTnLst>
                                    <p:set>
                                      <p:cBhvr>
                                        <p:cTn id="182" dur="1" fill="hold">
                                          <p:stCondLst>
                                            <p:cond delay="0"/>
                                          </p:stCondLst>
                                        </p:cTn>
                                        <p:tgtEl>
                                          <p:spTgt spid="23"/>
                                        </p:tgtEl>
                                        <p:attrNameLst>
                                          <p:attrName>style.visibility</p:attrName>
                                        </p:attrNameLst>
                                      </p:cBhvr>
                                      <p:to>
                                        <p:strVal val="visible"/>
                                      </p:to>
                                    </p:set>
                                    <p:animEffect transition="in" filter="fade">
                                      <p:cBhvr>
                                        <p:cTn id="183" dur="250"/>
                                        <p:tgtEl>
                                          <p:spTgt spid="23"/>
                                        </p:tgtEl>
                                      </p:cBhvr>
                                    </p:animEffect>
                                  </p:childTnLst>
                                </p:cTn>
                              </p:par>
                              <p:par>
                                <p:cTn id="184" presetID="1" presetClass="mediacall" presetSubtype="0" fill="hold" nodeType="withEffect">
                                  <p:stCondLst>
                                    <p:cond delay="0"/>
                                  </p:stCondLst>
                                  <p:childTnLst>
                                    <p:cmd type="call" cmd="playFrom(0.0)">
                                      <p:cBhvr>
                                        <p:cTn id="185" dur="6994" fill="hold"/>
                                        <p:tgtEl>
                                          <p:spTgt spid="4"/>
                                        </p:tgtEl>
                                      </p:cBhvr>
                                    </p:cmd>
                                  </p:childTnLst>
                                </p:cTn>
                              </p:par>
                              <p:par>
                                <p:cTn id="186" presetID="10" presetClass="entr" presetSubtype="0" fill="hold"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250"/>
                                        <p:tgtEl>
                                          <p:spTgt spid="21"/>
                                        </p:tgtEl>
                                      </p:cBhvr>
                                    </p:animEffect>
                                  </p:childTnLst>
                                </p:cTn>
                              </p:par>
                              <p:par>
                                <p:cTn id="189" presetID="10" presetClass="exit" presetSubtype="0" fill="hold" nodeType="withEffect">
                                  <p:stCondLst>
                                    <p:cond delay="0"/>
                                  </p:stCondLst>
                                  <p:childTnLst>
                                    <p:animEffect transition="out" filter="fade">
                                      <p:cBhvr>
                                        <p:cTn id="190" dur="250"/>
                                        <p:tgtEl>
                                          <p:spTgt spid="26"/>
                                        </p:tgtEl>
                                      </p:cBhvr>
                                    </p:animEffect>
                                    <p:set>
                                      <p:cBhvr>
                                        <p:cTn id="191"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3"/>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1">
                                            <p:txEl>
                                              <p:pRg st="0" end="0"/>
                                            </p:txEl>
                                          </p:spTgt>
                                        </p:tgtEl>
                                        <p:attrNameLst>
                                          <p:attrName>style.color</p:attrName>
                                        </p:attrNameLst>
                                      </p:cBhvr>
                                      <p:by>
                                        <p:hsl h="0" s="-12549" l="-25098"/>
                                      </p:by>
                                    </p:animClr>
                                    <p:animClr clrSpc="hsl" dir="cw">
                                      <p:cBhvr>
                                        <p:cTn id="257" dur="500" fill="hold"/>
                                        <p:tgtEl>
                                          <p:spTgt spid="31">
                                            <p:txEl>
                                              <p:pRg st="0" end="0"/>
                                            </p:txEl>
                                          </p:spTgt>
                                        </p:tgtEl>
                                        <p:attrNameLst>
                                          <p:attrName>fillcolor</p:attrName>
                                        </p:attrNameLst>
                                      </p:cBhvr>
                                      <p:by>
                                        <p:hsl h="0" s="-12549" l="-25098"/>
                                      </p:by>
                                    </p:animClr>
                                    <p:animClr clrSpc="hsl" dir="cw">
                                      <p:cBhvr>
                                        <p:cTn id="258" dur="500" fill="hold"/>
                                        <p:tgtEl>
                                          <p:spTgt spid="31">
                                            <p:txEl>
                                              <p:pRg st="0" end="0"/>
                                            </p:txEl>
                                          </p:spTgt>
                                        </p:tgtEl>
                                        <p:attrNameLst>
                                          <p:attrName>stroke.color</p:attrName>
                                        </p:attrNameLst>
                                      </p:cBhvr>
                                      <p:by>
                                        <p:hsl h="0" s="-12549" l="-25098"/>
                                      </p:by>
                                    </p:animClr>
                                    <p:set>
                                      <p:cBhvr>
                                        <p:cTn id="259" dur="500" fill="hold"/>
                                        <p:tgtEl>
                                          <p:spTgt spid="3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2">
                                            <p:txEl>
                                              <p:pRg st="0" end="0"/>
                                            </p:txEl>
                                          </p:spTgt>
                                        </p:tgtEl>
                                        <p:attrNameLst>
                                          <p:attrName>style.color</p:attrName>
                                        </p:attrNameLst>
                                      </p:cBhvr>
                                      <p:by>
                                        <p:hsl h="0" s="-12549" l="-25098"/>
                                      </p:by>
                                    </p:animClr>
                                    <p:animClr clrSpc="hsl" dir="cw">
                                      <p:cBhvr>
                                        <p:cTn id="262" dur="500" fill="hold"/>
                                        <p:tgtEl>
                                          <p:spTgt spid="32">
                                            <p:txEl>
                                              <p:pRg st="0" end="0"/>
                                            </p:txEl>
                                          </p:spTgt>
                                        </p:tgtEl>
                                        <p:attrNameLst>
                                          <p:attrName>fillcolor</p:attrName>
                                        </p:attrNameLst>
                                      </p:cBhvr>
                                      <p:by>
                                        <p:hsl h="0" s="-12549" l="-25098"/>
                                      </p:by>
                                    </p:animClr>
                                    <p:animClr clrSpc="hsl" dir="cw">
                                      <p:cBhvr>
                                        <p:cTn id="263" dur="500" fill="hold"/>
                                        <p:tgtEl>
                                          <p:spTgt spid="32">
                                            <p:txEl>
                                              <p:pRg st="0" end="0"/>
                                            </p:txEl>
                                          </p:spTgt>
                                        </p:tgtEl>
                                        <p:attrNameLst>
                                          <p:attrName>stroke.color</p:attrName>
                                        </p:attrNameLst>
                                      </p:cBhvr>
                                      <p:by>
                                        <p:hsl h="0" s="-12549" l="-25098"/>
                                      </p:by>
                                    </p:animClr>
                                    <p:set>
                                      <p:cBhvr>
                                        <p:cTn id="264" dur="500" fill="hold"/>
                                        <p:tgtEl>
                                          <p:spTgt spid="3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3"/>
                </p:tgtEl>
              </p:cMediaNode>
            </p:audio>
            <p:audio>
              <p:cMediaNode vol="80000">
                <p:cTn id="271" fill="hold" display="0">
                  <p:stCondLst>
                    <p:cond delay="indefinite"/>
                  </p:stCondLst>
                  <p:endCondLst>
                    <p:cond evt="onStopAudio" delay="0">
                      <p:tgtEl>
                        <p:sldTgt/>
                      </p:tgtEl>
                    </p:cond>
                  </p:endCondLst>
                </p:cTn>
                <p:tgtEl>
                  <p:spTgt spid="4"/>
                </p:tgtEl>
              </p:cMediaNode>
            </p:audio>
            <p:audio>
              <p:cMediaNode vol="80000">
                <p:cTn id="272" fill="hold" display="0">
                  <p:stCondLst>
                    <p:cond delay="indefinite"/>
                  </p:stCondLst>
                  <p:endCondLst>
                    <p:cond evt="onStopAudio" delay="0">
                      <p:tgtEl>
                        <p:sldTgt/>
                      </p:tgtEl>
                    </p:cond>
                  </p:endCondLst>
                </p:cTn>
                <p:tgtEl>
                  <p:spTgt spid="7"/>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29" grpId="0" build="allAtOnce"/>
      <p:bldP spid="31" grpId="0" build="allAtOnce"/>
      <p:bldP spid="32"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3;p16">
            <a:extLst>
              <a:ext uri="{FF2B5EF4-FFF2-40B4-BE49-F238E27FC236}">
                <a16:creationId xmlns:a16="http://schemas.microsoft.com/office/drawing/2014/main" id="{AB7F5F75-385D-45AB-9B57-DC3281B43274}"/>
              </a:ext>
            </a:extLst>
          </p:cNvPr>
          <p:cNvSpPr txBox="1"/>
          <p:nvPr/>
        </p:nvSpPr>
        <p:spPr>
          <a:xfrm>
            <a:off x="2275658" y="388813"/>
            <a:ext cx="4592683" cy="76509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2060"/>
                </a:solidFill>
                <a:effectLst/>
                <a:uLnTx/>
                <a:uFillTx/>
                <a:latin typeface="Arial" panose="020B0604020202020204" pitchFamily="34" charset="0"/>
                <a:ea typeface="Ranchers"/>
                <a:cs typeface="Ranchers"/>
                <a:sym typeface="Ranchers"/>
              </a:rPr>
              <a:t>VẬN DỤNG</a:t>
            </a:r>
          </a:p>
        </p:txBody>
      </p:sp>
      <p:pic>
        <p:nvPicPr>
          <p:cNvPr id="5" name="Picture 4">
            <a:extLst>
              <a:ext uri="{FF2B5EF4-FFF2-40B4-BE49-F238E27FC236}">
                <a16:creationId xmlns:a16="http://schemas.microsoft.com/office/drawing/2014/main" id="{B7562D82-CB34-12AE-71E1-54D5B70FA57A}"/>
              </a:ext>
            </a:extLst>
          </p:cNvPr>
          <p:cNvPicPr>
            <a:picLocks noChangeAspect="1"/>
          </p:cNvPicPr>
          <p:nvPr/>
        </p:nvPicPr>
        <p:blipFill rotWithShape="1">
          <a:blip r:embed="rId2"/>
          <a:srcRect t="16090" b="16766"/>
          <a:stretch/>
        </p:blipFill>
        <p:spPr>
          <a:xfrm>
            <a:off x="1477735" y="1227390"/>
            <a:ext cx="5690507" cy="3820769"/>
          </a:xfrm>
          <a:prstGeom prst="rect">
            <a:avLst/>
          </a:prstGeom>
        </p:spPr>
      </p:pic>
    </p:spTree>
    <p:extLst>
      <p:ext uri="{BB962C8B-B14F-4D97-AF65-F5344CB8AC3E}">
        <p14:creationId xmlns:p14="http://schemas.microsoft.com/office/powerpoint/2010/main" val="39591101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3" name="Google Shape;228;p14">
            <a:extLst>
              <a:ext uri="{FF2B5EF4-FFF2-40B4-BE49-F238E27FC236}">
                <a16:creationId xmlns:a16="http://schemas.microsoft.com/office/drawing/2014/main" id="{A8D7B1E8-0A11-D4FD-9F32-ED3874D62DF8}"/>
              </a:ext>
            </a:extLst>
          </p:cNvPr>
          <p:cNvSpPr txBox="1">
            <a:spLocks/>
          </p:cNvSpPr>
          <p:nvPr/>
        </p:nvSpPr>
        <p:spPr>
          <a:xfrm>
            <a:off x="840059" y="3635297"/>
            <a:ext cx="7724078" cy="15899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buClr>
                <a:schemeClr val="accent5"/>
              </a:buClr>
              <a:buSzPts val="1100"/>
              <a:buNone/>
              <a:defRPr sz="5000" b="1">
                <a:solidFill>
                  <a:srgbClr val="E562A0"/>
                </a:solidFill>
                <a:latin typeface="Arial" panose="020B0604020202020204" pitchFamily="34" charset="0"/>
                <a:ea typeface="Ranchers"/>
                <a:cs typeface="Arial" panose="020B0604020202020204" pitchFamily="34" charset="0"/>
              </a:defRPr>
            </a:lvl1pPr>
            <a:lvl2pPr>
              <a:buClr>
                <a:schemeClr val="accent3"/>
              </a:buClr>
              <a:buSzPts val="2800"/>
              <a:buFont typeface="Passion One"/>
              <a:buNone/>
              <a:defRPr sz="2800">
                <a:solidFill>
                  <a:schemeClr val="accent3"/>
                </a:solidFill>
                <a:latin typeface="Passion One"/>
                <a:ea typeface="Passion One"/>
                <a:cs typeface="Passion One"/>
              </a:defRPr>
            </a:lvl2pPr>
            <a:lvl3pPr>
              <a:buClr>
                <a:schemeClr val="accent3"/>
              </a:buClr>
              <a:buSzPts val="2800"/>
              <a:buFont typeface="Passion One"/>
              <a:buNone/>
              <a:defRPr sz="2800">
                <a:solidFill>
                  <a:schemeClr val="accent3"/>
                </a:solidFill>
                <a:latin typeface="Passion One"/>
                <a:ea typeface="Passion One"/>
                <a:cs typeface="Passion One"/>
              </a:defRPr>
            </a:lvl3pPr>
            <a:lvl4pPr>
              <a:buClr>
                <a:schemeClr val="accent3"/>
              </a:buClr>
              <a:buSzPts val="2800"/>
              <a:buFont typeface="Passion One"/>
              <a:buNone/>
              <a:defRPr sz="2800">
                <a:solidFill>
                  <a:schemeClr val="accent3"/>
                </a:solidFill>
                <a:latin typeface="Passion One"/>
                <a:ea typeface="Passion One"/>
                <a:cs typeface="Passion One"/>
              </a:defRPr>
            </a:lvl4pPr>
            <a:lvl5pPr>
              <a:buClr>
                <a:schemeClr val="accent3"/>
              </a:buClr>
              <a:buSzPts val="2800"/>
              <a:buFont typeface="Passion One"/>
              <a:buNone/>
              <a:defRPr sz="2800">
                <a:solidFill>
                  <a:schemeClr val="accent3"/>
                </a:solidFill>
                <a:latin typeface="Passion One"/>
                <a:ea typeface="Passion One"/>
                <a:cs typeface="Passion One"/>
              </a:defRPr>
            </a:lvl5pPr>
            <a:lvl6pPr>
              <a:buClr>
                <a:schemeClr val="accent3"/>
              </a:buClr>
              <a:buSzPts val="2800"/>
              <a:buFont typeface="Passion One"/>
              <a:buNone/>
              <a:defRPr sz="2800">
                <a:solidFill>
                  <a:schemeClr val="accent3"/>
                </a:solidFill>
                <a:latin typeface="Passion One"/>
                <a:ea typeface="Passion One"/>
                <a:cs typeface="Passion One"/>
              </a:defRPr>
            </a:lvl6pPr>
            <a:lvl7pPr>
              <a:buClr>
                <a:schemeClr val="accent3"/>
              </a:buClr>
              <a:buSzPts val="2800"/>
              <a:buFont typeface="Passion One"/>
              <a:buNone/>
              <a:defRPr sz="2800">
                <a:solidFill>
                  <a:schemeClr val="accent3"/>
                </a:solidFill>
                <a:latin typeface="Passion One"/>
                <a:ea typeface="Passion One"/>
                <a:cs typeface="Passion One"/>
              </a:defRPr>
            </a:lvl7pPr>
            <a:lvl8pPr>
              <a:buClr>
                <a:schemeClr val="accent3"/>
              </a:buClr>
              <a:buSzPts val="2800"/>
              <a:buFont typeface="Passion One"/>
              <a:buNone/>
              <a:defRPr sz="2800">
                <a:solidFill>
                  <a:schemeClr val="accent3"/>
                </a:solidFill>
                <a:latin typeface="Passion One"/>
                <a:ea typeface="Passion One"/>
                <a:cs typeface="Passion One"/>
              </a:defRPr>
            </a:lvl8pPr>
            <a:lvl9pPr>
              <a:buClr>
                <a:schemeClr val="accent3"/>
              </a:buClr>
              <a:buSzPts val="2800"/>
              <a:buFont typeface="Passion One"/>
              <a:buNone/>
              <a:defRPr sz="2800">
                <a:solidFill>
                  <a:schemeClr val="accent3"/>
                </a:solidFill>
                <a:latin typeface="Passion One"/>
                <a:ea typeface="Passion One"/>
                <a:cs typeface="Passion One"/>
              </a:defRPr>
            </a:lvl9pPr>
          </a:lstStyle>
          <a:p>
            <a:pPr marL="0" marR="0" lvl="0" indent="0" algn="ctr" defTabSz="914400" rtl="0" eaLnBrk="1" fontAlgn="auto" latinLnBrk="0" hangingPunct="1">
              <a:lnSpc>
                <a:spcPct val="100000"/>
              </a:lnSpc>
              <a:spcBef>
                <a:spcPts val="0"/>
              </a:spcBef>
              <a:spcAft>
                <a:spcPts val="0"/>
              </a:spcAft>
              <a:buClr>
                <a:srgbClr val="5B9BD5"/>
              </a:buClr>
              <a:buSzPts val="1100"/>
              <a:buFont typeface="Arial"/>
              <a:buNone/>
              <a:tabLst/>
              <a:defRPr/>
            </a:pPr>
            <a:r>
              <a:rPr kumimoji="0" lang="vi-VN"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Khả năng sinh ra dòng điện của pin và độ lớn của dòng điện được xác định thế nào và được đo bằng cách nào?</a:t>
            </a:r>
            <a:endPar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pic>
        <p:nvPicPr>
          <p:cNvPr id="4" name="Picture 2" descr="Các thông số quan trọng cần biết trên đèn chiếu sáng LED">
            <a:extLst>
              <a:ext uri="{FF2B5EF4-FFF2-40B4-BE49-F238E27FC236}">
                <a16:creationId xmlns:a16="http://schemas.microsoft.com/office/drawing/2014/main" id="{48A3F91F-8A36-C059-48A6-863CA8D8F9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4" r="3444"/>
          <a:stretch/>
        </p:blipFill>
        <p:spPr bwMode="auto">
          <a:xfrm>
            <a:off x="1453169" y="181986"/>
            <a:ext cx="6429977" cy="36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93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p14">
            <a:extLst>
              <a:ext uri="{FF2B5EF4-FFF2-40B4-BE49-F238E27FC236}">
                <a16:creationId xmlns:a16="http://schemas.microsoft.com/office/drawing/2014/main" id="{7AC777ED-D5D0-B34D-A2E8-F66A438454CC}"/>
              </a:ext>
            </a:extLst>
          </p:cNvPr>
          <p:cNvSpPr txBox="1">
            <a:spLocks/>
          </p:cNvSpPr>
          <p:nvPr/>
        </p:nvSpPr>
        <p:spPr>
          <a:xfrm>
            <a:off x="4396153" y="1501276"/>
            <a:ext cx="4698609" cy="26027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5B9BD5"/>
              </a:buClr>
              <a:buSzPts val="1100"/>
              <a:buNone/>
              <a:tabLst/>
              <a:defRPr kumimoji="0" sz="2800" b="1" kern="0" spc="0" normalizeH="0" baseline="0">
                <a:ln>
                  <a:noFill/>
                </a:ln>
                <a:solidFill>
                  <a:prstClr val="black"/>
                </a:solidFill>
                <a:effectLst/>
                <a:uLnTx/>
                <a:uFillTx/>
                <a:latin typeface="Arial" panose="020B0604020202020204" pitchFamily="34" charset="0"/>
                <a:ea typeface="Ranchers"/>
                <a:cs typeface="Arial" panose="020B0604020202020204" pitchFamily="34" charset="0"/>
              </a:defRPr>
            </a:lvl1pPr>
            <a:lvl2pPr>
              <a:buClr>
                <a:schemeClr val="accent3"/>
              </a:buClr>
              <a:buSzPts val="2800"/>
              <a:buFont typeface="Passion One"/>
              <a:buNone/>
              <a:defRPr sz="2800">
                <a:solidFill>
                  <a:schemeClr val="accent3"/>
                </a:solidFill>
                <a:latin typeface="Passion One"/>
                <a:ea typeface="Passion One"/>
                <a:cs typeface="Passion One"/>
              </a:defRPr>
            </a:lvl2pPr>
            <a:lvl3pPr>
              <a:buClr>
                <a:schemeClr val="accent3"/>
              </a:buClr>
              <a:buSzPts val="2800"/>
              <a:buFont typeface="Passion One"/>
              <a:buNone/>
              <a:defRPr sz="2800">
                <a:solidFill>
                  <a:schemeClr val="accent3"/>
                </a:solidFill>
                <a:latin typeface="Passion One"/>
                <a:ea typeface="Passion One"/>
                <a:cs typeface="Passion One"/>
              </a:defRPr>
            </a:lvl3pPr>
            <a:lvl4pPr>
              <a:buClr>
                <a:schemeClr val="accent3"/>
              </a:buClr>
              <a:buSzPts val="2800"/>
              <a:buFont typeface="Passion One"/>
              <a:buNone/>
              <a:defRPr sz="2800">
                <a:solidFill>
                  <a:schemeClr val="accent3"/>
                </a:solidFill>
                <a:latin typeface="Passion One"/>
                <a:ea typeface="Passion One"/>
                <a:cs typeface="Passion One"/>
              </a:defRPr>
            </a:lvl4pPr>
            <a:lvl5pPr>
              <a:buClr>
                <a:schemeClr val="accent3"/>
              </a:buClr>
              <a:buSzPts val="2800"/>
              <a:buFont typeface="Passion One"/>
              <a:buNone/>
              <a:defRPr sz="2800">
                <a:solidFill>
                  <a:schemeClr val="accent3"/>
                </a:solidFill>
                <a:latin typeface="Passion One"/>
                <a:ea typeface="Passion One"/>
                <a:cs typeface="Passion One"/>
              </a:defRPr>
            </a:lvl5pPr>
            <a:lvl6pPr>
              <a:buClr>
                <a:schemeClr val="accent3"/>
              </a:buClr>
              <a:buSzPts val="2800"/>
              <a:buFont typeface="Passion One"/>
              <a:buNone/>
              <a:defRPr sz="2800">
                <a:solidFill>
                  <a:schemeClr val="accent3"/>
                </a:solidFill>
                <a:latin typeface="Passion One"/>
                <a:ea typeface="Passion One"/>
                <a:cs typeface="Passion One"/>
              </a:defRPr>
            </a:lvl6pPr>
            <a:lvl7pPr>
              <a:buClr>
                <a:schemeClr val="accent3"/>
              </a:buClr>
              <a:buSzPts val="2800"/>
              <a:buFont typeface="Passion One"/>
              <a:buNone/>
              <a:defRPr sz="2800">
                <a:solidFill>
                  <a:schemeClr val="accent3"/>
                </a:solidFill>
                <a:latin typeface="Passion One"/>
                <a:ea typeface="Passion One"/>
                <a:cs typeface="Passion One"/>
              </a:defRPr>
            </a:lvl7pPr>
            <a:lvl8pPr>
              <a:buClr>
                <a:schemeClr val="accent3"/>
              </a:buClr>
              <a:buSzPts val="2800"/>
              <a:buFont typeface="Passion One"/>
              <a:buNone/>
              <a:defRPr sz="2800">
                <a:solidFill>
                  <a:schemeClr val="accent3"/>
                </a:solidFill>
                <a:latin typeface="Passion One"/>
                <a:ea typeface="Passion One"/>
                <a:cs typeface="Passion One"/>
              </a:defRPr>
            </a:lvl8pPr>
            <a:lvl9pPr>
              <a:buClr>
                <a:schemeClr val="accent3"/>
              </a:buClr>
              <a:buSzPts val="2800"/>
              <a:buFont typeface="Passion One"/>
              <a:buNone/>
              <a:defRPr sz="2800">
                <a:solidFill>
                  <a:schemeClr val="accent3"/>
                </a:solidFill>
                <a:latin typeface="Passion One"/>
                <a:ea typeface="Passion One"/>
                <a:cs typeface="Passion One"/>
              </a:defRPr>
            </a:lvl9pPr>
          </a:lstStyle>
          <a:p>
            <a:r>
              <a:rPr lang="vi-VN" sz="2400" dirty="0"/>
              <a:t>Khả năng sinh ra dòng điện của pin dựa vào giá trị hiệu điện thế được đo bằng vôn kế.</a:t>
            </a:r>
          </a:p>
          <a:p>
            <a:r>
              <a:rPr lang="vi-VN" sz="2400" dirty="0"/>
              <a:t>Độ lớn của dòng điện được xác định qua giá trị cường độ dòng điện và được đo bằng ampe kế.</a:t>
            </a:r>
          </a:p>
        </p:txBody>
      </p:sp>
      <p:pic>
        <p:nvPicPr>
          <p:cNvPr id="3" name="Picture 2" descr="Các thông số quan trọng cần biết trên đèn chiếu sáng LED">
            <a:extLst>
              <a:ext uri="{FF2B5EF4-FFF2-40B4-BE49-F238E27FC236}">
                <a16:creationId xmlns:a16="http://schemas.microsoft.com/office/drawing/2014/main" id="{29B7E7B9-93AD-B12E-C833-ABDE648ED6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4" r="3444"/>
          <a:stretch/>
        </p:blipFill>
        <p:spPr bwMode="auto">
          <a:xfrm>
            <a:off x="324024" y="1501276"/>
            <a:ext cx="4149949" cy="233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337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470534" y="1391447"/>
            <a:ext cx="8202931" cy="2605589"/>
          </a:xfrm>
          <a:prstGeom prst="roundRect">
            <a:avLst>
              <a:gd name="adj" fmla="val 10774"/>
            </a:avLst>
          </a:prstGeom>
          <a:solidFill>
            <a:schemeClr val="bg1"/>
          </a:solidFill>
          <a:ln>
            <a:noFill/>
          </a:ln>
          <a:effectLst>
            <a:glow rad="101600">
              <a:schemeClr val="tx1">
                <a:lumMod val="40000"/>
                <a:lumOff val="60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2" name="Group 11">
            <a:extLst>
              <a:ext uri="{FF2B5EF4-FFF2-40B4-BE49-F238E27FC236}">
                <a16:creationId xmlns:a16="http://schemas.microsoft.com/office/drawing/2014/main" id="{FFC97360-1E87-085B-771D-7C3CE4666CC5}"/>
              </a:ext>
            </a:extLst>
          </p:cNvPr>
          <p:cNvGrpSpPr/>
          <p:nvPr/>
        </p:nvGrpSpPr>
        <p:grpSpPr>
          <a:xfrm>
            <a:off x="499283" y="1391447"/>
            <a:ext cx="484024" cy="484024"/>
            <a:chOff x="1731818" y="1468582"/>
            <a:chExt cx="810491" cy="810491"/>
          </a:xfrm>
        </p:grpSpPr>
        <p:sp>
          <p:nvSpPr>
            <p:cNvPr id="11" name="Oval 10">
              <a:extLst>
                <a:ext uri="{FF2B5EF4-FFF2-40B4-BE49-F238E27FC236}">
                  <a16:creationId xmlns:a16="http://schemas.microsoft.com/office/drawing/2014/main" id="{0064E755-D1BB-B0BA-5428-9C8CE9C3412D}"/>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098" name="Picture 2">
              <a:extLst>
                <a:ext uri="{FF2B5EF4-FFF2-40B4-BE49-F238E27FC236}">
                  <a16:creationId xmlns:a16="http://schemas.microsoft.com/office/drawing/2014/main" id="{1D87DD4E-98BF-B22B-8F03-81394F177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E8B51B4-AEAA-D03D-56D6-D54C7E1BA9D6}"/>
              </a:ext>
            </a:extLst>
          </p:cNvPr>
          <p:cNvSpPr txBox="1"/>
          <p:nvPr/>
        </p:nvSpPr>
        <p:spPr>
          <a:xfrm>
            <a:off x="729123" y="2034637"/>
            <a:ext cx="7714501" cy="1708160"/>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vi-VN"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Vẽ sơ đồ mạch điện gồm một nguồn điện dùng hai pin, công tắc, một điện trở và một bóng đèn mắc nối vào nhau. Trên hình về thể hiện cả cách mắc ampe kế đo dòng điện qua điện trở và đèn, vôn kế đo hiệu điện thế giữa hai cực của nguồn điện.</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pic>
        <p:nvPicPr>
          <p:cNvPr id="5" name="Picture 2">
            <a:extLst>
              <a:ext uri="{FF2B5EF4-FFF2-40B4-BE49-F238E27FC236}">
                <a16:creationId xmlns:a16="http://schemas.microsoft.com/office/drawing/2014/main" id="{441A4018-4C68-9C7E-1AA4-FC3DB3DC4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001" y="4243032"/>
            <a:ext cx="794387" cy="794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ECC8A94-0921-BB2E-B860-B35D5A6FF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975" y="4171458"/>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6D46D6-5445-8037-9137-6B39B21970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5225" y="4213770"/>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AFB6A90-4093-CCCB-1FA5-8BFCD8CDBF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95" y="222362"/>
            <a:ext cx="887586" cy="887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68BC69-18B3-34CE-71CF-5565FC34F3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277" y="109482"/>
            <a:ext cx="1065231" cy="1065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B6B2D30-915B-4444-8737-B7EF8A84EF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3104" y="253765"/>
            <a:ext cx="824780" cy="82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77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iterate type="lt">
                                    <p:tmPct val="2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470534" y="1025293"/>
            <a:ext cx="8202931" cy="3092913"/>
          </a:xfrm>
          <a:prstGeom prst="roundRect">
            <a:avLst>
              <a:gd name="adj" fmla="val 10774"/>
            </a:avLst>
          </a:prstGeom>
          <a:solidFill>
            <a:schemeClr val="bg1"/>
          </a:solidFill>
          <a:ln>
            <a:noFill/>
          </a:ln>
          <a:effectLst>
            <a:glow rad="101600">
              <a:schemeClr val="tx1">
                <a:lumMod val="40000"/>
                <a:lumOff val="60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2">
            <a:extLst>
              <a:ext uri="{FF2B5EF4-FFF2-40B4-BE49-F238E27FC236}">
                <a16:creationId xmlns:a16="http://schemas.microsoft.com/office/drawing/2014/main" id="{441A4018-4C68-9C7E-1AA4-FC3DB3DC4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55" y="4256181"/>
            <a:ext cx="794387" cy="794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ECC8A94-0921-BB2E-B860-B35D5A6FF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429" y="4184607"/>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6D46D6-5445-8037-9137-6B39B21970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679" y="4226919"/>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AFB6A90-4093-CCCB-1FA5-8BFCD8CDBF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1216" y="70518"/>
            <a:ext cx="887586" cy="887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68BC69-18B3-34CE-71CF-5565FC34F3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9398" y="-42362"/>
            <a:ext cx="1065231" cy="1065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B6B2D30-915B-4444-8737-B7EF8A84EF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5225" y="101921"/>
            <a:ext cx="824780" cy="8247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DF76581-177F-C789-2FD7-BF3AB94D82AF}"/>
              </a:ext>
            </a:extLst>
          </p:cNvPr>
          <p:cNvGrpSpPr/>
          <p:nvPr/>
        </p:nvGrpSpPr>
        <p:grpSpPr>
          <a:xfrm>
            <a:off x="1763962" y="1022869"/>
            <a:ext cx="5410176" cy="3015731"/>
            <a:chOff x="2719926" y="2003109"/>
            <a:chExt cx="4852726" cy="2704998"/>
          </a:xfrm>
        </p:grpSpPr>
        <p:cxnSp>
          <p:nvCxnSpPr>
            <p:cNvPr id="3" name="Straight Connector 2">
              <a:extLst>
                <a:ext uri="{FF2B5EF4-FFF2-40B4-BE49-F238E27FC236}">
                  <a16:creationId xmlns:a16="http://schemas.microsoft.com/office/drawing/2014/main" id="{86A737D9-F2D1-2867-8CE4-34B70C4F4377}"/>
                </a:ext>
              </a:extLst>
            </p:cNvPr>
            <p:cNvCxnSpPr>
              <a:cxnSpLocks/>
            </p:cNvCxnSpPr>
            <p:nvPr/>
          </p:nvCxnSpPr>
          <p:spPr>
            <a:xfrm>
              <a:off x="2982897" y="2549621"/>
              <a:ext cx="2646314" cy="0"/>
            </a:xfrm>
            <a:prstGeom prst="line">
              <a:avLst/>
            </a:prstGeom>
            <a:noFill/>
            <a:ln w="28575" cap="flat" cmpd="sng" algn="ctr">
              <a:solidFill>
                <a:sysClr val="windowText" lastClr="000000"/>
              </a:solidFill>
              <a:prstDash val="solid"/>
              <a:miter lim="800000"/>
              <a:headEnd type="none" w="med" len="med"/>
              <a:tailEnd type="none" w="med" len="med"/>
            </a:ln>
            <a:effectLst/>
          </p:spPr>
        </p:cxnSp>
        <p:grpSp>
          <p:nvGrpSpPr>
            <p:cNvPr id="4" name="Group 3">
              <a:extLst>
                <a:ext uri="{FF2B5EF4-FFF2-40B4-BE49-F238E27FC236}">
                  <a16:creationId xmlns:a16="http://schemas.microsoft.com/office/drawing/2014/main" id="{A660802A-4E6E-E598-F602-E7B7A7DAE39F}"/>
                </a:ext>
              </a:extLst>
            </p:cNvPr>
            <p:cNvGrpSpPr/>
            <p:nvPr/>
          </p:nvGrpSpPr>
          <p:grpSpPr>
            <a:xfrm>
              <a:off x="2982896" y="4215630"/>
              <a:ext cx="4589755" cy="492477"/>
              <a:chOff x="4120274" y="3957642"/>
              <a:chExt cx="2204866" cy="252655"/>
            </a:xfrm>
            <a:effectLst>
              <a:glow>
                <a:srgbClr val="FFC000">
                  <a:lumMod val="20000"/>
                  <a:lumOff val="80000"/>
                </a:srgbClr>
              </a:glow>
            </a:effectLst>
          </p:grpSpPr>
          <p:cxnSp>
            <p:nvCxnSpPr>
              <p:cNvPr id="4105" name="Straight Connector 4104">
                <a:extLst>
                  <a:ext uri="{FF2B5EF4-FFF2-40B4-BE49-F238E27FC236}">
                    <a16:creationId xmlns:a16="http://schemas.microsoft.com/office/drawing/2014/main" id="{A178BFD8-04AD-1C74-EE4E-3D9F37CD6E7E}"/>
                  </a:ext>
                </a:extLst>
              </p:cNvPr>
              <p:cNvCxnSpPr>
                <a:cxnSpLocks/>
              </p:cNvCxnSpPr>
              <p:nvPr/>
            </p:nvCxnSpPr>
            <p:spPr>
              <a:xfrm>
                <a:off x="4120274" y="4083970"/>
                <a:ext cx="2204866" cy="0"/>
              </a:xfrm>
              <a:prstGeom prst="line">
                <a:avLst/>
              </a:prstGeom>
              <a:noFill/>
              <a:ln w="28575" cap="flat" cmpd="sng" algn="ctr">
                <a:solidFill>
                  <a:sysClr val="windowText" lastClr="000000"/>
                </a:solidFill>
                <a:prstDash val="solid"/>
                <a:miter lim="800000"/>
              </a:ln>
              <a:effectLst/>
            </p:spPr>
          </p:cxnSp>
          <p:sp>
            <p:nvSpPr>
              <p:cNvPr id="4106" name="Oval 4105">
                <a:extLst>
                  <a:ext uri="{FF2B5EF4-FFF2-40B4-BE49-F238E27FC236}">
                    <a16:creationId xmlns:a16="http://schemas.microsoft.com/office/drawing/2014/main" id="{0E1891DF-2A9B-D24F-1A1C-CA5FA10A95FF}"/>
                  </a:ext>
                </a:extLst>
              </p:cNvPr>
              <p:cNvSpPr/>
              <p:nvPr/>
            </p:nvSpPr>
            <p:spPr>
              <a:xfrm>
                <a:off x="5502423" y="3957642"/>
                <a:ext cx="252655" cy="252655"/>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107" name="Straight Connector 4106">
                <a:extLst>
                  <a:ext uri="{FF2B5EF4-FFF2-40B4-BE49-F238E27FC236}">
                    <a16:creationId xmlns:a16="http://schemas.microsoft.com/office/drawing/2014/main" id="{8A00542C-5BDB-BA59-C9F1-2086B11A9F64}"/>
                  </a:ext>
                </a:extLst>
              </p:cNvPr>
              <p:cNvCxnSpPr>
                <a:stCxn id="4106" idx="1"/>
                <a:endCxn id="4106" idx="5"/>
              </p:cNvCxnSpPr>
              <p:nvPr/>
            </p:nvCxnSpPr>
            <p:spPr>
              <a:xfrm>
                <a:off x="5539424" y="3994643"/>
                <a:ext cx="178654" cy="178654"/>
              </a:xfrm>
              <a:prstGeom prst="line">
                <a:avLst/>
              </a:prstGeom>
              <a:noFill/>
              <a:ln w="28575" cap="flat" cmpd="sng" algn="ctr">
                <a:solidFill>
                  <a:sysClr val="windowText" lastClr="000000"/>
                </a:solidFill>
                <a:prstDash val="solid"/>
                <a:miter lim="800000"/>
              </a:ln>
              <a:effectLst/>
            </p:spPr>
          </p:cxnSp>
          <p:cxnSp>
            <p:nvCxnSpPr>
              <p:cNvPr id="4108" name="Straight Connector 4107">
                <a:extLst>
                  <a:ext uri="{FF2B5EF4-FFF2-40B4-BE49-F238E27FC236}">
                    <a16:creationId xmlns:a16="http://schemas.microsoft.com/office/drawing/2014/main" id="{033DACA8-0112-0B6F-35C0-D817642E0097}"/>
                  </a:ext>
                </a:extLst>
              </p:cNvPr>
              <p:cNvCxnSpPr>
                <a:stCxn id="4106" idx="3"/>
                <a:endCxn id="4106" idx="7"/>
              </p:cNvCxnSpPr>
              <p:nvPr/>
            </p:nvCxnSpPr>
            <p:spPr>
              <a:xfrm flipV="1">
                <a:off x="5539424" y="3994643"/>
                <a:ext cx="178654" cy="178654"/>
              </a:xfrm>
              <a:prstGeom prst="line">
                <a:avLst/>
              </a:prstGeom>
              <a:noFill/>
              <a:ln w="28575" cap="flat" cmpd="sng" algn="ctr">
                <a:solidFill>
                  <a:sysClr val="windowText" lastClr="000000"/>
                </a:solidFill>
                <a:prstDash val="solid"/>
                <a:miter lim="800000"/>
              </a:ln>
              <a:effectLst/>
            </p:spPr>
          </p:cxnSp>
        </p:grpSp>
        <p:grpSp>
          <p:nvGrpSpPr>
            <p:cNvPr id="8" name="Group 7">
              <a:extLst>
                <a:ext uri="{FF2B5EF4-FFF2-40B4-BE49-F238E27FC236}">
                  <a16:creationId xmlns:a16="http://schemas.microsoft.com/office/drawing/2014/main" id="{6F274DD9-AB9C-EF56-CB98-BE9CAB4DD97F}"/>
                </a:ext>
              </a:extLst>
            </p:cNvPr>
            <p:cNvGrpSpPr/>
            <p:nvPr/>
          </p:nvGrpSpPr>
          <p:grpSpPr>
            <a:xfrm>
              <a:off x="5245181" y="2149892"/>
              <a:ext cx="1440601" cy="610720"/>
              <a:chOff x="297719" y="2305376"/>
              <a:chExt cx="1440601" cy="610720"/>
            </a:xfrm>
          </p:grpSpPr>
          <p:cxnSp>
            <p:nvCxnSpPr>
              <p:cNvPr id="4097" name="Straight Connector 4096">
                <a:extLst>
                  <a:ext uri="{FF2B5EF4-FFF2-40B4-BE49-F238E27FC236}">
                    <a16:creationId xmlns:a16="http://schemas.microsoft.com/office/drawing/2014/main" id="{1B6B3E99-F54C-4A47-9C60-A14EF6552B07}"/>
                  </a:ext>
                </a:extLst>
              </p:cNvPr>
              <p:cNvCxnSpPr>
                <a:cxnSpLocks/>
              </p:cNvCxnSpPr>
              <p:nvPr/>
            </p:nvCxnSpPr>
            <p:spPr>
              <a:xfrm>
                <a:off x="815303" y="2508226"/>
                <a:ext cx="0" cy="404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8" name="Straight Connector 4097">
                <a:extLst>
                  <a:ext uri="{FF2B5EF4-FFF2-40B4-BE49-F238E27FC236}">
                    <a16:creationId xmlns:a16="http://schemas.microsoft.com/office/drawing/2014/main" id="{624AEBF8-C906-77FE-3CBA-84C3DCBFC979}"/>
                  </a:ext>
                </a:extLst>
              </p:cNvPr>
              <p:cNvCxnSpPr>
                <a:cxnSpLocks/>
              </p:cNvCxnSpPr>
              <p:nvPr/>
            </p:nvCxnSpPr>
            <p:spPr>
              <a:xfrm>
                <a:off x="1220736" y="2585863"/>
                <a:ext cx="0" cy="257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9" name="Straight Connector 4098">
                <a:extLst>
                  <a:ext uri="{FF2B5EF4-FFF2-40B4-BE49-F238E27FC236}">
                    <a16:creationId xmlns:a16="http://schemas.microsoft.com/office/drawing/2014/main" id="{513596DD-1816-8043-2C50-3607882CC0F7}"/>
                  </a:ext>
                </a:extLst>
              </p:cNvPr>
              <p:cNvCxnSpPr/>
              <p:nvPr/>
            </p:nvCxnSpPr>
            <p:spPr>
              <a:xfrm>
                <a:off x="1220736" y="2714004"/>
                <a:ext cx="5175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0" name="Straight Connector 4099">
                <a:extLst>
                  <a:ext uri="{FF2B5EF4-FFF2-40B4-BE49-F238E27FC236}">
                    <a16:creationId xmlns:a16="http://schemas.microsoft.com/office/drawing/2014/main" id="{94C7754B-F9B1-6701-FED8-EC69B941B26B}"/>
                  </a:ext>
                </a:extLst>
              </p:cNvPr>
              <p:cNvCxnSpPr/>
              <p:nvPr/>
            </p:nvCxnSpPr>
            <p:spPr>
              <a:xfrm>
                <a:off x="297719" y="2705377"/>
                <a:ext cx="5175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01" name="TextBox 4100">
                <a:extLst>
                  <a:ext uri="{FF2B5EF4-FFF2-40B4-BE49-F238E27FC236}">
                    <a16:creationId xmlns:a16="http://schemas.microsoft.com/office/drawing/2014/main" id="{90FE7F53-0BAD-F406-FD86-E2BE655C1E9D}"/>
                  </a:ext>
                </a:extLst>
              </p:cNvPr>
              <p:cNvSpPr txBox="1"/>
              <p:nvPr/>
            </p:nvSpPr>
            <p:spPr>
              <a:xfrm>
                <a:off x="427116" y="2375450"/>
                <a:ext cx="482459" cy="338554"/>
              </a:xfrm>
              <a:prstGeom prst="rect">
                <a:avLst/>
              </a:prstGeom>
              <a:noFill/>
              <a:ln w="28575">
                <a:noFill/>
              </a:ln>
            </p:spPr>
            <p:txBody>
              <a:bodyPr wrap="square" rtlCol="0">
                <a:spAutoFit/>
              </a:bodyPr>
              <a:lstStyle/>
              <a:p>
                <a:pPr algn="ctr"/>
                <a:r>
                  <a:rPr lang="en-US" sz="1600">
                    <a:latin typeface="Myriad Pro SemiCond" panose="020B0503030403020204" pitchFamily="34" charset="0"/>
                    <a:cs typeface="Arial" panose="020B0604020202020204" pitchFamily="34" charset="0"/>
                  </a:rPr>
                  <a:t>+</a:t>
                </a:r>
              </a:p>
            </p:txBody>
          </p:sp>
          <p:sp>
            <p:nvSpPr>
              <p:cNvPr id="4102" name="TextBox 4101">
                <a:extLst>
                  <a:ext uri="{FF2B5EF4-FFF2-40B4-BE49-F238E27FC236}">
                    <a16:creationId xmlns:a16="http://schemas.microsoft.com/office/drawing/2014/main" id="{C065F3EB-454B-2333-55FC-E56168A69D6F}"/>
                  </a:ext>
                </a:extLst>
              </p:cNvPr>
              <p:cNvSpPr txBox="1"/>
              <p:nvPr/>
            </p:nvSpPr>
            <p:spPr>
              <a:xfrm>
                <a:off x="1152337" y="2305376"/>
                <a:ext cx="482459" cy="338554"/>
              </a:xfrm>
              <a:prstGeom prst="rect">
                <a:avLst/>
              </a:prstGeom>
              <a:noFill/>
              <a:ln w="28575">
                <a:noFill/>
              </a:ln>
            </p:spPr>
            <p:txBody>
              <a:bodyPr wrap="square" rtlCol="0">
                <a:spAutoFit/>
              </a:bodyPr>
              <a:lstStyle/>
              <a:p>
                <a:pPr algn="ctr"/>
                <a:r>
                  <a:rPr lang="en-US" sz="1600">
                    <a:latin typeface="Myriad Pro SemiCond" panose="020B0503030403020204" pitchFamily="34" charset="0"/>
                    <a:cs typeface="Arial" panose="020B0604020202020204" pitchFamily="34" charset="0"/>
                  </a:rPr>
                  <a:t>_</a:t>
                </a:r>
              </a:p>
            </p:txBody>
          </p:sp>
          <p:cxnSp>
            <p:nvCxnSpPr>
              <p:cNvPr id="4103" name="Straight Connector 4102">
                <a:extLst>
                  <a:ext uri="{FF2B5EF4-FFF2-40B4-BE49-F238E27FC236}">
                    <a16:creationId xmlns:a16="http://schemas.microsoft.com/office/drawing/2014/main" id="{301CBB3E-0F32-B47C-D6CE-F8FCAD5F608B}"/>
                  </a:ext>
                </a:extLst>
              </p:cNvPr>
              <p:cNvCxnSpPr>
                <a:cxnSpLocks/>
              </p:cNvCxnSpPr>
              <p:nvPr/>
            </p:nvCxnSpPr>
            <p:spPr>
              <a:xfrm>
                <a:off x="1082721" y="2511912"/>
                <a:ext cx="0" cy="404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4" name="Straight Connector 4103">
                <a:extLst>
                  <a:ext uri="{FF2B5EF4-FFF2-40B4-BE49-F238E27FC236}">
                    <a16:creationId xmlns:a16="http://schemas.microsoft.com/office/drawing/2014/main" id="{5AD490F5-72DD-E13A-6802-4FE40EAA3824}"/>
                  </a:ext>
                </a:extLst>
              </p:cNvPr>
              <p:cNvCxnSpPr>
                <a:cxnSpLocks/>
              </p:cNvCxnSpPr>
              <p:nvPr/>
            </p:nvCxnSpPr>
            <p:spPr>
              <a:xfrm>
                <a:off x="944699" y="2585236"/>
                <a:ext cx="0" cy="257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C510A705-0EB3-1E5D-ED33-3D15F77F7906}"/>
                </a:ext>
              </a:extLst>
            </p:cNvPr>
            <p:cNvCxnSpPr>
              <a:cxnSpLocks/>
            </p:cNvCxnSpPr>
            <p:nvPr/>
          </p:nvCxnSpPr>
          <p:spPr>
            <a:xfrm>
              <a:off x="6296250" y="2558499"/>
              <a:ext cx="1276402" cy="0"/>
            </a:xfrm>
            <a:prstGeom prst="line">
              <a:avLst/>
            </a:prstGeom>
            <a:noFill/>
            <a:ln w="28575" cap="flat" cmpd="sng" algn="ctr">
              <a:solidFill>
                <a:sysClr val="windowText" lastClr="000000"/>
              </a:solidFill>
              <a:prstDash val="solid"/>
              <a:miter lim="800000"/>
            </a:ln>
            <a:effectLst/>
          </p:spPr>
        </p:cxnSp>
        <p:cxnSp>
          <p:nvCxnSpPr>
            <p:cNvPr id="10" name="Straight Connector 9">
              <a:extLst>
                <a:ext uri="{FF2B5EF4-FFF2-40B4-BE49-F238E27FC236}">
                  <a16:creationId xmlns:a16="http://schemas.microsoft.com/office/drawing/2014/main" id="{7056C484-6F6D-66C5-141C-9FD376D6CB2D}"/>
                </a:ext>
              </a:extLst>
            </p:cNvPr>
            <p:cNvCxnSpPr>
              <a:cxnSpLocks/>
            </p:cNvCxnSpPr>
            <p:nvPr/>
          </p:nvCxnSpPr>
          <p:spPr>
            <a:xfrm>
              <a:off x="2982897" y="2525820"/>
              <a:ext cx="0" cy="1948553"/>
            </a:xfrm>
            <a:prstGeom prst="line">
              <a:avLst/>
            </a:prstGeom>
            <a:noFill/>
            <a:ln w="28575" cap="flat" cmpd="sng" algn="ctr">
              <a:solidFill>
                <a:sysClr val="windowText" lastClr="000000"/>
              </a:solidFill>
              <a:prstDash val="solid"/>
              <a:miter lim="800000"/>
            </a:ln>
            <a:effectLst/>
          </p:spPr>
        </p:cxnSp>
        <p:cxnSp>
          <p:nvCxnSpPr>
            <p:cNvPr id="11" name="Straight Connector 10">
              <a:extLst>
                <a:ext uri="{FF2B5EF4-FFF2-40B4-BE49-F238E27FC236}">
                  <a16:creationId xmlns:a16="http://schemas.microsoft.com/office/drawing/2014/main" id="{BEBF0B9A-FD02-9724-218C-1E59BB49B9AC}"/>
                </a:ext>
              </a:extLst>
            </p:cNvPr>
            <p:cNvCxnSpPr>
              <a:cxnSpLocks/>
            </p:cNvCxnSpPr>
            <p:nvPr/>
          </p:nvCxnSpPr>
          <p:spPr>
            <a:xfrm>
              <a:off x="7565254" y="2541069"/>
              <a:ext cx="0" cy="1948553"/>
            </a:xfrm>
            <a:prstGeom prst="line">
              <a:avLst/>
            </a:prstGeom>
            <a:noFill/>
            <a:ln w="28575"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418724DD-4E0C-F070-523E-BBACCE67D4CB}"/>
                </a:ext>
              </a:extLst>
            </p:cNvPr>
            <p:cNvCxnSpPr/>
            <p:nvPr/>
          </p:nvCxnSpPr>
          <p:spPr>
            <a:xfrm rot="5400000" flipV="1">
              <a:off x="2259583" y="3527565"/>
              <a:ext cx="1446629" cy="0"/>
            </a:xfrm>
            <a:prstGeom prst="line">
              <a:avLst/>
            </a:prstGeom>
            <a:noFill/>
            <a:ln w="28575" cap="flat" cmpd="sng" algn="ctr">
              <a:solidFill>
                <a:sysClr val="windowText" lastClr="000000"/>
              </a:solidFill>
              <a:prstDash val="solid"/>
              <a:miter lim="800000"/>
            </a:ln>
            <a:effectLst/>
          </p:spPr>
        </p:cxnSp>
        <p:sp>
          <p:nvSpPr>
            <p:cNvPr id="14" name="Oval 13">
              <a:extLst>
                <a:ext uri="{FF2B5EF4-FFF2-40B4-BE49-F238E27FC236}">
                  <a16:creationId xmlns:a16="http://schemas.microsoft.com/office/drawing/2014/main" id="{BFD957D9-F7BE-CF1A-A447-CAFDDDB3FF1D}"/>
                </a:ext>
              </a:extLst>
            </p:cNvPr>
            <p:cNvSpPr/>
            <p:nvPr/>
          </p:nvSpPr>
          <p:spPr>
            <a:xfrm rot="10800000" flipV="1">
              <a:off x="2719926" y="3300080"/>
              <a:ext cx="525939" cy="492476"/>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18" name="Straight Connector 17">
              <a:extLst>
                <a:ext uri="{FF2B5EF4-FFF2-40B4-BE49-F238E27FC236}">
                  <a16:creationId xmlns:a16="http://schemas.microsoft.com/office/drawing/2014/main" id="{43068F22-A159-AF41-9C99-473EBFF205F3}"/>
                </a:ext>
              </a:extLst>
            </p:cNvPr>
            <p:cNvCxnSpPr>
              <a:cxnSpLocks/>
            </p:cNvCxnSpPr>
            <p:nvPr/>
          </p:nvCxnSpPr>
          <p:spPr>
            <a:xfrm>
              <a:off x="5108998" y="3358136"/>
              <a:ext cx="1701282" cy="0"/>
            </a:xfrm>
            <a:prstGeom prst="line">
              <a:avLst/>
            </a:prstGeom>
            <a:noFill/>
            <a:ln w="28575" cap="flat" cmpd="sng" algn="ctr">
              <a:solidFill>
                <a:sysClr val="windowText" lastClr="000000"/>
              </a:solidFill>
              <a:prstDash val="solid"/>
              <a:miter lim="800000"/>
            </a:ln>
            <a:effectLst/>
          </p:spPr>
        </p:cxnSp>
        <p:sp>
          <p:nvSpPr>
            <p:cNvPr id="19" name="Oval 18">
              <a:extLst>
                <a:ext uri="{FF2B5EF4-FFF2-40B4-BE49-F238E27FC236}">
                  <a16:creationId xmlns:a16="http://schemas.microsoft.com/office/drawing/2014/main" id="{5FE36FE8-56B6-7A18-C53F-8CB5A2460CF2}"/>
                </a:ext>
              </a:extLst>
            </p:cNvPr>
            <p:cNvSpPr/>
            <p:nvPr/>
          </p:nvSpPr>
          <p:spPr>
            <a:xfrm>
              <a:off x="5716197" y="3113224"/>
              <a:ext cx="523102" cy="489822"/>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V</a:t>
              </a:r>
            </a:p>
          </p:txBody>
        </p:sp>
        <p:cxnSp>
          <p:nvCxnSpPr>
            <p:cNvPr id="20" name="Straight Connector 19">
              <a:extLst>
                <a:ext uri="{FF2B5EF4-FFF2-40B4-BE49-F238E27FC236}">
                  <a16:creationId xmlns:a16="http://schemas.microsoft.com/office/drawing/2014/main" id="{3B0AFDA2-0490-D3C9-976F-0849982097EE}"/>
                </a:ext>
              </a:extLst>
            </p:cNvPr>
            <p:cNvCxnSpPr>
              <a:cxnSpLocks/>
            </p:cNvCxnSpPr>
            <p:nvPr/>
          </p:nvCxnSpPr>
          <p:spPr>
            <a:xfrm>
              <a:off x="5108997" y="2559427"/>
              <a:ext cx="0" cy="809787"/>
            </a:xfrm>
            <a:prstGeom prst="line">
              <a:avLst/>
            </a:prstGeom>
            <a:noFill/>
            <a:ln w="28575"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id="{4B1D4680-9D91-5584-A69A-D919BDB200C0}"/>
                </a:ext>
              </a:extLst>
            </p:cNvPr>
            <p:cNvCxnSpPr>
              <a:cxnSpLocks/>
            </p:cNvCxnSpPr>
            <p:nvPr/>
          </p:nvCxnSpPr>
          <p:spPr>
            <a:xfrm>
              <a:off x="6810279" y="2549621"/>
              <a:ext cx="0" cy="805417"/>
            </a:xfrm>
            <a:prstGeom prst="line">
              <a:avLst/>
            </a:prstGeom>
            <a:noFill/>
            <a:ln w="28575" cap="flat" cmpd="sng" algn="ctr">
              <a:solidFill>
                <a:sysClr val="windowText" lastClr="000000"/>
              </a:solidFill>
              <a:prstDash val="solid"/>
              <a:miter lim="800000"/>
            </a:ln>
            <a:effectLst/>
          </p:spPr>
        </p:cxnSp>
        <p:grpSp>
          <p:nvGrpSpPr>
            <p:cNvPr id="22" name="Group 21">
              <a:extLst>
                <a:ext uri="{FF2B5EF4-FFF2-40B4-BE49-F238E27FC236}">
                  <a16:creationId xmlns:a16="http://schemas.microsoft.com/office/drawing/2014/main" id="{FC7C423E-8B34-650E-DBC1-91482CA8190C}"/>
                </a:ext>
              </a:extLst>
            </p:cNvPr>
            <p:cNvGrpSpPr/>
            <p:nvPr/>
          </p:nvGrpSpPr>
          <p:grpSpPr>
            <a:xfrm>
              <a:off x="3621073" y="2003109"/>
              <a:ext cx="788515" cy="632119"/>
              <a:chOff x="292322" y="1259789"/>
              <a:chExt cx="788515" cy="632119"/>
            </a:xfrm>
          </p:grpSpPr>
          <p:sp>
            <p:nvSpPr>
              <p:cNvPr id="27" name="Rectangle 26">
                <a:extLst>
                  <a:ext uri="{FF2B5EF4-FFF2-40B4-BE49-F238E27FC236}">
                    <a16:creationId xmlns:a16="http://schemas.microsoft.com/office/drawing/2014/main" id="{EBEE34E8-EA75-1A16-BC4B-ED07B6751114}"/>
                  </a:ext>
                </a:extLst>
              </p:cNvPr>
              <p:cNvSpPr/>
              <p:nvPr/>
            </p:nvSpPr>
            <p:spPr>
              <a:xfrm>
                <a:off x="434209" y="1793714"/>
                <a:ext cx="601227" cy="98194"/>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grpSp>
            <p:nvGrpSpPr>
              <p:cNvPr id="28" name="Group 27">
                <a:extLst>
                  <a:ext uri="{FF2B5EF4-FFF2-40B4-BE49-F238E27FC236}">
                    <a16:creationId xmlns:a16="http://schemas.microsoft.com/office/drawing/2014/main" id="{17C479AD-BAA7-07D0-9082-120D3BDD7704}"/>
                  </a:ext>
                </a:extLst>
              </p:cNvPr>
              <p:cNvGrpSpPr/>
              <p:nvPr/>
            </p:nvGrpSpPr>
            <p:grpSpPr>
              <a:xfrm>
                <a:off x="292322" y="1259789"/>
                <a:ext cx="788515" cy="581147"/>
                <a:chOff x="1588032" y="3712328"/>
                <a:chExt cx="670513" cy="494179"/>
              </a:xfrm>
            </p:grpSpPr>
            <p:cxnSp>
              <p:nvCxnSpPr>
                <p:cNvPr id="29" name="Straight Connector 28">
                  <a:extLst>
                    <a:ext uri="{FF2B5EF4-FFF2-40B4-BE49-F238E27FC236}">
                      <a16:creationId xmlns:a16="http://schemas.microsoft.com/office/drawing/2014/main" id="{BD178491-1B14-4BA2-E691-EF206FD44A76}"/>
                    </a:ext>
                  </a:extLst>
                </p:cNvPr>
                <p:cNvCxnSpPr>
                  <a:cxnSpLocks/>
                </p:cNvCxnSpPr>
                <p:nvPr/>
              </p:nvCxnSpPr>
              <p:spPr>
                <a:xfrm flipV="1">
                  <a:off x="1702885" y="3963201"/>
                  <a:ext cx="456477" cy="201527"/>
                </a:xfrm>
                <a:prstGeom prst="line">
                  <a:avLst/>
                </a:prstGeom>
                <a:noFill/>
                <a:ln w="38100" cap="flat" cmpd="sng" algn="ctr">
                  <a:solidFill>
                    <a:srgbClr val="000000"/>
                  </a:solidFill>
                  <a:prstDash val="solid"/>
                </a:ln>
                <a:effectLst/>
              </p:spPr>
            </p:cxnSp>
            <p:sp>
              <p:nvSpPr>
                <p:cNvPr id="30" name="TextBox 29">
                  <a:extLst>
                    <a:ext uri="{FF2B5EF4-FFF2-40B4-BE49-F238E27FC236}">
                      <a16:creationId xmlns:a16="http://schemas.microsoft.com/office/drawing/2014/main" id="{07C22D07-BA66-01D0-E2C3-1ADF8B3FFFBF}"/>
                    </a:ext>
                  </a:extLst>
                </p:cNvPr>
                <p:cNvSpPr txBox="1"/>
                <p:nvPr/>
              </p:nvSpPr>
              <p:spPr>
                <a:xfrm>
                  <a:off x="1588032" y="3712328"/>
                  <a:ext cx="467211" cy="3925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K</a:t>
                  </a:r>
                </a:p>
              </p:txBody>
            </p:sp>
            <p:sp>
              <p:nvSpPr>
                <p:cNvPr id="31" name="Oval 30">
                  <a:extLst>
                    <a:ext uri="{FF2B5EF4-FFF2-40B4-BE49-F238E27FC236}">
                      <a16:creationId xmlns:a16="http://schemas.microsoft.com/office/drawing/2014/main" id="{C341F0FA-6163-6218-C399-732C885F635A}"/>
                    </a:ext>
                  </a:extLst>
                </p:cNvPr>
                <p:cNvSpPr/>
                <p:nvPr/>
              </p:nvSpPr>
              <p:spPr>
                <a:xfrm>
                  <a:off x="2201901"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4096" name="Oval 4095">
                  <a:extLst>
                    <a:ext uri="{FF2B5EF4-FFF2-40B4-BE49-F238E27FC236}">
                      <a16:creationId xmlns:a16="http://schemas.microsoft.com/office/drawing/2014/main" id="{2DFDAA73-9E8E-B078-0BAB-1AB4DCBF5CCE}"/>
                    </a:ext>
                  </a:extLst>
                </p:cNvPr>
                <p:cNvSpPr/>
                <p:nvPr/>
              </p:nvSpPr>
              <p:spPr>
                <a:xfrm>
                  <a:off x="1680364"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grpSp>
        </p:grpSp>
        <p:grpSp>
          <p:nvGrpSpPr>
            <p:cNvPr id="23" name="Group 22">
              <a:extLst>
                <a:ext uri="{FF2B5EF4-FFF2-40B4-BE49-F238E27FC236}">
                  <a16:creationId xmlns:a16="http://schemas.microsoft.com/office/drawing/2014/main" id="{0AB06059-327E-DED6-B5F7-697F3D9B8AF8}"/>
                </a:ext>
              </a:extLst>
            </p:cNvPr>
            <p:cNvGrpSpPr/>
            <p:nvPr/>
          </p:nvGrpSpPr>
          <p:grpSpPr>
            <a:xfrm>
              <a:off x="3609514" y="4184640"/>
              <a:ext cx="1366871" cy="505711"/>
              <a:chOff x="3118555" y="4993452"/>
              <a:chExt cx="1366871" cy="505711"/>
            </a:xfrm>
          </p:grpSpPr>
          <p:cxnSp>
            <p:nvCxnSpPr>
              <p:cNvPr id="24" name="Straight Connector 23">
                <a:extLst>
                  <a:ext uri="{FF2B5EF4-FFF2-40B4-BE49-F238E27FC236}">
                    <a16:creationId xmlns:a16="http://schemas.microsoft.com/office/drawing/2014/main" id="{996ABE4A-5AD6-BB3D-349E-FBD87174AB11}"/>
                  </a:ext>
                </a:extLst>
              </p:cNvPr>
              <p:cNvCxnSpPr>
                <a:cxnSpLocks/>
              </p:cNvCxnSpPr>
              <p:nvPr/>
            </p:nvCxnSpPr>
            <p:spPr>
              <a:xfrm>
                <a:off x="3118555" y="5272720"/>
                <a:ext cx="13668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9058045-22D6-ED51-67B0-F1B4A4395ECA}"/>
                  </a:ext>
                </a:extLst>
              </p:cNvPr>
              <p:cNvSpPr/>
              <p:nvPr/>
            </p:nvSpPr>
            <p:spPr>
              <a:xfrm>
                <a:off x="3449129" y="5121757"/>
                <a:ext cx="741871" cy="301925"/>
              </a:xfrm>
              <a:prstGeom prst="rect">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714A344-B5B3-C888-5091-4B5C16EBD345}"/>
                  </a:ext>
                </a:extLst>
              </p:cNvPr>
              <p:cNvCxnSpPr>
                <a:cxnSpLocks/>
              </p:cNvCxnSpPr>
              <p:nvPr/>
            </p:nvCxnSpPr>
            <p:spPr>
              <a:xfrm flipH="1">
                <a:off x="3565890" y="4993452"/>
                <a:ext cx="558986" cy="50571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566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593EF9-96AF-EE19-2FBF-A166025A04A2}"/>
              </a:ext>
            </a:extLst>
          </p:cNvPr>
          <p:cNvSpPr/>
          <p:nvPr/>
        </p:nvSpPr>
        <p:spPr>
          <a:xfrm>
            <a:off x="267286" y="253218"/>
            <a:ext cx="8602394" cy="4649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oogle Shape;48;p15">
            <a:extLst>
              <a:ext uri="{FF2B5EF4-FFF2-40B4-BE49-F238E27FC236}">
                <a16:creationId xmlns:a16="http://schemas.microsoft.com/office/drawing/2014/main" id="{49F90B29-460E-5D9F-F69E-4CA4ECA1DBB0}"/>
              </a:ext>
            </a:extLst>
          </p:cNvPr>
          <p:cNvGrpSpPr/>
          <p:nvPr/>
        </p:nvGrpSpPr>
        <p:grpSpPr>
          <a:xfrm>
            <a:off x="5898400" y="939424"/>
            <a:ext cx="2978314" cy="4204076"/>
            <a:chOff x="4961611" y="966590"/>
            <a:chExt cx="2978314" cy="4204076"/>
          </a:xfrm>
        </p:grpSpPr>
        <p:grpSp>
          <p:nvGrpSpPr>
            <p:cNvPr id="306" name="Google Shape;49;p15">
              <a:extLst>
                <a:ext uri="{FF2B5EF4-FFF2-40B4-BE49-F238E27FC236}">
                  <a16:creationId xmlns:a16="http://schemas.microsoft.com/office/drawing/2014/main" id="{975B5612-60CE-911D-DBDB-E439478D577C}"/>
                </a:ext>
              </a:extLst>
            </p:cNvPr>
            <p:cNvGrpSpPr/>
            <p:nvPr/>
          </p:nvGrpSpPr>
          <p:grpSpPr>
            <a:xfrm>
              <a:off x="4961834" y="966590"/>
              <a:ext cx="2978091" cy="4204076"/>
              <a:chOff x="5822825" y="1084075"/>
              <a:chExt cx="2894724" cy="4086388"/>
            </a:xfrm>
          </p:grpSpPr>
          <p:sp>
            <p:nvSpPr>
              <p:cNvPr id="311" name="Google Shape;50;p15">
                <a:extLst>
                  <a:ext uri="{FF2B5EF4-FFF2-40B4-BE49-F238E27FC236}">
                    <a16:creationId xmlns:a16="http://schemas.microsoft.com/office/drawing/2014/main" id="{FAD75B44-3D69-96CF-1E8D-151428AE05FD}"/>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2" name="Google Shape;51;p15">
                <a:extLst>
                  <a:ext uri="{FF2B5EF4-FFF2-40B4-BE49-F238E27FC236}">
                    <a16:creationId xmlns:a16="http://schemas.microsoft.com/office/drawing/2014/main" id="{E81126D8-7A2C-AD0C-A0EF-F1A8BA530AD5}"/>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3" name="Google Shape;52;p15">
                <a:extLst>
                  <a:ext uri="{FF2B5EF4-FFF2-40B4-BE49-F238E27FC236}">
                    <a16:creationId xmlns:a16="http://schemas.microsoft.com/office/drawing/2014/main" id="{133C06F9-EFFA-A8C3-CD43-1A263F8019D9}"/>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4" name="Google Shape;53;p15">
                <a:extLst>
                  <a:ext uri="{FF2B5EF4-FFF2-40B4-BE49-F238E27FC236}">
                    <a16:creationId xmlns:a16="http://schemas.microsoft.com/office/drawing/2014/main" id="{10D7AD79-08C2-418F-6F2F-59D26813122F}"/>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5" name="Google Shape;54;p15">
                <a:extLst>
                  <a:ext uri="{FF2B5EF4-FFF2-40B4-BE49-F238E27FC236}">
                    <a16:creationId xmlns:a16="http://schemas.microsoft.com/office/drawing/2014/main" id="{E5D77BAE-AC33-4822-BBFA-93499088BB75}"/>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6" name="Google Shape;55;p15">
                <a:extLst>
                  <a:ext uri="{FF2B5EF4-FFF2-40B4-BE49-F238E27FC236}">
                    <a16:creationId xmlns:a16="http://schemas.microsoft.com/office/drawing/2014/main" id="{A8006D7A-407E-8E60-6D57-E9F10DE19DCA}"/>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7" name="Google Shape;56;p15">
                <a:extLst>
                  <a:ext uri="{FF2B5EF4-FFF2-40B4-BE49-F238E27FC236}">
                    <a16:creationId xmlns:a16="http://schemas.microsoft.com/office/drawing/2014/main" id="{C2E3A94C-8390-34A5-D2DD-30ADD821A7ED}"/>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8" name="Google Shape;57;p15">
                <a:extLst>
                  <a:ext uri="{FF2B5EF4-FFF2-40B4-BE49-F238E27FC236}">
                    <a16:creationId xmlns:a16="http://schemas.microsoft.com/office/drawing/2014/main" id="{4496B19E-B738-3869-47B6-41CBAFB857A2}"/>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9" name="Google Shape;58;p15">
                <a:extLst>
                  <a:ext uri="{FF2B5EF4-FFF2-40B4-BE49-F238E27FC236}">
                    <a16:creationId xmlns:a16="http://schemas.microsoft.com/office/drawing/2014/main" id="{CF550194-F550-4953-5194-BE20F5AE4E18}"/>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0" name="Google Shape;59;p15">
                <a:extLst>
                  <a:ext uri="{FF2B5EF4-FFF2-40B4-BE49-F238E27FC236}">
                    <a16:creationId xmlns:a16="http://schemas.microsoft.com/office/drawing/2014/main" id="{4024A67D-203B-2553-6B89-73498A4A0B6A}"/>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1" name="Google Shape;60;p15">
                <a:extLst>
                  <a:ext uri="{FF2B5EF4-FFF2-40B4-BE49-F238E27FC236}">
                    <a16:creationId xmlns:a16="http://schemas.microsoft.com/office/drawing/2014/main" id="{DBE5FD76-4A01-9F70-07BB-68279FA3FB72}"/>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2" name="Google Shape;61;p15">
                <a:extLst>
                  <a:ext uri="{FF2B5EF4-FFF2-40B4-BE49-F238E27FC236}">
                    <a16:creationId xmlns:a16="http://schemas.microsoft.com/office/drawing/2014/main" id="{DC4EFE21-CE58-8636-8B21-C65BD1ED16A7}"/>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3" name="Google Shape;62;p15">
                <a:extLst>
                  <a:ext uri="{FF2B5EF4-FFF2-40B4-BE49-F238E27FC236}">
                    <a16:creationId xmlns:a16="http://schemas.microsoft.com/office/drawing/2014/main" id="{5BCF2C28-FA2A-0865-70B3-88D37B533BC9}"/>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4" name="Google Shape;63;p15">
                <a:extLst>
                  <a:ext uri="{FF2B5EF4-FFF2-40B4-BE49-F238E27FC236}">
                    <a16:creationId xmlns:a16="http://schemas.microsoft.com/office/drawing/2014/main" id="{E6397F10-FAD9-A32E-D758-68EDFC111C84}"/>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5" name="Google Shape;64;p15">
                <a:extLst>
                  <a:ext uri="{FF2B5EF4-FFF2-40B4-BE49-F238E27FC236}">
                    <a16:creationId xmlns:a16="http://schemas.microsoft.com/office/drawing/2014/main" id="{8EEDE03F-F6E6-22F3-5779-1C5785F2ACD2}"/>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6" name="Google Shape;65;p15">
                <a:extLst>
                  <a:ext uri="{FF2B5EF4-FFF2-40B4-BE49-F238E27FC236}">
                    <a16:creationId xmlns:a16="http://schemas.microsoft.com/office/drawing/2014/main" id="{5812E988-4497-1A9E-763A-CA22227CE4FE}"/>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7" name="Google Shape;66;p15">
                <a:extLst>
                  <a:ext uri="{FF2B5EF4-FFF2-40B4-BE49-F238E27FC236}">
                    <a16:creationId xmlns:a16="http://schemas.microsoft.com/office/drawing/2014/main" id="{AD80A7E1-441F-37F8-94A2-3DFB1F8F81AB}"/>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8" name="Google Shape;67;p15">
                <a:extLst>
                  <a:ext uri="{FF2B5EF4-FFF2-40B4-BE49-F238E27FC236}">
                    <a16:creationId xmlns:a16="http://schemas.microsoft.com/office/drawing/2014/main" id="{8BDDFB32-443E-3E67-C903-A942143DA476}"/>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9" name="Google Shape;68;p15">
                <a:extLst>
                  <a:ext uri="{FF2B5EF4-FFF2-40B4-BE49-F238E27FC236}">
                    <a16:creationId xmlns:a16="http://schemas.microsoft.com/office/drawing/2014/main" id="{6E2542A6-8069-E469-1D66-C5DB4739DC76}"/>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0" name="Google Shape;69;p15">
                <a:extLst>
                  <a:ext uri="{FF2B5EF4-FFF2-40B4-BE49-F238E27FC236}">
                    <a16:creationId xmlns:a16="http://schemas.microsoft.com/office/drawing/2014/main" id="{FA20D908-90FB-23F4-D52B-1906F7518AFA}"/>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1" name="Google Shape;70;p15">
                <a:extLst>
                  <a:ext uri="{FF2B5EF4-FFF2-40B4-BE49-F238E27FC236}">
                    <a16:creationId xmlns:a16="http://schemas.microsoft.com/office/drawing/2014/main" id="{AADB36FA-D0D9-C8B6-706A-A05C31986437}"/>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2" name="Google Shape;71;p15">
                <a:extLst>
                  <a:ext uri="{FF2B5EF4-FFF2-40B4-BE49-F238E27FC236}">
                    <a16:creationId xmlns:a16="http://schemas.microsoft.com/office/drawing/2014/main" id="{71664055-004E-B0E0-DDEE-D987DB428ED0}"/>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3" name="Google Shape;72;p15">
                <a:extLst>
                  <a:ext uri="{FF2B5EF4-FFF2-40B4-BE49-F238E27FC236}">
                    <a16:creationId xmlns:a16="http://schemas.microsoft.com/office/drawing/2014/main" id="{D5F1212B-6299-1BCF-A112-DDD86C191C7B}"/>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4" name="Google Shape;73;p15">
                <a:extLst>
                  <a:ext uri="{FF2B5EF4-FFF2-40B4-BE49-F238E27FC236}">
                    <a16:creationId xmlns:a16="http://schemas.microsoft.com/office/drawing/2014/main" id="{83B4CDFE-9DB8-C91E-AF6B-ADC2FBE8780C}"/>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5" name="Google Shape;74;p15">
                <a:extLst>
                  <a:ext uri="{FF2B5EF4-FFF2-40B4-BE49-F238E27FC236}">
                    <a16:creationId xmlns:a16="http://schemas.microsoft.com/office/drawing/2014/main" id="{214F227F-4109-A9FA-D510-2F5E93E5D685}"/>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6" name="Google Shape;75;p15">
                <a:extLst>
                  <a:ext uri="{FF2B5EF4-FFF2-40B4-BE49-F238E27FC236}">
                    <a16:creationId xmlns:a16="http://schemas.microsoft.com/office/drawing/2014/main" id="{611D9503-5357-1436-5691-0E66DF849FAC}"/>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7" name="Google Shape;76;p15">
                <a:extLst>
                  <a:ext uri="{FF2B5EF4-FFF2-40B4-BE49-F238E27FC236}">
                    <a16:creationId xmlns:a16="http://schemas.microsoft.com/office/drawing/2014/main" id="{0E127F6E-DF7A-6DA0-EE9E-FC1325AB6727}"/>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8" name="Google Shape;77;p15">
                <a:extLst>
                  <a:ext uri="{FF2B5EF4-FFF2-40B4-BE49-F238E27FC236}">
                    <a16:creationId xmlns:a16="http://schemas.microsoft.com/office/drawing/2014/main" id="{D73E429D-15B2-1758-3EFA-8397F5C3FF9B}"/>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9" name="Google Shape;78;p15">
                <a:extLst>
                  <a:ext uri="{FF2B5EF4-FFF2-40B4-BE49-F238E27FC236}">
                    <a16:creationId xmlns:a16="http://schemas.microsoft.com/office/drawing/2014/main" id="{95794BB4-2519-8343-2DD4-B91E38F2BFB2}"/>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0" name="Google Shape;79;p15">
                <a:extLst>
                  <a:ext uri="{FF2B5EF4-FFF2-40B4-BE49-F238E27FC236}">
                    <a16:creationId xmlns:a16="http://schemas.microsoft.com/office/drawing/2014/main" id="{50F6AF94-ED07-6144-944F-4ED9F8C50F4F}"/>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1" name="Google Shape;80;p15">
                <a:extLst>
                  <a:ext uri="{FF2B5EF4-FFF2-40B4-BE49-F238E27FC236}">
                    <a16:creationId xmlns:a16="http://schemas.microsoft.com/office/drawing/2014/main" id="{29DD1904-19EF-9741-C4AD-A67031111672}"/>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2" name="Google Shape;81;p15">
                <a:extLst>
                  <a:ext uri="{FF2B5EF4-FFF2-40B4-BE49-F238E27FC236}">
                    <a16:creationId xmlns:a16="http://schemas.microsoft.com/office/drawing/2014/main" id="{F65F9A85-EF6A-5FE0-16D4-6BCB00F73119}"/>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3" name="Google Shape;82;p15">
                <a:extLst>
                  <a:ext uri="{FF2B5EF4-FFF2-40B4-BE49-F238E27FC236}">
                    <a16:creationId xmlns:a16="http://schemas.microsoft.com/office/drawing/2014/main" id="{2F639527-C5AB-B927-DB10-0A83AA652F07}"/>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4" name="Google Shape;83;p15">
                <a:extLst>
                  <a:ext uri="{FF2B5EF4-FFF2-40B4-BE49-F238E27FC236}">
                    <a16:creationId xmlns:a16="http://schemas.microsoft.com/office/drawing/2014/main" id="{E054F70A-DEF8-4205-58DB-778FC578D2BA}"/>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5" name="Google Shape;84;p15">
                <a:extLst>
                  <a:ext uri="{FF2B5EF4-FFF2-40B4-BE49-F238E27FC236}">
                    <a16:creationId xmlns:a16="http://schemas.microsoft.com/office/drawing/2014/main" id="{C174C818-934C-D638-17F6-EED701177DBB}"/>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6" name="Google Shape;85;p15">
                <a:extLst>
                  <a:ext uri="{FF2B5EF4-FFF2-40B4-BE49-F238E27FC236}">
                    <a16:creationId xmlns:a16="http://schemas.microsoft.com/office/drawing/2014/main" id="{BDBFF145-9515-E6FD-2197-448E85B1FAD8}"/>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7" name="Google Shape;86;p15">
                <a:extLst>
                  <a:ext uri="{FF2B5EF4-FFF2-40B4-BE49-F238E27FC236}">
                    <a16:creationId xmlns:a16="http://schemas.microsoft.com/office/drawing/2014/main" id="{793A982A-ED38-BF7C-F03F-73B5C273353B}"/>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8" name="Google Shape;87;p15">
                <a:extLst>
                  <a:ext uri="{FF2B5EF4-FFF2-40B4-BE49-F238E27FC236}">
                    <a16:creationId xmlns:a16="http://schemas.microsoft.com/office/drawing/2014/main" id="{F125365B-7D54-107F-374C-892CBCD6C2AA}"/>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9" name="Google Shape;88;p15">
                <a:extLst>
                  <a:ext uri="{FF2B5EF4-FFF2-40B4-BE49-F238E27FC236}">
                    <a16:creationId xmlns:a16="http://schemas.microsoft.com/office/drawing/2014/main" id="{EFA3EDAC-763C-4C04-1434-5294C95F6BA8}"/>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0" name="Google Shape;89;p15">
                <a:extLst>
                  <a:ext uri="{FF2B5EF4-FFF2-40B4-BE49-F238E27FC236}">
                    <a16:creationId xmlns:a16="http://schemas.microsoft.com/office/drawing/2014/main" id="{ADAB63C7-17A5-9EEC-5164-71093FAFF7B5}"/>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1" name="Google Shape;90;p15">
                <a:extLst>
                  <a:ext uri="{FF2B5EF4-FFF2-40B4-BE49-F238E27FC236}">
                    <a16:creationId xmlns:a16="http://schemas.microsoft.com/office/drawing/2014/main" id="{732343A2-3542-0EE2-5E83-0BE7608BC970}"/>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2" name="Google Shape;91;p15">
                <a:extLst>
                  <a:ext uri="{FF2B5EF4-FFF2-40B4-BE49-F238E27FC236}">
                    <a16:creationId xmlns:a16="http://schemas.microsoft.com/office/drawing/2014/main" id="{3FF76C91-5BD5-816C-CE23-705B484A45EF}"/>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3" name="Google Shape;92;p15">
                <a:extLst>
                  <a:ext uri="{FF2B5EF4-FFF2-40B4-BE49-F238E27FC236}">
                    <a16:creationId xmlns:a16="http://schemas.microsoft.com/office/drawing/2014/main" id="{DA834D07-B9A9-F6E3-688D-36D12D7DE074}"/>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4" name="Google Shape;93;p15">
                <a:extLst>
                  <a:ext uri="{FF2B5EF4-FFF2-40B4-BE49-F238E27FC236}">
                    <a16:creationId xmlns:a16="http://schemas.microsoft.com/office/drawing/2014/main" id="{5DDE4195-02B6-F8F6-9CD6-5E488BEFCA68}"/>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5" name="Google Shape;94;p15">
                <a:extLst>
                  <a:ext uri="{FF2B5EF4-FFF2-40B4-BE49-F238E27FC236}">
                    <a16:creationId xmlns:a16="http://schemas.microsoft.com/office/drawing/2014/main" id="{B45A9CA7-C32F-CE52-DA15-AC8020473D77}"/>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6" name="Google Shape;95;p15">
                <a:extLst>
                  <a:ext uri="{FF2B5EF4-FFF2-40B4-BE49-F238E27FC236}">
                    <a16:creationId xmlns:a16="http://schemas.microsoft.com/office/drawing/2014/main" id="{4EB4D8EB-0920-AABC-8A12-323E2C8E4C3A}"/>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7" name="Google Shape;96;p15">
                <a:extLst>
                  <a:ext uri="{FF2B5EF4-FFF2-40B4-BE49-F238E27FC236}">
                    <a16:creationId xmlns:a16="http://schemas.microsoft.com/office/drawing/2014/main" id="{0FDBD05D-E21C-768A-2130-EE68B6944AD3}"/>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8" name="Google Shape;97;p15">
                <a:extLst>
                  <a:ext uri="{FF2B5EF4-FFF2-40B4-BE49-F238E27FC236}">
                    <a16:creationId xmlns:a16="http://schemas.microsoft.com/office/drawing/2014/main" id="{2EA636E9-39F5-E041-29B8-5A17C09D99E8}"/>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9" name="Google Shape;98;p15">
                <a:extLst>
                  <a:ext uri="{FF2B5EF4-FFF2-40B4-BE49-F238E27FC236}">
                    <a16:creationId xmlns:a16="http://schemas.microsoft.com/office/drawing/2014/main" id="{F798E858-76EF-9DC8-E952-641B29721A70}"/>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0" name="Google Shape;99;p15">
                <a:extLst>
                  <a:ext uri="{FF2B5EF4-FFF2-40B4-BE49-F238E27FC236}">
                    <a16:creationId xmlns:a16="http://schemas.microsoft.com/office/drawing/2014/main" id="{7051919A-4B0C-0427-45BE-E985293BA265}"/>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1" name="Google Shape;100;p15">
                <a:extLst>
                  <a:ext uri="{FF2B5EF4-FFF2-40B4-BE49-F238E27FC236}">
                    <a16:creationId xmlns:a16="http://schemas.microsoft.com/office/drawing/2014/main" id="{62708533-B8E6-6F35-E99D-2DBBB886CC9E}"/>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2" name="Google Shape;101;p15">
                <a:extLst>
                  <a:ext uri="{FF2B5EF4-FFF2-40B4-BE49-F238E27FC236}">
                    <a16:creationId xmlns:a16="http://schemas.microsoft.com/office/drawing/2014/main" id="{E9CBF1E5-F9E8-2191-D1D7-C402F2CB6C74}"/>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3" name="Google Shape;102;p15">
                <a:extLst>
                  <a:ext uri="{FF2B5EF4-FFF2-40B4-BE49-F238E27FC236}">
                    <a16:creationId xmlns:a16="http://schemas.microsoft.com/office/drawing/2014/main" id="{3AC60473-6C32-4FFD-7CC4-528B9D82B2C6}"/>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4" name="Google Shape;103;p15">
                <a:extLst>
                  <a:ext uri="{FF2B5EF4-FFF2-40B4-BE49-F238E27FC236}">
                    <a16:creationId xmlns:a16="http://schemas.microsoft.com/office/drawing/2014/main" id="{31075E63-9E5C-E550-5A11-DD35B3FEC70D}"/>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307" name="Google Shape;104;p15">
              <a:extLst>
                <a:ext uri="{FF2B5EF4-FFF2-40B4-BE49-F238E27FC236}">
                  <a16:creationId xmlns:a16="http://schemas.microsoft.com/office/drawing/2014/main" id="{415A8065-7173-3C6E-164F-F4AB9DD6563B}"/>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8" name="Google Shape;105;p15">
              <a:extLst>
                <a:ext uri="{FF2B5EF4-FFF2-40B4-BE49-F238E27FC236}">
                  <a16:creationId xmlns:a16="http://schemas.microsoft.com/office/drawing/2014/main" id="{A238906E-C186-EBAA-79B1-94708D9F70C7}"/>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9" name="Google Shape;106;p15">
              <a:extLst>
                <a:ext uri="{FF2B5EF4-FFF2-40B4-BE49-F238E27FC236}">
                  <a16:creationId xmlns:a16="http://schemas.microsoft.com/office/drawing/2014/main" id="{31B02B10-AF81-CBF7-5D00-54C432B1E726}"/>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0" name="Google Shape;107;p15">
              <a:extLst>
                <a:ext uri="{FF2B5EF4-FFF2-40B4-BE49-F238E27FC236}">
                  <a16:creationId xmlns:a16="http://schemas.microsoft.com/office/drawing/2014/main" id="{E689199F-C4DC-8994-848E-C923BD0816CF}"/>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78370C07-2AD9-AB46-89A4-C19C9CFF80FE}"/>
              </a:ext>
            </a:extLst>
          </p:cNvPr>
          <p:cNvSpPr txBox="1"/>
          <p:nvPr/>
        </p:nvSpPr>
        <p:spPr>
          <a:xfrm>
            <a:off x="949123" y="1096271"/>
            <a:ext cx="4572000" cy="2862322"/>
          </a:xfrm>
          <a:prstGeom prst="rect">
            <a:avLst/>
          </a:prstGeom>
          <a:noFill/>
        </p:spPr>
        <p:txBody>
          <a:bodyPr wrap="square">
            <a:spAutoFit/>
          </a:bodyPr>
          <a:lstStyle/>
          <a:p>
            <a:pPr algn="ctr" defTabSz="1219170">
              <a:buClr>
                <a:srgbClr val="000000"/>
              </a:buClr>
            </a:pP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Kính</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Chúc</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Quý</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Thầy</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Cô</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Và</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Các</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Em</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Học</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Sinh</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Sức</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Khỏe</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Xin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Trân</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Trọng</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Kính</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Chào</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t>
            </a:r>
            <a:endParaRPr lang="en-US" sz="3600" b="1" kern="0" dirty="0">
              <a:solidFill>
                <a:srgbClr val="0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6470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2332399" y="730161"/>
            <a:ext cx="4730557" cy="5931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accent3">
                    <a:lumMod val="10000"/>
                  </a:schemeClr>
                </a:solidFill>
                <a:cs typeface="Arial" panose="020B0604020202020204" pitchFamily="34" charset="0"/>
              </a:rPr>
              <a:t>NỘI DUNG BÀI HỌC</a:t>
            </a:r>
            <a:endParaRPr sz="3600" dirty="0">
              <a:solidFill>
                <a:schemeClr val="accent3">
                  <a:lumMod val="10000"/>
                </a:schemeClr>
              </a:solidFill>
            </a:endParaRPr>
          </a:p>
        </p:txBody>
      </p:sp>
      <p:sp>
        <p:nvSpPr>
          <p:cNvPr id="14" name="Google Shape;253;p16">
            <a:extLst>
              <a:ext uri="{FF2B5EF4-FFF2-40B4-BE49-F238E27FC236}">
                <a16:creationId xmlns:a16="http://schemas.microsoft.com/office/drawing/2014/main" id="{BE07FE16-DFA7-AF99-A75C-4A75B1A1E9E1}"/>
              </a:ext>
            </a:extLst>
          </p:cNvPr>
          <p:cNvSpPr txBox="1"/>
          <p:nvPr/>
        </p:nvSpPr>
        <p:spPr>
          <a:xfrm>
            <a:off x="5336620" y="3603530"/>
            <a:ext cx="2455522" cy="5931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rgbClr val="2D7577"/>
                </a:solidFill>
                <a:latin typeface="Arial" panose="020B0604020202020204" pitchFamily="34" charset="0"/>
                <a:ea typeface="Ranchers"/>
                <a:cs typeface="Ranchers"/>
                <a:sym typeface="Ranchers"/>
              </a:rPr>
              <a:t>Hiệu</a:t>
            </a:r>
            <a:r>
              <a:rPr lang="en-US" sz="2400" b="1" dirty="0">
                <a:solidFill>
                  <a:srgbClr val="2D7577"/>
                </a:solidFill>
                <a:latin typeface="Arial" panose="020B0604020202020204" pitchFamily="34" charset="0"/>
                <a:ea typeface="Ranchers"/>
                <a:cs typeface="Ranchers"/>
                <a:sym typeface="Ranchers"/>
              </a:rPr>
              <a:t> </a:t>
            </a:r>
            <a:r>
              <a:rPr lang="en-US" sz="2400" b="1" dirty="0" err="1">
                <a:solidFill>
                  <a:srgbClr val="2D7577"/>
                </a:solidFill>
                <a:latin typeface="Arial" panose="020B0604020202020204" pitchFamily="34" charset="0"/>
                <a:ea typeface="Ranchers"/>
                <a:cs typeface="Ranchers"/>
                <a:sym typeface="Ranchers"/>
              </a:rPr>
              <a:t>Điện</a:t>
            </a:r>
            <a:r>
              <a:rPr lang="en-US" sz="2400" b="1" dirty="0">
                <a:solidFill>
                  <a:srgbClr val="2D7577"/>
                </a:solidFill>
                <a:latin typeface="Arial" panose="020B0604020202020204" pitchFamily="34" charset="0"/>
                <a:ea typeface="Ranchers"/>
                <a:cs typeface="Ranchers"/>
                <a:sym typeface="Ranchers"/>
              </a:rPr>
              <a:t> </a:t>
            </a:r>
            <a:r>
              <a:rPr lang="en-US" sz="2400" b="1" dirty="0" err="1">
                <a:solidFill>
                  <a:srgbClr val="2D7577"/>
                </a:solidFill>
                <a:latin typeface="Arial" panose="020B0604020202020204" pitchFamily="34" charset="0"/>
                <a:ea typeface="Ranchers"/>
                <a:cs typeface="Ranchers"/>
                <a:sym typeface="Ranchers"/>
              </a:rPr>
              <a:t>Thế</a:t>
            </a:r>
            <a:endParaRPr lang="en-US" sz="2400" b="1" dirty="0">
              <a:solidFill>
                <a:srgbClr val="2D7577"/>
              </a:solidFill>
              <a:latin typeface="Arial" panose="020B0604020202020204" pitchFamily="34" charset="0"/>
              <a:ea typeface="Ranchers"/>
              <a:cs typeface="Ranchers"/>
              <a:sym typeface="Ranchers"/>
            </a:endParaRPr>
          </a:p>
        </p:txBody>
      </p:sp>
      <p:sp>
        <p:nvSpPr>
          <p:cNvPr id="22" name="Google Shape;253;p16">
            <a:extLst>
              <a:ext uri="{FF2B5EF4-FFF2-40B4-BE49-F238E27FC236}">
                <a16:creationId xmlns:a16="http://schemas.microsoft.com/office/drawing/2014/main" id="{7A6BBD3E-F5E8-9C57-0DC9-F1BE94A55253}"/>
              </a:ext>
            </a:extLst>
          </p:cNvPr>
          <p:cNvSpPr txBox="1"/>
          <p:nvPr/>
        </p:nvSpPr>
        <p:spPr>
          <a:xfrm>
            <a:off x="1989336" y="3290814"/>
            <a:ext cx="1998091" cy="127558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tx2">
                    <a:lumMod val="50000"/>
                  </a:schemeClr>
                </a:solidFill>
                <a:latin typeface="Arial" panose="020B0604020202020204" pitchFamily="34" charset="0"/>
                <a:ea typeface="Ranchers"/>
                <a:cs typeface="Ranchers"/>
                <a:sym typeface="Ranchers"/>
              </a:rPr>
              <a:t>Cườ</a:t>
            </a:r>
            <a:r>
              <a:rPr lang="en-US" sz="2400" b="1" dirty="0">
                <a:solidFill>
                  <a:schemeClr val="tx2">
                    <a:lumMod val="50000"/>
                  </a:schemeClr>
                </a:solidFill>
                <a:latin typeface="Arial" panose="020B0604020202020204" pitchFamily="34" charset="0"/>
                <a:ea typeface="Ranchers"/>
                <a:cs typeface="Ranchers"/>
                <a:sym typeface="Ranchers"/>
              </a:rPr>
              <a:t>ng </a:t>
            </a:r>
            <a:r>
              <a:rPr lang="en-US" sz="2400" b="1" dirty="0" err="1">
                <a:solidFill>
                  <a:schemeClr val="tx2">
                    <a:lumMod val="50000"/>
                  </a:schemeClr>
                </a:solidFill>
                <a:latin typeface="Arial" panose="020B0604020202020204" pitchFamily="34" charset="0"/>
                <a:ea typeface="Ranchers"/>
                <a:cs typeface="Ranchers"/>
                <a:sym typeface="Ranchers"/>
              </a:rPr>
              <a:t>Độ</a:t>
            </a:r>
            <a:r>
              <a:rPr lang="en-US" sz="2400" b="1" dirty="0">
                <a:solidFill>
                  <a:schemeClr val="tx2">
                    <a:lumMod val="50000"/>
                  </a:schemeClr>
                </a:solidFill>
                <a:latin typeface="Arial" panose="020B0604020202020204" pitchFamily="34" charset="0"/>
                <a:ea typeface="Ranchers"/>
                <a:cs typeface="Ranchers"/>
                <a:sym typeface="Ranchers"/>
              </a:rPr>
              <a:t> </a:t>
            </a:r>
            <a:r>
              <a:rPr lang="en-US" sz="2400" b="1" dirty="0" err="1">
                <a:solidFill>
                  <a:schemeClr val="tx2">
                    <a:lumMod val="50000"/>
                  </a:schemeClr>
                </a:solidFill>
                <a:latin typeface="Arial" panose="020B0604020202020204" pitchFamily="34" charset="0"/>
                <a:ea typeface="Ranchers"/>
                <a:cs typeface="Ranchers"/>
                <a:sym typeface="Ranchers"/>
              </a:rPr>
              <a:t>Dòng</a:t>
            </a:r>
            <a:r>
              <a:rPr lang="en-US" sz="2400" b="1" dirty="0">
                <a:solidFill>
                  <a:schemeClr val="tx2">
                    <a:lumMod val="50000"/>
                  </a:schemeClr>
                </a:solidFill>
                <a:latin typeface="Arial" panose="020B0604020202020204" pitchFamily="34" charset="0"/>
                <a:ea typeface="Ranchers"/>
                <a:cs typeface="Ranchers"/>
                <a:sym typeface="Ranchers"/>
              </a:rPr>
              <a:t> </a:t>
            </a:r>
            <a:r>
              <a:rPr lang="en-US" sz="2400" b="1" dirty="0" err="1">
                <a:solidFill>
                  <a:schemeClr val="tx2">
                    <a:lumMod val="50000"/>
                  </a:schemeClr>
                </a:solidFill>
                <a:latin typeface="Arial" panose="020B0604020202020204" pitchFamily="34" charset="0"/>
                <a:ea typeface="Ranchers"/>
                <a:cs typeface="Ranchers"/>
                <a:sym typeface="Ranchers"/>
              </a:rPr>
              <a:t>Điện</a:t>
            </a:r>
            <a:endParaRPr lang="en-US" sz="2400" b="1" dirty="0">
              <a:solidFill>
                <a:schemeClr val="tx2">
                  <a:lumMod val="50000"/>
                </a:schemeClr>
              </a:solidFill>
              <a:latin typeface="Arial" panose="020B0604020202020204" pitchFamily="34" charset="0"/>
              <a:ea typeface="Ranchers"/>
              <a:cs typeface="Ranchers"/>
              <a:sym typeface="Ranchers"/>
            </a:endParaRPr>
          </a:p>
        </p:txBody>
      </p:sp>
      <p:grpSp>
        <p:nvGrpSpPr>
          <p:cNvPr id="12" name="Group 11">
            <a:extLst>
              <a:ext uri="{FF2B5EF4-FFF2-40B4-BE49-F238E27FC236}">
                <a16:creationId xmlns:a16="http://schemas.microsoft.com/office/drawing/2014/main" id="{5E8346EC-8FF2-AACC-8474-A774EF11C022}"/>
              </a:ext>
            </a:extLst>
          </p:cNvPr>
          <p:cNvGrpSpPr/>
          <p:nvPr/>
        </p:nvGrpSpPr>
        <p:grpSpPr>
          <a:xfrm>
            <a:off x="2246352" y="1812710"/>
            <a:ext cx="1484062" cy="1484062"/>
            <a:chOff x="2246352" y="1613101"/>
            <a:chExt cx="1484062" cy="1484062"/>
          </a:xfrm>
        </p:grpSpPr>
        <p:sp>
          <p:nvSpPr>
            <p:cNvPr id="16" name="Google Shape;254;p16">
              <a:extLst>
                <a:ext uri="{FF2B5EF4-FFF2-40B4-BE49-F238E27FC236}">
                  <a16:creationId xmlns:a16="http://schemas.microsoft.com/office/drawing/2014/main" id="{44039EEC-1D96-FDDE-71DD-3B2AD6955402}"/>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Picture 2">
              <a:extLst>
                <a:ext uri="{FF2B5EF4-FFF2-40B4-BE49-F238E27FC236}">
                  <a16:creationId xmlns:a16="http://schemas.microsoft.com/office/drawing/2014/main" id="{B6E68140-A71D-518C-7371-140B28D97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07280449-4B70-7CC5-27A7-00EB6147755C}"/>
              </a:ext>
            </a:extLst>
          </p:cNvPr>
          <p:cNvGrpSpPr/>
          <p:nvPr/>
        </p:nvGrpSpPr>
        <p:grpSpPr>
          <a:xfrm>
            <a:off x="5822351" y="1829719"/>
            <a:ext cx="1484062" cy="1484062"/>
            <a:chOff x="5822351" y="1829719"/>
            <a:chExt cx="1484062" cy="1484062"/>
          </a:xfrm>
        </p:grpSpPr>
        <p:sp>
          <p:nvSpPr>
            <p:cNvPr id="9" name="Google Shape;254;p16">
              <a:extLst>
                <a:ext uri="{FF2B5EF4-FFF2-40B4-BE49-F238E27FC236}">
                  <a16:creationId xmlns:a16="http://schemas.microsoft.com/office/drawing/2014/main" id="{4058F571-31BB-6A2E-7A9E-A53C4B607F1D}"/>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7" name="Picture 6">
              <a:extLst>
                <a:ext uri="{FF2B5EF4-FFF2-40B4-BE49-F238E27FC236}">
                  <a16:creationId xmlns:a16="http://schemas.microsoft.com/office/drawing/2014/main" id="{12776B84-EFE2-D479-54B5-DB83D702F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6000"/>
                                  </p:iterate>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6000"/>
                                  </p:iterate>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 name="Google Shape;253;p16">
            <a:extLst>
              <a:ext uri="{FF2B5EF4-FFF2-40B4-BE49-F238E27FC236}">
                <a16:creationId xmlns:a16="http://schemas.microsoft.com/office/drawing/2014/main" id="{9EAD8356-B504-E125-BDCF-AC5522C9A65C}"/>
              </a:ext>
            </a:extLst>
          </p:cNvPr>
          <p:cNvSpPr txBox="1"/>
          <p:nvPr/>
        </p:nvSpPr>
        <p:spPr>
          <a:xfrm>
            <a:off x="1825785" y="4012510"/>
            <a:ext cx="5898293" cy="66815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solidFill>
                  <a:schemeClr val="tx2">
                    <a:lumMod val="50000"/>
                  </a:schemeClr>
                </a:solidFill>
                <a:latin typeface="Arial" panose="020B0604020202020204" pitchFamily="34" charset="0"/>
                <a:ea typeface="Ranchers"/>
                <a:cs typeface="Ranchers"/>
                <a:sym typeface="Ranchers"/>
              </a:rPr>
              <a:t>Cườ</a:t>
            </a:r>
            <a:r>
              <a:rPr lang="en-US" sz="4000" b="1" dirty="0">
                <a:solidFill>
                  <a:schemeClr val="tx2">
                    <a:lumMod val="50000"/>
                  </a:schemeClr>
                </a:solidFill>
                <a:latin typeface="Arial" panose="020B0604020202020204" pitchFamily="34" charset="0"/>
                <a:ea typeface="Ranchers"/>
                <a:cs typeface="Ranchers"/>
                <a:sym typeface="Ranchers"/>
              </a:rPr>
              <a:t>ng </a:t>
            </a:r>
            <a:r>
              <a:rPr lang="en-US" sz="4000" b="1" dirty="0" err="1">
                <a:solidFill>
                  <a:schemeClr val="tx2">
                    <a:lumMod val="50000"/>
                  </a:schemeClr>
                </a:solidFill>
                <a:latin typeface="Arial" panose="020B0604020202020204" pitchFamily="34" charset="0"/>
                <a:ea typeface="Ranchers"/>
                <a:cs typeface="Ranchers"/>
                <a:sym typeface="Ranchers"/>
              </a:rPr>
              <a:t>Độ</a:t>
            </a:r>
            <a:r>
              <a:rPr lang="en-US" sz="4000" b="1" dirty="0">
                <a:solidFill>
                  <a:schemeClr val="tx2">
                    <a:lumMod val="50000"/>
                  </a:schemeClr>
                </a:solidFill>
                <a:latin typeface="Arial" panose="020B0604020202020204" pitchFamily="34" charset="0"/>
                <a:ea typeface="Ranchers"/>
                <a:cs typeface="Ranchers"/>
                <a:sym typeface="Ranchers"/>
              </a:rPr>
              <a:t> </a:t>
            </a:r>
            <a:r>
              <a:rPr lang="en-US" sz="4000" b="1" dirty="0" err="1">
                <a:solidFill>
                  <a:schemeClr val="tx2">
                    <a:lumMod val="50000"/>
                  </a:schemeClr>
                </a:solidFill>
                <a:latin typeface="Arial" panose="020B0604020202020204" pitchFamily="34" charset="0"/>
                <a:ea typeface="Ranchers"/>
                <a:cs typeface="Ranchers"/>
                <a:sym typeface="Ranchers"/>
              </a:rPr>
              <a:t>Dòng</a:t>
            </a:r>
            <a:r>
              <a:rPr lang="en-US" sz="4000" b="1" dirty="0">
                <a:solidFill>
                  <a:schemeClr val="tx2">
                    <a:lumMod val="50000"/>
                  </a:schemeClr>
                </a:solidFill>
                <a:latin typeface="Arial" panose="020B0604020202020204" pitchFamily="34" charset="0"/>
                <a:ea typeface="Ranchers"/>
                <a:cs typeface="Ranchers"/>
                <a:sym typeface="Ranchers"/>
              </a:rPr>
              <a:t> </a:t>
            </a:r>
            <a:r>
              <a:rPr lang="en-US" sz="4000" b="1" dirty="0" err="1">
                <a:solidFill>
                  <a:schemeClr val="tx2">
                    <a:lumMod val="50000"/>
                  </a:schemeClr>
                </a:solidFill>
                <a:latin typeface="Arial" panose="020B0604020202020204" pitchFamily="34" charset="0"/>
                <a:ea typeface="Ranchers"/>
                <a:cs typeface="Ranchers"/>
                <a:sym typeface="Ranchers"/>
              </a:rPr>
              <a:t>Điện</a:t>
            </a:r>
            <a:endParaRPr lang="en-US" sz="4000" b="1" dirty="0">
              <a:solidFill>
                <a:schemeClr val="tx2">
                  <a:lumMod val="50000"/>
                </a:schemeClr>
              </a:solidFill>
              <a:latin typeface="Arial" panose="020B0604020202020204" pitchFamily="34" charset="0"/>
              <a:ea typeface="Ranchers"/>
              <a:cs typeface="Ranchers"/>
              <a:sym typeface="Ranchers"/>
            </a:endParaRPr>
          </a:p>
        </p:txBody>
      </p:sp>
      <p:grpSp>
        <p:nvGrpSpPr>
          <p:cNvPr id="5" name="Group 4">
            <a:extLst>
              <a:ext uri="{FF2B5EF4-FFF2-40B4-BE49-F238E27FC236}">
                <a16:creationId xmlns:a16="http://schemas.microsoft.com/office/drawing/2014/main" id="{026B0F4B-FA54-9E96-B6E9-8BCBB1E0B91F}"/>
              </a:ext>
            </a:extLst>
          </p:cNvPr>
          <p:cNvGrpSpPr/>
          <p:nvPr/>
        </p:nvGrpSpPr>
        <p:grpSpPr>
          <a:xfrm>
            <a:off x="2929673" y="600944"/>
            <a:ext cx="3284653" cy="3284653"/>
            <a:chOff x="2246352" y="1613101"/>
            <a:chExt cx="1484062" cy="1484062"/>
          </a:xfrm>
        </p:grpSpPr>
        <p:sp>
          <p:nvSpPr>
            <p:cNvPr id="9" name="Google Shape;254;p16">
              <a:extLst>
                <a:ext uri="{FF2B5EF4-FFF2-40B4-BE49-F238E27FC236}">
                  <a16:creationId xmlns:a16="http://schemas.microsoft.com/office/drawing/2014/main" id="{EB2F1460-96F6-EA67-B26C-D6703042C05C}"/>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 name="Picture 2">
              <a:extLst>
                <a:ext uri="{FF2B5EF4-FFF2-40B4-BE49-F238E27FC236}">
                  <a16:creationId xmlns:a16="http://schemas.microsoft.com/office/drawing/2014/main" id="{E559CD5A-2D76-552A-EF4E-726F22986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Google Shape;253;p16">
            <a:extLst>
              <a:ext uri="{FF2B5EF4-FFF2-40B4-BE49-F238E27FC236}">
                <a16:creationId xmlns:a16="http://schemas.microsoft.com/office/drawing/2014/main" id="{ACAA5076-3A61-D457-9B55-CA6D7E75CC5B}"/>
              </a:ext>
            </a:extLst>
          </p:cNvPr>
          <p:cNvSpPr txBox="1"/>
          <p:nvPr/>
        </p:nvSpPr>
        <p:spPr>
          <a:xfrm>
            <a:off x="9881325" y="3948695"/>
            <a:ext cx="2455522" cy="5931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rgbClr val="2D7577"/>
                </a:solidFill>
                <a:latin typeface="Arial" panose="020B0604020202020204" pitchFamily="34" charset="0"/>
                <a:ea typeface="Ranchers"/>
                <a:cs typeface="Ranchers"/>
                <a:sym typeface="Ranchers"/>
              </a:rPr>
              <a:t>Hiệu</a:t>
            </a:r>
            <a:r>
              <a:rPr lang="en-US" sz="2400" b="1" dirty="0">
                <a:solidFill>
                  <a:srgbClr val="2D7577"/>
                </a:solidFill>
                <a:latin typeface="Arial" panose="020B0604020202020204" pitchFamily="34" charset="0"/>
                <a:ea typeface="Ranchers"/>
                <a:cs typeface="Ranchers"/>
                <a:sym typeface="Ranchers"/>
              </a:rPr>
              <a:t> </a:t>
            </a:r>
            <a:r>
              <a:rPr lang="en-US" sz="2400" b="1" dirty="0" err="1">
                <a:solidFill>
                  <a:srgbClr val="2D7577"/>
                </a:solidFill>
                <a:latin typeface="Arial" panose="020B0604020202020204" pitchFamily="34" charset="0"/>
                <a:ea typeface="Ranchers"/>
                <a:cs typeface="Ranchers"/>
                <a:sym typeface="Ranchers"/>
              </a:rPr>
              <a:t>Điện</a:t>
            </a:r>
            <a:r>
              <a:rPr lang="en-US" sz="2400" b="1" dirty="0">
                <a:solidFill>
                  <a:srgbClr val="2D7577"/>
                </a:solidFill>
                <a:latin typeface="Arial" panose="020B0604020202020204" pitchFamily="34" charset="0"/>
                <a:ea typeface="Ranchers"/>
                <a:cs typeface="Ranchers"/>
                <a:sym typeface="Ranchers"/>
              </a:rPr>
              <a:t> </a:t>
            </a:r>
            <a:r>
              <a:rPr lang="en-US" sz="2400" b="1" dirty="0" err="1">
                <a:solidFill>
                  <a:srgbClr val="2D7577"/>
                </a:solidFill>
                <a:latin typeface="Arial" panose="020B0604020202020204" pitchFamily="34" charset="0"/>
                <a:ea typeface="Ranchers"/>
                <a:cs typeface="Ranchers"/>
                <a:sym typeface="Ranchers"/>
              </a:rPr>
              <a:t>Thế</a:t>
            </a:r>
            <a:endParaRPr lang="en-US" sz="2400" b="1" dirty="0">
              <a:solidFill>
                <a:srgbClr val="2D7577"/>
              </a:solidFill>
              <a:latin typeface="Arial" panose="020B0604020202020204" pitchFamily="34" charset="0"/>
              <a:ea typeface="Ranchers"/>
              <a:cs typeface="Ranchers"/>
              <a:sym typeface="Ranchers"/>
            </a:endParaRPr>
          </a:p>
        </p:txBody>
      </p:sp>
      <p:grpSp>
        <p:nvGrpSpPr>
          <p:cNvPr id="27" name="Group 26">
            <a:extLst>
              <a:ext uri="{FF2B5EF4-FFF2-40B4-BE49-F238E27FC236}">
                <a16:creationId xmlns:a16="http://schemas.microsoft.com/office/drawing/2014/main" id="{A1E3AC2E-5710-08A4-A81D-37A08072C888}"/>
              </a:ext>
            </a:extLst>
          </p:cNvPr>
          <p:cNvGrpSpPr/>
          <p:nvPr/>
        </p:nvGrpSpPr>
        <p:grpSpPr>
          <a:xfrm>
            <a:off x="10135043" y="1829719"/>
            <a:ext cx="1484062" cy="1484062"/>
            <a:chOff x="5822351" y="1829719"/>
            <a:chExt cx="1484062" cy="1484062"/>
          </a:xfrm>
        </p:grpSpPr>
        <p:sp>
          <p:nvSpPr>
            <p:cNvPr id="31" name="Google Shape;254;p16">
              <a:extLst>
                <a:ext uri="{FF2B5EF4-FFF2-40B4-BE49-F238E27FC236}">
                  <a16:creationId xmlns:a16="http://schemas.microsoft.com/office/drawing/2014/main" id="{C75F1CA7-8366-4223-86AF-278A89ACCE66}"/>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24" name="Picture 6">
              <a:extLst>
                <a:ext uri="{FF2B5EF4-FFF2-40B4-BE49-F238E27FC236}">
                  <a16:creationId xmlns:a16="http://schemas.microsoft.com/office/drawing/2014/main" id="{E54BACFC-588C-2F22-DD80-6210C59A5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5222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760960" y="684179"/>
            <a:ext cx="8008968" cy="51261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253;p16">
            <a:extLst>
              <a:ext uri="{FF2B5EF4-FFF2-40B4-BE49-F238E27FC236}">
                <a16:creationId xmlns:a16="http://schemas.microsoft.com/office/drawing/2014/main" id="{3A19E924-A90F-1D73-FA02-5A31FF980698}"/>
              </a:ext>
            </a:extLst>
          </p:cNvPr>
          <p:cNvSpPr txBox="1"/>
          <p:nvPr/>
        </p:nvSpPr>
        <p:spPr>
          <a:xfrm>
            <a:off x="691562" y="211168"/>
            <a:ext cx="3714308" cy="39517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sz="2000" b="1" dirty="0">
                <a:solidFill>
                  <a:schemeClr val="tx2">
                    <a:lumMod val="50000"/>
                  </a:schemeClr>
                </a:solidFill>
                <a:latin typeface="Arial" panose="020B0604020202020204" pitchFamily="34" charset="0"/>
                <a:ea typeface="Ranchers"/>
                <a:cs typeface="Ranchers"/>
                <a:sym typeface="Ranchers"/>
              </a:rPr>
              <a:t>Cườ</a:t>
            </a:r>
            <a:r>
              <a:rPr lang="en-US" sz="2000" b="1" dirty="0">
                <a:solidFill>
                  <a:schemeClr val="tx2">
                    <a:lumMod val="50000"/>
                  </a:schemeClr>
                </a:solidFill>
                <a:latin typeface="Arial" panose="020B0604020202020204" pitchFamily="34" charset="0"/>
                <a:ea typeface="Ranchers"/>
                <a:cs typeface="Ranchers"/>
                <a:sym typeface="Ranchers"/>
              </a:rPr>
              <a:t>ng </a:t>
            </a:r>
            <a:r>
              <a:rPr lang="en-US" sz="2000" b="1" dirty="0" err="1">
                <a:solidFill>
                  <a:schemeClr val="tx2">
                    <a:lumMod val="50000"/>
                  </a:schemeClr>
                </a:solidFill>
                <a:latin typeface="Arial" panose="020B0604020202020204" pitchFamily="34" charset="0"/>
                <a:ea typeface="Ranchers"/>
                <a:cs typeface="Ranchers"/>
                <a:sym typeface="Ranchers"/>
              </a:rPr>
              <a:t>Độ</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Dòng</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Điện</a:t>
            </a:r>
            <a:endParaRPr lang="en-US" sz="2000" b="1" dirty="0">
              <a:solidFill>
                <a:schemeClr val="tx2">
                  <a:lumMod val="50000"/>
                </a:schemeClr>
              </a:solidFill>
              <a:latin typeface="Arial" panose="020B0604020202020204" pitchFamily="34" charset="0"/>
              <a:ea typeface="Ranchers"/>
              <a:cs typeface="Ranchers"/>
              <a:sym typeface="Ranchers"/>
            </a:endParaRPr>
          </a:p>
        </p:txBody>
      </p:sp>
      <p:grpSp>
        <p:nvGrpSpPr>
          <p:cNvPr id="7" name="Group 6">
            <a:extLst>
              <a:ext uri="{FF2B5EF4-FFF2-40B4-BE49-F238E27FC236}">
                <a16:creationId xmlns:a16="http://schemas.microsoft.com/office/drawing/2014/main" id="{6A00B44C-DB67-0DA3-B97F-F057869DB406}"/>
              </a:ext>
            </a:extLst>
          </p:cNvPr>
          <p:cNvGrpSpPr/>
          <p:nvPr/>
        </p:nvGrpSpPr>
        <p:grpSpPr>
          <a:xfrm>
            <a:off x="234963" y="149747"/>
            <a:ext cx="456599" cy="456599"/>
            <a:chOff x="2246352" y="1613101"/>
            <a:chExt cx="1484062" cy="1484062"/>
          </a:xfrm>
        </p:grpSpPr>
        <p:sp>
          <p:nvSpPr>
            <p:cNvPr id="8" name="Google Shape;254;p16">
              <a:extLst>
                <a:ext uri="{FF2B5EF4-FFF2-40B4-BE49-F238E27FC236}">
                  <a16:creationId xmlns:a16="http://schemas.microsoft.com/office/drawing/2014/main" id="{2785D1C0-43F0-A190-AC9D-9F05914A9084}"/>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2">
              <a:extLst>
                <a:ext uri="{FF2B5EF4-FFF2-40B4-BE49-F238E27FC236}">
                  <a16:creationId xmlns:a16="http://schemas.microsoft.com/office/drawing/2014/main" id="{9CAD3845-01A1-5097-CD4C-378124DD9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FFC97360-1E87-085B-771D-7C3CE4666CC5}"/>
              </a:ext>
            </a:extLst>
          </p:cNvPr>
          <p:cNvGrpSpPr/>
          <p:nvPr/>
        </p:nvGrpSpPr>
        <p:grpSpPr>
          <a:xfrm>
            <a:off x="504651" y="684179"/>
            <a:ext cx="512618" cy="512618"/>
            <a:chOff x="1731818" y="1468582"/>
            <a:chExt cx="810491" cy="810491"/>
          </a:xfrm>
        </p:grpSpPr>
        <p:sp>
          <p:nvSpPr>
            <p:cNvPr id="11" name="Oval 10">
              <a:extLst>
                <a:ext uri="{FF2B5EF4-FFF2-40B4-BE49-F238E27FC236}">
                  <a16:creationId xmlns:a16="http://schemas.microsoft.com/office/drawing/2014/main" id="{0064E755-D1BB-B0BA-5428-9C8CE9C3412D}"/>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D87DD4E-98BF-B22B-8F03-81394F177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E8B51B4-AEAA-D03D-56D6-D54C7E1BA9D6}"/>
              </a:ext>
            </a:extLst>
          </p:cNvPr>
          <p:cNvSpPr txBox="1"/>
          <p:nvPr/>
        </p:nvSpPr>
        <p:spPr>
          <a:xfrm>
            <a:off x="1017269" y="667768"/>
            <a:ext cx="7752658"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prstClr val="black"/>
                </a:solidFill>
                <a:cs typeface="Arial" panose="020B0604020202020204" pitchFamily="34" charset="0"/>
              </a:rPr>
              <a:t>1. </a:t>
            </a:r>
            <a:r>
              <a:rPr lang="en-US" sz="1800" kern="1200" dirty="0" err="1">
                <a:solidFill>
                  <a:prstClr val="black"/>
                </a:solidFill>
                <a:cs typeface="Arial" panose="020B0604020202020204" pitchFamily="34" charset="0"/>
              </a:rPr>
              <a:t>Sử</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dụng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dụng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cụ</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gì</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để</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đo</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cường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độ</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dòng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điện</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Có</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kí</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hiệu</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như</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thế</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nào</a:t>
            </a:r>
            <a:r>
              <a:rPr lang="en-US" sz="1800" kern="1200" dirty="0">
                <a:solidFill>
                  <a:prstClr val="black"/>
                </a:solidFill>
                <a:cs typeface="Arial" panose="020B0604020202020204" pitchFamily="34" charset="0"/>
              </a:rPr>
              <a:t>?</a:t>
            </a:r>
          </a:p>
        </p:txBody>
      </p:sp>
      <p:pic>
        <p:nvPicPr>
          <p:cNvPr id="15" name="Picture 14">
            <a:extLst>
              <a:ext uri="{FF2B5EF4-FFF2-40B4-BE49-F238E27FC236}">
                <a16:creationId xmlns:a16="http://schemas.microsoft.com/office/drawing/2014/main" id="{7101BB84-CB9B-1A50-317B-6A2152F16B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181" t="7193" r="20843" b="4106"/>
          <a:stretch/>
        </p:blipFill>
        <p:spPr>
          <a:xfrm>
            <a:off x="2028809" y="1327564"/>
            <a:ext cx="1778259" cy="2004202"/>
          </a:xfrm>
          <a:prstGeom prst="rect">
            <a:avLst/>
          </a:prstGeom>
          <a:effectLst>
            <a:glow rad="127000">
              <a:schemeClr val="bg1"/>
            </a:glow>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F579C02B-418C-D62B-A0BE-028292413774}"/>
              </a:ext>
            </a:extLst>
          </p:cNvPr>
          <p:cNvGrpSpPr/>
          <p:nvPr/>
        </p:nvGrpSpPr>
        <p:grpSpPr>
          <a:xfrm>
            <a:off x="5484290" y="2143103"/>
            <a:ext cx="1623233" cy="590145"/>
            <a:chOff x="10326675" y="3263435"/>
            <a:chExt cx="694944" cy="252655"/>
          </a:xfrm>
          <a:effectLst/>
        </p:grpSpPr>
        <p:cxnSp>
          <p:nvCxnSpPr>
            <p:cNvPr id="24" name="Straight Connector 23">
              <a:extLst>
                <a:ext uri="{FF2B5EF4-FFF2-40B4-BE49-F238E27FC236}">
                  <a16:creationId xmlns:a16="http://schemas.microsoft.com/office/drawing/2014/main" id="{B8013C6D-C6BC-275E-F54C-065F47A8EE99}"/>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25" name="Oval 24">
              <a:extLst>
                <a:ext uri="{FF2B5EF4-FFF2-40B4-BE49-F238E27FC236}">
                  <a16:creationId xmlns:a16="http://schemas.microsoft.com/office/drawing/2014/main" id="{E19FC62E-7110-4B02-47FF-BA6056EB594D}"/>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26" name="Straight Connector 25">
              <a:extLst>
                <a:ext uri="{FF2B5EF4-FFF2-40B4-BE49-F238E27FC236}">
                  <a16:creationId xmlns:a16="http://schemas.microsoft.com/office/drawing/2014/main" id="{F08F9340-A9E3-4F5D-C391-CC93512D956E}"/>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27" name="Straight Connector 26">
              <a:extLst>
                <a:ext uri="{FF2B5EF4-FFF2-40B4-BE49-F238E27FC236}">
                  <a16:creationId xmlns:a16="http://schemas.microsoft.com/office/drawing/2014/main" id="{93F35267-0DA3-02A5-BB2B-3C45A3DDC687}"/>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28" name="Straight Connector 27">
              <a:extLst>
                <a:ext uri="{FF2B5EF4-FFF2-40B4-BE49-F238E27FC236}">
                  <a16:creationId xmlns:a16="http://schemas.microsoft.com/office/drawing/2014/main" id="{38B7984F-742B-FA81-ECD5-298FB6E25336}"/>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sp>
        <p:nvSpPr>
          <p:cNvPr id="29" name="TextBox 28">
            <a:extLst>
              <a:ext uri="{FF2B5EF4-FFF2-40B4-BE49-F238E27FC236}">
                <a16:creationId xmlns:a16="http://schemas.microsoft.com/office/drawing/2014/main" id="{714FCA0F-0B7C-846C-4452-B8B38C4A7E5A}"/>
              </a:ext>
            </a:extLst>
          </p:cNvPr>
          <p:cNvSpPr txBox="1"/>
          <p:nvPr/>
        </p:nvSpPr>
        <p:spPr>
          <a:xfrm>
            <a:off x="1583919" y="3323107"/>
            <a:ext cx="266804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defTabSz="685783">
              <a:buClrTx/>
              <a:defRPr/>
            </a:pPr>
            <a:r>
              <a:rPr lang="en-US" sz="1800" kern="1200" dirty="0" err="1">
                <a:solidFill>
                  <a:prstClr val="black"/>
                </a:solidFill>
                <a:cs typeface="Arial" panose="020B0604020202020204" pitchFamily="34" charset="0"/>
              </a:rPr>
              <a:t>Sử</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dụng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ampe</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kế</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để</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đo</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cường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độ</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dòng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điện</a:t>
            </a:r>
            <a:endParaRPr lang="en-US" sz="1800" kern="1200" dirty="0">
              <a:solidFill>
                <a:prstClr val="black"/>
              </a:solidFill>
              <a:cs typeface="Arial" panose="020B0604020202020204" pitchFamily="34" charset="0"/>
            </a:endParaRPr>
          </a:p>
        </p:txBody>
      </p:sp>
      <p:sp>
        <p:nvSpPr>
          <p:cNvPr id="30" name="TextBox 29">
            <a:extLst>
              <a:ext uri="{FF2B5EF4-FFF2-40B4-BE49-F238E27FC236}">
                <a16:creationId xmlns:a16="http://schemas.microsoft.com/office/drawing/2014/main" id="{45627616-4689-0D44-1BA6-95FD4E4FFBDF}"/>
              </a:ext>
            </a:extLst>
          </p:cNvPr>
          <p:cNvSpPr txBox="1"/>
          <p:nvPr/>
        </p:nvSpPr>
        <p:spPr>
          <a:xfrm>
            <a:off x="4892040" y="3323107"/>
            <a:ext cx="266804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defTabSz="685783">
              <a:buClrTx/>
              <a:defRPr/>
            </a:pPr>
            <a:r>
              <a:rPr lang="en-US" sz="1800" kern="1200" dirty="0" err="1">
                <a:solidFill>
                  <a:prstClr val="black"/>
                </a:solidFill>
                <a:cs typeface="Arial" panose="020B0604020202020204" pitchFamily="34" charset="0"/>
              </a:rPr>
              <a:t>Kí</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hiệu</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ampe</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kế</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trong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mạch</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điện</a:t>
            </a:r>
            <a:endParaRPr lang="en-US" sz="1800" kern="1200" dirty="0">
              <a:solidFill>
                <a:prstClr val="black"/>
              </a:solidFill>
              <a:cs typeface="Arial" panose="020B0604020202020204" pitchFamily="34" charset="0"/>
            </a:endParaRPr>
          </a:p>
        </p:txBody>
      </p:sp>
      <p:sp>
        <p:nvSpPr>
          <p:cNvPr id="31" name="Rectangle: Rounded Corners 30">
            <a:extLst>
              <a:ext uri="{FF2B5EF4-FFF2-40B4-BE49-F238E27FC236}">
                <a16:creationId xmlns:a16="http://schemas.microsoft.com/office/drawing/2014/main" id="{CBD98299-98B1-4DB8-9B85-25A318EBF1BA}"/>
              </a:ext>
            </a:extLst>
          </p:cNvPr>
          <p:cNvSpPr/>
          <p:nvPr/>
        </p:nvSpPr>
        <p:spPr>
          <a:xfrm>
            <a:off x="691562" y="4135649"/>
            <a:ext cx="4200478" cy="51261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96" name="Group 4095">
            <a:extLst>
              <a:ext uri="{FF2B5EF4-FFF2-40B4-BE49-F238E27FC236}">
                <a16:creationId xmlns:a16="http://schemas.microsoft.com/office/drawing/2014/main" id="{3728FF09-B5F0-3324-888B-1CBE52DE9FE9}"/>
              </a:ext>
            </a:extLst>
          </p:cNvPr>
          <p:cNvGrpSpPr/>
          <p:nvPr/>
        </p:nvGrpSpPr>
        <p:grpSpPr>
          <a:xfrm>
            <a:off x="435253" y="4135649"/>
            <a:ext cx="512618" cy="512618"/>
            <a:chOff x="1731818" y="1468582"/>
            <a:chExt cx="810491" cy="810491"/>
          </a:xfrm>
        </p:grpSpPr>
        <p:sp>
          <p:nvSpPr>
            <p:cNvPr id="4097" name="Oval 4096">
              <a:extLst>
                <a:ext uri="{FF2B5EF4-FFF2-40B4-BE49-F238E27FC236}">
                  <a16:creationId xmlns:a16="http://schemas.microsoft.com/office/drawing/2014/main" id="{2383EB32-4F67-8C39-F919-7C87D606C232}"/>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2">
              <a:extLst>
                <a:ext uri="{FF2B5EF4-FFF2-40B4-BE49-F238E27FC236}">
                  <a16:creationId xmlns:a16="http://schemas.microsoft.com/office/drawing/2014/main" id="{61F47209-36B7-C0EA-A024-D55407848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4101" name="TextBox 4100">
            <a:extLst>
              <a:ext uri="{FF2B5EF4-FFF2-40B4-BE49-F238E27FC236}">
                <a16:creationId xmlns:a16="http://schemas.microsoft.com/office/drawing/2014/main" id="{988E0BF0-3FF0-3178-301A-B6ED93D8EA2F}"/>
              </a:ext>
            </a:extLst>
          </p:cNvPr>
          <p:cNvSpPr txBox="1"/>
          <p:nvPr/>
        </p:nvSpPr>
        <p:spPr>
          <a:xfrm>
            <a:off x="947871" y="4119238"/>
            <a:ext cx="3887365"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prstClr val="black"/>
                </a:solidFill>
                <a:cs typeface="Arial" panose="020B0604020202020204" pitchFamily="34" charset="0"/>
              </a:rPr>
              <a:t>2. </a:t>
            </a:r>
            <a:r>
              <a:rPr lang="en-US" sz="1800" kern="1200" dirty="0" err="1">
                <a:solidFill>
                  <a:prstClr val="black"/>
                </a:solidFill>
                <a:cs typeface="Arial" panose="020B0604020202020204" pitchFamily="34" charset="0"/>
              </a:rPr>
              <a:t>Ampe</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kế</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được</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mắc</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như</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thế</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nào</a:t>
            </a:r>
            <a:r>
              <a:rPr lang="en-US" sz="1800" kern="1200" dirty="0">
                <a:solidFill>
                  <a:prstClr val="black"/>
                </a:solidFill>
                <a:cs typeface="Arial" panose="020B0604020202020204" pitchFamily="34" charset="0"/>
              </a:rPr>
              <a:t>?</a:t>
            </a:r>
          </a:p>
        </p:txBody>
      </p:sp>
    </p:spTree>
    <p:extLst>
      <p:ext uri="{BB962C8B-B14F-4D97-AF65-F5344CB8AC3E}">
        <p14:creationId xmlns:p14="http://schemas.microsoft.com/office/powerpoint/2010/main" val="1289541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iterate type="lt">
                                    <p:tmPct val="2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0"/>
                                  </p:stCondLst>
                                  <p:iterate type="lt">
                                    <p:tmPct val="2000"/>
                                  </p:iterate>
                                  <p:childTnLst>
                                    <p:set>
                                      <p:cBhvr>
                                        <p:cTn id="25" dur="1" fill="hold">
                                          <p:stCondLst>
                                            <p:cond delay="0"/>
                                          </p:stCondLst>
                                        </p:cTn>
                                        <p:tgtEl>
                                          <p:spTgt spid="29"/>
                                        </p:tgtEl>
                                        <p:attrNameLst>
                                          <p:attrName>style.visibility</p:attrName>
                                        </p:attrNameLst>
                                      </p:cBhvr>
                                      <p:to>
                                        <p:strVal val="visible"/>
                                      </p:to>
                                    </p:set>
                                    <p:animEffect transition="in" filter="wipe(left)">
                                      <p:cBhvr>
                                        <p:cTn id="26" dur="75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22" presetClass="entr" presetSubtype="8" fill="hold" grpId="0" nodeType="withEffect">
                                  <p:stCondLst>
                                    <p:cond delay="0"/>
                                  </p:stCondLst>
                                  <p:iterate type="lt">
                                    <p:tmPct val="2000"/>
                                  </p:iterate>
                                  <p:childTnLst>
                                    <p:set>
                                      <p:cBhvr>
                                        <p:cTn id="35" dur="1" fill="hold">
                                          <p:stCondLst>
                                            <p:cond delay="0"/>
                                          </p:stCondLst>
                                        </p:cTn>
                                        <p:tgtEl>
                                          <p:spTgt spid="30"/>
                                        </p:tgtEl>
                                        <p:attrNameLst>
                                          <p:attrName>style.visibility</p:attrName>
                                        </p:attrNameLst>
                                      </p:cBhvr>
                                      <p:to>
                                        <p:strVal val="visible"/>
                                      </p:to>
                                    </p:set>
                                    <p:animEffect transition="in" filter="wipe(left)">
                                      <p:cBhvr>
                                        <p:cTn id="36" dur="75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96"/>
                                        </p:tgtEl>
                                        <p:attrNameLst>
                                          <p:attrName>style.visibility</p:attrName>
                                        </p:attrNameLst>
                                      </p:cBhvr>
                                      <p:to>
                                        <p:strVal val="visible"/>
                                      </p:to>
                                    </p:set>
                                    <p:anim calcmode="lin" valueType="num">
                                      <p:cBhvr>
                                        <p:cTn id="41" dur="500" fill="hold"/>
                                        <p:tgtEl>
                                          <p:spTgt spid="4096"/>
                                        </p:tgtEl>
                                        <p:attrNameLst>
                                          <p:attrName>ppt_w</p:attrName>
                                        </p:attrNameLst>
                                      </p:cBhvr>
                                      <p:tavLst>
                                        <p:tav tm="0">
                                          <p:val>
                                            <p:fltVal val="0"/>
                                          </p:val>
                                        </p:tav>
                                        <p:tav tm="100000">
                                          <p:val>
                                            <p:strVal val="#ppt_w"/>
                                          </p:val>
                                        </p:tav>
                                      </p:tavLst>
                                    </p:anim>
                                    <p:anim calcmode="lin" valueType="num">
                                      <p:cBhvr>
                                        <p:cTn id="42" dur="500" fill="hold"/>
                                        <p:tgtEl>
                                          <p:spTgt spid="4096"/>
                                        </p:tgtEl>
                                        <p:attrNameLst>
                                          <p:attrName>ppt_h</p:attrName>
                                        </p:attrNameLst>
                                      </p:cBhvr>
                                      <p:tavLst>
                                        <p:tav tm="0">
                                          <p:val>
                                            <p:fltVal val="0"/>
                                          </p:val>
                                        </p:tav>
                                        <p:tav tm="100000">
                                          <p:val>
                                            <p:strVal val="#ppt_h"/>
                                          </p:val>
                                        </p:tav>
                                      </p:tavLst>
                                    </p:anim>
                                    <p:animEffect transition="in" filter="fade">
                                      <p:cBhvr>
                                        <p:cTn id="43" dur="500"/>
                                        <p:tgtEl>
                                          <p:spTgt spid="409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22" presetClass="entr" presetSubtype="8" fill="hold" grpId="0" nodeType="withEffect">
                                  <p:stCondLst>
                                    <p:cond delay="0"/>
                                  </p:stCondLst>
                                  <p:iterate type="lt">
                                    <p:tmPct val="2000"/>
                                  </p:iterate>
                                  <p:childTnLst>
                                    <p:set>
                                      <p:cBhvr>
                                        <p:cTn id="49" dur="1" fill="hold">
                                          <p:stCondLst>
                                            <p:cond delay="0"/>
                                          </p:stCondLst>
                                        </p:cTn>
                                        <p:tgtEl>
                                          <p:spTgt spid="4101"/>
                                        </p:tgtEl>
                                        <p:attrNameLst>
                                          <p:attrName>style.visibility</p:attrName>
                                        </p:attrNameLst>
                                      </p:cBhvr>
                                      <p:to>
                                        <p:strVal val="visible"/>
                                      </p:to>
                                    </p:set>
                                    <p:animEffect transition="in" filter="wipe(left)">
                                      <p:cBhvr>
                                        <p:cTn id="50" dur="75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9" grpId="0"/>
      <p:bldP spid="30" grpId="0"/>
      <p:bldP spid="31" grpId="0" animBg="1"/>
      <p:bldP spid="4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Google Shape;229;p14">
            <a:extLst>
              <a:ext uri="{FF2B5EF4-FFF2-40B4-BE49-F238E27FC236}">
                <a16:creationId xmlns:a16="http://schemas.microsoft.com/office/drawing/2014/main" id="{50F78D08-5A7A-50A4-191E-F90E78FD6745}"/>
              </a:ext>
            </a:extLst>
          </p:cNvPr>
          <p:cNvSpPr txBox="1">
            <a:spLocks/>
          </p:cNvSpPr>
          <p:nvPr/>
        </p:nvSpPr>
        <p:spPr>
          <a:xfrm>
            <a:off x="1456781" y="1108701"/>
            <a:ext cx="4244364" cy="461665"/>
          </a:xfrm>
          <a:prstGeom prst="rect">
            <a:avLst/>
          </a:prstGeom>
          <a:noFill/>
        </p:spPr>
        <p:txBody>
          <a:bodyPr wrap="square" rtlCol="0" anchor="ctr" anchorCtr="0">
            <a:spAutoFit/>
          </a:bodyPr>
          <a:lstStyle>
            <a:defPPr marR="0" lvl="0" algn="l" rtl="0">
              <a:lnSpc>
                <a:spcPct val="100000"/>
              </a:lnSpc>
              <a:spcBef>
                <a:spcPts val="0"/>
              </a:spcBef>
              <a:spcAft>
                <a:spcPts val="0"/>
              </a:spcAft>
              <a:defRPr/>
            </a:defPPr>
            <a:lvl1pPr defTabSz="685783" fontAlgn="base">
              <a:lnSpc>
                <a:spcPct val="150000"/>
              </a:lnSpc>
              <a:buClrTx/>
              <a:defRPr sz="1800" kern="1200">
                <a:solidFill>
                  <a:prstClr val="black"/>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dirty="0"/>
              <a:t>Được đo bằng ampe kế. Có kí hiệu </a:t>
            </a:r>
            <a:endParaRPr lang="en-US" dirty="0"/>
          </a:p>
        </p:txBody>
      </p:sp>
      <p:sp>
        <p:nvSpPr>
          <p:cNvPr id="20" name="Google Shape;253;p16">
            <a:extLst>
              <a:ext uri="{FF2B5EF4-FFF2-40B4-BE49-F238E27FC236}">
                <a16:creationId xmlns:a16="http://schemas.microsoft.com/office/drawing/2014/main" id="{907B48B6-0923-8867-1365-D9CB23E935E1}"/>
              </a:ext>
            </a:extLst>
          </p:cNvPr>
          <p:cNvSpPr txBox="1"/>
          <p:nvPr/>
        </p:nvSpPr>
        <p:spPr>
          <a:xfrm>
            <a:off x="857692" y="620154"/>
            <a:ext cx="3714308" cy="39517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sz="2000" b="1" dirty="0">
                <a:solidFill>
                  <a:schemeClr val="tx2">
                    <a:lumMod val="50000"/>
                  </a:schemeClr>
                </a:solidFill>
                <a:latin typeface="Arial" panose="020B0604020202020204" pitchFamily="34" charset="0"/>
                <a:ea typeface="Ranchers"/>
                <a:cs typeface="Ranchers"/>
                <a:sym typeface="Ranchers"/>
              </a:rPr>
              <a:t>Cườ</a:t>
            </a:r>
            <a:r>
              <a:rPr lang="en-US" sz="2000" b="1" dirty="0">
                <a:solidFill>
                  <a:schemeClr val="tx2">
                    <a:lumMod val="50000"/>
                  </a:schemeClr>
                </a:solidFill>
                <a:latin typeface="Arial" panose="020B0604020202020204" pitchFamily="34" charset="0"/>
                <a:ea typeface="Ranchers"/>
                <a:cs typeface="Ranchers"/>
                <a:sym typeface="Ranchers"/>
              </a:rPr>
              <a:t>ng </a:t>
            </a:r>
            <a:r>
              <a:rPr lang="en-US" sz="2000" b="1" dirty="0" err="1">
                <a:solidFill>
                  <a:schemeClr val="tx2">
                    <a:lumMod val="50000"/>
                  </a:schemeClr>
                </a:solidFill>
                <a:latin typeface="Arial" panose="020B0604020202020204" pitchFamily="34" charset="0"/>
                <a:ea typeface="Ranchers"/>
                <a:cs typeface="Ranchers"/>
                <a:sym typeface="Ranchers"/>
              </a:rPr>
              <a:t>Độ</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Dòng</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Điện</a:t>
            </a:r>
            <a:endParaRPr lang="en-US" sz="2000" b="1" dirty="0">
              <a:solidFill>
                <a:schemeClr val="tx2">
                  <a:lumMod val="50000"/>
                </a:schemeClr>
              </a:solidFill>
              <a:latin typeface="Arial" panose="020B0604020202020204" pitchFamily="34" charset="0"/>
              <a:ea typeface="Ranchers"/>
              <a:cs typeface="Ranchers"/>
              <a:sym typeface="Ranchers"/>
            </a:endParaRPr>
          </a:p>
        </p:txBody>
      </p:sp>
      <p:grpSp>
        <p:nvGrpSpPr>
          <p:cNvPr id="21" name="Group 20">
            <a:extLst>
              <a:ext uri="{FF2B5EF4-FFF2-40B4-BE49-F238E27FC236}">
                <a16:creationId xmlns:a16="http://schemas.microsoft.com/office/drawing/2014/main" id="{2842E708-8697-B3E7-EE63-BFDD989F9219}"/>
              </a:ext>
            </a:extLst>
          </p:cNvPr>
          <p:cNvGrpSpPr/>
          <p:nvPr/>
        </p:nvGrpSpPr>
        <p:grpSpPr>
          <a:xfrm>
            <a:off x="401093" y="558733"/>
            <a:ext cx="456599" cy="456599"/>
            <a:chOff x="2246352" y="1613101"/>
            <a:chExt cx="1484062" cy="1484062"/>
          </a:xfrm>
        </p:grpSpPr>
        <p:sp>
          <p:nvSpPr>
            <p:cNvPr id="22" name="Google Shape;254;p16">
              <a:extLst>
                <a:ext uri="{FF2B5EF4-FFF2-40B4-BE49-F238E27FC236}">
                  <a16:creationId xmlns:a16="http://schemas.microsoft.com/office/drawing/2014/main" id="{2E61C88F-1A9A-1C18-49CA-D5DFCA37C46F}"/>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3" name="Picture 2">
              <a:extLst>
                <a:ext uri="{FF2B5EF4-FFF2-40B4-BE49-F238E27FC236}">
                  <a16:creationId xmlns:a16="http://schemas.microsoft.com/office/drawing/2014/main" id="{2C07FB2E-7263-0EDA-0CA9-A4EC184F6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Frame 23">
            <a:extLst>
              <a:ext uri="{FF2B5EF4-FFF2-40B4-BE49-F238E27FC236}">
                <a16:creationId xmlns:a16="http://schemas.microsoft.com/office/drawing/2014/main" id="{3A50A5AC-B828-79B0-62C5-BF8CEA1715A4}"/>
              </a:ext>
            </a:extLst>
          </p:cNvPr>
          <p:cNvSpPr/>
          <p:nvPr/>
        </p:nvSpPr>
        <p:spPr>
          <a:xfrm>
            <a:off x="0" y="0"/>
            <a:ext cx="9144000" cy="5143500"/>
          </a:xfrm>
          <a:prstGeom prst="frame">
            <a:avLst>
              <a:gd name="adj1" fmla="val 697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3" name="Google Shape;48;p15">
            <a:extLst>
              <a:ext uri="{FF2B5EF4-FFF2-40B4-BE49-F238E27FC236}">
                <a16:creationId xmlns:a16="http://schemas.microsoft.com/office/drawing/2014/main" id="{E6817424-7D0A-318D-2CEC-24AA6D31BD12}"/>
              </a:ext>
            </a:extLst>
          </p:cNvPr>
          <p:cNvGrpSpPr/>
          <p:nvPr/>
        </p:nvGrpSpPr>
        <p:grpSpPr>
          <a:xfrm>
            <a:off x="6821625" y="2447667"/>
            <a:ext cx="1890958" cy="2695833"/>
            <a:chOff x="4961611" y="966590"/>
            <a:chExt cx="2978314" cy="4204076"/>
          </a:xfrm>
        </p:grpSpPr>
        <p:grpSp>
          <p:nvGrpSpPr>
            <p:cNvPr id="64" name="Google Shape;49;p15">
              <a:extLst>
                <a:ext uri="{FF2B5EF4-FFF2-40B4-BE49-F238E27FC236}">
                  <a16:creationId xmlns:a16="http://schemas.microsoft.com/office/drawing/2014/main" id="{16BFE949-7E1C-7B89-18BF-A5F2D27796E3}"/>
                </a:ext>
              </a:extLst>
            </p:cNvPr>
            <p:cNvGrpSpPr/>
            <p:nvPr/>
          </p:nvGrpSpPr>
          <p:grpSpPr>
            <a:xfrm>
              <a:off x="4961834" y="966590"/>
              <a:ext cx="2978091" cy="4204076"/>
              <a:chOff x="5822825" y="1084075"/>
              <a:chExt cx="2894724" cy="4086388"/>
            </a:xfrm>
          </p:grpSpPr>
          <p:sp>
            <p:nvSpPr>
              <p:cNvPr id="69" name="Google Shape;50;p15">
                <a:extLst>
                  <a:ext uri="{FF2B5EF4-FFF2-40B4-BE49-F238E27FC236}">
                    <a16:creationId xmlns:a16="http://schemas.microsoft.com/office/drawing/2014/main" id="{70C5FAFB-6188-68AE-C349-1247A332CC24}"/>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51;p15">
                <a:extLst>
                  <a:ext uri="{FF2B5EF4-FFF2-40B4-BE49-F238E27FC236}">
                    <a16:creationId xmlns:a16="http://schemas.microsoft.com/office/drawing/2014/main" id="{D807045C-C776-7A6B-A418-FA780A2799B3}"/>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52;p15">
                <a:extLst>
                  <a:ext uri="{FF2B5EF4-FFF2-40B4-BE49-F238E27FC236}">
                    <a16:creationId xmlns:a16="http://schemas.microsoft.com/office/drawing/2014/main" id="{B3022CF4-795C-9F63-7956-E7389AE56640}"/>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53;p15">
                <a:extLst>
                  <a:ext uri="{FF2B5EF4-FFF2-40B4-BE49-F238E27FC236}">
                    <a16:creationId xmlns:a16="http://schemas.microsoft.com/office/drawing/2014/main" id="{038AC3CD-54CD-63FC-D839-2B778DDBD963}"/>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54;p15">
                <a:extLst>
                  <a:ext uri="{FF2B5EF4-FFF2-40B4-BE49-F238E27FC236}">
                    <a16:creationId xmlns:a16="http://schemas.microsoft.com/office/drawing/2014/main" id="{0699CED6-B176-AFEE-8752-7FF4EDFDD71C}"/>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55;p15">
                <a:extLst>
                  <a:ext uri="{FF2B5EF4-FFF2-40B4-BE49-F238E27FC236}">
                    <a16:creationId xmlns:a16="http://schemas.microsoft.com/office/drawing/2014/main" id="{CB0BE499-5AB9-1385-E7FC-DB96F366F8F9}"/>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56;p15">
                <a:extLst>
                  <a:ext uri="{FF2B5EF4-FFF2-40B4-BE49-F238E27FC236}">
                    <a16:creationId xmlns:a16="http://schemas.microsoft.com/office/drawing/2014/main" id="{F105AF21-EA79-BBE3-ED0B-EAA43B1C1D5F}"/>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57;p15">
                <a:extLst>
                  <a:ext uri="{FF2B5EF4-FFF2-40B4-BE49-F238E27FC236}">
                    <a16:creationId xmlns:a16="http://schemas.microsoft.com/office/drawing/2014/main" id="{600273B6-B00D-F08B-49D7-28E6F2572535}"/>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58;p15">
                <a:extLst>
                  <a:ext uri="{FF2B5EF4-FFF2-40B4-BE49-F238E27FC236}">
                    <a16:creationId xmlns:a16="http://schemas.microsoft.com/office/drawing/2014/main" id="{649E083E-1202-EF14-E467-FACD7F7552B2}"/>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59;p15">
                <a:extLst>
                  <a:ext uri="{FF2B5EF4-FFF2-40B4-BE49-F238E27FC236}">
                    <a16:creationId xmlns:a16="http://schemas.microsoft.com/office/drawing/2014/main" id="{17FF149A-5899-91F0-104A-75AABDBCDCD4}"/>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60;p15">
                <a:extLst>
                  <a:ext uri="{FF2B5EF4-FFF2-40B4-BE49-F238E27FC236}">
                    <a16:creationId xmlns:a16="http://schemas.microsoft.com/office/drawing/2014/main" id="{0EA1A407-409D-577B-2C2D-12BBC1F6C05D}"/>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61;p15">
                <a:extLst>
                  <a:ext uri="{FF2B5EF4-FFF2-40B4-BE49-F238E27FC236}">
                    <a16:creationId xmlns:a16="http://schemas.microsoft.com/office/drawing/2014/main" id="{54EC77CC-7C6D-584C-2FCC-C63F669FECC1}"/>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62;p15">
                <a:extLst>
                  <a:ext uri="{FF2B5EF4-FFF2-40B4-BE49-F238E27FC236}">
                    <a16:creationId xmlns:a16="http://schemas.microsoft.com/office/drawing/2014/main" id="{241D76E8-2C0D-1AE2-E2D9-049C3AC8F0FE}"/>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63;p15">
                <a:extLst>
                  <a:ext uri="{FF2B5EF4-FFF2-40B4-BE49-F238E27FC236}">
                    <a16:creationId xmlns:a16="http://schemas.microsoft.com/office/drawing/2014/main" id="{B74A3465-A898-7453-5D2A-F94ABCC438D5}"/>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64;p15">
                <a:extLst>
                  <a:ext uri="{FF2B5EF4-FFF2-40B4-BE49-F238E27FC236}">
                    <a16:creationId xmlns:a16="http://schemas.microsoft.com/office/drawing/2014/main" id="{10CB9F3C-3813-CD7D-C50D-7FEFD41FE79B}"/>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65;p15">
                <a:extLst>
                  <a:ext uri="{FF2B5EF4-FFF2-40B4-BE49-F238E27FC236}">
                    <a16:creationId xmlns:a16="http://schemas.microsoft.com/office/drawing/2014/main" id="{1E59D451-5EB0-1823-C949-EDAD9F464149}"/>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66;p15">
                <a:extLst>
                  <a:ext uri="{FF2B5EF4-FFF2-40B4-BE49-F238E27FC236}">
                    <a16:creationId xmlns:a16="http://schemas.microsoft.com/office/drawing/2014/main" id="{2C658870-848E-1EC9-B581-BE8B14E26C23}"/>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67;p15">
                <a:extLst>
                  <a:ext uri="{FF2B5EF4-FFF2-40B4-BE49-F238E27FC236}">
                    <a16:creationId xmlns:a16="http://schemas.microsoft.com/office/drawing/2014/main" id="{4091E061-2947-2D55-9873-16AE2C8F6B0B}"/>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68;p15">
                <a:extLst>
                  <a:ext uri="{FF2B5EF4-FFF2-40B4-BE49-F238E27FC236}">
                    <a16:creationId xmlns:a16="http://schemas.microsoft.com/office/drawing/2014/main" id="{D0E858C4-D110-A88B-DA4B-5B0CDE61C929}"/>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69;p15">
                <a:extLst>
                  <a:ext uri="{FF2B5EF4-FFF2-40B4-BE49-F238E27FC236}">
                    <a16:creationId xmlns:a16="http://schemas.microsoft.com/office/drawing/2014/main" id="{F1FCF7E1-7497-7BFF-8E64-B7B4D422135E}"/>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70;p15">
                <a:extLst>
                  <a:ext uri="{FF2B5EF4-FFF2-40B4-BE49-F238E27FC236}">
                    <a16:creationId xmlns:a16="http://schemas.microsoft.com/office/drawing/2014/main" id="{E4D420DB-26B6-7DF5-E7BC-1A5AB86327EA}"/>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71;p15">
                <a:extLst>
                  <a:ext uri="{FF2B5EF4-FFF2-40B4-BE49-F238E27FC236}">
                    <a16:creationId xmlns:a16="http://schemas.microsoft.com/office/drawing/2014/main" id="{D0DE8FC2-9B42-8680-8DE8-91C852CC96C4}"/>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72;p15">
                <a:extLst>
                  <a:ext uri="{FF2B5EF4-FFF2-40B4-BE49-F238E27FC236}">
                    <a16:creationId xmlns:a16="http://schemas.microsoft.com/office/drawing/2014/main" id="{10A066A4-EEA3-505E-9A66-B78DB6A3B0FF}"/>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73;p15">
                <a:extLst>
                  <a:ext uri="{FF2B5EF4-FFF2-40B4-BE49-F238E27FC236}">
                    <a16:creationId xmlns:a16="http://schemas.microsoft.com/office/drawing/2014/main" id="{1A8F73FA-FE57-85D6-D2A8-E7AF6DAFAAA3}"/>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74;p15">
                <a:extLst>
                  <a:ext uri="{FF2B5EF4-FFF2-40B4-BE49-F238E27FC236}">
                    <a16:creationId xmlns:a16="http://schemas.microsoft.com/office/drawing/2014/main" id="{0896E649-8BE0-248F-0FDE-078EA9EF8B22}"/>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75;p15">
                <a:extLst>
                  <a:ext uri="{FF2B5EF4-FFF2-40B4-BE49-F238E27FC236}">
                    <a16:creationId xmlns:a16="http://schemas.microsoft.com/office/drawing/2014/main" id="{6A6200DE-A708-C38F-629C-D33D789A05A3}"/>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76;p15">
                <a:extLst>
                  <a:ext uri="{FF2B5EF4-FFF2-40B4-BE49-F238E27FC236}">
                    <a16:creationId xmlns:a16="http://schemas.microsoft.com/office/drawing/2014/main" id="{B5B84CC0-EB7E-C1D7-A891-2F694F331AB8}"/>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77;p15">
                <a:extLst>
                  <a:ext uri="{FF2B5EF4-FFF2-40B4-BE49-F238E27FC236}">
                    <a16:creationId xmlns:a16="http://schemas.microsoft.com/office/drawing/2014/main" id="{0706138C-24BD-D3C6-2C0C-72675E272DE0}"/>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78;p15">
                <a:extLst>
                  <a:ext uri="{FF2B5EF4-FFF2-40B4-BE49-F238E27FC236}">
                    <a16:creationId xmlns:a16="http://schemas.microsoft.com/office/drawing/2014/main" id="{3AF11DE2-D7A1-FD1A-D045-C90ED20709D4}"/>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79;p15">
                <a:extLst>
                  <a:ext uri="{FF2B5EF4-FFF2-40B4-BE49-F238E27FC236}">
                    <a16:creationId xmlns:a16="http://schemas.microsoft.com/office/drawing/2014/main" id="{02CE0678-4014-2694-CB12-BCD6F6D60C75}"/>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80;p15">
                <a:extLst>
                  <a:ext uri="{FF2B5EF4-FFF2-40B4-BE49-F238E27FC236}">
                    <a16:creationId xmlns:a16="http://schemas.microsoft.com/office/drawing/2014/main" id="{F2BBE594-B37E-AC5C-8327-0162A6CD76B1}"/>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81;p15">
                <a:extLst>
                  <a:ext uri="{FF2B5EF4-FFF2-40B4-BE49-F238E27FC236}">
                    <a16:creationId xmlns:a16="http://schemas.microsoft.com/office/drawing/2014/main" id="{E794BD34-5440-D4B6-D313-DD18E6CF10EE}"/>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82;p15">
                <a:extLst>
                  <a:ext uri="{FF2B5EF4-FFF2-40B4-BE49-F238E27FC236}">
                    <a16:creationId xmlns:a16="http://schemas.microsoft.com/office/drawing/2014/main" id="{F3DD87C8-FE72-AA33-C4EB-B985E5C7DC55}"/>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83;p15">
                <a:extLst>
                  <a:ext uri="{FF2B5EF4-FFF2-40B4-BE49-F238E27FC236}">
                    <a16:creationId xmlns:a16="http://schemas.microsoft.com/office/drawing/2014/main" id="{9FBEB3D9-023F-AB35-B3E9-4F7705054790}"/>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84;p15">
                <a:extLst>
                  <a:ext uri="{FF2B5EF4-FFF2-40B4-BE49-F238E27FC236}">
                    <a16:creationId xmlns:a16="http://schemas.microsoft.com/office/drawing/2014/main" id="{0D9B8579-7BD4-08D7-BF8F-8D1478C9F26A}"/>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85;p15">
                <a:extLst>
                  <a:ext uri="{FF2B5EF4-FFF2-40B4-BE49-F238E27FC236}">
                    <a16:creationId xmlns:a16="http://schemas.microsoft.com/office/drawing/2014/main" id="{0B172AAD-CE43-DD53-612F-1CB3CCD0050B}"/>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86;p15">
                <a:extLst>
                  <a:ext uri="{FF2B5EF4-FFF2-40B4-BE49-F238E27FC236}">
                    <a16:creationId xmlns:a16="http://schemas.microsoft.com/office/drawing/2014/main" id="{3B3EE3CB-6898-0EFA-3F5E-08310D007995}"/>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87;p15">
                <a:extLst>
                  <a:ext uri="{FF2B5EF4-FFF2-40B4-BE49-F238E27FC236}">
                    <a16:creationId xmlns:a16="http://schemas.microsoft.com/office/drawing/2014/main" id="{8EEF7C32-D16A-E805-FD54-4D1789D9A9A6}"/>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88;p15">
                <a:extLst>
                  <a:ext uri="{FF2B5EF4-FFF2-40B4-BE49-F238E27FC236}">
                    <a16:creationId xmlns:a16="http://schemas.microsoft.com/office/drawing/2014/main" id="{292905BD-21C2-703F-D93A-2697DF1CE07E}"/>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89;p15">
                <a:extLst>
                  <a:ext uri="{FF2B5EF4-FFF2-40B4-BE49-F238E27FC236}">
                    <a16:creationId xmlns:a16="http://schemas.microsoft.com/office/drawing/2014/main" id="{C1F0A5F2-2E6B-79E7-FA50-663F95ADA56F}"/>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90;p15">
                <a:extLst>
                  <a:ext uri="{FF2B5EF4-FFF2-40B4-BE49-F238E27FC236}">
                    <a16:creationId xmlns:a16="http://schemas.microsoft.com/office/drawing/2014/main" id="{6E435D9B-8B9E-F927-2F28-86A6D7B03FC1}"/>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91;p15">
                <a:extLst>
                  <a:ext uri="{FF2B5EF4-FFF2-40B4-BE49-F238E27FC236}">
                    <a16:creationId xmlns:a16="http://schemas.microsoft.com/office/drawing/2014/main" id="{F1285136-8800-78A4-DE26-03CA451DFC03}"/>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92;p15">
                <a:extLst>
                  <a:ext uri="{FF2B5EF4-FFF2-40B4-BE49-F238E27FC236}">
                    <a16:creationId xmlns:a16="http://schemas.microsoft.com/office/drawing/2014/main" id="{0765827E-AF3C-6010-6DBD-7EEAA1E0494F}"/>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93;p15">
                <a:extLst>
                  <a:ext uri="{FF2B5EF4-FFF2-40B4-BE49-F238E27FC236}">
                    <a16:creationId xmlns:a16="http://schemas.microsoft.com/office/drawing/2014/main" id="{2B5F370B-77C1-61BA-9133-C81D3257F716}"/>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94;p15">
                <a:extLst>
                  <a:ext uri="{FF2B5EF4-FFF2-40B4-BE49-F238E27FC236}">
                    <a16:creationId xmlns:a16="http://schemas.microsoft.com/office/drawing/2014/main" id="{3C3260B5-B4D7-D31A-0E08-7469B5E5EA43}"/>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95;p15">
                <a:extLst>
                  <a:ext uri="{FF2B5EF4-FFF2-40B4-BE49-F238E27FC236}">
                    <a16:creationId xmlns:a16="http://schemas.microsoft.com/office/drawing/2014/main" id="{F0A82B46-24D9-A2AE-8E0A-6799121430E6}"/>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96;p15">
                <a:extLst>
                  <a:ext uri="{FF2B5EF4-FFF2-40B4-BE49-F238E27FC236}">
                    <a16:creationId xmlns:a16="http://schemas.microsoft.com/office/drawing/2014/main" id="{E5F4BBC8-AB18-265B-CB2A-7AB48831FF9C}"/>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97;p15">
                <a:extLst>
                  <a:ext uri="{FF2B5EF4-FFF2-40B4-BE49-F238E27FC236}">
                    <a16:creationId xmlns:a16="http://schemas.microsoft.com/office/drawing/2014/main" id="{3AD302E3-AEA6-C093-7E8D-2A4724B9FC66}"/>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98;p15">
                <a:extLst>
                  <a:ext uri="{FF2B5EF4-FFF2-40B4-BE49-F238E27FC236}">
                    <a16:creationId xmlns:a16="http://schemas.microsoft.com/office/drawing/2014/main" id="{8490E85E-2380-F292-C563-D0E6ECF2497D}"/>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99;p15">
                <a:extLst>
                  <a:ext uri="{FF2B5EF4-FFF2-40B4-BE49-F238E27FC236}">
                    <a16:creationId xmlns:a16="http://schemas.microsoft.com/office/drawing/2014/main" id="{67668AF3-AF8F-DF44-90E6-D99F51A1EF5D}"/>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00;p15">
                <a:extLst>
                  <a:ext uri="{FF2B5EF4-FFF2-40B4-BE49-F238E27FC236}">
                    <a16:creationId xmlns:a16="http://schemas.microsoft.com/office/drawing/2014/main" id="{9EA3703E-1499-4BE8-3101-C59326973E57}"/>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01;p15">
                <a:extLst>
                  <a:ext uri="{FF2B5EF4-FFF2-40B4-BE49-F238E27FC236}">
                    <a16:creationId xmlns:a16="http://schemas.microsoft.com/office/drawing/2014/main" id="{C8C97FB3-A64E-73E9-D644-CB141E37F742}"/>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02;p15">
                <a:extLst>
                  <a:ext uri="{FF2B5EF4-FFF2-40B4-BE49-F238E27FC236}">
                    <a16:creationId xmlns:a16="http://schemas.microsoft.com/office/drawing/2014/main" id="{1B3B909C-26EE-D91C-FE57-73FCEA328C07}"/>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03;p15">
                <a:extLst>
                  <a:ext uri="{FF2B5EF4-FFF2-40B4-BE49-F238E27FC236}">
                    <a16:creationId xmlns:a16="http://schemas.microsoft.com/office/drawing/2014/main" id="{BF6FEC14-9172-C297-FED3-A2F69CF62F14}"/>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Google Shape;104;p15">
              <a:extLst>
                <a:ext uri="{FF2B5EF4-FFF2-40B4-BE49-F238E27FC236}">
                  <a16:creationId xmlns:a16="http://schemas.microsoft.com/office/drawing/2014/main" id="{1E6CFC4A-2AA4-D0AB-5DC3-433ADE3765DE}"/>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05;p15">
              <a:extLst>
                <a:ext uri="{FF2B5EF4-FFF2-40B4-BE49-F238E27FC236}">
                  <a16:creationId xmlns:a16="http://schemas.microsoft.com/office/drawing/2014/main" id="{33482C7C-A3A3-A7F8-D21D-C54BF5EF76D3}"/>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6;p15">
              <a:extLst>
                <a:ext uri="{FF2B5EF4-FFF2-40B4-BE49-F238E27FC236}">
                  <a16:creationId xmlns:a16="http://schemas.microsoft.com/office/drawing/2014/main" id="{280C0917-6F7C-3E8D-70DA-05031D055B97}"/>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7;p15">
              <a:extLst>
                <a:ext uri="{FF2B5EF4-FFF2-40B4-BE49-F238E27FC236}">
                  <a16:creationId xmlns:a16="http://schemas.microsoft.com/office/drawing/2014/main" id="{95F7EF33-CA0C-7C1C-421C-AC04640BAB0B}"/>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 name="Group 24">
            <a:extLst>
              <a:ext uri="{FF2B5EF4-FFF2-40B4-BE49-F238E27FC236}">
                <a16:creationId xmlns:a16="http://schemas.microsoft.com/office/drawing/2014/main" id="{9055801C-4E3A-9330-C287-DA959C8E73EE}"/>
              </a:ext>
            </a:extLst>
          </p:cNvPr>
          <p:cNvGrpSpPr/>
          <p:nvPr/>
        </p:nvGrpSpPr>
        <p:grpSpPr>
          <a:xfrm>
            <a:off x="1010393" y="1219179"/>
            <a:ext cx="341522" cy="341522"/>
            <a:chOff x="2246352" y="1613101"/>
            <a:chExt cx="1484062" cy="1484062"/>
          </a:xfrm>
        </p:grpSpPr>
        <p:sp>
          <p:nvSpPr>
            <p:cNvPr id="26" name="Google Shape;254;p16">
              <a:extLst>
                <a:ext uri="{FF2B5EF4-FFF2-40B4-BE49-F238E27FC236}">
                  <a16:creationId xmlns:a16="http://schemas.microsoft.com/office/drawing/2014/main" id="{6365B5BC-3BFC-555E-45CF-1E9B50BFEC26}"/>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7" name="Picture 2">
              <a:extLst>
                <a:ext uri="{FF2B5EF4-FFF2-40B4-BE49-F238E27FC236}">
                  <a16:creationId xmlns:a16="http://schemas.microsoft.com/office/drawing/2014/main" id="{A13CB143-B109-74C2-E6E7-9F8F40C69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68" name="Group 7167">
            <a:extLst>
              <a:ext uri="{FF2B5EF4-FFF2-40B4-BE49-F238E27FC236}">
                <a16:creationId xmlns:a16="http://schemas.microsoft.com/office/drawing/2014/main" id="{F3D77DBA-282D-AA82-7C6B-C54978F6A95A}"/>
              </a:ext>
            </a:extLst>
          </p:cNvPr>
          <p:cNvGrpSpPr/>
          <p:nvPr/>
        </p:nvGrpSpPr>
        <p:grpSpPr>
          <a:xfrm>
            <a:off x="5291615" y="1094181"/>
            <a:ext cx="1623233" cy="590145"/>
            <a:chOff x="10326675" y="3263435"/>
            <a:chExt cx="694944" cy="252655"/>
          </a:xfrm>
          <a:effectLst/>
        </p:grpSpPr>
        <p:cxnSp>
          <p:nvCxnSpPr>
            <p:cNvPr id="7169" name="Straight Connector 7168">
              <a:extLst>
                <a:ext uri="{FF2B5EF4-FFF2-40B4-BE49-F238E27FC236}">
                  <a16:creationId xmlns:a16="http://schemas.microsoft.com/office/drawing/2014/main" id="{F7A9A569-3F98-7C74-6B3F-305DA1DF63E5}"/>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7171" name="Oval 7170">
              <a:extLst>
                <a:ext uri="{FF2B5EF4-FFF2-40B4-BE49-F238E27FC236}">
                  <a16:creationId xmlns:a16="http://schemas.microsoft.com/office/drawing/2014/main" id="{FDFDC9E0-BD78-E3DC-1CC9-7A754415A504}"/>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7173" name="Straight Connector 7172">
              <a:extLst>
                <a:ext uri="{FF2B5EF4-FFF2-40B4-BE49-F238E27FC236}">
                  <a16:creationId xmlns:a16="http://schemas.microsoft.com/office/drawing/2014/main" id="{1A4A54AA-A1B9-52C2-495F-7380B56B4F43}"/>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7174" name="Straight Connector 7173">
              <a:extLst>
                <a:ext uri="{FF2B5EF4-FFF2-40B4-BE49-F238E27FC236}">
                  <a16:creationId xmlns:a16="http://schemas.microsoft.com/office/drawing/2014/main" id="{E84565F2-5B6D-A0E9-0151-69489AB3D24B}"/>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7175" name="Straight Connector 7174">
              <a:extLst>
                <a:ext uri="{FF2B5EF4-FFF2-40B4-BE49-F238E27FC236}">
                  <a16:creationId xmlns:a16="http://schemas.microsoft.com/office/drawing/2014/main" id="{23E80AC5-5E0D-AE7A-C057-EC4B596D70BE}"/>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sp>
        <p:nvSpPr>
          <p:cNvPr id="7176" name="Google Shape;229;p14">
            <a:extLst>
              <a:ext uri="{FF2B5EF4-FFF2-40B4-BE49-F238E27FC236}">
                <a16:creationId xmlns:a16="http://schemas.microsoft.com/office/drawing/2014/main" id="{FBE3F2B6-EC43-63CD-88F6-5F802DD9ABF1}"/>
              </a:ext>
            </a:extLst>
          </p:cNvPr>
          <p:cNvSpPr txBox="1">
            <a:spLocks/>
          </p:cNvSpPr>
          <p:nvPr/>
        </p:nvSpPr>
        <p:spPr>
          <a:xfrm>
            <a:off x="1351915" y="1719742"/>
            <a:ext cx="6909607" cy="877163"/>
          </a:xfrm>
          <a:prstGeom prst="rect">
            <a:avLst/>
          </a:prstGeom>
          <a:noFill/>
        </p:spPr>
        <p:txBody>
          <a:bodyPr wrap="square" rtlCol="0" anchor="ctr" anchorCtr="0">
            <a:spAutoFit/>
          </a:bodyPr>
          <a:lstStyle>
            <a:defPPr marR="0" lvl="0" algn="l" rtl="0">
              <a:lnSpc>
                <a:spcPct val="100000"/>
              </a:lnSpc>
              <a:spcBef>
                <a:spcPts val="0"/>
              </a:spcBef>
              <a:spcAft>
                <a:spcPts val="0"/>
              </a:spcAft>
              <a:defRPr/>
            </a:defPPr>
            <a:lvl1pPr defTabSz="685783" fontAlgn="base">
              <a:lnSpc>
                <a:spcPct val="150000"/>
              </a:lnSpc>
              <a:buClrTx/>
              <a:defRPr sz="1800" kern="1200">
                <a:solidFill>
                  <a:prstClr val="black"/>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t>Ampe</a:t>
            </a:r>
            <a:r>
              <a:rPr lang="en-US" dirty="0"/>
              <a:t> </a:t>
            </a:r>
            <a:r>
              <a:rPr lang="en-US" dirty="0" err="1"/>
              <a:t>kế</a:t>
            </a:r>
            <a:r>
              <a:rPr lang="en-US" dirty="0"/>
              <a:t> </a:t>
            </a:r>
            <a:r>
              <a:rPr lang="en-US" dirty="0" err="1"/>
              <a:t>phải</a:t>
            </a:r>
            <a:r>
              <a:rPr lang="en-US" dirty="0"/>
              <a:t> </a:t>
            </a:r>
            <a:r>
              <a:rPr lang="en-US" dirty="0" err="1"/>
              <a:t>được</a:t>
            </a:r>
            <a:r>
              <a:rPr lang="en-US" dirty="0"/>
              <a:t> </a:t>
            </a:r>
            <a:r>
              <a:rPr lang="en-US" dirty="0" err="1"/>
              <a:t>mắc</a:t>
            </a:r>
            <a:r>
              <a:rPr lang="en-US" dirty="0"/>
              <a:t> </a:t>
            </a:r>
            <a:r>
              <a:rPr lang="en-US" dirty="0" err="1"/>
              <a:t>nối</a:t>
            </a:r>
            <a:r>
              <a:rPr lang="en-US" dirty="0"/>
              <a:t> </a:t>
            </a:r>
            <a:r>
              <a:rPr lang="en-US" dirty="0" err="1"/>
              <a:t>tiếp</a:t>
            </a:r>
            <a:r>
              <a:rPr lang="en-US" dirty="0"/>
              <a:t> </a:t>
            </a:r>
            <a:r>
              <a:rPr lang="en-US" dirty="0" err="1"/>
              <a:t>với</a:t>
            </a:r>
            <a:r>
              <a:rPr lang="en-US" dirty="0"/>
              <a:t> </a:t>
            </a:r>
            <a:r>
              <a:rPr lang="en-US" dirty="0" err="1"/>
              <a:t>nguồn</a:t>
            </a:r>
            <a:r>
              <a:rPr lang="en-US" dirty="0"/>
              <a:t> </a:t>
            </a:r>
            <a:r>
              <a:rPr lang="en-US" dirty="0" err="1"/>
              <a:t>và</a:t>
            </a:r>
            <a:r>
              <a:rPr lang="en-US" dirty="0"/>
              <a:t> </a:t>
            </a:r>
            <a:r>
              <a:rPr lang="en-US" dirty="0" err="1"/>
              <a:t>dụng</a:t>
            </a:r>
            <a:r>
              <a:rPr lang="en-US" dirty="0"/>
              <a:t> </a:t>
            </a:r>
            <a:r>
              <a:rPr lang="en-US" dirty="0" err="1"/>
              <a:t>cụ</a:t>
            </a:r>
            <a:r>
              <a:rPr lang="en-US" dirty="0"/>
              <a:t> </a:t>
            </a:r>
            <a:r>
              <a:rPr lang="en-US" dirty="0" err="1"/>
              <a:t>điện</a:t>
            </a:r>
            <a:r>
              <a:rPr lang="en-US" dirty="0"/>
              <a:t>, </a:t>
            </a:r>
            <a:r>
              <a:rPr lang="en-US" dirty="0" err="1"/>
              <a:t>dòng</a:t>
            </a:r>
            <a:r>
              <a:rPr lang="en-US" dirty="0"/>
              <a:t> </a:t>
            </a:r>
            <a:r>
              <a:rPr lang="en-US" dirty="0" err="1"/>
              <a:t>điện</a:t>
            </a:r>
            <a:r>
              <a:rPr lang="en-US" dirty="0"/>
              <a:t> </a:t>
            </a:r>
            <a:r>
              <a:rPr lang="en-US" dirty="0" err="1"/>
              <a:t>đi</a:t>
            </a:r>
            <a:r>
              <a:rPr lang="en-US" dirty="0"/>
              <a:t> </a:t>
            </a:r>
            <a:r>
              <a:rPr lang="en-US" dirty="0" err="1"/>
              <a:t>vào</a:t>
            </a:r>
            <a:r>
              <a:rPr lang="en-US" dirty="0"/>
              <a:t> </a:t>
            </a:r>
            <a:r>
              <a:rPr lang="en-US" dirty="0" err="1"/>
              <a:t>chốt</a:t>
            </a:r>
            <a:r>
              <a:rPr lang="en-US" dirty="0"/>
              <a:t> </a:t>
            </a:r>
            <a:r>
              <a:rPr lang="en-US" dirty="0" err="1"/>
              <a:t>dương</a:t>
            </a:r>
            <a:r>
              <a:rPr lang="en-US" dirty="0"/>
              <a:t> </a:t>
            </a:r>
            <a:r>
              <a:rPr lang="en-US" dirty="0" err="1"/>
              <a:t>và</a:t>
            </a:r>
            <a:r>
              <a:rPr lang="en-US" dirty="0"/>
              <a:t> </a:t>
            </a:r>
            <a:r>
              <a:rPr lang="en-US" dirty="0" err="1"/>
              <a:t>đi</a:t>
            </a:r>
            <a:r>
              <a:rPr lang="en-US" dirty="0"/>
              <a:t> </a:t>
            </a:r>
            <a:r>
              <a:rPr lang="en-US" dirty="0" err="1"/>
              <a:t>ra</a:t>
            </a:r>
            <a:r>
              <a:rPr lang="en-US" dirty="0"/>
              <a:t> </a:t>
            </a:r>
            <a:r>
              <a:rPr lang="en-US" dirty="0" err="1"/>
              <a:t>khỏi</a:t>
            </a:r>
            <a:r>
              <a:rPr lang="en-US" dirty="0"/>
              <a:t> </a:t>
            </a:r>
            <a:r>
              <a:rPr lang="en-US" dirty="0" err="1"/>
              <a:t>chốt</a:t>
            </a:r>
            <a:r>
              <a:rPr lang="en-US" dirty="0"/>
              <a:t> </a:t>
            </a:r>
            <a:r>
              <a:rPr lang="en-US" dirty="0" err="1"/>
              <a:t>âm</a:t>
            </a:r>
            <a:r>
              <a:rPr lang="en-US" dirty="0"/>
              <a:t> </a:t>
            </a:r>
            <a:r>
              <a:rPr lang="en-US" dirty="0" err="1"/>
              <a:t>của</a:t>
            </a:r>
            <a:r>
              <a:rPr lang="en-US" dirty="0"/>
              <a:t> </a:t>
            </a:r>
            <a:r>
              <a:rPr lang="en-US" dirty="0" err="1"/>
              <a:t>ampe</a:t>
            </a:r>
            <a:r>
              <a:rPr lang="en-US" dirty="0"/>
              <a:t> </a:t>
            </a:r>
            <a:r>
              <a:rPr lang="en-US" dirty="0" err="1"/>
              <a:t>kế</a:t>
            </a:r>
            <a:r>
              <a:rPr lang="en-US" dirty="0"/>
              <a:t> </a:t>
            </a:r>
          </a:p>
        </p:txBody>
      </p:sp>
      <p:grpSp>
        <p:nvGrpSpPr>
          <p:cNvPr id="7177" name="Group 7176">
            <a:extLst>
              <a:ext uri="{FF2B5EF4-FFF2-40B4-BE49-F238E27FC236}">
                <a16:creationId xmlns:a16="http://schemas.microsoft.com/office/drawing/2014/main" id="{02DFF2D7-A919-2642-4704-EEF1B992A899}"/>
              </a:ext>
            </a:extLst>
          </p:cNvPr>
          <p:cNvGrpSpPr/>
          <p:nvPr/>
        </p:nvGrpSpPr>
        <p:grpSpPr>
          <a:xfrm>
            <a:off x="999294" y="1867408"/>
            <a:ext cx="341522" cy="341522"/>
            <a:chOff x="2246352" y="1613101"/>
            <a:chExt cx="1484062" cy="1484062"/>
          </a:xfrm>
        </p:grpSpPr>
        <p:sp>
          <p:nvSpPr>
            <p:cNvPr id="7178" name="Google Shape;254;p16">
              <a:extLst>
                <a:ext uri="{FF2B5EF4-FFF2-40B4-BE49-F238E27FC236}">
                  <a16:creationId xmlns:a16="http://schemas.microsoft.com/office/drawing/2014/main" id="{2A536DCC-C93F-CBAA-0EB1-6E88D57715CD}"/>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179" name="Picture 2">
              <a:extLst>
                <a:ext uri="{FF2B5EF4-FFF2-40B4-BE49-F238E27FC236}">
                  <a16:creationId xmlns:a16="http://schemas.microsoft.com/office/drawing/2014/main" id="{8D1D4FD6-C289-5E6B-B5DF-0907718BB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AD3F1A4A-9DC1-C460-A3A4-68503CF8A92F}"/>
              </a:ext>
            </a:extLst>
          </p:cNvPr>
          <p:cNvGrpSpPr/>
          <p:nvPr/>
        </p:nvGrpSpPr>
        <p:grpSpPr>
          <a:xfrm>
            <a:off x="3418660" y="2749001"/>
            <a:ext cx="2376108" cy="1916345"/>
            <a:chOff x="3290131" y="6362928"/>
            <a:chExt cx="1378822" cy="1187586"/>
          </a:xfrm>
          <a:effectLst>
            <a:glow rad="127000">
              <a:srgbClr val="FFC000">
                <a:lumMod val="20000"/>
                <a:lumOff val="80000"/>
              </a:srgbClr>
            </a:glow>
          </a:effectLst>
        </p:grpSpPr>
        <p:grpSp>
          <p:nvGrpSpPr>
            <p:cNvPr id="37" name="Group 36">
              <a:extLst>
                <a:ext uri="{FF2B5EF4-FFF2-40B4-BE49-F238E27FC236}">
                  <a16:creationId xmlns:a16="http://schemas.microsoft.com/office/drawing/2014/main" id="{2C10B212-7A35-A10D-DE6E-3A556DFF73C7}"/>
                </a:ext>
              </a:extLst>
            </p:cNvPr>
            <p:cNvGrpSpPr/>
            <p:nvPr/>
          </p:nvGrpSpPr>
          <p:grpSpPr>
            <a:xfrm>
              <a:off x="3290131" y="7375255"/>
              <a:ext cx="1378822" cy="175259"/>
              <a:chOff x="3417316" y="3790951"/>
              <a:chExt cx="1378822" cy="175259"/>
            </a:xfrm>
            <a:effectLst>
              <a:glow>
                <a:srgbClr val="FFC000">
                  <a:lumMod val="20000"/>
                  <a:lumOff val="80000"/>
                </a:srgbClr>
              </a:glow>
            </a:effectLst>
          </p:grpSpPr>
          <p:cxnSp>
            <p:nvCxnSpPr>
              <p:cNvPr id="51" name="Straight Connector 50">
                <a:extLst>
                  <a:ext uri="{FF2B5EF4-FFF2-40B4-BE49-F238E27FC236}">
                    <a16:creationId xmlns:a16="http://schemas.microsoft.com/office/drawing/2014/main" id="{9F6E3762-7A0C-29E3-D48F-90B79953A18D}"/>
                  </a:ext>
                </a:extLst>
              </p:cNvPr>
              <p:cNvCxnSpPr>
                <a:cxnSpLocks/>
              </p:cNvCxnSpPr>
              <p:nvPr/>
            </p:nvCxnSpPr>
            <p:spPr>
              <a:xfrm>
                <a:off x="3417316" y="3886200"/>
                <a:ext cx="651764" cy="0"/>
              </a:xfrm>
              <a:prstGeom prst="line">
                <a:avLst/>
              </a:prstGeom>
              <a:noFill/>
              <a:ln w="19050" cap="flat" cmpd="sng" algn="ctr">
                <a:solidFill>
                  <a:sysClr val="windowText" lastClr="000000"/>
                </a:solidFill>
                <a:prstDash val="solid"/>
                <a:miter lim="800000"/>
              </a:ln>
              <a:effectLst/>
            </p:spPr>
          </p:cxnSp>
          <p:cxnSp>
            <p:nvCxnSpPr>
              <p:cNvPr id="52" name="Straight Connector 51">
                <a:extLst>
                  <a:ext uri="{FF2B5EF4-FFF2-40B4-BE49-F238E27FC236}">
                    <a16:creationId xmlns:a16="http://schemas.microsoft.com/office/drawing/2014/main" id="{FAB62EC5-300D-5F2A-C248-9E559B4129AD}"/>
                  </a:ext>
                </a:extLst>
              </p:cNvPr>
              <p:cNvCxnSpPr/>
              <p:nvPr/>
            </p:nvCxnSpPr>
            <p:spPr>
              <a:xfrm flipV="1">
                <a:off x="4069080" y="3806190"/>
                <a:ext cx="0" cy="160020"/>
              </a:xfrm>
              <a:prstGeom prst="line">
                <a:avLst/>
              </a:prstGeom>
              <a:noFill/>
              <a:ln w="19050" cap="flat" cmpd="sng" algn="ctr">
                <a:solidFill>
                  <a:sysClr val="windowText" lastClr="000000"/>
                </a:solidFill>
                <a:prstDash val="solid"/>
                <a:miter lim="800000"/>
              </a:ln>
              <a:effectLst/>
            </p:spPr>
          </p:cxnSp>
          <p:cxnSp>
            <p:nvCxnSpPr>
              <p:cNvPr id="53" name="Straight Connector 52">
                <a:extLst>
                  <a:ext uri="{FF2B5EF4-FFF2-40B4-BE49-F238E27FC236}">
                    <a16:creationId xmlns:a16="http://schemas.microsoft.com/office/drawing/2014/main" id="{DC39D217-D3E3-1E7C-86A8-B8B67523457C}"/>
                  </a:ext>
                </a:extLst>
              </p:cNvPr>
              <p:cNvCxnSpPr>
                <a:cxnSpLocks/>
              </p:cNvCxnSpPr>
              <p:nvPr/>
            </p:nvCxnSpPr>
            <p:spPr>
              <a:xfrm flipV="1">
                <a:off x="4112260" y="3825240"/>
                <a:ext cx="0" cy="120650"/>
              </a:xfrm>
              <a:prstGeom prst="line">
                <a:avLst/>
              </a:prstGeom>
              <a:noFill/>
              <a:ln w="19050" cap="flat" cmpd="sng" algn="ctr">
                <a:solidFill>
                  <a:sysClr val="windowText" lastClr="000000"/>
                </a:solidFill>
                <a:prstDash val="solid"/>
                <a:miter lim="800000"/>
              </a:ln>
              <a:effectLst/>
            </p:spPr>
          </p:cxnSp>
          <p:cxnSp>
            <p:nvCxnSpPr>
              <p:cNvPr id="54" name="Straight Connector 53">
                <a:extLst>
                  <a:ext uri="{FF2B5EF4-FFF2-40B4-BE49-F238E27FC236}">
                    <a16:creationId xmlns:a16="http://schemas.microsoft.com/office/drawing/2014/main" id="{75AAD09F-3FF3-78C1-62C0-24C324B76D7A}"/>
                  </a:ext>
                </a:extLst>
              </p:cNvPr>
              <p:cNvCxnSpPr>
                <a:cxnSpLocks/>
              </p:cNvCxnSpPr>
              <p:nvPr/>
            </p:nvCxnSpPr>
            <p:spPr>
              <a:xfrm>
                <a:off x="4112260" y="3885565"/>
                <a:ext cx="683878" cy="0"/>
              </a:xfrm>
              <a:prstGeom prst="line">
                <a:avLst/>
              </a:prstGeom>
              <a:noFill/>
              <a:ln w="19050" cap="flat" cmpd="sng" algn="ctr">
                <a:solidFill>
                  <a:sysClr val="windowText" lastClr="000000"/>
                </a:solidFill>
                <a:prstDash val="solid"/>
                <a:miter lim="800000"/>
              </a:ln>
              <a:effectLst/>
            </p:spPr>
          </p:cxnSp>
          <p:cxnSp>
            <p:nvCxnSpPr>
              <p:cNvPr id="55" name="Straight Connector 54">
                <a:extLst>
                  <a:ext uri="{FF2B5EF4-FFF2-40B4-BE49-F238E27FC236}">
                    <a16:creationId xmlns:a16="http://schemas.microsoft.com/office/drawing/2014/main" id="{367B5A22-3B33-A67A-FA42-53FEFEB4E731}"/>
                  </a:ext>
                </a:extLst>
              </p:cNvPr>
              <p:cNvCxnSpPr>
                <a:cxnSpLocks/>
              </p:cNvCxnSpPr>
              <p:nvPr/>
            </p:nvCxnSpPr>
            <p:spPr>
              <a:xfrm>
                <a:off x="3935730" y="3825240"/>
                <a:ext cx="68580" cy="0"/>
              </a:xfrm>
              <a:prstGeom prst="line">
                <a:avLst/>
              </a:prstGeom>
              <a:noFill/>
              <a:ln w="12700" cap="flat" cmpd="sng" algn="ctr">
                <a:solidFill>
                  <a:sysClr val="windowText" lastClr="000000"/>
                </a:solidFill>
                <a:prstDash val="solid"/>
                <a:miter lim="800000"/>
              </a:ln>
              <a:effectLst/>
            </p:spPr>
          </p:cxnSp>
          <p:cxnSp>
            <p:nvCxnSpPr>
              <p:cNvPr id="56" name="Straight Connector 55">
                <a:extLst>
                  <a:ext uri="{FF2B5EF4-FFF2-40B4-BE49-F238E27FC236}">
                    <a16:creationId xmlns:a16="http://schemas.microsoft.com/office/drawing/2014/main" id="{95BAB1C7-E35B-A791-D850-3DCB6E7CB30D}"/>
                  </a:ext>
                </a:extLst>
              </p:cNvPr>
              <p:cNvCxnSpPr>
                <a:cxnSpLocks/>
              </p:cNvCxnSpPr>
              <p:nvPr/>
            </p:nvCxnSpPr>
            <p:spPr>
              <a:xfrm rot="5400000">
                <a:off x="3935730" y="3825241"/>
                <a:ext cx="68580" cy="0"/>
              </a:xfrm>
              <a:prstGeom prst="line">
                <a:avLst/>
              </a:prstGeom>
              <a:noFill/>
              <a:ln w="12700" cap="flat" cmpd="sng" algn="ctr">
                <a:solidFill>
                  <a:sysClr val="windowText" lastClr="000000"/>
                </a:solidFill>
                <a:prstDash val="solid"/>
                <a:miter lim="800000"/>
              </a:ln>
              <a:effectLst/>
            </p:spPr>
          </p:cxnSp>
          <p:cxnSp>
            <p:nvCxnSpPr>
              <p:cNvPr id="57" name="Straight Connector 56">
                <a:extLst>
                  <a:ext uri="{FF2B5EF4-FFF2-40B4-BE49-F238E27FC236}">
                    <a16:creationId xmlns:a16="http://schemas.microsoft.com/office/drawing/2014/main" id="{6DFB9A3C-375A-5953-30DD-CF490CF6A27D}"/>
                  </a:ext>
                </a:extLst>
              </p:cNvPr>
              <p:cNvCxnSpPr>
                <a:cxnSpLocks/>
              </p:cNvCxnSpPr>
              <p:nvPr/>
            </p:nvCxnSpPr>
            <p:spPr>
              <a:xfrm>
                <a:off x="4170045" y="3825240"/>
                <a:ext cx="68580" cy="0"/>
              </a:xfrm>
              <a:prstGeom prst="line">
                <a:avLst/>
              </a:prstGeom>
              <a:noFill/>
              <a:ln w="12700" cap="flat" cmpd="sng" algn="ctr">
                <a:solidFill>
                  <a:sysClr val="windowText" lastClr="000000"/>
                </a:solidFill>
                <a:prstDash val="solid"/>
                <a:miter lim="800000"/>
              </a:ln>
              <a:effectLst/>
            </p:spPr>
          </p:cxnSp>
        </p:grpSp>
        <p:grpSp>
          <p:nvGrpSpPr>
            <p:cNvPr id="38" name="Group 37">
              <a:extLst>
                <a:ext uri="{FF2B5EF4-FFF2-40B4-BE49-F238E27FC236}">
                  <a16:creationId xmlns:a16="http://schemas.microsoft.com/office/drawing/2014/main" id="{68D63E1F-6C45-858C-F00E-9108B91C053C}"/>
                </a:ext>
              </a:extLst>
            </p:cNvPr>
            <p:cNvGrpSpPr/>
            <p:nvPr/>
          </p:nvGrpSpPr>
          <p:grpSpPr>
            <a:xfrm>
              <a:off x="3290131" y="6362928"/>
              <a:ext cx="694944" cy="252655"/>
              <a:chOff x="10326675" y="3263435"/>
              <a:chExt cx="694944" cy="252655"/>
            </a:xfrm>
            <a:effectLst>
              <a:glow>
                <a:srgbClr val="FFC000">
                  <a:lumMod val="20000"/>
                  <a:lumOff val="80000"/>
                </a:srgbClr>
              </a:glow>
            </a:effectLst>
          </p:grpSpPr>
          <p:cxnSp>
            <p:nvCxnSpPr>
              <p:cNvPr id="46" name="Straight Connector 45">
                <a:extLst>
                  <a:ext uri="{FF2B5EF4-FFF2-40B4-BE49-F238E27FC236}">
                    <a16:creationId xmlns:a16="http://schemas.microsoft.com/office/drawing/2014/main" id="{B166A661-10B5-92B4-6644-8168769C8CFA}"/>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47" name="Oval 46">
                <a:extLst>
                  <a:ext uri="{FF2B5EF4-FFF2-40B4-BE49-F238E27FC236}">
                    <a16:creationId xmlns:a16="http://schemas.microsoft.com/office/drawing/2014/main" id="{CCF914FB-12F5-F6B7-5107-A3A252C2346E}"/>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a:t>
                </a:r>
              </a:p>
            </p:txBody>
          </p:sp>
          <p:cxnSp>
            <p:nvCxnSpPr>
              <p:cNvPr id="48" name="Straight Connector 47">
                <a:extLst>
                  <a:ext uri="{FF2B5EF4-FFF2-40B4-BE49-F238E27FC236}">
                    <a16:creationId xmlns:a16="http://schemas.microsoft.com/office/drawing/2014/main" id="{E495B031-BA04-8B26-8D63-4EFD0C364196}"/>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EB56ADF0-C766-C974-3306-1B02F24E9887}"/>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57BAFB26-1E36-1ADA-6BB7-098C1C0B7F70}"/>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grpSp>
          <p:nvGrpSpPr>
            <p:cNvPr id="39" name="Group 38">
              <a:extLst>
                <a:ext uri="{FF2B5EF4-FFF2-40B4-BE49-F238E27FC236}">
                  <a16:creationId xmlns:a16="http://schemas.microsoft.com/office/drawing/2014/main" id="{E7B9254E-B58B-5B90-36F9-577A860AC2F6}"/>
                </a:ext>
              </a:extLst>
            </p:cNvPr>
            <p:cNvGrpSpPr/>
            <p:nvPr/>
          </p:nvGrpSpPr>
          <p:grpSpPr>
            <a:xfrm>
              <a:off x="3974009" y="6362928"/>
              <a:ext cx="694944" cy="252655"/>
              <a:chOff x="5163312" y="3957642"/>
              <a:chExt cx="694944" cy="252655"/>
            </a:xfrm>
            <a:effectLst>
              <a:glow>
                <a:srgbClr val="FFC000">
                  <a:lumMod val="20000"/>
                  <a:lumOff val="80000"/>
                </a:srgbClr>
              </a:glow>
            </a:effectLst>
          </p:grpSpPr>
          <p:cxnSp>
            <p:nvCxnSpPr>
              <p:cNvPr id="42" name="Straight Connector 41">
                <a:extLst>
                  <a:ext uri="{FF2B5EF4-FFF2-40B4-BE49-F238E27FC236}">
                    <a16:creationId xmlns:a16="http://schemas.microsoft.com/office/drawing/2014/main" id="{80DAEE65-B115-5456-89CC-1A3144372A99}"/>
                  </a:ext>
                </a:extLst>
              </p:cNvPr>
              <p:cNvCxnSpPr/>
              <p:nvPr/>
            </p:nvCxnSpPr>
            <p:spPr>
              <a:xfrm>
                <a:off x="5163312" y="4083970"/>
                <a:ext cx="694944" cy="0"/>
              </a:xfrm>
              <a:prstGeom prst="line">
                <a:avLst/>
              </a:prstGeom>
              <a:noFill/>
              <a:ln w="19050" cap="flat" cmpd="sng" algn="ctr">
                <a:solidFill>
                  <a:sysClr val="windowText" lastClr="000000"/>
                </a:solidFill>
                <a:prstDash val="solid"/>
                <a:miter lim="800000"/>
              </a:ln>
              <a:effectLst/>
            </p:spPr>
          </p:cxnSp>
          <p:sp>
            <p:nvSpPr>
              <p:cNvPr id="43" name="Oval 42">
                <a:extLst>
                  <a:ext uri="{FF2B5EF4-FFF2-40B4-BE49-F238E27FC236}">
                    <a16:creationId xmlns:a16="http://schemas.microsoft.com/office/drawing/2014/main" id="{85A4D6C5-8C5B-E33B-8259-831F405F2783}"/>
                  </a:ext>
                </a:extLst>
              </p:cNvPr>
              <p:cNvSpPr/>
              <p:nvPr/>
            </p:nvSpPr>
            <p:spPr>
              <a:xfrm>
                <a:off x="5393465" y="3957642"/>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4" name="Straight Connector 43">
                <a:extLst>
                  <a:ext uri="{FF2B5EF4-FFF2-40B4-BE49-F238E27FC236}">
                    <a16:creationId xmlns:a16="http://schemas.microsoft.com/office/drawing/2014/main" id="{F0AA068A-D4EF-E997-5FAD-6E1DA1044B6F}"/>
                  </a:ext>
                </a:extLst>
              </p:cNvPr>
              <p:cNvCxnSpPr>
                <a:stCxn id="43" idx="1"/>
                <a:endCxn id="43" idx="5"/>
              </p:cNvCxnSpPr>
              <p:nvPr/>
            </p:nvCxnSpPr>
            <p:spPr>
              <a:xfrm>
                <a:off x="5430465" y="3994642"/>
                <a:ext cx="178655" cy="178655"/>
              </a:xfrm>
              <a:prstGeom prst="line">
                <a:avLst/>
              </a:prstGeom>
              <a:noFill/>
              <a:ln w="19050" cap="flat" cmpd="sng" algn="ctr">
                <a:solidFill>
                  <a:sysClr val="windowText" lastClr="000000"/>
                </a:solidFill>
                <a:prstDash val="solid"/>
                <a:miter lim="800000"/>
              </a:ln>
              <a:effectLst/>
            </p:spPr>
          </p:cxnSp>
          <p:cxnSp>
            <p:nvCxnSpPr>
              <p:cNvPr id="45" name="Straight Connector 44">
                <a:extLst>
                  <a:ext uri="{FF2B5EF4-FFF2-40B4-BE49-F238E27FC236}">
                    <a16:creationId xmlns:a16="http://schemas.microsoft.com/office/drawing/2014/main" id="{4DFDA248-9245-DF56-14CC-12D014762DB9}"/>
                  </a:ext>
                </a:extLst>
              </p:cNvPr>
              <p:cNvCxnSpPr>
                <a:stCxn id="43" idx="3"/>
                <a:endCxn id="43" idx="7"/>
              </p:cNvCxnSpPr>
              <p:nvPr/>
            </p:nvCxnSpPr>
            <p:spPr>
              <a:xfrm flipV="1">
                <a:off x="5430465" y="3994642"/>
                <a:ext cx="178655" cy="178655"/>
              </a:xfrm>
              <a:prstGeom prst="line">
                <a:avLst/>
              </a:prstGeom>
              <a:noFill/>
              <a:ln w="19050" cap="flat" cmpd="sng" algn="ctr">
                <a:solidFill>
                  <a:sysClr val="windowText" lastClr="000000"/>
                </a:solidFill>
                <a:prstDash val="solid"/>
                <a:miter lim="800000"/>
              </a:ln>
              <a:effectLst/>
            </p:spPr>
          </p:cxnSp>
        </p:grpSp>
        <p:cxnSp>
          <p:nvCxnSpPr>
            <p:cNvPr id="40" name="Straight Connector 39">
              <a:extLst>
                <a:ext uri="{FF2B5EF4-FFF2-40B4-BE49-F238E27FC236}">
                  <a16:creationId xmlns:a16="http://schemas.microsoft.com/office/drawing/2014/main" id="{2AF014D9-F180-B1BB-1A82-7CC167C74797}"/>
                </a:ext>
              </a:extLst>
            </p:cNvPr>
            <p:cNvCxnSpPr/>
            <p:nvPr/>
          </p:nvCxnSpPr>
          <p:spPr>
            <a:xfrm>
              <a:off x="3290131" y="6481635"/>
              <a:ext cx="0" cy="999664"/>
            </a:xfrm>
            <a:prstGeom prst="line">
              <a:avLst/>
            </a:prstGeom>
            <a:noFill/>
            <a:ln w="19050" cap="flat" cmpd="sng" algn="ctr">
              <a:solidFill>
                <a:sysClr val="windowText" lastClr="000000"/>
              </a:solidFill>
              <a:prstDash val="solid"/>
              <a:miter lim="800000"/>
            </a:ln>
            <a:effectLst/>
          </p:spPr>
        </p:cxnSp>
        <p:cxnSp>
          <p:nvCxnSpPr>
            <p:cNvPr id="41" name="Straight Connector 40">
              <a:extLst>
                <a:ext uri="{FF2B5EF4-FFF2-40B4-BE49-F238E27FC236}">
                  <a16:creationId xmlns:a16="http://schemas.microsoft.com/office/drawing/2014/main" id="{A65B9A4F-7FC6-0AFB-78B9-CFAE9D330BBB}"/>
                </a:ext>
              </a:extLst>
            </p:cNvPr>
            <p:cNvCxnSpPr>
              <a:cxnSpLocks/>
            </p:cNvCxnSpPr>
            <p:nvPr/>
          </p:nvCxnSpPr>
          <p:spPr>
            <a:xfrm>
              <a:off x="4668953" y="6481635"/>
              <a:ext cx="0" cy="999664"/>
            </a:xfrm>
            <a:prstGeom prst="line">
              <a:avLst/>
            </a:prstGeom>
            <a:noFill/>
            <a:ln w="19050"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2914728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
                                  </p:iterate>
                                  <p:childTnLst>
                                    <p:set>
                                      <p:cBhvr>
                                        <p:cTn id="12" dur="1" fill="hold">
                                          <p:stCondLst>
                                            <p:cond delay="0"/>
                                          </p:stCondLst>
                                        </p:cTn>
                                        <p:tgtEl>
                                          <p:spTgt spid="135"/>
                                        </p:tgtEl>
                                        <p:attrNameLst>
                                          <p:attrName>style.visibility</p:attrName>
                                        </p:attrNameLst>
                                      </p:cBhvr>
                                      <p:to>
                                        <p:strVal val="visible"/>
                                      </p:to>
                                    </p:set>
                                    <p:animEffect transition="in" filter="wipe(up)">
                                      <p:cBhvr>
                                        <p:cTn id="13" dur="750"/>
                                        <p:tgtEl>
                                          <p:spTgt spid="135"/>
                                        </p:tgtEl>
                                      </p:cBhvr>
                                    </p:animEffect>
                                  </p:childTnLst>
                                </p:cTn>
                              </p:par>
                            </p:childTnLst>
                          </p:cTn>
                        </p:par>
                        <p:par>
                          <p:cTn id="14" fill="hold">
                            <p:stCondLst>
                              <p:cond delay="1430"/>
                            </p:stCondLst>
                            <p:childTnLst>
                              <p:par>
                                <p:cTn id="15" presetID="53" presetClass="entr" presetSubtype="16" fill="hold" nodeType="afterEffect">
                                  <p:stCondLst>
                                    <p:cond delay="0"/>
                                  </p:stCondLst>
                                  <p:childTnLst>
                                    <p:set>
                                      <p:cBhvr>
                                        <p:cTn id="16" dur="1" fill="hold">
                                          <p:stCondLst>
                                            <p:cond delay="0"/>
                                          </p:stCondLst>
                                        </p:cTn>
                                        <p:tgtEl>
                                          <p:spTgt spid="7168"/>
                                        </p:tgtEl>
                                        <p:attrNameLst>
                                          <p:attrName>style.visibility</p:attrName>
                                        </p:attrNameLst>
                                      </p:cBhvr>
                                      <p:to>
                                        <p:strVal val="visible"/>
                                      </p:to>
                                    </p:set>
                                    <p:anim calcmode="lin" valueType="num">
                                      <p:cBhvr>
                                        <p:cTn id="17" dur="500" fill="hold"/>
                                        <p:tgtEl>
                                          <p:spTgt spid="7168"/>
                                        </p:tgtEl>
                                        <p:attrNameLst>
                                          <p:attrName>ppt_w</p:attrName>
                                        </p:attrNameLst>
                                      </p:cBhvr>
                                      <p:tavLst>
                                        <p:tav tm="0">
                                          <p:val>
                                            <p:fltVal val="0"/>
                                          </p:val>
                                        </p:tav>
                                        <p:tav tm="100000">
                                          <p:val>
                                            <p:strVal val="#ppt_w"/>
                                          </p:val>
                                        </p:tav>
                                      </p:tavLst>
                                    </p:anim>
                                    <p:anim calcmode="lin" valueType="num">
                                      <p:cBhvr>
                                        <p:cTn id="18" dur="500" fill="hold"/>
                                        <p:tgtEl>
                                          <p:spTgt spid="7168"/>
                                        </p:tgtEl>
                                        <p:attrNameLst>
                                          <p:attrName>ppt_h</p:attrName>
                                        </p:attrNameLst>
                                      </p:cBhvr>
                                      <p:tavLst>
                                        <p:tav tm="0">
                                          <p:val>
                                            <p:fltVal val="0"/>
                                          </p:val>
                                        </p:tav>
                                        <p:tav tm="100000">
                                          <p:val>
                                            <p:strVal val="#ppt_h"/>
                                          </p:val>
                                        </p:tav>
                                      </p:tavLst>
                                    </p:anim>
                                    <p:animEffect transition="in" filter="fade">
                                      <p:cBhvr>
                                        <p:cTn id="19" dur="500"/>
                                        <p:tgtEl>
                                          <p:spTgt spid="716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177"/>
                                        </p:tgtEl>
                                        <p:attrNameLst>
                                          <p:attrName>style.visibility</p:attrName>
                                        </p:attrNameLst>
                                      </p:cBhvr>
                                      <p:to>
                                        <p:strVal val="visible"/>
                                      </p:to>
                                    </p:set>
                                    <p:anim calcmode="lin" valueType="num">
                                      <p:cBhvr>
                                        <p:cTn id="24" dur="500" fill="hold"/>
                                        <p:tgtEl>
                                          <p:spTgt spid="7177"/>
                                        </p:tgtEl>
                                        <p:attrNameLst>
                                          <p:attrName>ppt_w</p:attrName>
                                        </p:attrNameLst>
                                      </p:cBhvr>
                                      <p:tavLst>
                                        <p:tav tm="0">
                                          <p:val>
                                            <p:fltVal val="0"/>
                                          </p:val>
                                        </p:tav>
                                        <p:tav tm="100000">
                                          <p:val>
                                            <p:strVal val="#ppt_w"/>
                                          </p:val>
                                        </p:tav>
                                      </p:tavLst>
                                    </p:anim>
                                    <p:anim calcmode="lin" valueType="num">
                                      <p:cBhvr>
                                        <p:cTn id="25" dur="500" fill="hold"/>
                                        <p:tgtEl>
                                          <p:spTgt spid="7177"/>
                                        </p:tgtEl>
                                        <p:attrNameLst>
                                          <p:attrName>ppt_h</p:attrName>
                                        </p:attrNameLst>
                                      </p:cBhvr>
                                      <p:tavLst>
                                        <p:tav tm="0">
                                          <p:val>
                                            <p:fltVal val="0"/>
                                          </p:val>
                                        </p:tav>
                                        <p:tav tm="100000">
                                          <p:val>
                                            <p:strVal val="#ppt_h"/>
                                          </p:val>
                                        </p:tav>
                                      </p:tavLst>
                                    </p:anim>
                                    <p:animEffect transition="in" filter="fade">
                                      <p:cBhvr>
                                        <p:cTn id="26" dur="500"/>
                                        <p:tgtEl>
                                          <p:spTgt spid="7177"/>
                                        </p:tgtEl>
                                      </p:cBhvr>
                                    </p:animEffect>
                                  </p:childTnLst>
                                </p:cTn>
                              </p:par>
                            </p:childTnLst>
                          </p:cTn>
                        </p:par>
                        <p:par>
                          <p:cTn id="27" fill="hold">
                            <p:stCondLst>
                              <p:cond delay="500"/>
                            </p:stCondLst>
                            <p:childTnLst>
                              <p:par>
                                <p:cTn id="28" presetID="22" presetClass="entr" presetSubtype="1" fill="hold" grpId="0" nodeType="afterEffect">
                                  <p:stCondLst>
                                    <p:cond delay="0"/>
                                  </p:stCondLst>
                                  <p:iterate type="lt">
                                    <p:tmPct val="1000"/>
                                  </p:iterate>
                                  <p:childTnLst>
                                    <p:set>
                                      <p:cBhvr>
                                        <p:cTn id="29" dur="1" fill="hold">
                                          <p:stCondLst>
                                            <p:cond delay="0"/>
                                          </p:stCondLst>
                                        </p:cTn>
                                        <p:tgtEl>
                                          <p:spTgt spid="7176"/>
                                        </p:tgtEl>
                                        <p:attrNameLst>
                                          <p:attrName>style.visibility</p:attrName>
                                        </p:attrNameLst>
                                      </p:cBhvr>
                                      <p:to>
                                        <p:strVal val="visible"/>
                                      </p:to>
                                    </p:set>
                                    <p:animEffect transition="in" filter="wipe(up)">
                                      <p:cBhvr>
                                        <p:cTn id="30" dur="750"/>
                                        <p:tgtEl>
                                          <p:spTgt spid="7176"/>
                                        </p:tgtEl>
                                      </p:cBhvr>
                                    </p:animEffect>
                                  </p:childTnLst>
                                </p:cTn>
                              </p:par>
                            </p:childTnLst>
                          </p:cTn>
                        </p:par>
                        <p:par>
                          <p:cTn id="31" fill="hold">
                            <p:stCondLst>
                              <p:cond delay="1933"/>
                            </p:stCondLst>
                            <p:childTnLst>
                              <p:par>
                                <p:cTn id="32" presetID="53" presetClass="entr" presetSubtype="16"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717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456160" y="677938"/>
            <a:ext cx="5508221" cy="48402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2" name="Group 11">
            <a:extLst>
              <a:ext uri="{FF2B5EF4-FFF2-40B4-BE49-F238E27FC236}">
                <a16:creationId xmlns:a16="http://schemas.microsoft.com/office/drawing/2014/main" id="{FFC97360-1E87-085B-771D-7C3CE4666CC5}"/>
              </a:ext>
            </a:extLst>
          </p:cNvPr>
          <p:cNvGrpSpPr/>
          <p:nvPr/>
        </p:nvGrpSpPr>
        <p:grpSpPr>
          <a:xfrm>
            <a:off x="304554" y="694349"/>
            <a:ext cx="484024" cy="484024"/>
            <a:chOff x="1731818" y="1468582"/>
            <a:chExt cx="810491" cy="810491"/>
          </a:xfrm>
        </p:grpSpPr>
        <p:sp>
          <p:nvSpPr>
            <p:cNvPr id="11" name="Oval 10">
              <a:extLst>
                <a:ext uri="{FF2B5EF4-FFF2-40B4-BE49-F238E27FC236}">
                  <a16:creationId xmlns:a16="http://schemas.microsoft.com/office/drawing/2014/main" id="{0064E755-D1BB-B0BA-5428-9C8CE9C3412D}"/>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098" name="Picture 2">
              <a:extLst>
                <a:ext uri="{FF2B5EF4-FFF2-40B4-BE49-F238E27FC236}">
                  <a16:creationId xmlns:a16="http://schemas.microsoft.com/office/drawing/2014/main" id="{1D87DD4E-98BF-B22B-8F03-81394F177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E8B51B4-AEAA-D03D-56D6-D54C7E1BA9D6}"/>
              </a:ext>
            </a:extLst>
          </p:cNvPr>
          <p:cNvSpPr txBox="1"/>
          <p:nvPr/>
        </p:nvSpPr>
        <p:spPr>
          <a:xfrm>
            <a:off x="812972" y="661527"/>
            <a:ext cx="5030240"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Tiến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hành</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thí</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nghiệm</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và</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trả</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lời</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các</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câu</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hỏi</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sau</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a:t>
            </a:r>
          </a:p>
        </p:txBody>
      </p:sp>
      <p:sp>
        <p:nvSpPr>
          <p:cNvPr id="2" name="TextBox 1">
            <a:extLst>
              <a:ext uri="{FF2B5EF4-FFF2-40B4-BE49-F238E27FC236}">
                <a16:creationId xmlns:a16="http://schemas.microsoft.com/office/drawing/2014/main" id="{D55B8AA9-4B5F-45D5-F0EF-2AD1873D54B7}"/>
              </a:ext>
            </a:extLst>
          </p:cNvPr>
          <p:cNvSpPr txBox="1"/>
          <p:nvPr/>
        </p:nvSpPr>
        <p:spPr>
          <a:xfrm>
            <a:off x="525784" y="1393693"/>
            <a:ext cx="5030240"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1. Hoàn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thành</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bảng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sau</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graphicFrame>
        <p:nvGraphicFramePr>
          <p:cNvPr id="3" name="Table 3">
            <a:extLst>
              <a:ext uri="{FF2B5EF4-FFF2-40B4-BE49-F238E27FC236}">
                <a16:creationId xmlns:a16="http://schemas.microsoft.com/office/drawing/2014/main" id="{F28F9ADC-829B-1627-1DDB-CBE420900564}"/>
              </a:ext>
            </a:extLst>
          </p:cNvPr>
          <p:cNvGraphicFramePr>
            <a:graphicFrameLocks noGrp="1"/>
          </p:cNvGraphicFramePr>
          <p:nvPr>
            <p:extLst>
              <p:ext uri="{D42A27DB-BD31-4B8C-83A1-F6EECF244321}">
                <p14:modId xmlns:p14="http://schemas.microsoft.com/office/powerpoint/2010/main" val="203560973"/>
              </p:ext>
            </p:extLst>
          </p:nvPr>
        </p:nvGraphicFramePr>
        <p:xfrm>
          <a:off x="1607128" y="2070678"/>
          <a:ext cx="6096000" cy="1379106"/>
        </p:xfrm>
        <a:graphic>
          <a:graphicData uri="http://schemas.openxmlformats.org/drawingml/2006/table">
            <a:tbl>
              <a:tblPr firstRow="1" bandRow="1">
                <a:tableStyleId>{E0B2095D-EB0F-4A8D-ADE4-62E8ADD0058F}</a:tableStyleId>
              </a:tblPr>
              <a:tblGrid>
                <a:gridCol w="2032000">
                  <a:extLst>
                    <a:ext uri="{9D8B030D-6E8A-4147-A177-3AD203B41FA5}">
                      <a16:colId xmlns:a16="http://schemas.microsoft.com/office/drawing/2014/main" val="522403835"/>
                    </a:ext>
                  </a:extLst>
                </a:gridCol>
                <a:gridCol w="2032000">
                  <a:extLst>
                    <a:ext uri="{9D8B030D-6E8A-4147-A177-3AD203B41FA5}">
                      <a16:colId xmlns:a16="http://schemas.microsoft.com/office/drawing/2014/main" val="649141794"/>
                    </a:ext>
                  </a:extLst>
                </a:gridCol>
                <a:gridCol w="2032000">
                  <a:extLst>
                    <a:ext uri="{9D8B030D-6E8A-4147-A177-3AD203B41FA5}">
                      <a16:colId xmlns:a16="http://schemas.microsoft.com/office/drawing/2014/main" val="2691635237"/>
                    </a:ext>
                  </a:extLst>
                </a:gridCol>
              </a:tblGrid>
              <a:tr h="459702">
                <a:tc>
                  <a:txBody>
                    <a:bodyPr/>
                    <a:lstStyle/>
                    <a:p>
                      <a:pPr algn="ctr"/>
                      <a:r>
                        <a:rPr lang="en-US" sz="1600" b="1" dirty="0" err="1">
                          <a:solidFill>
                            <a:schemeClr val="tx1">
                              <a:lumMod val="50000"/>
                            </a:schemeClr>
                          </a:solidFill>
                        </a:rPr>
                        <a:t>Số</a:t>
                      </a:r>
                      <a:r>
                        <a:rPr lang="en-US" sz="1600" b="1" dirty="0">
                          <a:solidFill>
                            <a:schemeClr val="tx1">
                              <a:lumMod val="50000"/>
                            </a:schemeClr>
                          </a:solidFill>
                        </a:rPr>
                        <a:t> pin</a:t>
                      </a: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b="1" dirty="0" err="1">
                          <a:solidFill>
                            <a:schemeClr val="tx1">
                              <a:lumMod val="50000"/>
                            </a:schemeClr>
                          </a:solidFill>
                        </a:rPr>
                        <a:t>Số</a:t>
                      </a:r>
                      <a:r>
                        <a:rPr lang="en-US" sz="1600" b="1" dirty="0">
                          <a:solidFill>
                            <a:schemeClr val="tx1">
                              <a:lumMod val="50000"/>
                            </a:schemeClr>
                          </a:solidFill>
                        </a:rPr>
                        <a:t> </a:t>
                      </a:r>
                      <a:r>
                        <a:rPr lang="en-US" sz="1600" b="1" dirty="0" err="1">
                          <a:solidFill>
                            <a:schemeClr val="tx1">
                              <a:lumMod val="50000"/>
                            </a:schemeClr>
                          </a:solidFill>
                        </a:rPr>
                        <a:t>chỉ</a:t>
                      </a:r>
                      <a:r>
                        <a:rPr lang="en-US" sz="1600" b="1" dirty="0">
                          <a:solidFill>
                            <a:schemeClr val="tx1">
                              <a:lumMod val="50000"/>
                            </a:schemeClr>
                          </a:solidFill>
                        </a:rPr>
                        <a:t> </a:t>
                      </a:r>
                      <a:r>
                        <a:rPr lang="en-US" sz="1600" b="1" dirty="0" err="1">
                          <a:solidFill>
                            <a:schemeClr val="tx1">
                              <a:lumMod val="50000"/>
                            </a:schemeClr>
                          </a:solidFill>
                        </a:rPr>
                        <a:t>vôn</a:t>
                      </a:r>
                      <a:r>
                        <a:rPr lang="en-US" sz="1600" b="1" dirty="0">
                          <a:solidFill>
                            <a:schemeClr val="tx1">
                              <a:lumMod val="50000"/>
                            </a:schemeClr>
                          </a:solidFill>
                        </a:rPr>
                        <a:t> </a:t>
                      </a:r>
                      <a:r>
                        <a:rPr lang="en-US" sz="1600" b="1" dirty="0" err="1">
                          <a:solidFill>
                            <a:schemeClr val="tx1">
                              <a:lumMod val="50000"/>
                            </a:schemeClr>
                          </a:solidFill>
                        </a:rPr>
                        <a:t>kế</a:t>
                      </a:r>
                      <a:endParaRPr lang="en-US" sz="1600" b="1" dirty="0">
                        <a:solidFill>
                          <a:schemeClr val="tx1">
                            <a:lumMod val="50000"/>
                          </a:schemeClr>
                        </a:solidFill>
                      </a:endParaRP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b="1" dirty="0" err="1">
                          <a:solidFill>
                            <a:schemeClr val="tx1">
                              <a:lumMod val="50000"/>
                            </a:schemeClr>
                          </a:solidFill>
                        </a:rPr>
                        <a:t>Số</a:t>
                      </a:r>
                      <a:r>
                        <a:rPr lang="en-US" sz="1600" b="1" dirty="0">
                          <a:solidFill>
                            <a:schemeClr val="tx1">
                              <a:lumMod val="50000"/>
                            </a:schemeClr>
                          </a:solidFill>
                        </a:rPr>
                        <a:t> </a:t>
                      </a:r>
                      <a:r>
                        <a:rPr lang="en-US" sz="1600" b="1" dirty="0" err="1">
                          <a:solidFill>
                            <a:schemeClr val="tx1">
                              <a:lumMod val="50000"/>
                            </a:schemeClr>
                          </a:solidFill>
                        </a:rPr>
                        <a:t>chỉ</a:t>
                      </a:r>
                      <a:r>
                        <a:rPr lang="en-US" sz="1600" b="1" dirty="0">
                          <a:solidFill>
                            <a:schemeClr val="tx1">
                              <a:lumMod val="50000"/>
                            </a:schemeClr>
                          </a:solidFill>
                        </a:rPr>
                        <a:t> </a:t>
                      </a:r>
                      <a:r>
                        <a:rPr lang="en-US" sz="1600" b="1" dirty="0" err="1">
                          <a:solidFill>
                            <a:schemeClr val="tx1">
                              <a:lumMod val="50000"/>
                            </a:schemeClr>
                          </a:solidFill>
                        </a:rPr>
                        <a:t>ampe</a:t>
                      </a:r>
                      <a:r>
                        <a:rPr lang="en-US" sz="1600" b="1" dirty="0">
                          <a:solidFill>
                            <a:schemeClr val="tx1">
                              <a:lumMod val="50000"/>
                            </a:schemeClr>
                          </a:solidFill>
                        </a:rPr>
                        <a:t> </a:t>
                      </a:r>
                      <a:r>
                        <a:rPr lang="en-US" sz="1600" b="1" dirty="0" err="1">
                          <a:solidFill>
                            <a:schemeClr val="tx1">
                              <a:lumMod val="50000"/>
                            </a:schemeClr>
                          </a:solidFill>
                        </a:rPr>
                        <a:t>kế</a:t>
                      </a:r>
                      <a:endParaRPr lang="en-US" sz="1600" b="1" dirty="0">
                        <a:solidFill>
                          <a:schemeClr val="tx1">
                            <a:lumMod val="50000"/>
                          </a:schemeClr>
                        </a:solidFill>
                      </a:endParaRP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554831909"/>
                  </a:ext>
                </a:extLst>
              </a:tr>
              <a:tr h="459702">
                <a:tc>
                  <a:txBody>
                    <a:bodyPr/>
                    <a:lstStyle/>
                    <a:p>
                      <a:pPr algn="ctr"/>
                      <a:r>
                        <a:rPr lang="en-US" sz="1600" dirty="0"/>
                        <a:t>1</a:t>
                      </a: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541547"/>
                  </a:ext>
                </a:extLst>
              </a:tr>
              <a:tr h="459702">
                <a:tc>
                  <a:txBody>
                    <a:bodyPr/>
                    <a:lstStyle/>
                    <a:p>
                      <a:pPr algn="ctr"/>
                      <a:r>
                        <a:rPr lang="en-US" sz="1600" dirty="0"/>
                        <a:t>2</a:t>
                      </a:r>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914189"/>
                  </a:ext>
                </a:extLst>
              </a:tr>
            </a:tbl>
          </a:graphicData>
        </a:graphic>
      </p:graphicFrame>
      <p:sp>
        <p:nvSpPr>
          <p:cNvPr id="4" name="TextBox 3">
            <a:extLst>
              <a:ext uri="{FF2B5EF4-FFF2-40B4-BE49-F238E27FC236}">
                <a16:creationId xmlns:a16="http://schemas.microsoft.com/office/drawing/2014/main" id="{0D663C92-D23C-B4F3-31AF-79A116952822}"/>
              </a:ext>
            </a:extLst>
          </p:cNvPr>
          <p:cNvSpPr txBox="1"/>
          <p:nvPr/>
        </p:nvSpPr>
        <p:spPr>
          <a:xfrm>
            <a:off x="525784" y="3669874"/>
            <a:ext cx="7842362" cy="877163"/>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2.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Nhận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xét</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mối</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quan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hệ</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giữa</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khả</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năng</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sinh</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ra</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dòng</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lang="en-US" sz="1800" kern="1200" dirty="0" err="1">
                <a:solidFill>
                  <a:prstClr val="black"/>
                </a:solidFill>
                <a:cs typeface="Arial" panose="020B0604020202020204" pitchFamily="34" charset="0"/>
              </a:rPr>
              <a:t>điện</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được</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đó</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bằng</a:t>
            </a:r>
            <a:r>
              <a:rPr lang="en-US" sz="1800" kern="1200" dirty="0">
                <a:solidFill>
                  <a:prstClr val="black"/>
                </a:solidFill>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và</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độ</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sáng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của</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đèn</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Tree>
    <p:extLst>
      <p:ext uri="{BB962C8B-B14F-4D97-AF65-F5344CB8AC3E}">
        <p14:creationId xmlns:p14="http://schemas.microsoft.com/office/powerpoint/2010/main" val="1363035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iterate type="lt">
                                    <p:tmPct val="2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2000"/>
                                  </p:iterate>
                                  <p:childTnLst>
                                    <p:set>
                                      <p:cBhvr>
                                        <p:cTn id="20" dur="1" fill="hold">
                                          <p:stCondLst>
                                            <p:cond delay="0"/>
                                          </p:stCondLst>
                                        </p:cTn>
                                        <p:tgtEl>
                                          <p:spTgt spid="2"/>
                                        </p:tgtEl>
                                        <p:attrNameLst>
                                          <p:attrName>style.visibility</p:attrName>
                                        </p:attrNameLst>
                                      </p:cBhvr>
                                      <p:to>
                                        <p:strVal val="visible"/>
                                      </p:to>
                                    </p:set>
                                    <p:animEffect transition="in" filter="wipe(left)">
                                      <p:cBhvr>
                                        <p:cTn id="21" dur="750"/>
                                        <p:tgtEl>
                                          <p:spTgt spid="2"/>
                                        </p:tgtEl>
                                      </p:cBhvr>
                                    </p:animEffect>
                                  </p:childTnLst>
                                </p:cTn>
                              </p:par>
                            </p:childTnLst>
                          </p:cTn>
                        </p:par>
                        <p:par>
                          <p:cTn id="22" fill="hold">
                            <p:stCondLst>
                              <p:cond delay="1005"/>
                            </p:stCondLst>
                            <p:childTnLst>
                              <p:par>
                                <p:cTn id="23" presetID="14"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2000"/>
                                  </p:iterate>
                                  <p:childTnLst>
                                    <p:set>
                                      <p:cBhvr>
                                        <p:cTn id="29" dur="1" fill="hold">
                                          <p:stCondLst>
                                            <p:cond delay="0"/>
                                          </p:stCondLst>
                                        </p:cTn>
                                        <p:tgtEl>
                                          <p:spTgt spid="4"/>
                                        </p:tgtEl>
                                        <p:attrNameLst>
                                          <p:attrName>style.visibility</p:attrName>
                                        </p:attrNameLst>
                                      </p:cBhvr>
                                      <p:to>
                                        <p:strVal val="visible"/>
                                      </p:to>
                                    </p:set>
                                    <p:animEffect transition="in" filter="wipe(left)">
                                      <p:cBhvr>
                                        <p:cTn id="3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56" name="Flowchart: Manual Input 55">
            <a:extLst>
              <a:ext uri="{FF2B5EF4-FFF2-40B4-BE49-F238E27FC236}">
                <a16:creationId xmlns:a16="http://schemas.microsoft.com/office/drawing/2014/main" id="{85BBD7D8-0B46-15FC-53E1-771DF0D1FE4F}"/>
              </a:ext>
            </a:extLst>
          </p:cNvPr>
          <p:cNvSpPr/>
          <p:nvPr/>
        </p:nvSpPr>
        <p:spPr>
          <a:xfrm rot="5400000">
            <a:off x="-1054509" y="1040993"/>
            <a:ext cx="5143500" cy="3061514"/>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53;p16">
            <a:extLst>
              <a:ext uri="{FF2B5EF4-FFF2-40B4-BE49-F238E27FC236}">
                <a16:creationId xmlns:a16="http://schemas.microsoft.com/office/drawing/2014/main" id="{D0F26DF3-EB38-BC73-5102-0C93FEC9A746}"/>
              </a:ext>
            </a:extLst>
          </p:cNvPr>
          <p:cNvSpPr txBox="1"/>
          <p:nvPr/>
        </p:nvSpPr>
        <p:spPr>
          <a:xfrm>
            <a:off x="2968124" y="216634"/>
            <a:ext cx="3714308" cy="39517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sz="2000" b="1" dirty="0">
                <a:solidFill>
                  <a:schemeClr val="tx2">
                    <a:lumMod val="50000"/>
                  </a:schemeClr>
                </a:solidFill>
                <a:latin typeface="Arial" panose="020B0604020202020204" pitchFamily="34" charset="0"/>
                <a:ea typeface="Ranchers"/>
                <a:cs typeface="Ranchers"/>
                <a:sym typeface="Ranchers"/>
              </a:rPr>
              <a:t>Cườ</a:t>
            </a:r>
            <a:r>
              <a:rPr lang="en-US" sz="2000" b="1" dirty="0">
                <a:solidFill>
                  <a:schemeClr val="tx2">
                    <a:lumMod val="50000"/>
                  </a:schemeClr>
                </a:solidFill>
                <a:latin typeface="Arial" panose="020B0604020202020204" pitchFamily="34" charset="0"/>
                <a:ea typeface="Ranchers"/>
                <a:cs typeface="Ranchers"/>
                <a:sym typeface="Ranchers"/>
              </a:rPr>
              <a:t>ng </a:t>
            </a:r>
            <a:r>
              <a:rPr lang="en-US" sz="2000" b="1" dirty="0" err="1">
                <a:solidFill>
                  <a:schemeClr val="tx2">
                    <a:lumMod val="50000"/>
                  </a:schemeClr>
                </a:solidFill>
                <a:latin typeface="Arial" panose="020B0604020202020204" pitchFamily="34" charset="0"/>
                <a:ea typeface="Ranchers"/>
                <a:cs typeface="Ranchers"/>
                <a:sym typeface="Ranchers"/>
              </a:rPr>
              <a:t>Độ</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Dòng</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Điện</a:t>
            </a:r>
            <a:endParaRPr lang="en-US" sz="2000" b="1" dirty="0">
              <a:solidFill>
                <a:schemeClr val="tx2">
                  <a:lumMod val="50000"/>
                </a:schemeClr>
              </a:solidFill>
              <a:latin typeface="Arial" panose="020B0604020202020204" pitchFamily="34" charset="0"/>
              <a:ea typeface="Ranchers"/>
              <a:cs typeface="Ranchers"/>
              <a:sym typeface="Ranchers"/>
            </a:endParaRPr>
          </a:p>
        </p:txBody>
      </p:sp>
      <p:grpSp>
        <p:nvGrpSpPr>
          <p:cNvPr id="4" name="Group 3">
            <a:extLst>
              <a:ext uri="{FF2B5EF4-FFF2-40B4-BE49-F238E27FC236}">
                <a16:creationId xmlns:a16="http://schemas.microsoft.com/office/drawing/2014/main" id="{7D299B48-1AE8-527E-4378-EAFD3D609379}"/>
              </a:ext>
            </a:extLst>
          </p:cNvPr>
          <p:cNvGrpSpPr/>
          <p:nvPr/>
        </p:nvGrpSpPr>
        <p:grpSpPr>
          <a:xfrm>
            <a:off x="2511525" y="186840"/>
            <a:ext cx="456599" cy="456599"/>
            <a:chOff x="2246352" y="1613101"/>
            <a:chExt cx="1484062" cy="1484062"/>
          </a:xfrm>
        </p:grpSpPr>
        <p:sp>
          <p:nvSpPr>
            <p:cNvPr id="11" name="Google Shape;254;p16">
              <a:extLst>
                <a:ext uri="{FF2B5EF4-FFF2-40B4-BE49-F238E27FC236}">
                  <a16:creationId xmlns:a16="http://schemas.microsoft.com/office/drawing/2014/main" id="{A942A100-27F7-B0EE-BD9B-53C84D5E7C7B}"/>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2">
              <a:extLst>
                <a:ext uri="{FF2B5EF4-FFF2-40B4-BE49-F238E27FC236}">
                  <a16:creationId xmlns:a16="http://schemas.microsoft.com/office/drawing/2014/main" id="{3E15894C-E310-52AC-DCED-90866A839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Rounded Corners 13">
            <a:extLst>
              <a:ext uri="{FF2B5EF4-FFF2-40B4-BE49-F238E27FC236}">
                <a16:creationId xmlns:a16="http://schemas.microsoft.com/office/drawing/2014/main" id="{A27C1A86-5971-7473-6F64-AB8C32E07DA2}"/>
              </a:ext>
            </a:extLst>
          </p:cNvPr>
          <p:cNvSpPr/>
          <p:nvPr/>
        </p:nvSpPr>
        <p:spPr>
          <a:xfrm>
            <a:off x="172733" y="707526"/>
            <a:ext cx="1250755" cy="456599"/>
          </a:xfrm>
          <a:prstGeom prst="round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1E97DCE-C04F-89BE-C4EB-8D0BA8849F64}"/>
              </a:ext>
            </a:extLst>
          </p:cNvPr>
          <p:cNvSpPr txBox="1"/>
          <p:nvPr/>
        </p:nvSpPr>
        <p:spPr>
          <a:xfrm>
            <a:off x="269352" y="643439"/>
            <a:ext cx="1026140" cy="461665"/>
          </a:xfrm>
          <a:prstGeom prst="rect">
            <a:avLst/>
          </a:prstGeom>
          <a:noFill/>
        </p:spPr>
        <p:txBody>
          <a:bodyPr wrap="square" rtlCol="0" anchor="ctr" anchorCtr="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b="1" kern="1200" dirty="0" err="1">
                <a:solidFill>
                  <a:schemeClr val="bg1"/>
                </a:solidFill>
                <a:cs typeface="Arial" panose="020B0604020202020204" pitchFamily="34" charset="0"/>
              </a:rPr>
              <a:t>Dụng</a:t>
            </a:r>
            <a:r>
              <a:rPr lang="en-US" sz="1800" b="1" kern="1200" dirty="0">
                <a:solidFill>
                  <a:schemeClr val="bg1"/>
                </a:solidFill>
                <a:cs typeface="Arial" panose="020B0604020202020204" pitchFamily="34" charset="0"/>
              </a:rPr>
              <a:t> </a:t>
            </a:r>
            <a:r>
              <a:rPr lang="en-US" sz="1800" b="1" kern="1200" dirty="0" err="1">
                <a:solidFill>
                  <a:schemeClr val="bg1"/>
                </a:solidFill>
                <a:cs typeface="Arial" panose="020B0604020202020204" pitchFamily="34" charset="0"/>
              </a:rPr>
              <a:t>cụ</a:t>
            </a:r>
            <a:endParaRPr lang="en-US" sz="1800" b="1" kern="1200" dirty="0">
              <a:solidFill>
                <a:schemeClr val="bg1"/>
              </a:solidFill>
              <a:cs typeface="Arial" panose="020B0604020202020204" pitchFamily="34" charset="0"/>
            </a:endParaRPr>
          </a:p>
        </p:txBody>
      </p:sp>
      <p:grpSp>
        <p:nvGrpSpPr>
          <p:cNvPr id="22" name="Group 21">
            <a:extLst>
              <a:ext uri="{FF2B5EF4-FFF2-40B4-BE49-F238E27FC236}">
                <a16:creationId xmlns:a16="http://schemas.microsoft.com/office/drawing/2014/main" id="{598B4A29-0510-578C-16A2-3E6D7F5F700D}"/>
              </a:ext>
            </a:extLst>
          </p:cNvPr>
          <p:cNvGrpSpPr/>
          <p:nvPr/>
        </p:nvGrpSpPr>
        <p:grpSpPr>
          <a:xfrm>
            <a:off x="4572000" y="2734119"/>
            <a:ext cx="3693142" cy="2266445"/>
            <a:chOff x="5354870" y="3489576"/>
            <a:chExt cx="3854713" cy="2365600"/>
          </a:xfrm>
        </p:grpSpPr>
        <p:grpSp>
          <p:nvGrpSpPr>
            <p:cNvPr id="24" name="Group 23">
              <a:extLst>
                <a:ext uri="{FF2B5EF4-FFF2-40B4-BE49-F238E27FC236}">
                  <a16:creationId xmlns:a16="http://schemas.microsoft.com/office/drawing/2014/main" id="{D5B16CAC-8CBA-D19D-91D4-305BF6376254}"/>
                </a:ext>
              </a:extLst>
            </p:cNvPr>
            <p:cNvGrpSpPr/>
            <p:nvPr/>
          </p:nvGrpSpPr>
          <p:grpSpPr>
            <a:xfrm>
              <a:off x="5579241" y="3489576"/>
              <a:ext cx="3367373" cy="341616"/>
              <a:chOff x="3297903" y="3790951"/>
              <a:chExt cx="1617647" cy="175259"/>
            </a:xfrm>
            <a:effectLst>
              <a:glow>
                <a:srgbClr val="FFC000">
                  <a:lumMod val="20000"/>
                  <a:lumOff val="80000"/>
                </a:srgbClr>
              </a:glow>
            </a:effectLst>
          </p:grpSpPr>
          <p:cxnSp>
            <p:nvCxnSpPr>
              <p:cNvPr id="49" name="Straight Connector 48">
                <a:extLst>
                  <a:ext uri="{FF2B5EF4-FFF2-40B4-BE49-F238E27FC236}">
                    <a16:creationId xmlns:a16="http://schemas.microsoft.com/office/drawing/2014/main" id="{CD5E5088-7984-3C86-23CF-9DFD313201F4}"/>
                  </a:ext>
                </a:extLst>
              </p:cNvPr>
              <p:cNvCxnSpPr>
                <a:cxnSpLocks/>
              </p:cNvCxnSpPr>
              <p:nvPr/>
            </p:nvCxnSpPr>
            <p:spPr>
              <a:xfrm>
                <a:off x="3297903" y="3886200"/>
                <a:ext cx="771177" cy="0"/>
              </a:xfrm>
              <a:prstGeom prst="line">
                <a:avLst/>
              </a:prstGeom>
              <a:noFill/>
              <a:ln w="28575"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243EDE0A-F245-408C-951C-60662BCF3874}"/>
                  </a:ext>
                </a:extLst>
              </p:cNvPr>
              <p:cNvCxnSpPr/>
              <p:nvPr/>
            </p:nvCxnSpPr>
            <p:spPr>
              <a:xfrm flipV="1">
                <a:off x="4069080" y="3806190"/>
                <a:ext cx="0" cy="160020"/>
              </a:xfrm>
              <a:prstGeom prst="line">
                <a:avLst/>
              </a:prstGeom>
              <a:noFill/>
              <a:ln w="28575" cap="flat" cmpd="sng" algn="ctr">
                <a:solidFill>
                  <a:sysClr val="windowText" lastClr="000000"/>
                </a:solidFill>
                <a:prstDash val="solid"/>
                <a:miter lim="800000"/>
              </a:ln>
              <a:effectLst/>
            </p:spPr>
          </p:cxnSp>
          <p:cxnSp>
            <p:nvCxnSpPr>
              <p:cNvPr id="51" name="Straight Connector 50">
                <a:extLst>
                  <a:ext uri="{FF2B5EF4-FFF2-40B4-BE49-F238E27FC236}">
                    <a16:creationId xmlns:a16="http://schemas.microsoft.com/office/drawing/2014/main" id="{2D6AEFE3-6D37-EAB5-CC4E-46B58F2A27E6}"/>
                  </a:ext>
                </a:extLst>
              </p:cNvPr>
              <p:cNvCxnSpPr>
                <a:cxnSpLocks/>
              </p:cNvCxnSpPr>
              <p:nvPr/>
            </p:nvCxnSpPr>
            <p:spPr>
              <a:xfrm flipV="1">
                <a:off x="4112260" y="3825240"/>
                <a:ext cx="0" cy="120650"/>
              </a:xfrm>
              <a:prstGeom prst="line">
                <a:avLst/>
              </a:prstGeom>
              <a:noFill/>
              <a:ln w="28575" cap="flat" cmpd="sng" algn="ctr">
                <a:solidFill>
                  <a:sysClr val="windowText" lastClr="000000"/>
                </a:solidFill>
                <a:prstDash val="solid"/>
                <a:miter lim="800000"/>
              </a:ln>
              <a:effectLst/>
            </p:spPr>
          </p:cxnSp>
          <p:cxnSp>
            <p:nvCxnSpPr>
              <p:cNvPr id="52" name="Straight Connector 51">
                <a:extLst>
                  <a:ext uri="{FF2B5EF4-FFF2-40B4-BE49-F238E27FC236}">
                    <a16:creationId xmlns:a16="http://schemas.microsoft.com/office/drawing/2014/main" id="{03BD4924-D66A-9A45-084F-91EB5E45CD59}"/>
                  </a:ext>
                </a:extLst>
              </p:cNvPr>
              <p:cNvCxnSpPr>
                <a:cxnSpLocks/>
              </p:cNvCxnSpPr>
              <p:nvPr/>
            </p:nvCxnSpPr>
            <p:spPr>
              <a:xfrm>
                <a:off x="4112260" y="3885565"/>
                <a:ext cx="803290" cy="0"/>
              </a:xfrm>
              <a:prstGeom prst="line">
                <a:avLst/>
              </a:prstGeom>
              <a:noFill/>
              <a:ln w="28575" cap="flat" cmpd="sng" algn="ctr">
                <a:solidFill>
                  <a:sysClr val="windowText" lastClr="000000"/>
                </a:solidFill>
                <a:prstDash val="solid"/>
                <a:miter lim="800000"/>
              </a:ln>
              <a:effectLst/>
            </p:spPr>
          </p:cxnSp>
          <p:cxnSp>
            <p:nvCxnSpPr>
              <p:cNvPr id="53" name="Straight Connector 52">
                <a:extLst>
                  <a:ext uri="{FF2B5EF4-FFF2-40B4-BE49-F238E27FC236}">
                    <a16:creationId xmlns:a16="http://schemas.microsoft.com/office/drawing/2014/main" id="{AF58D07D-51F2-FFD6-2565-A786FD9C1521}"/>
                  </a:ext>
                </a:extLst>
              </p:cNvPr>
              <p:cNvCxnSpPr>
                <a:cxnSpLocks/>
              </p:cNvCxnSpPr>
              <p:nvPr/>
            </p:nvCxnSpPr>
            <p:spPr>
              <a:xfrm>
                <a:off x="3935730" y="3825240"/>
                <a:ext cx="68580" cy="0"/>
              </a:xfrm>
              <a:prstGeom prst="line">
                <a:avLst/>
              </a:prstGeom>
              <a:noFill/>
              <a:ln w="28575" cap="flat" cmpd="sng" algn="ctr">
                <a:solidFill>
                  <a:sysClr val="windowText" lastClr="000000"/>
                </a:solidFill>
                <a:prstDash val="solid"/>
                <a:miter lim="800000"/>
              </a:ln>
              <a:effectLst/>
            </p:spPr>
          </p:cxnSp>
          <p:cxnSp>
            <p:nvCxnSpPr>
              <p:cNvPr id="54" name="Straight Connector 53">
                <a:extLst>
                  <a:ext uri="{FF2B5EF4-FFF2-40B4-BE49-F238E27FC236}">
                    <a16:creationId xmlns:a16="http://schemas.microsoft.com/office/drawing/2014/main" id="{29EDCB97-14F4-9F8C-45EE-3B30FD28A57C}"/>
                  </a:ext>
                </a:extLst>
              </p:cNvPr>
              <p:cNvCxnSpPr>
                <a:cxnSpLocks/>
              </p:cNvCxnSpPr>
              <p:nvPr/>
            </p:nvCxnSpPr>
            <p:spPr>
              <a:xfrm rot="5400000">
                <a:off x="3935730" y="3825241"/>
                <a:ext cx="68580" cy="0"/>
              </a:xfrm>
              <a:prstGeom prst="line">
                <a:avLst/>
              </a:prstGeom>
              <a:noFill/>
              <a:ln w="28575" cap="flat" cmpd="sng" algn="ctr">
                <a:solidFill>
                  <a:sysClr val="windowText" lastClr="000000"/>
                </a:solidFill>
                <a:prstDash val="solid"/>
                <a:miter lim="800000"/>
              </a:ln>
              <a:effectLst/>
            </p:spPr>
          </p:cxnSp>
          <p:cxnSp>
            <p:nvCxnSpPr>
              <p:cNvPr id="55" name="Straight Connector 54">
                <a:extLst>
                  <a:ext uri="{FF2B5EF4-FFF2-40B4-BE49-F238E27FC236}">
                    <a16:creationId xmlns:a16="http://schemas.microsoft.com/office/drawing/2014/main" id="{634AAE89-CB80-8C50-35FC-902F792C2419}"/>
                  </a:ext>
                </a:extLst>
              </p:cNvPr>
              <p:cNvCxnSpPr>
                <a:cxnSpLocks/>
              </p:cNvCxnSpPr>
              <p:nvPr/>
            </p:nvCxnSpPr>
            <p:spPr>
              <a:xfrm>
                <a:off x="4170045" y="3825240"/>
                <a:ext cx="68580" cy="0"/>
              </a:xfrm>
              <a:prstGeom prst="line">
                <a:avLst/>
              </a:prstGeom>
              <a:noFill/>
              <a:ln w="28575" cap="flat" cmpd="sng" algn="ctr">
                <a:solidFill>
                  <a:sysClr val="windowText" lastClr="000000"/>
                </a:solidFill>
                <a:prstDash val="solid"/>
                <a:miter lim="800000"/>
              </a:ln>
              <a:effectLst/>
            </p:spPr>
          </p:cxnSp>
        </p:grpSp>
        <p:grpSp>
          <p:nvGrpSpPr>
            <p:cNvPr id="26" name="Group 25">
              <a:extLst>
                <a:ext uri="{FF2B5EF4-FFF2-40B4-BE49-F238E27FC236}">
                  <a16:creationId xmlns:a16="http://schemas.microsoft.com/office/drawing/2014/main" id="{4B5DF782-E5CB-810E-198A-BDAA1E267487}"/>
                </a:ext>
              </a:extLst>
            </p:cNvPr>
            <p:cNvGrpSpPr/>
            <p:nvPr/>
          </p:nvGrpSpPr>
          <p:grpSpPr>
            <a:xfrm>
              <a:off x="5579240" y="5362699"/>
              <a:ext cx="3367372" cy="492477"/>
              <a:chOff x="4707493" y="3957642"/>
              <a:chExt cx="1617647" cy="252655"/>
            </a:xfrm>
            <a:effectLst>
              <a:glow>
                <a:srgbClr val="FFC000">
                  <a:lumMod val="20000"/>
                  <a:lumOff val="80000"/>
                </a:srgbClr>
              </a:glow>
            </a:effectLst>
          </p:grpSpPr>
          <p:cxnSp>
            <p:nvCxnSpPr>
              <p:cNvPr id="45" name="Straight Connector 44">
                <a:extLst>
                  <a:ext uri="{FF2B5EF4-FFF2-40B4-BE49-F238E27FC236}">
                    <a16:creationId xmlns:a16="http://schemas.microsoft.com/office/drawing/2014/main" id="{F4446609-6957-6EF5-FE8C-581CFBCAC5D4}"/>
                  </a:ext>
                </a:extLst>
              </p:cNvPr>
              <p:cNvCxnSpPr>
                <a:cxnSpLocks/>
              </p:cNvCxnSpPr>
              <p:nvPr/>
            </p:nvCxnSpPr>
            <p:spPr>
              <a:xfrm>
                <a:off x="4707493" y="4083970"/>
                <a:ext cx="1617647" cy="0"/>
              </a:xfrm>
              <a:prstGeom prst="line">
                <a:avLst/>
              </a:prstGeom>
              <a:noFill/>
              <a:ln w="28575" cap="flat" cmpd="sng" algn="ctr">
                <a:solidFill>
                  <a:sysClr val="windowText" lastClr="000000"/>
                </a:solidFill>
                <a:prstDash val="solid"/>
                <a:miter lim="800000"/>
              </a:ln>
              <a:effectLst/>
            </p:spPr>
          </p:cxnSp>
          <p:sp>
            <p:nvSpPr>
              <p:cNvPr id="46" name="Oval 45">
                <a:extLst>
                  <a:ext uri="{FF2B5EF4-FFF2-40B4-BE49-F238E27FC236}">
                    <a16:creationId xmlns:a16="http://schemas.microsoft.com/office/drawing/2014/main" id="{B2EA1617-0B49-3428-21F1-7B17F59CC614}"/>
                  </a:ext>
                </a:extLst>
              </p:cNvPr>
              <p:cNvSpPr/>
              <p:nvPr/>
            </p:nvSpPr>
            <p:spPr>
              <a:xfrm>
                <a:off x="5393465" y="3957642"/>
                <a:ext cx="252655" cy="252655"/>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46AE040E-3F36-0C58-3427-27F34297FEA6}"/>
                  </a:ext>
                </a:extLst>
              </p:cNvPr>
              <p:cNvCxnSpPr>
                <a:stCxn id="46" idx="1"/>
                <a:endCxn id="46" idx="5"/>
              </p:cNvCxnSpPr>
              <p:nvPr/>
            </p:nvCxnSpPr>
            <p:spPr>
              <a:xfrm>
                <a:off x="5430465" y="3994642"/>
                <a:ext cx="178655" cy="178655"/>
              </a:xfrm>
              <a:prstGeom prst="line">
                <a:avLst/>
              </a:prstGeom>
              <a:noFill/>
              <a:ln w="28575"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D3780352-6D29-C17D-E3C3-E74D9617758D}"/>
                  </a:ext>
                </a:extLst>
              </p:cNvPr>
              <p:cNvCxnSpPr>
                <a:stCxn id="46" idx="3"/>
                <a:endCxn id="46" idx="7"/>
              </p:cNvCxnSpPr>
              <p:nvPr/>
            </p:nvCxnSpPr>
            <p:spPr>
              <a:xfrm flipV="1">
                <a:off x="5430465" y="3994642"/>
                <a:ext cx="178655" cy="178655"/>
              </a:xfrm>
              <a:prstGeom prst="line">
                <a:avLst/>
              </a:prstGeom>
              <a:noFill/>
              <a:ln w="28575" cap="flat" cmpd="sng" algn="ctr">
                <a:solidFill>
                  <a:sysClr val="windowText" lastClr="000000"/>
                </a:solidFill>
                <a:prstDash val="solid"/>
                <a:miter lim="800000"/>
              </a:ln>
              <a:effectLst/>
            </p:spPr>
          </p:cxnSp>
        </p:grpSp>
        <p:cxnSp>
          <p:nvCxnSpPr>
            <p:cNvPr id="27" name="Straight Connector 26">
              <a:extLst>
                <a:ext uri="{FF2B5EF4-FFF2-40B4-BE49-F238E27FC236}">
                  <a16:creationId xmlns:a16="http://schemas.microsoft.com/office/drawing/2014/main" id="{4F17C30C-3C0B-3E17-92CF-56AFB08C09E1}"/>
                </a:ext>
              </a:extLst>
            </p:cNvPr>
            <p:cNvCxnSpPr/>
            <p:nvPr/>
          </p:nvCxnSpPr>
          <p:spPr>
            <a:xfrm>
              <a:off x="5579242" y="3660385"/>
              <a:ext cx="0" cy="1948553"/>
            </a:xfrm>
            <a:prstGeom prst="line">
              <a:avLst/>
            </a:prstGeom>
            <a:noFill/>
            <a:ln w="28575" cap="flat" cmpd="sng" algn="ctr">
              <a:solidFill>
                <a:sysClr val="windowText" lastClr="000000"/>
              </a:solidFill>
              <a:prstDash val="solid"/>
              <a:miter lim="800000"/>
            </a:ln>
            <a:effectLst/>
          </p:spPr>
        </p:cxnSp>
        <p:cxnSp>
          <p:nvCxnSpPr>
            <p:cNvPr id="31" name="Straight Connector 30">
              <a:extLst>
                <a:ext uri="{FF2B5EF4-FFF2-40B4-BE49-F238E27FC236}">
                  <a16:creationId xmlns:a16="http://schemas.microsoft.com/office/drawing/2014/main" id="{0E5E6E49-44A8-D39D-AB51-637EF5921C6B}"/>
                </a:ext>
              </a:extLst>
            </p:cNvPr>
            <p:cNvCxnSpPr>
              <a:cxnSpLocks/>
            </p:cNvCxnSpPr>
            <p:nvPr/>
          </p:nvCxnSpPr>
          <p:spPr>
            <a:xfrm>
              <a:off x="8946614" y="3660385"/>
              <a:ext cx="0" cy="1948553"/>
            </a:xfrm>
            <a:prstGeom prst="line">
              <a:avLst/>
            </a:prstGeom>
            <a:noFill/>
            <a:ln w="28575" cap="flat" cmpd="sng" algn="ctr">
              <a:solidFill>
                <a:sysClr val="windowText" lastClr="000000"/>
              </a:solidFill>
              <a:prstDash val="solid"/>
              <a:miter lim="800000"/>
            </a:ln>
            <a:effectLst/>
          </p:spPr>
        </p:cxnSp>
        <p:grpSp>
          <p:nvGrpSpPr>
            <p:cNvPr id="32" name="Group 31">
              <a:extLst>
                <a:ext uri="{FF2B5EF4-FFF2-40B4-BE49-F238E27FC236}">
                  <a16:creationId xmlns:a16="http://schemas.microsoft.com/office/drawing/2014/main" id="{21E30A87-195A-0F6B-4C51-4FFB6DC75F0C}"/>
                </a:ext>
              </a:extLst>
            </p:cNvPr>
            <p:cNvGrpSpPr/>
            <p:nvPr/>
          </p:nvGrpSpPr>
          <p:grpSpPr>
            <a:xfrm rot="5400000" flipH="1">
              <a:off x="8223299" y="4371691"/>
              <a:ext cx="1446629" cy="525939"/>
              <a:chOff x="10326675" y="3254851"/>
              <a:chExt cx="694944" cy="269822"/>
            </a:xfrm>
            <a:effectLst>
              <a:glow>
                <a:srgbClr val="FFC000">
                  <a:lumMod val="20000"/>
                  <a:lumOff val="80000"/>
                </a:srgbClr>
              </a:glow>
            </a:effectLst>
          </p:grpSpPr>
          <p:cxnSp>
            <p:nvCxnSpPr>
              <p:cNvPr id="40" name="Straight Connector 39">
                <a:extLst>
                  <a:ext uri="{FF2B5EF4-FFF2-40B4-BE49-F238E27FC236}">
                    <a16:creationId xmlns:a16="http://schemas.microsoft.com/office/drawing/2014/main" id="{855F72BE-1B40-11D5-015B-8362980B864C}"/>
                  </a:ext>
                </a:extLst>
              </p:cNvPr>
              <p:cNvCxnSpPr/>
              <p:nvPr/>
            </p:nvCxnSpPr>
            <p:spPr>
              <a:xfrm>
                <a:off x="10326675" y="3389763"/>
                <a:ext cx="694944" cy="0"/>
              </a:xfrm>
              <a:prstGeom prst="line">
                <a:avLst/>
              </a:prstGeom>
              <a:noFill/>
              <a:ln w="28575" cap="flat" cmpd="sng" algn="ctr">
                <a:solidFill>
                  <a:sysClr val="windowText" lastClr="000000"/>
                </a:solidFill>
                <a:prstDash val="solid"/>
                <a:miter lim="800000"/>
              </a:ln>
              <a:effectLst/>
            </p:spPr>
          </p:cxnSp>
          <p:sp>
            <p:nvSpPr>
              <p:cNvPr id="41" name="Oval 40">
                <a:extLst>
                  <a:ext uri="{FF2B5EF4-FFF2-40B4-BE49-F238E27FC236}">
                    <a16:creationId xmlns:a16="http://schemas.microsoft.com/office/drawing/2014/main" id="{03E34D3E-6346-B948-DE36-5EDAF8492257}"/>
                  </a:ext>
                </a:extLst>
              </p:cNvPr>
              <p:cNvSpPr/>
              <p:nvPr/>
            </p:nvSpPr>
            <p:spPr>
              <a:xfrm rot="5400000">
                <a:off x="10548245" y="3271472"/>
                <a:ext cx="269822" cy="236580"/>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42" name="Straight Connector 41">
                <a:extLst>
                  <a:ext uri="{FF2B5EF4-FFF2-40B4-BE49-F238E27FC236}">
                    <a16:creationId xmlns:a16="http://schemas.microsoft.com/office/drawing/2014/main" id="{6E59F09E-8B5B-0A45-2E48-3396CF7BEEBC}"/>
                  </a:ext>
                </a:extLst>
              </p:cNvPr>
              <p:cNvCxnSpPr>
                <a:cxnSpLocks/>
              </p:cNvCxnSpPr>
              <p:nvPr/>
            </p:nvCxnSpPr>
            <p:spPr>
              <a:xfrm>
                <a:off x="10435505" y="3302648"/>
                <a:ext cx="68580" cy="0"/>
              </a:xfrm>
              <a:prstGeom prst="line">
                <a:avLst/>
              </a:prstGeom>
              <a:noFill/>
              <a:ln w="28575" cap="flat" cmpd="sng" algn="ctr">
                <a:solidFill>
                  <a:sysClr val="windowText" lastClr="000000"/>
                </a:solidFill>
                <a:prstDash val="solid"/>
                <a:miter lim="800000"/>
              </a:ln>
              <a:effectLst/>
            </p:spPr>
          </p:cxnSp>
          <p:cxnSp>
            <p:nvCxnSpPr>
              <p:cNvPr id="43" name="Straight Connector 42">
                <a:extLst>
                  <a:ext uri="{FF2B5EF4-FFF2-40B4-BE49-F238E27FC236}">
                    <a16:creationId xmlns:a16="http://schemas.microsoft.com/office/drawing/2014/main" id="{FA4E6107-D2E7-C8E9-82E6-4D39355ED1C8}"/>
                  </a:ext>
                </a:extLst>
              </p:cNvPr>
              <p:cNvCxnSpPr>
                <a:cxnSpLocks/>
              </p:cNvCxnSpPr>
              <p:nvPr/>
            </p:nvCxnSpPr>
            <p:spPr>
              <a:xfrm rot="5400000">
                <a:off x="10435505" y="3302649"/>
                <a:ext cx="68580" cy="0"/>
              </a:xfrm>
              <a:prstGeom prst="line">
                <a:avLst/>
              </a:prstGeom>
              <a:noFill/>
              <a:ln w="28575" cap="flat" cmpd="sng" algn="ctr">
                <a:solidFill>
                  <a:sysClr val="windowText" lastClr="000000"/>
                </a:solidFill>
                <a:prstDash val="solid"/>
                <a:miter lim="800000"/>
              </a:ln>
              <a:effectLst/>
            </p:spPr>
          </p:cxnSp>
          <p:cxnSp>
            <p:nvCxnSpPr>
              <p:cNvPr id="44" name="Straight Connector 43">
                <a:extLst>
                  <a:ext uri="{FF2B5EF4-FFF2-40B4-BE49-F238E27FC236}">
                    <a16:creationId xmlns:a16="http://schemas.microsoft.com/office/drawing/2014/main" id="{9C84106E-C8AA-41E6-8750-D7E93E36D884}"/>
                  </a:ext>
                </a:extLst>
              </p:cNvPr>
              <p:cNvCxnSpPr>
                <a:cxnSpLocks/>
              </p:cNvCxnSpPr>
              <p:nvPr/>
            </p:nvCxnSpPr>
            <p:spPr>
              <a:xfrm>
                <a:off x="10862225" y="3302648"/>
                <a:ext cx="68580" cy="0"/>
              </a:xfrm>
              <a:prstGeom prst="line">
                <a:avLst/>
              </a:prstGeom>
              <a:noFill/>
              <a:ln w="28575" cap="flat" cmpd="sng" algn="ctr">
                <a:solidFill>
                  <a:sysClr val="windowText" lastClr="000000"/>
                </a:solidFill>
                <a:prstDash val="solid"/>
                <a:miter lim="800000"/>
              </a:ln>
              <a:effectLst/>
            </p:spPr>
          </p:cxnSp>
        </p:grpSp>
        <p:grpSp>
          <p:nvGrpSpPr>
            <p:cNvPr id="33" name="Group 32">
              <a:extLst>
                <a:ext uri="{FF2B5EF4-FFF2-40B4-BE49-F238E27FC236}">
                  <a16:creationId xmlns:a16="http://schemas.microsoft.com/office/drawing/2014/main" id="{CCE2252E-155B-6429-84D2-413F749E2DDE}"/>
                </a:ext>
              </a:extLst>
            </p:cNvPr>
            <p:cNvGrpSpPr/>
            <p:nvPr/>
          </p:nvGrpSpPr>
          <p:grpSpPr>
            <a:xfrm rot="16200000">
              <a:off x="5328282" y="4133787"/>
              <a:ext cx="811123" cy="757947"/>
              <a:chOff x="400903" y="1586192"/>
              <a:chExt cx="811123" cy="757947"/>
            </a:xfrm>
          </p:grpSpPr>
          <p:sp>
            <p:nvSpPr>
              <p:cNvPr id="34" name="Rectangle 33">
                <a:extLst>
                  <a:ext uri="{FF2B5EF4-FFF2-40B4-BE49-F238E27FC236}">
                    <a16:creationId xmlns:a16="http://schemas.microsoft.com/office/drawing/2014/main" id="{FD2D8853-A3BC-9662-DA92-DA0E77F05CD1}"/>
                  </a:ext>
                </a:extLst>
              </p:cNvPr>
              <p:cNvSpPr/>
              <p:nvPr/>
            </p:nvSpPr>
            <p:spPr>
              <a:xfrm>
                <a:off x="432587" y="1740475"/>
                <a:ext cx="419190" cy="108459"/>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panose="020B0604020202020204" pitchFamily="34" charset="0"/>
                  <a:cs typeface="Arial" panose="020B0604020202020204" pitchFamily="34" charset="0"/>
                  <a:sym typeface="Arial"/>
                </a:endParaRPr>
              </a:p>
            </p:txBody>
          </p:sp>
          <p:grpSp>
            <p:nvGrpSpPr>
              <p:cNvPr id="35" name="Group 34">
                <a:extLst>
                  <a:ext uri="{FF2B5EF4-FFF2-40B4-BE49-F238E27FC236}">
                    <a16:creationId xmlns:a16="http://schemas.microsoft.com/office/drawing/2014/main" id="{0859F144-FE98-D224-EE1E-1D16EAAAC520}"/>
                  </a:ext>
                </a:extLst>
              </p:cNvPr>
              <p:cNvGrpSpPr/>
              <p:nvPr/>
            </p:nvGrpSpPr>
            <p:grpSpPr>
              <a:xfrm>
                <a:off x="400903" y="1586192"/>
                <a:ext cx="811123" cy="757947"/>
                <a:chOff x="1680364" y="3989880"/>
                <a:chExt cx="689738" cy="644520"/>
              </a:xfrm>
            </p:grpSpPr>
            <p:cxnSp>
              <p:nvCxnSpPr>
                <p:cNvPr id="36" name="Straight Connector 35">
                  <a:extLst>
                    <a:ext uri="{FF2B5EF4-FFF2-40B4-BE49-F238E27FC236}">
                      <a16:creationId xmlns:a16="http://schemas.microsoft.com/office/drawing/2014/main" id="{34E3D94C-0EF0-F6D1-DEC7-C2E36BB3608F}"/>
                    </a:ext>
                  </a:extLst>
                </p:cNvPr>
                <p:cNvCxnSpPr>
                  <a:cxnSpLocks/>
                </p:cNvCxnSpPr>
                <p:nvPr/>
              </p:nvCxnSpPr>
              <p:spPr>
                <a:xfrm>
                  <a:off x="1737008" y="3989880"/>
                  <a:ext cx="334964" cy="147638"/>
                </a:xfrm>
                <a:prstGeom prst="line">
                  <a:avLst/>
                </a:prstGeom>
                <a:noFill/>
                <a:ln w="38100" cap="flat" cmpd="sng" algn="ctr">
                  <a:solidFill>
                    <a:srgbClr val="000000"/>
                  </a:solidFill>
                  <a:prstDash val="solid"/>
                </a:ln>
                <a:effectLst/>
              </p:spPr>
            </p:cxnSp>
            <p:sp>
              <p:nvSpPr>
                <p:cNvPr id="37" name="TextBox 36">
                  <a:extLst>
                    <a:ext uri="{FF2B5EF4-FFF2-40B4-BE49-F238E27FC236}">
                      <a16:creationId xmlns:a16="http://schemas.microsoft.com/office/drawing/2014/main" id="{E3730106-C8E3-66A9-F2A9-CBE9849FBBB9}"/>
                    </a:ext>
                  </a:extLst>
                </p:cNvPr>
                <p:cNvSpPr txBox="1"/>
                <p:nvPr/>
              </p:nvSpPr>
              <p:spPr>
                <a:xfrm rot="5400000">
                  <a:off x="1940208" y="4204506"/>
                  <a:ext cx="467211" cy="3925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K</a:t>
                  </a:r>
                </a:p>
              </p:txBody>
            </p:sp>
            <p:sp>
              <p:nvSpPr>
                <p:cNvPr id="38" name="Oval 37">
                  <a:extLst>
                    <a:ext uri="{FF2B5EF4-FFF2-40B4-BE49-F238E27FC236}">
                      <a16:creationId xmlns:a16="http://schemas.microsoft.com/office/drawing/2014/main" id="{AB02170F-4BE5-5914-1F1B-E9400452F03F}"/>
                    </a:ext>
                  </a:extLst>
                </p:cNvPr>
                <p:cNvSpPr/>
                <p:nvPr/>
              </p:nvSpPr>
              <p:spPr>
                <a:xfrm>
                  <a:off x="2043650"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panose="020B0604020202020204" pitchFamily="34" charset="0"/>
                    <a:cs typeface="Arial" panose="020B0604020202020204" pitchFamily="34" charset="0"/>
                    <a:sym typeface="Arial"/>
                  </a:endParaRPr>
                </a:p>
              </p:txBody>
            </p:sp>
            <p:sp>
              <p:nvSpPr>
                <p:cNvPr id="39" name="Oval 38">
                  <a:extLst>
                    <a:ext uri="{FF2B5EF4-FFF2-40B4-BE49-F238E27FC236}">
                      <a16:creationId xmlns:a16="http://schemas.microsoft.com/office/drawing/2014/main" id="{D5952BF6-BB87-0D8D-0975-F6CD27619F66}"/>
                    </a:ext>
                  </a:extLst>
                </p:cNvPr>
                <p:cNvSpPr/>
                <p:nvPr/>
              </p:nvSpPr>
              <p:spPr>
                <a:xfrm>
                  <a:off x="1680364"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panose="020B0604020202020204" pitchFamily="34" charset="0"/>
                    <a:cs typeface="Arial" panose="020B0604020202020204" pitchFamily="34" charset="0"/>
                    <a:sym typeface="Arial"/>
                  </a:endParaRPr>
                </a:p>
              </p:txBody>
            </p:sp>
          </p:grpSp>
        </p:grpSp>
      </p:grpSp>
      <p:sp>
        <p:nvSpPr>
          <p:cNvPr id="57" name="TextBox 56">
            <a:extLst>
              <a:ext uri="{FF2B5EF4-FFF2-40B4-BE49-F238E27FC236}">
                <a16:creationId xmlns:a16="http://schemas.microsoft.com/office/drawing/2014/main" id="{1A21C5C2-47B1-5037-F8BA-F29E3CA81B06}"/>
              </a:ext>
            </a:extLst>
          </p:cNvPr>
          <p:cNvSpPr txBox="1"/>
          <p:nvPr/>
        </p:nvSpPr>
        <p:spPr>
          <a:xfrm>
            <a:off x="763745" y="1455773"/>
            <a:ext cx="1993581"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schemeClr val="bg1"/>
                </a:solidFill>
                <a:cs typeface="Arial" panose="020B0604020202020204" pitchFamily="34" charset="0"/>
              </a:rPr>
              <a:t>2 pin (</a:t>
            </a:r>
            <a:r>
              <a:rPr lang="en-US" sz="1800" kern="1200" dirty="0" err="1">
                <a:solidFill>
                  <a:schemeClr val="bg1"/>
                </a:solidFill>
                <a:cs typeface="Arial" panose="020B0604020202020204" pitchFamily="34" charset="0"/>
              </a:rPr>
              <a:t>loại</a:t>
            </a:r>
            <a:r>
              <a:rPr lang="en-US" sz="1800" kern="1200" dirty="0">
                <a:solidFill>
                  <a:schemeClr val="bg1"/>
                </a:solidFill>
                <a:cs typeface="Arial" panose="020B0604020202020204" pitchFamily="34" charset="0"/>
              </a:rPr>
              <a:t> 1,5 V)</a:t>
            </a:r>
          </a:p>
        </p:txBody>
      </p:sp>
      <p:pic>
        <p:nvPicPr>
          <p:cNvPr id="6146" name="Picture 2">
            <a:extLst>
              <a:ext uri="{FF2B5EF4-FFF2-40B4-BE49-F238E27FC236}">
                <a16:creationId xmlns:a16="http://schemas.microsoft.com/office/drawing/2014/main" id="{59583271-934E-9602-032D-CB9FBEA9E9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15" b="12502"/>
          <a:stretch/>
        </p:blipFill>
        <p:spPr bwMode="auto">
          <a:xfrm>
            <a:off x="102021" y="1446804"/>
            <a:ext cx="699655" cy="5323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8E8E812-3AE4-6C5C-F3F8-41C3FC348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52" y="2108133"/>
            <a:ext cx="739592" cy="73959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F91DF973-D47D-FB1A-DC2D-87E8ADE9A5D5}"/>
              </a:ext>
            </a:extLst>
          </p:cNvPr>
          <p:cNvSpPr txBox="1"/>
          <p:nvPr/>
        </p:nvSpPr>
        <p:spPr>
          <a:xfrm>
            <a:off x="763745" y="2157387"/>
            <a:ext cx="1993581"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Công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tắc</a:t>
            </a:r>
            <a:endParaRPr lang="en-US" sz="1800" kern="1200" dirty="0">
              <a:solidFill>
                <a:schemeClr val="bg1"/>
              </a:solidFill>
              <a:cs typeface="Arial" panose="020B0604020202020204" pitchFamily="34" charset="0"/>
            </a:endParaRPr>
          </a:p>
        </p:txBody>
      </p:sp>
      <p:pic>
        <p:nvPicPr>
          <p:cNvPr id="6152" name="Picture 8">
            <a:extLst>
              <a:ext uri="{FF2B5EF4-FFF2-40B4-BE49-F238E27FC236}">
                <a16:creationId xmlns:a16="http://schemas.microsoft.com/office/drawing/2014/main" id="{978A08C7-F7B8-9E04-67D1-11E81C4D8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58" y="2954727"/>
            <a:ext cx="557766" cy="55776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AC55FB8C-6F7E-3D27-CF09-5A6276B5D118}"/>
              </a:ext>
            </a:extLst>
          </p:cNvPr>
          <p:cNvSpPr txBox="1"/>
          <p:nvPr/>
        </p:nvSpPr>
        <p:spPr>
          <a:xfrm>
            <a:off x="763745" y="2963696"/>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Bóng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đèn</a:t>
            </a:r>
            <a:r>
              <a:rPr lang="en-US" sz="1800" kern="1200" dirty="0">
                <a:solidFill>
                  <a:schemeClr val="bg1"/>
                </a:solidFill>
                <a:cs typeface="Arial" panose="020B0604020202020204" pitchFamily="34" charset="0"/>
              </a:rPr>
              <a:t> pin (3V)</a:t>
            </a:r>
          </a:p>
        </p:txBody>
      </p:sp>
      <p:pic>
        <p:nvPicPr>
          <p:cNvPr id="60" name="Picture 2">
            <a:extLst>
              <a:ext uri="{FF2B5EF4-FFF2-40B4-BE49-F238E27FC236}">
                <a16:creationId xmlns:a16="http://schemas.microsoft.com/office/drawing/2014/main" id="{5C213A62-21FC-409B-2995-E6C2389D2B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98" y="3605322"/>
            <a:ext cx="678384" cy="678384"/>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A9F51B9C-51AB-02B0-16ED-75307B20B4D7}"/>
              </a:ext>
            </a:extLst>
          </p:cNvPr>
          <p:cNvSpPr txBox="1"/>
          <p:nvPr/>
        </p:nvSpPr>
        <p:spPr>
          <a:xfrm>
            <a:off x="763745" y="3675206"/>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Ampe</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kế</a:t>
            </a:r>
            <a:endParaRPr lang="en-US" sz="1800" kern="1200" dirty="0">
              <a:solidFill>
                <a:schemeClr val="bg1"/>
              </a:solidFill>
              <a:cs typeface="Arial" panose="020B0604020202020204" pitchFamily="34" charset="0"/>
            </a:endParaRPr>
          </a:p>
        </p:txBody>
      </p:sp>
      <p:pic>
        <p:nvPicPr>
          <p:cNvPr id="6154" name="Picture 10">
            <a:extLst>
              <a:ext uri="{FF2B5EF4-FFF2-40B4-BE49-F238E27FC236}">
                <a16:creationId xmlns:a16="http://schemas.microsoft.com/office/drawing/2014/main" id="{64F649B4-F406-03A2-B6FA-6D3C5372B8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804" y="4336611"/>
            <a:ext cx="562600" cy="5626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E963E449-71A1-9D06-F2C6-F8500167A479}"/>
              </a:ext>
            </a:extLst>
          </p:cNvPr>
          <p:cNvSpPr txBox="1"/>
          <p:nvPr/>
        </p:nvSpPr>
        <p:spPr>
          <a:xfrm>
            <a:off x="763745" y="4390187"/>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Các</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dây</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nối</a:t>
            </a:r>
            <a:endParaRPr lang="en-US" sz="1800" kern="1200" dirty="0">
              <a:solidFill>
                <a:schemeClr val="bg1"/>
              </a:solidFill>
              <a:cs typeface="Arial" panose="020B0604020202020204" pitchFamily="34" charset="0"/>
            </a:endParaRPr>
          </a:p>
        </p:txBody>
      </p:sp>
      <p:sp>
        <p:nvSpPr>
          <p:cNvPr id="63" name="Rectangle: Rounded Corners 62">
            <a:extLst>
              <a:ext uri="{FF2B5EF4-FFF2-40B4-BE49-F238E27FC236}">
                <a16:creationId xmlns:a16="http://schemas.microsoft.com/office/drawing/2014/main" id="{FD47CA89-EA3A-3D84-F392-4C7B4D279B11}"/>
              </a:ext>
            </a:extLst>
          </p:cNvPr>
          <p:cNvSpPr/>
          <p:nvPr/>
        </p:nvSpPr>
        <p:spPr>
          <a:xfrm>
            <a:off x="5744638" y="704147"/>
            <a:ext cx="1415162" cy="456599"/>
          </a:xfrm>
          <a:prstGeom prst="round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 name="TextBox 6143">
            <a:extLst>
              <a:ext uri="{FF2B5EF4-FFF2-40B4-BE49-F238E27FC236}">
                <a16:creationId xmlns:a16="http://schemas.microsoft.com/office/drawing/2014/main" id="{EFFDC96A-2565-9659-9105-018716ED9AE3}"/>
              </a:ext>
            </a:extLst>
          </p:cNvPr>
          <p:cNvSpPr txBox="1"/>
          <p:nvPr/>
        </p:nvSpPr>
        <p:spPr>
          <a:xfrm>
            <a:off x="5832051" y="653108"/>
            <a:ext cx="1327751" cy="461665"/>
          </a:xfrm>
          <a:prstGeom prst="rect">
            <a:avLst/>
          </a:prstGeom>
          <a:noFill/>
        </p:spPr>
        <p:txBody>
          <a:bodyPr wrap="square" rtlCol="0" anchor="ctr" anchorCtr="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b="1" kern="1200" dirty="0" err="1">
                <a:solidFill>
                  <a:schemeClr val="bg1"/>
                </a:solidFill>
                <a:cs typeface="Arial" panose="020B0604020202020204" pitchFamily="34" charset="0"/>
              </a:rPr>
              <a:t>Tiến</a:t>
            </a:r>
            <a:r>
              <a:rPr lang="en-US" sz="1800" b="1" kern="1200" dirty="0">
                <a:solidFill>
                  <a:schemeClr val="bg1"/>
                </a:solidFill>
                <a:cs typeface="Arial" panose="020B0604020202020204" pitchFamily="34" charset="0"/>
              </a:rPr>
              <a:t> </a:t>
            </a:r>
            <a:r>
              <a:rPr lang="en-US" sz="1800" b="1" kern="1200" dirty="0" err="1">
                <a:solidFill>
                  <a:schemeClr val="bg1"/>
                </a:solidFill>
                <a:cs typeface="Arial" panose="020B0604020202020204" pitchFamily="34" charset="0"/>
              </a:rPr>
              <a:t>hành</a:t>
            </a:r>
            <a:endParaRPr lang="en-US" sz="1800" b="1" kern="1200" dirty="0">
              <a:solidFill>
                <a:schemeClr val="bg1"/>
              </a:solidFill>
              <a:cs typeface="Arial" panose="020B0604020202020204" pitchFamily="34" charset="0"/>
            </a:endParaRPr>
          </a:p>
        </p:txBody>
      </p:sp>
      <p:sp>
        <p:nvSpPr>
          <p:cNvPr id="6145" name="TextBox 6144">
            <a:extLst>
              <a:ext uri="{FF2B5EF4-FFF2-40B4-BE49-F238E27FC236}">
                <a16:creationId xmlns:a16="http://schemas.microsoft.com/office/drawing/2014/main" id="{7E020162-A1BD-387E-EF13-845F0FDBBF11}"/>
              </a:ext>
            </a:extLst>
          </p:cNvPr>
          <p:cNvSpPr txBox="1"/>
          <p:nvPr/>
        </p:nvSpPr>
        <p:spPr>
          <a:xfrm>
            <a:off x="3003352" y="1276158"/>
            <a:ext cx="6185304"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buClrTx/>
              <a:defRPr/>
            </a:pPr>
            <a:r>
              <a:rPr lang="en-US" sz="1800" kern="1200" dirty="0" err="1">
                <a:solidFill>
                  <a:schemeClr val="tx1">
                    <a:lumMod val="50000"/>
                  </a:schemeClr>
                </a:solidFill>
                <a:cs typeface="Arial" panose="020B0604020202020204" pitchFamily="34" charset="0"/>
              </a:rPr>
              <a:t>Mắc</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mạch</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điện</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như</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sơ</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đồ</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đóng</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công</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tắc</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quan</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sát</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độ</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sáng</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đèn</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và</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ghi</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lại</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số</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chỉ</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ampe</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kế</a:t>
            </a:r>
            <a:endParaRPr lang="en-US" sz="1800" kern="1200" dirty="0">
              <a:solidFill>
                <a:schemeClr val="tx1">
                  <a:lumMod val="50000"/>
                </a:schemeClr>
              </a:solidFill>
              <a:cs typeface="Arial" panose="020B0604020202020204" pitchFamily="34" charset="0"/>
            </a:endParaRPr>
          </a:p>
        </p:txBody>
      </p:sp>
      <p:sp>
        <p:nvSpPr>
          <p:cNvPr id="6147" name="TextBox 6146">
            <a:extLst>
              <a:ext uri="{FF2B5EF4-FFF2-40B4-BE49-F238E27FC236}">
                <a16:creationId xmlns:a16="http://schemas.microsoft.com/office/drawing/2014/main" id="{0E34B96F-9B74-0108-E7C7-EB5F10658798}"/>
              </a:ext>
            </a:extLst>
          </p:cNvPr>
          <p:cNvSpPr txBox="1"/>
          <p:nvPr/>
        </p:nvSpPr>
        <p:spPr>
          <a:xfrm>
            <a:off x="3003352" y="1982340"/>
            <a:ext cx="587191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buClrTx/>
              <a:defRPr/>
            </a:pPr>
            <a:r>
              <a:rPr lang="en-US" sz="1800" kern="1200" dirty="0" err="1">
                <a:solidFill>
                  <a:schemeClr val="tx1">
                    <a:lumMod val="50000"/>
                  </a:schemeClr>
                </a:solidFill>
                <a:cs typeface="Arial" panose="020B0604020202020204" pitchFamily="34" charset="0"/>
              </a:rPr>
              <a:t>Thay</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nguồn</a:t>
            </a:r>
            <a:r>
              <a:rPr lang="en-US" sz="1800" kern="1200" dirty="0">
                <a:solidFill>
                  <a:schemeClr val="tx1">
                    <a:lumMod val="50000"/>
                  </a:schemeClr>
                </a:solidFill>
                <a:cs typeface="Arial" panose="020B0604020202020204" pitchFamily="34" charset="0"/>
              </a:rPr>
              <a:t> 1 pin </a:t>
            </a:r>
            <a:r>
              <a:rPr lang="en-US" sz="1800" kern="1200" dirty="0" err="1">
                <a:solidFill>
                  <a:schemeClr val="tx1">
                    <a:lumMod val="50000"/>
                  </a:schemeClr>
                </a:solidFill>
                <a:cs typeface="Arial" panose="020B0604020202020204" pitchFamily="34" charset="0"/>
              </a:rPr>
              <a:t>thành</a:t>
            </a:r>
            <a:r>
              <a:rPr lang="en-US" sz="1800" kern="1200" dirty="0">
                <a:solidFill>
                  <a:schemeClr val="tx1">
                    <a:lumMod val="50000"/>
                  </a:schemeClr>
                </a:solidFill>
                <a:cs typeface="Arial" panose="020B0604020202020204" pitchFamily="34" charset="0"/>
              </a:rPr>
              <a:t> 2 pin, </a:t>
            </a:r>
            <a:r>
              <a:rPr lang="en-US" sz="1800" kern="1200" dirty="0" err="1">
                <a:solidFill>
                  <a:schemeClr val="tx1">
                    <a:lumMod val="50000"/>
                  </a:schemeClr>
                </a:solidFill>
                <a:cs typeface="Arial" panose="020B0604020202020204" pitchFamily="34" charset="0"/>
              </a:rPr>
              <a:t>đóng</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công</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tắc</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quan</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sát</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độ</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sáng</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đèn</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và</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ghi</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lại</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số</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chỉ</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ampe</a:t>
            </a:r>
            <a:r>
              <a:rPr lang="en-US" sz="1800" kern="1200" dirty="0">
                <a:solidFill>
                  <a:schemeClr val="tx1">
                    <a:lumMod val="50000"/>
                  </a:schemeClr>
                </a:solidFill>
                <a:cs typeface="Arial" panose="020B0604020202020204" pitchFamily="34" charset="0"/>
              </a:rPr>
              <a:t> </a:t>
            </a:r>
            <a:r>
              <a:rPr lang="en-US" sz="1800" kern="1200" dirty="0" err="1">
                <a:solidFill>
                  <a:schemeClr val="tx1">
                    <a:lumMod val="50000"/>
                  </a:schemeClr>
                </a:solidFill>
                <a:cs typeface="Arial" panose="020B0604020202020204" pitchFamily="34" charset="0"/>
              </a:rPr>
              <a:t>kế</a:t>
            </a:r>
            <a:endParaRPr lang="en-US" sz="1800" kern="1200" dirty="0">
              <a:solidFill>
                <a:schemeClr val="tx1">
                  <a:lumMod val="50000"/>
                </a:schemeClr>
              </a:solidFill>
              <a:cs typeface="Arial" panose="020B0604020202020204" pitchFamily="34" charset="0"/>
            </a:endParaRPr>
          </a:p>
        </p:txBody>
      </p:sp>
    </p:spTree>
    <p:extLst>
      <p:ext uri="{BB962C8B-B14F-4D97-AF65-F5344CB8AC3E}">
        <p14:creationId xmlns:p14="http://schemas.microsoft.com/office/powerpoint/2010/main" val="2558685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iterate type="lt">
                                    <p:tmPct val="2000"/>
                                  </p:iterate>
                                  <p:childTnLst>
                                    <p:set>
                                      <p:cBhvr>
                                        <p:cTn id="9" dur="1" fill="hold">
                                          <p:stCondLst>
                                            <p:cond delay="0"/>
                                          </p:stCondLst>
                                        </p:cTn>
                                        <p:tgtEl>
                                          <p:spTgt spid="21"/>
                                        </p:tgtEl>
                                        <p:attrNameLst>
                                          <p:attrName>style.visibility</p:attrName>
                                        </p:attrNameLst>
                                      </p:cBhvr>
                                      <p:to>
                                        <p:strVal val="visible"/>
                                      </p:to>
                                    </p:set>
                                    <p:animEffect transition="in" filter="wipe(left)">
                                      <p:cBhvr>
                                        <p:cTn id="10" dur="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randombar(horizontal)">
                                      <p:cBhvr>
                                        <p:cTn id="15" dur="500"/>
                                        <p:tgtEl>
                                          <p:spTgt spid="6146"/>
                                        </p:tgtEl>
                                      </p:cBhvr>
                                    </p:animEffect>
                                  </p:childTnLst>
                                </p:cTn>
                              </p:par>
                            </p:childTnLst>
                          </p:cTn>
                        </p:par>
                        <p:par>
                          <p:cTn id="16" fill="hold">
                            <p:stCondLst>
                              <p:cond delay="500"/>
                            </p:stCondLst>
                            <p:childTnLst>
                              <p:par>
                                <p:cTn id="17" presetID="22" presetClass="entr" presetSubtype="8" fill="hold" grpId="0" nodeType="afterEffect">
                                  <p:stCondLst>
                                    <p:cond delay="0"/>
                                  </p:stCondLst>
                                  <p:iterate type="lt">
                                    <p:tmPct val="4000"/>
                                  </p:iterate>
                                  <p:childTnLst>
                                    <p:set>
                                      <p:cBhvr>
                                        <p:cTn id="18" dur="1" fill="hold">
                                          <p:stCondLst>
                                            <p:cond delay="0"/>
                                          </p:stCondLst>
                                        </p:cTn>
                                        <p:tgtEl>
                                          <p:spTgt spid="57"/>
                                        </p:tgtEl>
                                        <p:attrNameLst>
                                          <p:attrName>style.visibility</p:attrName>
                                        </p:attrNameLst>
                                      </p:cBhvr>
                                      <p:to>
                                        <p:strVal val="visible"/>
                                      </p:to>
                                    </p:set>
                                    <p:animEffect transition="in" filter="wipe(left)">
                                      <p:cBhvr>
                                        <p:cTn id="19" dur="75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randombar(horizontal)">
                                      <p:cBhvr>
                                        <p:cTn id="24" dur="500"/>
                                        <p:tgtEl>
                                          <p:spTgt spid="6148"/>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lt">
                                    <p:tmPct val="4000"/>
                                  </p:iterate>
                                  <p:childTnLst>
                                    <p:set>
                                      <p:cBhvr>
                                        <p:cTn id="27" dur="1" fill="hold">
                                          <p:stCondLst>
                                            <p:cond delay="0"/>
                                          </p:stCondLst>
                                        </p:cTn>
                                        <p:tgtEl>
                                          <p:spTgt spid="58"/>
                                        </p:tgtEl>
                                        <p:attrNameLst>
                                          <p:attrName>style.visibility</p:attrName>
                                        </p:attrNameLst>
                                      </p:cBhvr>
                                      <p:to>
                                        <p:strVal val="visible"/>
                                      </p:to>
                                    </p:set>
                                    <p:animEffect transition="in" filter="wipe(left)">
                                      <p:cBhvr>
                                        <p:cTn id="28" dur="75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randombar(horizontal)">
                                      <p:cBhvr>
                                        <p:cTn id="33" dur="500"/>
                                        <p:tgtEl>
                                          <p:spTgt spid="6152"/>
                                        </p:tgtEl>
                                      </p:cBhvr>
                                    </p:animEffect>
                                  </p:childTnLst>
                                </p:cTn>
                              </p:par>
                            </p:childTnLst>
                          </p:cTn>
                        </p:par>
                        <p:par>
                          <p:cTn id="34" fill="hold">
                            <p:stCondLst>
                              <p:cond delay="500"/>
                            </p:stCondLst>
                            <p:childTnLst>
                              <p:par>
                                <p:cTn id="35" presetID="22" presetClass="entr" presetSubtype="8" fill="hold" grpId="0" nodeType="afterEffect">
                                  <p:stCondLst>
                                    <p:cond delay="0"/>
                                  </p:stCondLst>
                                  <p:iterate type="lt">
                                    <p:tmPct val="4000"/>
                                  </p:iterate>
                                  <p:childTnLst>
                                    <p:set>
                                      <p:cBhvr>
                                        <p:cTn id="36" dur="1" fill="hold">
                                          <p:stCondLst>
                                            <p:cond delay="0"/>
                                          </p:stCondLst>
                                        </p:cTn>
                                        <p:tgtEl>
                                          <p:spTgt spid="59"/>
                                        </p:tgtEl>
                                        <p:attrNameLst>
                                          <p:attrName>style.visibility</p:attrName>
                                        </p:attrNameLst>
                                      </p:cBhvr>
                                      <p:to>
                                        <p:strVal val="visible"/>
                                      </p:to>
                                    </p:set>
                                    <p:animEffect transition="in" filter="wipe(left)">
                                      <p:cBhvr>
                                        <p:cTn id="37" dur="75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randombar(horizontal)">
                                      <p:cBhvr>
                                        <p:cTn id="42" dur="500"/>
                                        <p:tgtEl>
                                          <p:spTgt spid="60"/>
                                        </p:tgtEl>
                                      </p:cBhvr>
                                    </p:animEffect>
                                  </p:childTnLst>
                                </p:cTn>
                              </p:par>
                            </p:childTnLst>
                          </p:cTn>
                        </p:par>
                        <p:par>
                          <p:cTn id="43" fill="hold">
                            <p:stCondLst>
                              <p:cond delay="500"/>
                            </p:stCondLst>
                            <p:childTnLst>
                              <p:par>
                                <p:cTn id="44" presetID="22" presetClass="entr" presetSubtype="8" fill="hold" grpId="0" nodeType="afterEffect">
                                  <p:stCondLst>
                                    <p:cond delay="0"/>
                                  </p:stCondLst>
                                  <p:iterate type="lt">
                                    <p:tmPct val="4000"/>
                                  </p:iterate>
                                  <p:childTnLst>
                                    <p:set>
                                      <p:cBhvr>
                                        <p:cTn id="45" dur="1" fill="hold">
                                          <p:stCondLst>
                                            <p:cond delay="0"/>
                                          </p:stCondLst>
                                        </p:cTn>
                                        <p:tgtEl>
                                          <p:spTgt spid="61"/>
                                        </p:tgtEl>
                                        <p:attrNameLst>
                                          <p:attrName>style.visibility</p:attrName>
                                        </p:attrNameLst>
                                      </p:cBhvr>
                                      <p:to>
                                        <p:strVal val="visible"/>
                                      </p:to>
                                    </p:set>
                                    <p:animEffect transition="in" filter="wipe(left)">
                                      <p:cBhvr>
                                        <p:cTn id="46" dur="75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6154"/>
                                        </p:tgtEl>
                                        <p:attrNameLst>
                                          <p:attrName>style.visibility</p:attrName>
                                        </p:attrNameLst>
                                      </p:cBhvr>
                                      <p:to>
                                        <p:strVal val="visible"/>
                                      </p:to>
                                    </p:set>
                                    <p:animEffect transition="in" filter="randombar(horizontal)">
                                      <p:cBhvr>
                                        <p:cTn id="51" dur="500"/>
                                        <p:tgtEl>
                                          <p:spTgt spid="6154"/>
                                        </p:tgtEl>
                                      </p:cBhvr>
                                    </p:animEffect>
                                  </p:childTnLst>
                                </p:cTn>
                              </p:par>
                            </p:childTnLst>
                          </p:cTn>
                        </p:par>
                        <p:par>
                          <p:cTn id="52" fill="hold">
                            <p:stCondLst>
                              <p:cond delay="500"/>
                            </p:stCondLst>
                            <p:childTnLst>
                              <p:par>
                                <p:cTn id="53" presetID="22" presetClass="entr" presetSubtype="8" fill="hold" grpId="0" nodeType="afterEffect">
                                  <p:stCondLst>
                                    <p:cond delay="0"/>
                                  </p:stCondLst>
                                  <p:iterate type="lt">
                                    <p:tmPct val="4000"/>
                                  </p:iterate>
                                  <p:childTnLst>
                                    <p:set>
                                      <p:cBhvr>
                                        <p:cTn id="54" dur="1" fill="hold">
                                          <p:stCondLst>
                                            <p:cond delay="0"/>
                                          </p:stCondLst>
                                        </p:cTn>
                                        <p:tgtEl>
                                          <p:spTgt spid="62"/>
                                        </p:tgtEl>
                                        <p:attrNameLst>
                                          <p:attrName>style.visibility</p:attrName>
                                        </p:attrNameLst>
                                      </p:cBhvr>
                                      <p:to>
                                        <p:strVal val="visible"/>
                                      </p:to>
                                    </p:set>
                                    <p:animEffect transition="in" filter="wipe(left)">
                                      <p:cBhvr>
                                        <p:cTn id="55" dur="75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left)">
                                      <p:cBhvr>
                                        <p:cTn id="60" dur="500"/>
                                        <p:tgtEl>
                                          <p:spTgt spid="63"/>
                                        </p:tgtEl>
                                      </p:cBhvr>
                                    </p:animEffect>
                                  </p:childTnLst>
                                </p:cTn>
                              </p:par>
                              <p:par>
                                <p:cTn id="61" presetID="22" presetClass="entr" presetSubtype="8" fill="hold" grpId="0" nodeType="withEffect">
                                  <p:stCondLst>
                                    <p:cond delay="0"/>
                                  </p:stCondLst>
                                  <p:iterate type="lt">
                                    <p:tmPct val="2000"/>
                                  </p:iterate>
                                  <p:childTnLst>
                                    <p:set>
                                      <p:cBhvr>
                                        <p:cTn id="62" dur="1" fill="hold">
                                          <p:stCondLst>
                                            <p:cond delay="0"/>
                                          </p:stCondLst>
                                        </p:cTn>
                                        <p:tgtEl>
                                          <p:spTgt spid="6144"/>
                                        </p:tgtEl>
                                        <p:attrNameLst>
                                          <p:attrName>style.visibility</p:attrName>
                                        </p:attrNameLst>
                                      </p:cBhvr>
                                      <p:to>
                                        <p:strVal val="visible"/>
                                      </p:to>
                                    </p:set>
                                    <p:animEffect transition="in" filter="wipe(left)">
                                      <p:cBhvr>
                                        <p:cTn id="63" dur="750"/>
                                        <p:tgtEl>
                                          <p:spTgt spid="614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lt">
                                    <p:tmPct val="2000"/>
                                  </p:iterate>
                                  <p:childTnLst>
                                    <p:set>
                                      <p:cBhvr>
                                        <p:cTn id="67" dur="1" fill="hold">
                                          <p:stCondLst>
                                            <p:cond delay="0"/>
                                          </p:stCondLst>
                                        </p:cTn>
                                        <p:tgtEl>
                                          <p:spTgt spid="6145"/>
                                        </p:tgtEl>
                                        <p:attrNameLst>
                                          <p:attrName>style.visibility</p:attrName>
                                        </p:attrNameLst>
                                      </p:cBhvr>
                                      <p:to>
                                        <p:strVal val="visible"/>
                                      </p:to>
                                    </p:set>
                                    <p:animEffect transition="in" filter="wipe(left)">
                                      <p:cBhvr>
                                        <p:cTn id="68" dur="750"/>
                                        <p:tgtEl>
                                          <p:spTgt spid="6145"/>
                                        </p:tgtEl>
                                      </p:cBhvr>
                                    </p:animEffect>
                                  </p:childTnLst>
                                </p:cTn>
                              </p:par>
                            </p:childTnLst>
                          </p:cTn>
                        </p:par>
                        <p:par>
                          <p:cTn id="69" fill="hold">
                            <p:stCondLst>
                              <p:cond delay="1725"/>
                            </p:stCondLst>
                            <p:childTnLst>
                              <p:par>
                                <p:cTn id="70" presetID="14" presetClass="entr" presetSubtype="1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randombar(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lt">
                                    <p:tmPct val="2000"/>
                                  </p:iterate>
                                  <p:childTnLst>
                                    <p:set>
                                      <p:cBhvr>
                                        <p:cTn id="76" dur="1" fill="hold">
                                          <p:stCondLst>
                                            <p:cond delay="0"/>
                                          </p:stCondLst>
                                        </p:cTn>
                                        <p:tgtEl>
                                          <p:spTgt spid="6147"/>
                                        </p:tgtEl>
                                        <p:attrNameLst>
                                          <p:attrName>style.visibility</p:attrName>
                                        </p:attrNameLst>
                                      </p:cBhvr>
                                      <p:to>
                                        <p:strVal val="visible"/>
                                      </p:to>
                                    </p:set>
                                    <p:animEffect transition="in" filter="wipe(left)">
                                      <p:cBhvr>
                                        <p:cTn id="77" dur="75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57" grpId="0"/>
      <p:bldP spid="58" grpId="0"/>
      <p:bldP spid="59" grpId="0"/>
      <p:bldP spid="61" grpId="0"/>
      <p:bldP spid="62" grpId="0"/>
      <p:bldP spid="63" grpId="0" animBg="1"/>
      <p:bldP spid="6144" grpId="0"/>
      <p:bldP spid="6145" grpId="0"/>
      <p:bldP spid="6147" grpId="0"/>
    </p:bldLst>
  </p:timing>
</p:sld>
</file>

<file path=ppt/theme/theme1.xml><?xml version="1.0" encoding="utf-8"?>
<a:theme xmlns:a="http://schemas.openxmlformats.org/drawingml/2006/main" name="Daily Activities for Online Lessons Infographics by Slidesgo">
  <a:themeElements>
    <a:clrScheme name="Simple Light">
      <a:dk1>
        <a:srgbClr val="434343"/>
      </a:dk1>
      <a:lt1>
        <a:srgbClr val="FFFFFF"/>
      </a:lt1>
      <a:dk2>
        <a:srgbClr val="FAB32E"/>
      </a:dk2>
      <a:lt2>
        <a:srgbClr val="E562A0"/>
      </a:lt2>
      <a:accent1>
        <a:srgbClr val="EEBDD6"/>
      </a:accent1>
      <a:accent2>
        <a:srgbClr val="5ABEC0"/>
      </a:accent2>
      <a:accent3>
        <a:srgbClr val="BBE2E2"/>
      </a:accent3>
      <a:accent4>
        <a:srgbClr val="885BA2"/>
      </a:accent4>
      <a:accent5>
        <a:srgbClr val="C0B0CC"/>
      </a:accent5>
      <a:accent6>
        <a:srgbClr val="FFDB97"/>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ily Activities for Online Lessons Infographics by Slidesgo">
  <a:themeElements>
    <a:clrScheme name="Simple Light">
      <a:dk1>
        <a:srgbClr val="434343"/>
      </a:dk1>
      <a:lt1>
        <a:srgbClr val="FFFFFF"/>
      </a:lt1>
      <a:dk2>
        <a:srgbClr val="FAB32E"/>
      </a:dk2>
      <a:lt2>
        <a:srgbClr val="E562A0"/>
      </a:lt2>
      <a:accent1>
        <a:srgbClr val="EEBDD6"/>
      </a:accent1>
      <a:accent2>
        <a:srgbClr val="5ABEC0"/>
      </a:accent2>
      <a:accent3>
        <a:srgbClr val="BBE2E2"/>
      </a:accent3>
      <a:accent4>
        <a:srgbClr val="885BA2"/>
      </a:accent4>
      <a:accent5>
        <a:srgbClr val="C0B0CC"/>
      </a:accent5>
      <a:accent6>
        <a:srgbClr val="FFDB97"/>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3098</TotalTime>
  <Words>1348</Words>
  <Application>Microsoft Office PowerPoint</Application>
  <PresentationFormat>On-screen Show (16:9)</PresentationFormat>
  <Paragraphs>167</Paragraphs>
  <Slides>37</Slides>
  <Notes>21</Notes>
  <HiddenSlides>0</HiddenSlides>
  <MMClips>33</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37</vt:i4>
      </vt:variant>
    </vt:vector>
  </HeadingPairs>
  <TitlesOfParts>
    <vt:vector size="53" baseType="lpstr">
      <vt:lpstr>Arial</vt:lpstr>
      <vt:lpstr>Lato</vt:lpstr>
      <vt:lpstr>Arial Black</vt:lpstr>
      <vt:lpstr>Roboto Black</vt:lpstr>
      <vt:lpstr>Myriad Pro SemiCond</vt:lpstr>
      <vt:lpstr>Times New Roman</vt:lpstr>
      <vt:lpstr>Cambria Math</vt:lpstr>
      <vt:lpstr>Barlow</vt:lpstr>
      <vt:lpstr>Calibri Light</vt:lpstr>
      <vt:lpstr>Roboto</vt:lpstr>
      <vt:lpstr>Calibri</vt:lpstr>
      <vt:lpstr>Ranchers</vt:lpstr>
      <vt:lpstr>Daily Activities for Online Lessons Infographics by Slidesgo</vt:lpstr>
      <vt:lpstr>1_Daily Activities for Online Lessons Infographics by Slidesgo</vt:lpstr>
      <vt:lpstr>Office Theme</vt:lpstr>
      <vt:lpstr>1_Office Theme</vt:lpstr>
      <vt:lpstr>PowerPoint Presentation</vt:lpstr>
      <vt:lpstr>PowerPoint Presentation</vt:lpstr>
      <vt:lpstr>BÀI 23: CƯỜNG ĐỘ DÒNG ĐIỆN VÀ HIỆU ĐIỆN THẾ</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ACTIVITIES FOR ONLINE LESSONS INFOGRAPHICS</dc:title>
  <dc:creator>Thông</dc:creator>
  <cp:lastModifiedBy>trang hoàng</cp:lastModifiedBy>
  <cp:revision>45</cp:revision>
  <dcterms:modified xsi:type="dcterms:W3CDTF">2024-03-11T03:35:13Z</dcterms:modified>
</cp:coreProperties>
</file>