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6" r:id="rId3"/>
    <p:sldId id="272" r:id="rId4"/>
    <p:sldId id="265" r:id="rId5"/>
    <p:sldId id="271" r:id="rId6"/>
    <p:sldId id="273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807" autoAdjust="0"/>
  </p:normalViewPr>
  <p:slideViewPr>
    <p:cSldViewPr snapToGrid="0">
      <p:cViewPr varScale="1">
        <p:scale>
          <a:sx n="63" d="100"/>
          <a:sy n="63" d="100"/>
        </p:scale>
        <p:origin x="344" y="3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C46B98-B18E-4B1B-B90A-551B6DF6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6120" y="6388259"/>
            <a:ext cx="6004560" cy="939482"/>
          </a:xfrm>
        </p:spPr>
        <p:txBody>
          <a:bodyPr/>
          <a:lstStyle/>
          <a:p>
            <a:r>
              <a:rPr lang="en-US" dirty="0"/>
              <a:t>NHÓM V1.1</a:t>
            </a:r>
            <a:endParaRPr lang="vi-VN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24520" y="2792542"/>
            <a:ext cx="10865475" cy="11079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</a:rPr>
              <a:t>BÀI 5. SỰ ĐA DẠNG CỦA CHẤT</a:t>
            </a:r>
            <a:endParaRPr lang="vi-VN" sz="66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67" y="6250983"/>
            <a:ext cx="10515600" cy="53911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5.1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533AF42-B486-4316-AFAE-C1789805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970" y="3722913"/>
            <a:ext cx="3219955" cy="25037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15162D-8F44-4A15-89CA-FDCF11E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10" y="702861"/>
            <a:ext cx="2326776" cy="255645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A0D0911-D73D-485C-B9E6-512DA112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0" y="3722914"/>
            <a:ext cx="3101248" cy="25037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938CA6-A163-4585-B553-D7E2F8D4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35" y="3722913"/>
            <a:ext cx="3769179" cy="25037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652A70-39F8-4F3D-BC76-0DF57B1E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43183"/>
            <a:ext cx="3912125" cy="3185818"/>
          </a:xfrm>
          <a:prstGeom prst="rect">
            <a:avLst/>
          </a:prstGeom>
        </p:spPr>
      </p:pic>
      <p:sp>
        <p:nvSpPr>
          <p:cNvPr id="16" name="Chỗ dành sẵn cho Nội dung 15">
            <a:extLst>
              <a:ext uri="{FF2B5EF4-FFF2-40B4-BE49-F238E27FC236}">
                <a16:creationId xmlns:a16="http://schemas.microsoft.com/office/drawing/2014/main" id="{6F139B89-5488-42F2-96E9-ED1E313A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B3ADE80-30EE-4D37-A813-AEEF2CB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12" y="-23382"/>
            <a:ext cx="2325502" cy="35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err="1">
                <a:solidFill>
                  <a:srgbClr val="FF0000"/>
                </a:solidFill>
              </a:rPr>
              <a:t>Chọn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thích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hợp</a:t>
            </a:r>
            <a:r>
              <a:rPr lang="vi-VN" sz="3600" dirty="0">
                <a:solidFill>
                  <a:srgbClr val="FF0000"/>
                </a:solidFill>
              </a:rPr>
              <a:t> trong </a:t>
            </a:r>
            <a:r>
              <a:rPr lang="vi-VN" sz="3600" dirty="0" err="1">
                <a:solidFill>
                  <a:srgbClr val="FF0000"/>
                </a:solidFill>
              </a:rPr>
              <a:t>các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cho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 đây </a:t>
            </a:r>
            <a:r>
              <a:rPr lang="vi-VN" sz="3600" dirty="0" err="1">
                <a:solidFill>
                  <a:srgbClr val="FF0000"/>
                </a:solidFill>
              </a:rPr>
              <a:t>để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hoàn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thành</a:t>
            </a:r>
            <a:r>
              <a:rPr lang="vi-VN" sz="3600" dirty="0">
                <a:solidFill>
                  <a:srgbClr val="FF0000"/>
                </a:solidFill>
              </a:rPr>
              <a:t> câu bên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3FDA7-93AE-4102-A163-327F8A2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1273629" y="2769738"/>
            <a:ext cx="10515600" cy="268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a. …………….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Ở đâu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, ở </a:t>
            </a:r>
            <a:r>
              <a:rPr lang="vi-VN" dirty="0" err="1">
                <a:solidFill>
                  <a:srgbClr val="0000CC"/>
                </a:solidFill>
              </a:rPr>
              <a:t>đó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b.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do ……… </a:t>
            </a:r>
            <a:r>
              <a:rPr lang="vi-VN" dirty="0" err="1">
                <a:solidFill>
                  <a:srgbClr val="0000CC"/>
                </a:solidFill>
              </a:rPr>
              <a:t>hoặc</a:t>
            </a:r>
            <a:r>
              <a:rPr lang="vi-VN" dirty="0">
                <a:solidFill>
                  <a:srgbClr val="0000CC"/>
                </a:solidFill>
              </a:rPr>
              <a:t> ………………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trong ………………….…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.</a:t>
            </a:r>
          </a:p>
          <a:p>
            <a:endParaRPr lang="vi-VN" dirty="0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838200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8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thể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3053443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6792686" y="1495994"/>
            <a:ext cx="947057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một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8708572" y="1511530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6215743" y="3058265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6389913" y="4097175"/>
            <a:ext cx="1523999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Chỗ dành sẵn cho Nội dung 21">
            <a:extLst>
              <a:ext uri="{FF2B5EF4-FFF2-40B4-BE49-F238E27FC236}">
                <a16:creationId xmlns:a16="http://schemas.microsoft.com/office/drawing/2014/main" id="{7D78DF7E-BEB6-4B4E-9241-0484F6B1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36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7774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1435 L 0.40352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25 0.3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9205 0.3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23" y="2838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chúng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4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mục</a:t>
            </a:r>
            <a:r>
              <a:rPr lang="en-US" sz="3200" dirty="0">
                <a:solidFill>
                  <a:srgbClr val="0000CC"/>
                </a:solidFill>
              </a:rPr>
              <a:t> I.3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9F456D6-5971-4CCD-9B36-B22F9DCD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II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hai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0F389B-AA32-4FE4-A51C-EAF8F5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Designed by </a:t>
            </a:r>
            <a:r>
              <a:rPr lang="en-US" dirty="0" err="1"/>
              <a:t>PoweredTemplate</a:t>
            </a:r>
            <a:endParaRPr lang="en-US" dirty="0"/>
          </a:p>
        </p:txBody>
      </p:sp>
      <p:pic>
        <p:nvPicPr>
          <p:cNvPr id="1026" name="Picture 2" descr="Cách tính chọn dây dẫn cho thiết bị điện - Quang Phat Company">
            <a:extLst>
              <a:ext uri="{FF2B5EF4-FFF2-40B4-BE49-F238E27FC236}">
                <a16:creationId xmlns:a16="http://schemas.microsoft.com/office/drawing/2014/main" id="{268D537D-A203-49DA-A39F-CCE2CC7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544" y="340406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m nhôm 5Lít | Shopee Việt Nam">
            <a:extLst>
              <a:ext uri="{FF2B5EF4-FFF2-40B4-BE49-F238E27FC236}">
                <a16:creationId xmlns:a16="http://schemas.microsoft.com/office/drawing/2014/main" id="{9EE8FEB8-AF74-4FBC-BE92-7881D04C9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3" y="3339874"/>
            <a:ext cx="3790269" cy="37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bạch đàn và tác dụng của cây bạch đàn với cách dùng để chữa bệnh">
            <a:extLst>
              <a:ext uri="{FF2B5EF4-FFF2-40B4-BE49-F238E27FC236}">
                <a16:creationId xmlns:a16="http://schemas.microsoft.com/office/drawing/2014/main" id="{577A599C-ACB0-4DE4-A9E3-BCE4B079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1" y="1597706"/>
            <a:ext cx="5754070" cy="38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F8236C-327F-425B-A915-7DF336F5F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497" y="1726182"/>
            <a:ext cx="1289473" cy="3790269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3A6A6D8-338D-451D-A602-AB847ED77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8731" y="5592762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2536371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Vận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36,37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quả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tiết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A616872-2301-4321-8A5A-49D8B1B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1153</TotalTime>
  <Words>188</Words>
  <Application>Microsoft Office PowerPoint</Application>
  <PresentationFormat>Màn hình rộng</PresentationFormat>
  <Paragraphs>31</Paragraphs>
  <Slides>7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Hình 5.1</vt:lpstr>
      <vt:lpstr>Chọn từ thích hợp trong các từ cho dưới đây để hoàn thành câu bên dưới:</vt:lpstr>
      <vt:lpstr>Ba thể của chất và đặc điểm của chúng</vt:lpstr>
      <vt:lpstr>LUYỆN TẬP</vt:lpstr>
      <vt:lpstr>Bản trình bày PowerPoint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Tram Ha</cp:lastModifiedBy>
  <cp:revision>53</cp:revision>
  <dcterms:created xsi:type="dcterms:W3CDTF">2020-10-01T12:29:27Z</dcterms:created>
  <dcterms:modified xsi:type="dcterms:W3CDTF">2021-05-10T01:45:39Z</dcterms:modified>
</cp:coreProperties>
</file>