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368" r:id="rId2"/>
    <p:sldId id="394" r:id="rId3"/>
    <p:sldId id="364" r:id="rId4"/>
    <p:sldId id="304" r:id="rId5"/>
    <p:sldId id="328" r:id="rId6"/>
    <p:sldId id="362" r:id="rId7"/>
    <p:sldId id="382" r:id="rId8"/>
    <p:sldId id="401" r:id="rId9"/>
    <p:sldId id="385" r:id="rId10"/>
    <p:sldId id="383" r:id="rId11"/>
    <p:sldId id="386" r:id="rId12"/>
    <p:sldId id="398" r:id="rId13"/>
    <p:sldId id="345" r:id="rId14"/>
    <p:sldId id="402" r:id="rId15"/>
    <p:sldId id="347" r:id="rId16"/>
    <p:sldId id="387" r:id="rId17"/>
    <p:sldId id="369" r:id="rId18"/>
    <p:sldId id="346" r:id="rId19"/>
    <p:sldId id="372" r:id="rId20"/>
    <p:sldId id="380" r:id="rId21"/>
    <p:sldId id="403" r:id="rId22"/>
    <p:sldId id="356" r:id="rId23"/>
    <p:sldId id="407" r:id="rId24"/>
    <p:sldId id="408" r:id="rId25"/>
    <p:sldId id="406" r:id="rId26"/>
    <p:sldId id="389" r:id="rId27"/>
    <p:sldId id="390" r:id="rId28"/>
    <p:sldId id="393" r:id="rId29"/>
    <p:sldId id="395" r:id="rId30"/>
    <p:sldId id="405" r:id="rId31"/>
    <p:sldId id="322" r:id="rId32"/>
  </p:sldIdLst>
  <p:sldSz cx="12192000" cy="6858000"/>
  <p:notesSz cx="6858000" cy="9144000"/>
  <p:custDataLst>
    <p:tags r:id="rId3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52" autoAdjust="0"/>
    <p:restoredTop sz="93250" autoAdjust="0"/>
  </p:normalViewPr>
  <p:slideViewPr>
    <p:cSldViewPr snapToGrid="0">
      <p:cViewPr varScale="1">
        <p:scale>
          <a:sx n="68" d="100"/>
          <a:sy n="68" d="100"/>
        </p:scale>
        <p:origin x="654"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21F51D-8053-4034-80EF-8CD87C2A7CC8}" type="datetimeFigureOut">
              <a:rPr lang="en-US" smtClean="0"/>
              <a:t>5/4/2024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FEC5B9-52BC-43B9-93C4-A40BCDA1EE43}" type="slidenum">
              <a:rPr lang="en-US" smtClean="0"/>
              <a:t>‹#›</a:t>
            </a:fld>
            <a:endParaRPr lang="en-US"/>
          </a:p>
        </p:txBody>
      </p:sp>
    </p:spTree>
    <p:extLst>
      <p:ext uri="{BB962C8B-B14F-4D97-AF65-F5344CB8AC3E}">
        <p14:creationId xmlns:p14="http://schemas.microsoft.com/office/powerpoint/2010/main" val="1040659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7409"/>
          <p:cNvSpPr>
            <a:spLocks noGrp="1" noRot="1" noChangeAspect="1" noTextEdit="1"/>
          </p:cNvSpPr>
          <p:nvPr>
            <p:ph type="sldImg"/>
          </p:nvPr>
        </p:nvSpPr>
        <p:spPr>
          <a:xfrm>
            <a:off x="381000" y="685800"/>
            <a:ext cx="6096000" cy="3429000"/>
          </a:xfrm>
          <a:ln/>
        </p:spPr>
      </p:sp>
      <p:sp>
        <p:nvSpPr>
          <p:cNvPr id="17411" name="文本占位符 1741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3</a:t>
            </a:fld>
            <a:endParaRPr lang="zh-CN" sz="1200" dirty="0"/>
          </a:p>
        </p:txBody>
      </p:sp>
    </p:spTree>
    <p:extLst>
      <p:ext uri="{BB962C8B-B14F-4D97-AF65-F5344CB8AC3E}">
        <p14:creationId xmlns:p14="http://schemas.microsoft.com/office/powerpoint/2010/main" val="10698069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FEC5B9-52BC-43B9-93C4-A40BCDA1EE43}" type="slidenum">
              <a:rPr lang="en-US" smtClean="0"/>
              <a:t>18</a:t>
            </a:fld>
            <a:endParaRPr lang="en-US"/>
          </a:p>
        </p:txBody>
      </p:sp>
    </p:spTree>
    <p:extLst>
      <p:ext uri="{BB962C8B-B14F-4D97-AF65-F5344CB8AC3E}">
        <p14:creationId xmlns:p14="http://schemas.microsoft.com/office/powerpoint/2010/main" val="266235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 </a:t>
            </a:r>
            <a:r>
              <a:rPr lang="vi-VN"/>
              <a:t>ơ</a:t>
            </a:r>
            <a:r>
              <a:rPr lang="en-US"/>
              <a:t>i đừng bỏ ruộng hoang. Bao nhiêu tấc đất tấc vàng bấy nhiêu. Khoảng ¾ diện tích bề mặt TĐ là đại d</a:t>
            </a:r>
            <a:r>
              <a:rPr lang="vi-VN"/>
              <a:t>ư</a:t>
            </a:r>
            <a:r>
              <a:rPr lang="en-US"/>
              <a:t>ơng, phần còn lại là lục địa. Lớp đất trên Trái Đất là môi tr</a:t>
            </a:r>
            <a:r>
              <a:rPr lang="vi-VN"/>
              <a:t>ư</a:t>
            </a:r>
            <a:r>
              <a:rPr lang="en-US"/>
              <a:t>ờng sống của con ng</a:t>
            </a:r>
            <a:r>
              <a:rPr lang="vi-VN"/>
              <a:t>ư</a:t>
            </a:r>
            <a:r>
              <a:rPr lang="en-US"/>
              <a:t>ời và các sinh vật sống. Vậy đất bao gồm những thành phần chính nào? Có những nhóm đất điển hình nào? Những nhân tố nào góp phần hình thành đất</a:t>
            </a:r>
          </a:p>
        </p:txBody>
      </p:sp>
      <p:sp>
        <p:nvSpPr>
          <p:cNvPr id="4" name="Slide Number Placeholder 3"/>
          <p:cNvSpPr>
            <a:spLocks noGrp="1"/>
          </p:cNvSpPr>
          <p:nvPr>
            <p:ph type="sldNum" sz="quarter" idx="5"/>
          </p:nvPr>
        </p:nvSpPr>
        <p:spPr/>
        <p:txBody>
          <a:bodyPr/>
          <a:lstStyle/>
          <a:p>
            <a:fld id="{19FEC5B9-52BC-43B9-93C4-A40BCDA1EE43}" type="slidenum">
              <a:rPr lang="en-US" smtClean="0"/>
              <a:t>21</a:t>
            </a:fld>
            <a:endParaRPr lang="en-US"/>
          </a:p>
        </p:txBody>
      </p:sp>
    </p:spTree>
    <p:extLst>
      <p:ext uri="{BB962C8B-B14F-4D97-AF65-F5344CB8AC3E}">
        <p14:creationId xmlns:p14="http://schemas.microsoft.com/office/powerpoint/2010/main" val="42529084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FEC5B9-52BC-43B9-93C4-A40BCDA1EE43}" type="slidenum">
              <a:rPr lang="en-US" smtClean="0"/>
              <a:t>22</a:t>
            </a:fld>
            <a:endParaRPr lang="en-US"/>
          </a:p>
        </p:txBody>
      </p:sp>
    </p:spTree>
    <p:extLst>
      <p:ext uri="{BB962C8B-B14F-4D97-AF65-F5344CB8AC3E}">
        <p14:creationId xmlns:p14="http://schemas.microsoft.com/office/powerpoint/2010/main" val="10405717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FEC5B9-52BC-43B9-93C4-A40BCDA1EE43}" type="slidenum">
              <a:rPr lang="en-US" smtClean="0"/>
              <a:t>23</a:t>
            </a:fld>
            <a:endParaRPr lang="en-US"/>
          </a:p>
        </p:txBody>
      </p:sp>
    </p:spTree>
    <p:extLst>
      <p:ext uri="{BB962C8B-B14F-4D97-AF65-F5344CB8AC3E}">
        <p14:creationId xmlns:p14="http://schemas.microsoft.com/office/powerpoint/2010/main" val="25636979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FEC5B9-52BC-43B9-93C4-A40BCDA1EE43}" type="slidenum">
              <a:rPr lang="en-US" smtClean="0"/>
              <a:t>24</a:t>
            </a:fld>
            <a:endParaRPr lang="en-US"/>
          </a:p>
        </p:txBody>
      </p:sp>
    </p:spTree>
    <p:extLst>
      <p:ext uri="{BB962C8B-B14F-4D97-AF65-F5344CB8AC3E}">
        <p14:creationId xmlns:p14="http://schemas.microsoft.com/office/powerpoint/2010/main" val="4087304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FEC5B9-52BC-43B9-93C4-A40BCDA1EE43}" type="slidenum">
              <a:rPr lang="en-US" smtClean="0"/>
              <a:t>30</a:t>
            </a:fld>
            <a:endParaRPr lang="en-US"/>
          </a:p>
        </p:txBody>
      </p:sp>
    </p:spTree>
    <p:extLst>
      <p:ext uri="{BB962C8B-B14F-4D97-AF65-F5344CB8AC3E}">
        <p14:creationId xmlns:p14="http://schemas.microsoft.com/office/powerpoint/2010/main" val="4087304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 </a:t>
            </a:r>
            <a:r>
              <a:rPr lang="vi-VN"/>
              <a:t>ơ</a:t>
            </a:r>
            <a:r>
              <a:rPr lang="en-US"/>
              <a:t>i đừng bỏ ruộng hoang. Bao nhiêu tấc đất tấc vàng bấy nhiêu. Khoảng ¾ diện tích bề mặt TĐ là đại d</a:t>
            </a:r>
            <a:r>
              <a:rPr lang="vi-VN"/>
              <a:t>ư</a:t>
            </a:r>
            <a:r>
              <a:rPr lang="en-US"/>
              <a:t>ơng, phần còn lại là lục địa. Lớp đất trên Trái Đất là môi tr</a:t>
            </a:r>
            <a:r>
              <a:rPr lang="vi-VN"/>
              <a:t>ư</a:t>
            </a:r>
            <a:r>
              <a:rPr lang="en-US"/>
              <a:t>ờng sống của con ng</a:t>
            </a:r>
            <a:r>
              <a:rPr lang="vi-VN"/>
              <a:t>ư</a:t>
            </a:r>
            <a:r>
              <a:rPr lang="en-US"/>
              <a:t>ời và các sinh vật sống. Vậy đất bao gồm những thành phần chính nào? Có những nhóm đất điển hình nào? Những nhân tố nào góp phần hình thành đất</a:t>
            </a:r>
          </a:p>
        </p:txBody>
      </p:sp>
      <p:sp>
        <p:nvSpPr>
          <p:cNvPr id="4" name="Slide Number Placeholder 3"/>
          <p:cNvSpPr>
            <a:spLocks noGrp="1"/>
          </p:cNvSpPr>
          <p:nvPr>
            <p:ph type="sldNum" sz="quarter" idx="5"/>
          </p:nvPr>
        </p:nvSpPr>
        <p:spPr/>
        <p:txBody>
          <a:bodyPr/>
          <a:lstStyle/>
          <a:p>
            <a:fld id="{19FEC5B9-52BC-43B9-93C4-A40BCDA1EE43}" type="slidenum">
              <a:rPr lang="en-US" smtClean="0"/>
              <a:t>4</a:t>
            </a:fld>
            <a:endParaRPr lang="en-US"/>
          </a:p>
        </p:txBody>
      </p:sp>
    </p:spTree>
    <p:extLst>
      <p:ext uri="{BB962C8B-B14F-4D97-AF65-F5344CB8AC3E}">
        <p14:creationId xmlns:p14="http://schemas.microsoft.com/office/powerpoint/2010/main" val="42529084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FEC5B9-52BC-43B9-93C4-A40BCDA1EE43}" type="slidenum">
              <a:rPr lang="en-US" smtClean="0"/>
              <a:t>5</a:t>
            </a:fld>
            <a:endParaRPr lang="en-US"/>
          </a:p>
        </p:txBody>
      </p:sp>
    </p:spTree>
    <p:extLst>
      <p:ext uri="{BB962C8B-B14F-4D97-AF65-F5344CB8AC3E}">
        <p14:creationId xmlns:p14="http://schemas.microsoft.com/office/powerpoint/2010/main" val="1065350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FEC5B9-52BC-43B9-93C4-A40BCDA1EE43}" type="slidenum">
              <a:rPr lang="en-US" smtClean="0"/>
              <a:t>7</a:t>
            </a:fld>
            <a:endParaRPr lang="en-US"/>
          </a:p>
        </p:txBody>
      </p:sp>
    </p:spTree>
    <p:extLst>
      <p:ext uri="{BB962C8B-B14F-4D97-AF65-F5344CB8AC3E}">
        <p14:creationId xmlns:p14="http://schemas.microsoft.com/office/powerpoint/2010/main" val="36047090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801B909-0EEB-459E-A94D-3FBA7F283FF2}" type="slidenum">
              <a:rPr lang="en-US" altLang="vi-VN"/>
              <a:pPr/>
              <a:t>9</a:t>
            </a:fld>
            <a:endParaRPr lang="en-US" altLang="vi-VN"/>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ndParaRPr>
          </a:p>
        </p:txBody>
      </p:sp>
    </p:spTree>
    <p:extLst>
      <p:ext uri="{BB962C8B-B14F-4D97-AF65-F5344CB8AC3E}">
        <p14:creationId xmlns:p14="http://schemas.microsoft.com/office/powerpoint/2010/main" val="3861072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Chất hữu c</a:t>
            </a:r>
            <a:r>
              <a:rPr lang="vi-VN"/>
              <a:t>ơ</a:t>
            </a:r>
            <a:r>
              <a:rPr lang="en-US"/>
              <a:t> : đ</a:t>
            </a:r>
            <a:r>
              <a:rPr lang="vi-VN"/>
              <a:t>ư</a:t>
            </a:r>
            <a:r>
              <a:rPr lang="en-US"/>
              <a:t>ợc phân hủy từ xác động vật, thực vật  và th</a:t>
            </a:r>
            <a:r>
              <a:rPr lang="vi-VN"/>
              <a:t>ư</a:t>
            </a:r>
            <a:r>
              <a:rPr lang="en-US"/>
              <a:t>ờng ở tầng trên cùng của đất=&gt;duy trì độ phì nhiêu của đất</a:t>
            </a:r>
          </a:p>
        </p:txBody>
      </p:sp>
      <p:sp>
        <p:nvSpPr>
          <p:cNvPr id="4" name="Slide Number Placeholder 3"/>
          <p:cNvSpPr>
            <a:spLocks noGrp="1"/>
          </p:cNvSpPr>
          <p:nvPr>
            <p:ph type="sldNum" sz="quarter" idx="5"/>
          </p:nvPr>
        </p:nvSpPr>
        <p:spPr/>
        <p:txBody>
          <a:bodyPr/>
          <a:lstStyle/>
          <a:p>
            <a:fld id="{19FEC5B9-52BC-43B9-93C4-A40BCDA1EE43}" type="slidenum">
              <a:rPr lang="en-US" smtClean="0"/>
              <a:t>12</a:t>
            </a:fld>
            <a:endParaRPr lang="en-US"/>
          </a:p>
        </p:txBody>
      </p:sp>
    </p:spTree>
    <p:extLst>
      <p:ext uri="{BB962C8B-B14F-4D97-AF65-F5344CB8AC3E}">
        <p14:creationId xmlns:p14="http://schemas.microsoft.com/office/powerpoint/2010/main" val="16666311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FEC5B9-52BC-43B9-93C4-A40BCDA1EE43}" type="slidenum">
              <a:rPr lang="en-US" smtClean="0"/>
              <a:t>13</a:t>
            </a:fld>
            <a:endParaRPr lang="en-US"/>
          </a:p>
        </p:txBody>
      </p:sp>
    </p:spTree>
    <p:extLst>
      <p:ext uri="{BB962C8B-B14F-4D97-AF65-F5344CB8AC3E}">
        <p14:creationId xmlns:p14="http://schemas.microsoft.com/office/powerpoint/2010/main" val="10677675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a:solidFill>
                  <a:srgbClr val="FF0000"/>
                </a:solidFill>
                <a:ea typeface="Cambria" panose="02040503050406030204" pitchFamily="18" charset="0"/>
                <a:cs typeface="Times New Roman" panose="02020603050405020304" pitchFamily="18" charset="0"/>
              </a:rPr>
              <a:t>- GV chia lớp thành 4 đội, mỗi đội sẽ nhận được những thẻ ghi tên các khu vực trên thế giới. và 1 lược đồ phân bố dân cư thế giới phóng to.</a:t>
            </a:r>
            <a:r>
              <a:rPr lang="vi-VN" sz="1200" kern="1200">
                <a:solidFill>
                  <a:schemeClr val="tx1"/>
                </a:solidFill>
                <a:effectLst/>
                <a:latin typeface="+mn-lt"/>
                <a:ea typeface="+mn-ea"/>
                <a:cs typeface="+mn-cs"/>
              </a:rPr>
              <a:t>.</a:t>
            </a:r>
            <a:endParaRPr lang="en-US" sz="1200" kern="1200">
              <a:solidFill>
                <a:schemeClr val="tx1"/>
              </a:solidFill>
              <a:effectLst/>
              <a:latin typeface="+mn-lt"/>
              <a:ea typeface="+mn-ea"/>
              <a:cs typeface="+mn-cs"/>
            </a:endParaRPr>
          </a:p>
          <a:p>
            <a:pPr algn="just">
              <a:lnSpc>
                <a:spcPct val="120000"/>
              </a:lnSpc>
              <a:spcAft>
                <a:spcPts val="0"/>
              </a:spcAft>
              <a:tabLst>
                <a:tab pos="857250" algn="l"/>
              </a:tabLst>
            </a:pPr>
            <a:r>
              <a:rPr lang="vi-VN" sz="1200" kern="1200">
                <a:solidFill>
                  <a:schemeClr val="tx1"/>
                </a:solidFill>
                <a:effectLst/>
                <a:latin typeface="+mn-lt"/>
                <a:ea typeface="+mn-ea"/>
                <a:cs typeface="+mn-cs"/>
              </a:rPr>
              <a:t>- Nhiệm vụ:</a:t>
            </a:r>
            <a:r>
              <a:rPr lang="vi-VN" sz="1200">
                <a:ea typeface="Cambria" panose="02040503050406030204" pitchFamily="18" charset="0"/>
                <a:cs typeface="Times New Roman" panose="02020603050405020304" pitchFamily="18" charset="0"/>
              </a:rPr>
              <a:t>Trong vòng 1 phút, các đội nhanh chóng tìm thẻ ghi tên các khu vực có số MĐDS dưới 5 người/km</a:t>
            </a:r>
            <a:r>
              <a:rPr lang="vi-VN" sz="1200" baseline="30000">
                <a:ea typeface="Cambria" panose="02040503050406030204" pitchFamily="18" charset="0"/>
                <a:cs typeface="Times New Roman" panose="02020603050405020304" pitchFamily="18" charset="0"/>
              </a:rPr>
              <a:t>2 </a:t>
            </a:r>
            <a:r>
              <a:rPr lang="vi-VN" sz="1200">
                <a:ea typeface="Cambria" panose="02040503050406030204" pitchFamily="18" charset="0"/>
                <a:cs typeface="Times New Roman" panose="02020603050405020304" pitchFamily="18" charset="0"/>
              </a:rPr>
              <a:t> và trên </a:t>
            </a:r>
            <a:r>
              <a:rPr lang="en-US" sz="1200">
                <a:ea typeface="Cambria" panose="02040503050406030204" pitchFamily="18" charset="0"/>
                <a:cs typeface="Times New Roman" panose="02020603050405020304" pitchFamily="18" charset="0"/>
              </a:rPr>
              <a:t>100</a:t>
            </a:r>
            <a:r>
              <a:rPr lang="vi-VN" sz="1200">
                <a:ea typeface="Cambria" panose="02040503050406030204" pitchFamily="18" charset="0"/>
                <a:cs typeface="Times New Roman" panose="02020603050405020304" pitchFamily="18" charset="0"/>
              </a:rPr>
              <a:t> người/km</a:t>
            </a:r>
            <a:r>
              <a:rPr lang="vi-VN" sz="1200" baseline="30000">
                <a:ea typeface="Cambria" panose="02040503050406030204" pitchFamily="18" charset="0"/>
                <a:cs typeface="Times New Roman" panose="02020603050405020304" pitchFamily="18" charset="0"/>
              </a:rPr>
              <a:t>2 </a:t>
            </a:r>
            <a:r>
              <a:rPr lang="vi-VN" sz="1200">
                <a:ea typeface="Cambria" panose="02040503050406030204" pitchFamily="18" charset="0"/>
                <a:cs typeface="Times New Roman" panose="02020603050405020304" pitchFamily="18" charset="0"/>
              </a:rPr>
              <a:t>dán vào lược đồ của đội mình. </a:t>
            </a:r>
            <a:endParaRPr lang="en-US" sz="1200">
              <a:ea typeface="Times New Roman" panose="02020603050405020304" pitchFamily="18" charset="0"/>
              <a:cs typeface="Times New Roman" panose="02020603050405020304" pitchFamily="18" charset="0"/>
            </a:endParaRPr>
          </a:p>
          <a:p>
            <a:pPr algn="just">
              <a:lnSpc>
                <a:spcPct val="120000"/>
              </a:lnSpc>
              <a:spcAft>
                <a:spcPts val="0"/>
              </a:spcAft>
              <a:tabLst>
                <a:tab pos="857250" algn="l"/>
              </a:tabLst>
            </a:pPr>
            <a:r>
              <a:rPr lang="vi-VN" sz="1200">
                <a:ea typeface="Cambria" panose="02040503050406030204" pitchFamily="18" charset="0"/>
                <a:cs typeface="Times New Roman" panose="02020603050405020304" pitchFamily="18" charset="0"/>
              </a:rPr>
              <a:t>- Đội nào dán lược đồ lên bảng nhanh nhất và chính xác nhất sẽ giành chiến thắng.</a:t>
            </a:r>
            <a:endParaRPr lang="en-US" sz="1200">
              <a:effectLst/>
              <a:ea typeface="Times New Roman" panose="02020603050405020304" pitchFamily="18" charset="0"/>
              <a:cs typeface="Times New Roman" panose="02020603050405020304" pitchFamily="18" charset="0"/>
            </a:endParaRPr>
          </a:p>
          <a:p>
            <a:endParaRPr lang="en-US" sz="1200">
              <a:solidFill>
                <a:srgbClr val="FF0000"/>
              </a:solidFill>
              <a:effectLst/>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9FEC5B9-52BC-43B9-93C4-A40BCDA1EE43}" type="slidenum">
              <a:rPr lang="en-US" smtClean="0"/>
              <a:t>15</a:t>
            </a:fld>
            <a:endParaRPr lang="en-US"/>
          </a:p>
        </p:txBody>
      </p:sp>
    </p:spTree>
    <p:extLst>
      <p:ext uri="{BB962C8B-B14F-4D97-AF65-F5344CB8AC3E}">
        <p14:creationId xmlns:p14="http://schemas.microsoft.com/office/powerpoint/2010/main" val="9144098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FEC5B9-52BC-43B9-93C4-A40BCDA1EE43}" type="slidenum">
              <a:rPr lang="en-US" smtClean="0"/>
              <a:t>17</a:t>
            </a:fld>
            <a:endParaRPr lang="en-US"/>
          </a:p>
        </p:txBody>
      </p:sp>
    </p:spTree>
    <p:extLst>
      <p:ext uri="{BB962C8B-B14F-4D97-AF65-F5344CB8AC3E}">
        <p14:creationId xmlns:p14="http://schemas.microsoft.com/office/powerpoint/2010/main" val="266235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2ABD5-287E-48DA-A30A-240053660B5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8F29521-FBC5-44FD-8C8C-3806EACAF8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36770ED-3CBD-4B52-8EC4-C678D4924DB6}"/>
              </a:ext>
            </a:extLst>
          </p:cNvPr>
          <p:cNvSpPr>
            <a:spLocks noGrp="1"/>
          </p:cNvSpPr>
          <p:nvPr>
            <p:ph type="dt" sz="half" idx="10"/>
          </p:nvPr>
        </p:nvSpPr>
        <p:spPr/>
        <p:txBody>
          <a:bodyPr/>
          <a:lstStyle/>
          <a:p>
            <a:fld id="{994A10B7-B8FC-4B07-95E4-D33E3FB30A2A}" type="datetimeFigureOut">
              <a:rPr lang="en-US" smtClean="0"/>
              <a:t>5/4/2024</a:t>
            </a:fld>
            <a:endParaRPr lang="en-US"/>
          </a:p>
        </p:txBody>
      </p:sp>
      <p:sp>
        <p:nvSpPr>
          <p:cNvPr id="5" name="Footer Placeholder 4">
            <a:extLst>
              <a:ext uri="{FF2B5EF4-FFF2-40B4-BE49-F238E27FC236}">
                <a16:creationId xmlns:a16="http://schemas.microsoft.com/office/drawing/2014/main" id="{0007221D-C753-479E-AABF-25873BF6F6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1F1755-158A-40D2-A95B-2822AFDA43F3}"/>
              </a:ext>
            </a:extLst>
          </p:cNvPr>
          <p:cNvSpPr>
            <a:spLocks noGrp="1"/>
          </p:cNvSpPr>
          <p:nvPr>
            <p:ph type="sldNum" sz="quarter" idx="12"/>
          </p:nvPr>
        </p:nvSpPr>
        <p:spPr/>
        <p:txBody>
          <a:bodyPr/>
          <a:lstStyle/>
          <a:p>
            <a:fld id="{2BF62916-3185-4040-A7E1-B46DF9C3C5EC}" type="slidenum">
              <a:rPr lang="en-US" smtClean="0"/>
              <a:t>‹#›</a:t>
            </a:fld>
            <a:endParaRPr lang="en-US"/>
          </a:p>
        </p:txBody>
      </p:sp>
    </p:spTree>
    <p:extLst>
      <p:ext uri="{BB962C8B-B14F-4D97-AF65-F5344CB8AC3E}">
        <p14:creationId xmlns:p14="http://schemas.microsoft.com/office/powerpoint/2010/main" val="982971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D1B51-A7AD-4AC4-82F0-B426E7B675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D592544-7B2B-4A9B-900A-443B4193332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40FB855-99B1-40A8-B5B8-BF3C6B8D2E0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6E9529-2C1C-4CFD-B0AA-F64D0EE73270}"/>
              </a:ext>
            </a:extLst>
          </p:cNvPr>
          <p:cNvSpPr>
            <a:spLocks noGrp="1"/>
          </p:cNvSpPr>
          <p:nvPr>
            <p:ph type="dt" sz="half" idx="10"/>
          </p:nvPr>
        </p:nvSpPr>
        <p:spPr/>
        <p:txBody>
          <a:bodyPr/>
          <a:lstStyle/>
          <a:p>
            <a:fld id="{994A10B7-B8FC-4B07-95E4-D33E3FB30A2A}" type="datetimeFigureOut">
              <a:rPr lang="en-US" smtClean="0"/>
              <a:t>5/4/2024</a:t>
            </a:fld>
            <a:endParaRPr lang="en-US"/>
          </a:p>
        </p:txBody>
      </p:sp>
      <p:sp>
        <p:nvSpPr>
          <p:cNvPr id="6" name="Footer Placeholder 5">
            <a:extLst>
              <a:ext uri="{FF2B5EF4-FFF2-40B4-BE49-F238E27FC236}">
                <a16:creationId xmlns:a16="http://schemas.microsoft.com/office/drawing/2014/main" id="{D34E5404-DE25-474A-8E0F-E1E6BA0595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F734CE-6B5E-462E-AF85-2A98805A0246}"/>
              </a:ext>
            </a:extLst>
          </p:cNvPr>
          <p:cNvSpPr>
            <a:spLocks noGrp="1"/>
          </p:cNvSpPr>
          <p:nvPr>
            <p:ph type="sldNum" sz="quarter" idx="12"/>
          </p:nvPr>
        </p:nvSpPr>
        <p:spPr/>
        <p:txBody>
          <a:bodyPr/>
          <a:lstStyle/>
          <a:p>
            <a:fld id="{2BF62916-3185-4040-A7E1-B46DF9C3C5EC}" type="slidenum">
              <a:rPr lang="en-US" smtClean="0"/>
              <a:t>‹#›</a:t>
            </a:fld>
            <a:endParaRPr lang="en-US"/>
          </a:p>
        </p:txBody>
      </p:sp>
    </p:spTree>
    <p:extLst>
      <p:ext uri="{BB962C8B-B14F-4D97-AF65-F5344CB8AC3E}">
        <p14:creationId xmlns:p14="http://schemas.microsoft.com/office/powerpoint/2010/main" val="21614110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CF87D-0E3B-4863-B958-F6975F49E8B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698DEF2-0B56-4DC6-B626-48870E6F96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5FD9A2C-9226-452B-80E1-A381D48CBE9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1AF0F8-FE98-45AB-96CC-8EF107517A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452B1A-7E30-4600-952C-37FC8B3FE23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BC7F539-7FA7-4B63-8D68-B4908A9C5888}"/>
              </a:ext>
            </a:extLst>
          </p:cNvPr>
          <p:cNvSpPr>
            <a:spLocks noGrp="1"/>
          </p:cNvSpPr>
          <p:nvPr>
            <p:ph type="dt" sz="half" idx="10"/>
          </p:nvPr>
        </p:nvSpPr>
        <p:spPr/>
        <p:txBody>
          <a:bodyPr/>
          <a:lstStyle/>
          <a:p>
            <a:fld id="{994A10B7-B8FC-4B07-95E4-D33E3FB30A2A}" type="datetimeFigureOut">
              <a:rPr lang="en-US" smtClean="0"/>
              <a:t>5/4/2024</a:t>
            </a:fld>
            <a:endParaRPr lang="en-US"/>
          </a:p>
        </p:txBody>
      </p:sp>
      <p:sp>
        <p:nvSpPr>
          <p:cNvPr id="8" name="Footer Placeholder 7">
            <a:extLst>
              <a:ext uri="{FF2B5EF4-FFF2-40B4-BE49-F238E27FC236}">
                <a16:creationId xmlns:a16="http://schemas.microsoft.com/office/drawing/2014/main" id="{CDB751D8-CC4D-4249-9B3E-01F7B4963D6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96EE8D4-8087-43FF-8C91-32959886304F}"/>
              </a:ext>
            </a:extLst>
          </p:cNvPr>
          <p:cNvSpPr>
            <a:spLocks noGrp="1"/>
          </p:cNvSpPr>
          <p:nvPr>
            <p:ph type="sldNum" sz="quarter" idx="12"/>
          </p:nvPr>
        </p:nvSpPr>
        <p:spPr/>
        <p:txBody>
          <a:bodyPr/>
          <a:lstStyle/>
          <a:p>
            <a:fld id="{2BF62916-3185-4040-A7E1-B46DF9C3C5EC}" type="slidenum">
              <a:rPr lang="en-US" smtClean="0"/>
              <a:t>‹#›</a:t>
            </a:fld>
            <a:endParaRPr lang="en-US"/>
          </a:p>
        </p:txBody>
      </p:sp>
    </p:spTree>
    <p:extLst>
      <p:ext uri="{BB962C8B-B14F-4D97-AF65-F5344CB8AC3E}">
        <p14:creationId xmlns:p14="http://schemas.microsoft.com/office/powerpoint/2010/main" val="8293970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25E39-0FDC-4251-B900-5B9859291C0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3FC323C-995B-49DE-9022-68119172CF3B}"/>
              </a:ext>
            </a:extLst>
          </p:cNvPr>
          <p:cNvSpPr>
            <a:spLocks noGrp="1"/>
          </p:cNvSpPr>
          <p:nvPr>
            <p:ph type="dt" sz="half" idx="10"/>
          </p:nvPr>
        </p:nvSpPr>
        <p:spPr/>
        <p:txBody>
          <a:bodyPr/>
          <a:lstStyle/>
          <a:p>
            <a:fld id="{994A10B7-B8FC-4B07-95E4-D33E3FB30A2A}" type="datetimeFigureOut">
              <a:rPr lang="en-US" smtClean="0"/>
              <a:t>5/4/2024</a:t>
            </a:fld>
            <a:endParaRPr lang="en-US"/>
          </a:p>
        </p:txBody>
      </p:sp>
      <p:sp>
        <p:nvSpPr>
          <p:cNvPr id="4" name="Footer Placeholder 3">
            <a:extLst>
              <a:ext uri="{FF2B5EF4-FFF2-40B4-BE49-F238E27FC236}">
                <a16:creationId xmlns:a16="http://schemas.microsoft.com/office/drawing/2014/main" id="{DCF441C9-E580-4B99-9C77-CE1730A8761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68E135A-CE5F-4BDA-A2AA-930980EE8472}"/>
              </a:ext>
            </a:extLst>
          </p:cNvPr>
          <p:cNvSpPr>
            <a:spLocks noGrp="1"/>
          </p:cNvSpPr>
          <p:nvPr>
            <p:ph type="sldNum" sz="quarter" idx="12"/>
          </p:nvPr>
        </p:nvSpPr>
        <p:spPr/>
        <p:txBody>
          <a:bodyPr/>
          <a:lstStyle/>
          <a:p>
            <a:fld id="{2BF62916-3185-4040-A7E1-B46DF9C3C5EC}" type="slidenum">
              <a:rPr lang="en-US" smtClean="0"/>
              <a:t>‹#›</a:t>
            </a:fld>
            <a:endParaRPr lang="en-US"/>
          </a:p>
        </p:txBody>
      </p:sp>
    </p:spTree>
    <p:extLst>
      <p:ext uri="{BB962C8B-B14F-4D97-AF65-F5344CB8AC3E}">
        <p14:creationId xmlns:p14="http://schemas.microsoft.com/office/powerpoint/2010/main" val="40413479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ABB428-E5E2-4744-9717-EC1870E08B49}"/>
              </a:ext>
            </a:extLst>
          </p:cNvPr>
          <p:cNvSpPr>
            <a:spLocks noGrp="1"/>
          </p:cNvSpPr>
          <p:nvPr>
            <p:ph type="dt" sz="half" idx="10"/>
          </p:nvPr>
        </p:nvSpPr>
        <p:spPr/>
        <p:txBody>
          <a:bodyPr/>
          <a:lstStyle/>
          <a:p>
            <a:fld id="{994A10B7-B8FC-4B07-95E4-D33E3FB30A2A}" type="datetimeFigureOut">
              <a:rPr lang="en-US" smtClean="0"/>
              <a:t>5/4/2024</a:t>
            </a:fld>
            <a:endParaRPr lang="en-US"/>
          </a:p>
        </p:txBody>
      </p:sp>
      <p:sp>
        <p:nvSpPr>
          <p:cNvPr id="3" name="Footer Placeholder 2">
            <a:extLst>
              <a:ext uri="{FF2B5EF4-FFF2-40B4-BE49-F238E27FC236}">
                <a16:creationId xmlns:a16="http://schemas.microsoft.com/office/drawing/2014/main" id="{76E9DA1A-AA56-42DF-B370-C8A4592ADBE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D8A0868-438C-435D-B2DE-F1EA0C1E0466}"/>
              </a:ext>
            </a:extLst>
          </p:cNvPr>
          <p:cNvSpPr>
            <a:spLocks noGrp="1"/>
          </p:cNvSpPr>
          <p:nvPr>
            <p:ph type="sldNum" sz="quarter" idx="12"/>
          </p:nvPr>
        </p:nvSpPr>
        <p:spPr/>
        <p:txBody>
          <a:bodyPr/>
          <a:lstStyle/>
          <a:p>
            <a:fld id="{2BF62916-3185-4040-A7E1-B46DF9C3C5EC}" type="slidenum">
              <a:rPr lang="en-US" smtClean="0"/>
              <a:t>‹#›</a:t>
            </a:fld>
            <a:endParaRPr lang="en-US"/>
          </a:p>
        </p:txBody>
      </p:sp>
    </p:spTree>
    <p:extLst>
      <p:ext uri="{BB962C8B-B14F-4D97-AF65-F5344CB8AC3E}">
        <p14:creationId xmlns:p14="http://schemas.microsoft.com/office/powerpoint/2010/main" val="20790004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447CD-4E56-4281-8C9A-72C3F361AF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EBA1EC0-87DF-4B13-BFBE-64963293E5A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4AC19F1-F87D-482B-88D8-7BD13719CE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3538A7-E3E6-4DF5-B91C-9703AA64BE25}"/>
              </a:ext>
            </a:extLst>
          </p:cNvPr>
          <p:cNvSpPr>
            <a:spLocks noGrp="1"/>
          </p:cNvSpPr>
          <p:nvPr>
            <p:ph type="dt" sz="half" idx="10"/>
          </p:nvPr>
        </p:nvSpPr>
        <p:spPr/>
        <p:txBody>
          <a:bodyPr/>
          <a:lstStyle/>
          <a:p>
            <a:fld id="{994A10B7-B8FC-4B07-95E4-D33E3FB30A2A}" type="datetimeFigureOut">
              <a:rPr lang="en-US" smtClean="0"/>
              <a:t>5/4/2024</a:t>
            </a:fld>
            <a:endParaRPr lang="en-US"/>
          </a:p>
        </p:txBody>
      </p:sp>
      <p:sp>
        <p:nvSpPr>
          <p:cNvPr id="6" name="Footer Placeholder 5">
            <a:extLst>
              <a:ext uri="{FF2B5EF4-FFF2-40B4-BE49-F238E27FC236}">
                <a16:creationId xmlns:a16="http://schemas.microsoft.com/office/drawing/2014/main" id="{D5EF73ED-D873-4766-9267-758FA426DB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DF04F1-2070-4D66-B788-8C0DA4CA19FD}"/>
              </a:ext>
            </a:extLst>
          </p:cNvPr>
          <p:cNvSpPr>
            <a:spLocks noGrp="1"/>
          </p:cNvSpPr>
          <p:nvPr>
            <p:ph type="sldNum" sz="quarter" idx="12"/>
          </p:nvPr>
        </p:nvSpPr>
        <p:spPr/>
        <p:txBody>
          <a:bodyPr/>
          <a:lstStyle/>
          <a:p>
            <a:fld id="{2BF62916-3185-4040-A7E1-B46DF9C3C5EC}" type="slidenum">
              <a:rPr lang="en-US" smtClean="0"/>
              <a:t>‹#›</a:t>
            </a:fld>
            <a:endParaRPr lang="en-US"/>
          </a:p>
        </p:txBody>
      </p:sp>
    </p:spTree>
    <p:extLst>
      <p:ext uri="{BB962C8B-B14F-4D97-AF65-F5344CB8AC3E}">
        <p14:creationId xmlns:p14="http://schemas.microsoft.com/office/powerpoint/2010/main" val="17517982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5C268-BB55-46FA-B060-204B96C029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D1922C-AB83-482F-871D-23BEEB2007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AB8640F-8772-4D5A-ACDC-86BE75AACD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378711-B7C4-453A-8EAB-309502C47FA6}"/>
              </a:ext>
            </a:extLst>
          </p:cNvPr>
          <p:cNvSpPr>
            <a:spLocks noGrp="1"/>
          </p:cNvSpPr>
          <p:nvPr>
            <p:ph type="dt" sz="half" idx="10"/>
          </p:nvPr>
        </p:nvSpPr>
        <p:spPr/>
        <p:txBody>
          <a:bodyPr/>
          <a:lstStyle/>
          <a:p>
            <a:fld id="{994A10B7-B8FC-4B07-95E4-D33E3FB30A2A}" type="datetimeFigureOut">
              <a:rPr lang="en-US" smtClean="0"/>
              <a:t>5/4/2024</a:t>
            </a:fld>
            <a:endParaRPr lang="en-US"/>
          </a:p>
        </p:txBody>
      </p:sp>
      <p:sp>
        <p:nvSpPr>
          <p:cNvPr id="6" name="Footer Placeholder 5">
            <a:extLst>
              <a:ext uri="{FF2B5EF4-FFF2-40B4-BE49-F238E27FC236}">
                <a16:creationId xmlns:a16="http://schemas.microsoft.com/office/drawing/2014/main" id="{EF284B1A-14EB-4386-92FD-B183124389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7BA498-2813-4D08-A3A3-F6C6AF42687D}"/>
              </a:ext>
            </a:extLst>
          </p:cNvPr>
          <p:cNvSpPr>
            <a:spLocks noGrp="1"/>
          </p:cNvSpPr>
          <p:nvPr>
            <p:ph type="sldNum" sz="quarter" idx="12"/>
          </p:nvPr>
        </p:nvSpPr>
        <p:spPr/>
        <p:txBody>
          <a:bodyPr/>
          <a:lstStyle/>
          <a:p>
            <a:fld id="{2BF62916-3185-4040-A7E1-B46DF9C3C5EC}" type="slidenum">
              <a:rPr lang="en-US" smtClean="0"/>
              <a:t>‹#›</a:t>
            </a:fld>
            <a:endParaRPr lang="en-US"/>
          </a:p>
        </p:txBody>
      </p:sp>
    </p:spTree>
    <p:extLst>
      <p:ext uri="{BB962C8B-B14F-4D97-AF65-F5344CB8AC3E}">
        <p14:creationId xmlns:p14="http://schemas.microsoft.com/office/powerpoint/2010/main" val="8101470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DD864-FC95-4BCC-9462-25E8608248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C1B7EA1-3926-49A0-BDF5-CF929D9D90A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32E37E-F760-461C-B8AF-CE547957A2DC}"/>
              </a:ext>
            </a:extLst>
          </p:cNvPr>
          <p:cNvSpPr>
            <a:spLocks noGrp="1"/>
          </p:cNvSpPr>
          <p:nvPr>
            <p:ph type="dt" sz="half" idx="10"/>
          </p:nvPr>
        </p:nvSpPr>
        <p:spPr/>
        <p:txBody>
          <a:bodyPr/>
          <a:lstStyle/>
          <a:p>
            <a:fld id="{994A10B7-B8FC-4B07-95E4-D33E3FB30A2A}" type="datetimeFigureOut">
              <a:rPr lang="en-US" smtClean="0"/>
              <a:t>5/4/2024</a:t>
            </a:fld>
            <a:endParaRPr lang="en-US"/>
          </a:p>
        </p:txBody>
      </p:sp>
      <p:sp>
        <p:nvSpPr>
          <p:cNvPr id="5" name="Footer Placeholder 4">
            <a:extLst>
              <a:ext uri="{FF2B5EF4-FFF2-40B4-BE49-F238E27FC236}">
                <a16:creationId xmlns:a16="http://schemas.microsoft.com/office/drawing/2014/main" id="{90772893-7D77-4790-9381-5DCF954866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FFEB38-A9BD-463F-94E9-4030C3A8DD77}"/>
              </a:ext>
            </a:extLst>
          </p:cNvPr>
          <p:cNvSpPr>
            <a:spLocks noGrp="1"/>
          </p:cNvSpPr>
          <p:nvPr>
            <p:ph type="sldNum" sz="quarter" idx="12"/>
          </p:nvPr>
        </p:nvSpPr>
        <p:spPr/>
        <p:txBody>
          <a:bodyPr/>
          <a:lstStyle/>
          <a:p>
            <a:fld id="{2BF62916-3185-4040-A7E1-B46DF9C3C5EC}" type="slidenum">
              <a:rPr lang="en-US" smtClean="0"/>
              <a:t>‹#›</a:t>
            </a:fld>
            <a:endParaRPr lang="en-US"/>
          </a:p>
        </p:txBody>
      </p:sp>
    </p:spTree>
    <p:extLst>
      <p:ext uri="{BB962C8B-B14F-4D97-AF65-F5344CB8AC3E}">
        <p14:creationId xmlns:p14="http://schemas.microsoft.com/office/powerpoint/2010/main" val="30328701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66122EB-7AD5-455C-A3DB-9769D2F83F5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B1AB4C-6581-485C-8C7B-8ECCE1FDEC7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6CA115-9F52-491F-B400-C2B2F4827A59}"/>
              </a:ext>
            </a:extLst>
          </p:cNvPr>
          <p:cNvSpPr>
            <a:spLocks noGrp="1"/>
          </p:cNvSpPr>
          <p:nvPr>
            <p:ph type="dt" sz="half" idx="10"/>
          </p:nvPr>
        </p:nvSpPr>
        <p:spPr/>
        <p:txBody>
          <a:bodyPr/>
          <a:lstStyle/>
          <a:p>
            <a:fld id="{994A10B7-B8FC-4B07-95E4-D33E3FB30A2A}" type="datetimeFigureOut">
              <a:rPr lang="en-US" smtClean="0"/>
              <a:t>5/4/2024</a:t>
            </a:fld>
            <a:endParaRPr lang="en-US"/>
          </a:p>
        </p:txBody>
      </p:sp>
      <p:sp>
        <p:nvSpPr>
          <p:cNvPr id="5" name="Footer Placeholder 4">
            <a:extLst>
              <a:ext uri="{FF2B5EF4-FFF2-40B4-BE49-F238E27FC236}">
                <a16:creationId xmlns:a16="http://schemas.microsoft.com/office/drawing/2014/main" id="{60DE59EC-B7D0-4063-B168-8E52483D0E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0BCE60-9803-4633-BB61-9E0DD3BFC756}"/>
              </a:ext>
            </a:extLst>
          </p:cNvPr>
          <p:cNvSpPr>
            <a:spLocks noGrp="1"/>
          </p:cNvSpPr>
          <p:nvPr>
            <p:ph type="sldNum" sz="quarter" idx="12"/>
          </p:nvPr>
        </p:nvSpPr>
        <p:spPr/>
        <p:txBody>
          <a:bodyPr/>
          <a:lstStyle/>
          <a:p>
            <a:fld id="{2BF62916-3185-4040-A7E1-B46DF9C3C5EC}" type="slidenum">
              <a:rPr lang="en-US" smtClean="0"/>
              <a:t>‹#›</a:t>
            </a:fld>
            <a:endParaRPr lang="en-US"/>
          </a:p>
        </p:txBody>
      </p:sp>
    </p:spTree>
    <p:extLst>
      <p:ext uri="{BB962C8B-B14F-4D97-AF65-F5344CB8AC3E}">
        <p14:creationId xmlns:p14="http://schemas.microsoft.com/office/powerpoint/2010/main" val="2571097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5782702"/>
      </p:ext>
    </p:extLst>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431410"/>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E51F1-A130-4E12-AD1B-2BDD317EC1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AE5E80-0974-49BC-BE5C-F94E245AB66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A518A9-2D21-456B-898D-DDAA44A42325}"/>
              </a:ext>
            </a:extLst>
          </p:cNvPr>
          <p:cNvSpPr>
            <a:spLocks noGrp="1"/>
          </p:cNvSpPr>
          <p:nvPr>
            <p:ph type="dt" sz="half" idx="10"/>
          </p:nvPr>
        </p:nvSpPr>
        <p:spPr/>
        <p:txBody>
          <a:bodyPr/>
          <a:lstStyle/>
          <a:p>
            <a:fld id="{994A10B7-B8FC-4B07-95E4-D33E3FB30A2A}" type="datetimeFigureOut">
              <a:rPr lang="en-US" smtClean="0"/>
              <a:t>5/4/2024</a:t>
            </a:fld>
            <a:endParaRPr lang="en-US"/>
          </a:p>
        </p:txBody>
      </p:sp>
      <p:sp>
        <p:nvSpPr>
          <p:cNvPr id="5" name="Footer Placeholder 4">
            <a:extLst>
              <a:ext uri="{FF2B5EF4-FFF2-40B4-BE49-F238E27FC236}">
                <a16:creationId xmlns:a16="http://schemas.microsoft.com/office/drawing/2014/main" id="{A60A7704-ED58-46CB-9D8A-3B1AF002ED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04ED58-0190-47B0-B2FF-651E968F228A}"/>
              </a:ext>
            </a:extLst>
          </p:cNvPr>
          <p:cNvSpPr>
            <a:spLocks noGrp="1"/>
          </p:cNvSpPr>
          <p:nvPr>
            <p:ph type="sldNum" sz="quarter" idx="12"/>
          </p:nvPr>
        </p:nvSpPr>
        <p:spPr/>
        <p:txBody>
          <a:bodyPr/>
          <a:lstStyle/>
          <a:p>
            <a:fld id="{2BF62916-3185-4040-A7E1-B46DF9C3C5EC}" type="slidenum">
              <a:rPr lang="en-US" smtClean="0"/>
              <a:t>‹#›</a:t>
            </a:fld>
            <a:endParaRPr lang="en-US"/>
          </a:p>
        </p:txBody>
      </p:sp>
    </p:spTree>
    <p:extLst>
      <p:ext uri="{BB962C8B-B14F-4D97-AF65-F5344CB8AC3E}">
        <p14:creationId xmlns:p14="http://schemas.microsoft.com/office/powerpoint/2010/main" val="472139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E51F1-A130-4E12-AD1B-2BDD317EC1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AE5E80-0974-49BC-BE5C-F94E245AB66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A518A9-2D21-456B-898D-DDAA44A42325}"/>
              </a:ext>
            </a:extLst>
          </p:cNvPr>
          <p:cNvSpPr>
            <a:spLocks noGrp="1"/>
          </p:cNvSpPr>
          <p:nvPr>
            <p:ph type="dt" sz="half" idx="10"/>
          </p:nvPr>
        </p:nvSpPr>
        <p:spPr/>
        <p:txBody>
          <a:bodyPr/>
          <a:lstStyle/>
          <a:p>
            <a:fld id="{994A10B7-B8FC-4B07-95E4-D33E3FB30A2A}" type="datetimeFigureOut">
              <a:rPr lang="en-US" smtClean="0"/>
              <a:t>5/4/2024</a:t>
            </a:fld>
            <a:endParaRPr lang="en-US"/>
          </a:p>
        </p:txBody>
      </p:sp>
      <p:sp>
        <p:nvSpPr>
          <p:cNvPr id="5" name="Footer Placeholder 4">
            <a:extLst>
              <a:ext uri="{FF2B5EF4-FFF2-40B4-BE49-F238E27FC236}">
                <a16:creationId xmlns:a16="http://schemas.microsoft.com/office/drawing/2014/main" id="{A60A7704-ED58-46CB-9D8A-3B1AF002ED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04ED58-0190-47B0-B2FF-651E968F228A}"/>
              </a:ext>
            </a:extLst>
          </p:cNvPr>
          <p:cNvSpPr>
            <a:spLocks noGrp="1"/>
          </p:cNvSpPr>
          <p:nvPr>
            <p:ph type="sldNum" sz="quarter" idx="12"/>
          </p:nvPr>
        </p:nvSpPr>
        <p:spPr/>
        <p:txBody>
          <a:bodyPr/>
          <a:lstStyle/>
          <a:p>
            <a:fld id="{2BF62916-3185-4040-A7E1-B46DF9C3C5EC}" type="slidenum">
              <a:rPr lang="en-US" smtClean="0"/>
              <a:t>‹#›</a:t>
            </a:fld>
            <a:endParaRPr lang="en-US"/>
          </a:p>
        </p:txBody>
      </p:sp>
    </p:spTree>
    <p:extLst>
      <p:ext uri="{BB962C8B-B14F-4D97-AF65-F5344CB8AC3E}">
        <p14:creationId xmlns:p14="http://schemas.microsoft.com/office/powerpoint/2010/main" val="21935168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E51F1-A130-4E12-AD1B-2BDD317EC1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AE5E80-0974-49BC-BE5C-F94E245AB66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A518A9-2D21-456B-898D-DDAA44A42325}"/>
              </a:ext>
            </a:extLst>
          </p:cNvPr>
          <p:cNvSpPr>
            <a:spLocks noGrp="1"/>
          </p:cNvSpPr>
          <p:nvPr>
            <p:ph type="dt" sz="half" idx="10"/>
          </p:nvPr>
        </p:nvSpPr>
        <p:spPr/>
        <p:txBody>
          <a:bodyPr/>
          <a:lstStyle/>
          <a:p>
            <a:fld id="{994A10B7-B8FC-4B07-95E4-D33E3FB30A2A}" type="datetimeFigureOut">
              <a:rPr lang="en-US" smtClean="0"/>
              <a:t>5/4/2024</a:t>
            </a:fld>
            <a:endParaRPr lang="en-US"/>
          </a:p>
        </p:txBody>
      </p:sp>
      <p:sp>
        <p:nvSpPr>
          <p:cNvPr id="5" name="Footer Placeholder 4">
            <a:extLst>
              <a:ext uri="{FF2B5EF4-FFF2-40B4-BE49-F238E27FC236}">
                <a16:creationId xmlns:a16="http://schemas.microsoft.com/office/drawing/2014/main" id="{A60A7704-ED58-46CB-9D8A-3B1AF002ED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04ED58-0190-47B0-B2FF-651E968F228A}"/>
              </a:ext>
            </a:extLst>
          </p:cNvPr>
          <p:cNvSpPr>
            <a:spLocks noGrp="1"/>
          </p:cNvSpPr>
          <p:nvPr>
            <p:ph type="sldNum" sz="quarter" idx="12"/>
          </p:nvPr>
        </p:nvSpPr>
        <p:spPr/>
        <p:txBody>
          <a:bodyPr/>
          <a:lstStyle/>
          <a:p>
            <a:fld id="{2BF62916-3185-4040-A7E1-B46DF9C3C5EC}" type="slidenum">
              <a:rPr lang="en-US" smtClean="0"/>
              <a:t>‹#›</a:t>
            </a:fld>
            <a:endParaRPr lang="en-US"/>
          </a:p>
        </p:txBody>
      </p:sp>
    </p:spTree>
    <p:extLst>
      <p:ext uri="{BB962C8B-B14F-4D97-AF65-F5344CB8AC3E}">
        <p14:creationId xmlns:p14="http://schemas.microsoft.com/office/powerpoint/2010/main" val="459746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E51F1-A130-4E12-AD1B-2BDD317EC1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AE5E80-0974-49BC-BE5C-F94E245AB66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A518A9-2D21-456B-898D-DDAA44A42325}"/>
              </a:ext>
            </a:extLst>
          </p:cNvPr>
          <p:cNvSpPr>
            <a:spLocks noGrp="1"/>
          </p:cNvSpPr>
          <p:nvPr>
            <p:ph type="dt" sz="half" idx="10"/>
          </p:nvPr>
        </p:nvSpPr>
        <p:spPr/>
        <p:txBody>
          <a:bodyPr/>
          <a:lstStyle/>
          <a:p>
            <a:fld id="{994A10B7-B8FC-4B07-95E4-D33E3FB30A2A}" type="datetimeFigureOut">
              <a:rPr lang="en-US" smtClean="0"/>
              <a:t>5/4/2024</a:t>
            </a:fld>
            <a:endParaRPr lang="en-US"/>
          </a:p>
        </p:txBody>
      </p:sp>
      <p:sp>
        <p:nvSpPr>
          <p:cNvPr id="5" name="Footer Placeholder 4">
            <a:extLst>
              <a:ext uri="{FF2B5EF4-FFF2-40B4-BE49-F238E27FC236}">
                <a16:creationId xmlns:a16="http://schemas.microsoft.com/office/drawing/2014/main" id="{A60A7704-ED58-46CB-9D8A-3B1AF002ED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04ED58-0190-47B0-B2FF-651E968F228A}"/>
              </a:ext>
            </a:extLst>
          </p:cNvPr>
          <p:cNvSpPr>
            <a:spLocks noGrp="1"/>
          </p:cNvSpPr>
          <p:nvPr>
            <p:ph type="sldNum" sz="quarter" idx="12"/>
          </p:nvPr>
        </p:nvSpPr>
        <p:spPr/>
        <p:txBody>
          <a:bodyPr/>
          <a:lstStyle/>
          <a:p>
            <a:fld id="{2BF62916-3185-4040-A7E1-B46DF9C3C5EC}" type="slidenum">
              <a:rPr lang="en-US" smtClean="0"/>
              <a:t>‹#›</a:t>
            </a:fld>
            <a:endParaRPr lang="en-US"/>
          </a:p>
        </p:txBody>
      </p:sp>
    </p:spTree>
    <p:extLst>
      <p:ext uri="{BB962C8B-B14F-4D97-AF65-F5344CB8AC3E}">
        <p14:creationId xmlns:p14="http://schemas.microsoft.com/office/powerpoint/2010/main" val="16756606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E51F1-A130-4E12-AD1B-2BDD317EC1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AE5E80-0974-49BC-BE5C-F94E245AB66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A518A9-2D21-456B-898D-DDAA44A42325}"/>
              </a:ext>
            </a:extLst>
          </p:cNvPr>
          <p:cNvSpPr>
            <a:spLocks noGrp="1"/>
          </p:cNvSpPr>
          <p:nvPr>
            <p:ph type="dt" sz="half" idx="10"/>
          </p:nvPr>
        </p:nvSpPr>
        <p:spPr/>
        <p:txBody>
          <a:bodyPr/>
          <a:lstStyle/>
          <a:p>
            <a:fld id="{994A10B7-B8FC-4B07-95E4-D33E3FB30A2A}" type="datetimeFigureOut">
              <a:rPr lang="en-US" smtClean="0"/>
              <a:t>5/4/2024</a:t>
            </a:fld>
            <a:endParaRPr lang="en-US"/>
          </a:p>
        </p:txBody>
      </p:sp>
      <p:sp>
        <p:nvSpPr>
          <p:cNvPr id="5" name="Footer Placeholder 4">
            <a:extLst>
              <a:ext uri="{FF2B5EF4-FFF2-40B4-BE49-F238E27FC236}">
                <a16:creationId xmlns:a16="http://schemas.microsoft.com/office/drawing/2014/main" id="{A60A7704-ED58-46CB-9D8A-3B1AF002ED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04ED58-0190-47B0-B2FF-651E968F228A}"/>
              </a:ext>
            </a:extLst>
          </p:cNvPr>
          <p:cNvSpPr>
            <a:spLocks noGrp="1"/>
          </p:cNvSpPr>
          <p:nvPr>
            <p:ph type="sldNum" sz="quarter" idx="12"/>
          </p:nvPr>
        </p:nvSpPr>
        <p:spPr/>
        <p:txBody>
          <a:bodyPr/>
          <a:lstStyle/>
          <a:p>
            <a:fld id="{2BF62916-3185-4040-A7E1-B46DF9C3C5EC}" type="slidenum">
              <a:rPr lang="en-US" smtClean="0"/>
              <a:t>‹#›</a:t>
            </a:fld>
            <a:endParaRPr lang="en-US"/>
          </a:p>
        </p:txBody>
      </p:sp>
    </p:spTree>
    <p:extLst>
      <p:ext uri="{BB962C8B-B14F-4D97-AF65-F5344CB8AC3E}">
        <p14:creationId xmlns:p14="http://schemas.microsoft.com/office/powerpoint/2010/main" val="1035537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E51F1-A130-4E12-AD1B-2BDD317EC1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AE5E80-0974-49BC-BE5C-F94E245AB66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A518A9-2D21-456B-898D-DDAA44A42325}"/>
              </a:ext>
            </a:extLst>
          </p:cNvPr>
          <p:cNvSpPr>
            <a:spLocks noGrp="1"/>
          </p:cNvSpPr>
          <p:nvPr>
            <p:ph type="dt" sz="half" idx="10"/>
          </p:nvPr>
        </p:nvSpPr>
        <p:spPr/>
        <p:txBody>
          <a:bodyPr/>
          <a:lstStyle/>
          <a:p>
            <a:fld id="{994A10B7-B8FC-4B07-95E4-D33E3FB30A2A}" type="datetimeFigureOut">
              <a:rPr lang="en-US" smtClean="0"/>
              <a:t>5/4/2024</a:t>
            </a:fld>
            <a:endParaRPr lang="en-US"/>
          </a:p>
        </p:txBody>
      </p:sp>
      <p:sp>
        <p:nvSpPr>
          <p:cNvPr id="5" name="Footer Placeholder 4">
            <a:extLst>
              <a:ext uri="{FF2B5EF4-FFF2-40B4-BE49-F238E27FC236}">
                <a16:creationId xmlns:a16="http://schemas.microsoft.com/office/drawing/2014/main" id="{A60A7704-ED58-46CB-9D8A-3B1AF002ED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04ED58-0190-47B0-B2FF-651E968F228A}"/>
              </a:ext>
            </a:extLst>
          </p:cNvPr>
          <p:cNvSpPr>
            <a:spLocks noGrp="1"/>
          </p:cNvSpPr>
          <p:nvPr>
            <p:ph type="sldNum" sz="quarter" idx="12"/>
          </p:nvPr>
        </p:nvSpPr>
        <p:spPr/>
        <p:txBody>
          <a:bodyPr/>
          <a:lstStyle/>
          <a:p>
            <a:fld id="{2BF62916-3185-4040-A7E1-B46DF9C3C5EC}" type="slidenum">
              <a:rPr lang="en-US" smtClean="0"/>
              <a:t>‹#›</a:t>
            </a:fld>
            <a:endParaRPr lang="en-US"/>
          </a:p>
        </p:txBody>
      </p:sp>
    </p:spTree>
    <p:extLst>
      <p:ext uri="{BB962C8B-B14F-4D97-AF65-F5344CB8AC3E}">
        <p14:creationId xmlns:p14="http://schemas.microsoft.com/office/powerpoint/2010/main" val="17630167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E51F1-A130-4E12-AD1B-2BDD317EC1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AE5E80-0974-49BC-BE5C-F94E245AB66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A518A9-2D21-456B-898D-DDAA44A42325}"/>
              </a:ext>
            </a:extLst>
          </p:cNvPr>
          <p:cNvSpPr>
            <a:spLocks noGrp="1"/>
          </p:cNvSpPr>
          <p:nvPr>
            <p:ph type="dt" sz="half" idx="10"/>
          </p:nvPr>
        </p:nvSpPr>
        <p:spPr/>
        <p:txBody>
          <a:bodyPr/>
          <a:lstStyle/>
          <a:p>
            <a:fld id="{994A10B7-B8FC-4B07-95E4-D33E3FB30A2A}" type="datetimeFigureOut">
              <a:rPr lang="en-US" smtClean="0"/>
              <a:t>5/4/2024</a:t>
            </a:fld>
            <a:endParaRPr lang="en-US"/>
          </a:p>
        </p:txBody>
      </p:sp>
      <p:sp>
        <p:nvSpPr>
          <p:cNvPr id="5" name="Footer Placeholder 4">
            <a:extLst>
              <a:ext uri="{FF2B5EF4-FFF2-40B4-BE49-F238E27FC236}">
                <a16:creationId xmlns:a16="http://schemas.microsoft.com/office/drawing/2014/main" id="{A60A7704-ED58-46CB-9D8A-3B1AF002ED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04ED58-0190-47B0-B2FF-651E968F228A}"/>
              </a:ext>
            </a:extLst>
          </p:cNvPr>
          <p:cNvSpPr>
            <a:spLocks noGrp="1"/>
          </p:cNvSpPr>
          <p:nvPr>
            <p:ph type="sldNum" sz="quarter" idx="12"/>
          </p:nvPr>
        </p:nvSpPr>
        <p:spPr/>
        <p:txBody>
          <a:bodyPr/>
          <a:lstStyle/>
          <a:p>
            <a:fld id="{2BF62916-3185-4040-A7E1-B46DF9C3C5EC}" type="slidenum">
              <a:rPr lang="en-US" smtClean="0"/>
              <a:t>‹#›</a:t>
            </a:fld>
            <a:endParaRPr lang="en-US"/>
          </a:p>
        </p:txBody>
      </p:sp>
    </p:spTree>
    <p:extLst>
      <p:ext uri="{BB962C8B-B14F-4D97-AF65-F5344CB8AC3E}">
        <p14:creationId xmlns:p14="http://schemas.microsoft.com/office/powerpoint/2010/main" val="8221331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BE5C8-78DF-4EA4-93A6-F77861E90F8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E7E0B7A-1317-4E1C-842E-C23EDDEDA3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CE38450-184F-4549-A0C8-E6FD8245E0D2}"/>
              </a:ext>
            </a:extLst>
          </p:cNvPr>
          <p:cNvSpPr>
            <a:spLocks noGrp="1"/>
          </p:cNvSpPr>
          <p:nvPr>
            <p:ph type="dt" sz="half" idx="10"/>
          </p:nvPr>
        </p:nvSpPr>
        <p:spPr/>
        <p:txBody>
          <a:bodyPr/>
          <a:lstStyle/>
          <a:p>
            <a:fld id="{994A10B7-B8FC-4B07-95E4-D33E3FB30A2A}" type="datetimeFigureOut">
              <a:rPr lang="en-US" smtClean="0"/>
              <a:t>5/4/2024</a:t>
            </a:fld>
            <a:endParaRPr lang="en-US"/>
          </a:p>
        </p:txBody>
      </p:sp>
      <p:sp>
        <p:nvSpPr>
          <p:cNvPr id="5" name="Footer Placeholder 4">
            <a:extLst>
              <a:ext uri="{FF2B5EF4-FFF2-40B4-BE49-F238E27FC236}">
                <a16:creationId xmlns:a16="http://schemas.microsoft.com/office/drawing/2014/main" id="{F29E9A38-8A8A-4985-B350-5D615B595C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C2E057-5659-4D85-BB8A-FE2AF6E87A22}"/>
              </a:ext>
            </a:extLst>
          </p:cNvPr>
          <p:cNvSpPr>
            <a:spLocks noGrp="1"/>
          </p:cNvSpPr>
          <p:nvPr>
            <p:ph type="sldNum" sz="quarter" idx="12"/>
          </p:nvPr>
        </p:nvSpPr>
        <p:spPr/>
        <p:txBody>
          <a:bodyPr/>
          <a:lstStyle/>
          <a:p>
            <a:fld id="{2BF62916-3185-4040-A7E1-B46DF9C3C5EC}" type="slidenum">
              <a:rPr lang="en-US" smtClean="0"/>
              <a:t>‹#›</a:t>
            </a:fld>
            <a:endParaRPr lang="en-US"/>
          </a:p>
        </p:txBody>
      </p:sp>
    </p:spTree>
    <p:extLst>
      <p:ext uri="{BB962C8B-B14F-4D97-AF65-F5344CB8AC3E}">
        <p14:creationId xmlns:p14="http://schemas.microsoft.com/office/powerpoint/2010/main" val="36599030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B21263-33C5-48C0-8A3E-783723D339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656B8C-02F4-4D12-8558-8A831A7B79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210370-9E40-4C50-B6EF-5948ED39EA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4A10B7-B8FC-4B07-95E4-D33E3FB30A2A}" type="datetimeFigureOut">
              <a:rPr lang="en-US" smtClean="0"/>
              <a:t>5/4/2024</a:t>
            </a:fld>
            <a:endParaRPr lang="en-US"/>
          </a:p>
        </p:txBody>
      </p:sp>
      <p:sp>
        <p:nvSpPr>
          <p:cNvPr id="5" name="Footer Placeholder 4">
            <a:extLst>
              <a:ext uri="{FF2B5EF4-FFF2-40B4-BE49-F238E27FC236}">
                <a16:creationId xmlns:a16="http://schemas.microsoft.com/office/drawing/2014/main" id="{50A26ACD-5343-489F-805B-491031DF45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508E036-DCE4-44D8-B9C5-74C8D3EB9A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F62916-3185-4040-A7E1-B46DF9C3C5EC}" type="slidenum">
              <a:rPr lang="en-US" smtClean="0"/>
              <a:t>‹#›</a:t>
            </a:fld>
            <a:endParaRPr lang="en-US"/>
          </a:p>
        </p:txBody>
      </p:sp>
    </p:spTree>
    <p:extLst>
      <p:ext uri="{BB962C8B-B14F-4D97-AF65-F5344CB8AC3E}">
        <p14:creationId xmlns:p14="http://schemas.microsoft.com/office/powerpoint/2010/main" val="2400088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5" r:id="rId3"/>
    <p:sldLayoutId id="2147483664" r:id="rId4"/>
    <p:sldLayoutId id="2147483663" r:id="rId5"/>
    <p:sldLayoutId id="2147483662" r:id="rId6"/>
    <p:sldLayoutId id="2147483661" r:id="rId7"/>
    <p:sldLayoutId id="2147483660" r:id="rId8"/>
    <p:sldLayoutId id="2147483651" r:id="rId9"/>
    <p:sldLayoutId id="2147483652" r:id="rId10"/>
    <p:sldLayoutId id="2147483653" r:id="rId11"/>
    <p:sldLayoutId id="2147483654" r:id="rId12"/>
    <p:sldLayoutId id="2147483655" r:id="rId13"/>
    <p:sldLayoutId id="2147483656" r:id="rId14"/>
    <p:sldLayoutId id="2147483657" r:id="rId15"/>
    <p:sldLayoutId id="2147483658" r:id="rId16"/>
    <p:sldLayoutId id="2147483659" r:id="rId17"/>
    <p:sldLayoutId id="2147483666" r:id="rId18"/>
    <p:sldLayoutId id="2147483667"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4.svg"/><Relationship Id="rId5" Type="http://schemas.openxmlformats.org/officeDocument/2006/relationships/image" Target="../media/image13.png"/><Relationship Id="rId4" Type="http://schemas.openxmlformats.org/officeDocument/2006/relationships/image" Target="../media/image72.svg"/></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8.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0.png"/><Relationship Id="rId4" Type="http://schemas.openxmlformats.org/officeDocument/2006/relationships/notesSlide" Target="../notesSlides/notesSlide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8" Type="http://schemas.openxmlformats.org/officeDocument/2006/relationships/image" Target="../media/image25.gif"/><Relationship Id="rId3" Type="http://schemas.openxmlformats.org/officeDocument/2006/relationships/audio" Target="../media/audio2.wav"/><Relationship Id="rId7" Type="http://schemas.openxmlformats.org/officeDocument/2006/relationships/image" Target="../media/image24.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gif"/><Relationship Id="rId9" Type="http://schemas.openxmlformats.org/officeDocument/2006/relationships/audio" Target="NULL"/></Relationships>
</file>

<file path=ppt/slides/_rels/slide27.xml.rels><?xml version="1.0" encoding="UTF-8" standalone="yes"?>
<Relationships xmlns="http://schemas.openxmlformats.org/package/2006/relationships"><Relationship Id="rId8" Type="http://schemas.openxmlformats.org/officeDocument/2006/relationships/image" Target="../media/image25.gif"/><Relationship Id="rId3" Type="http://schemas.openxmlformats.org/officeDocument/2006/relationships/audio" Target="../media/audio2.wav"/><Relationship Id="rId7" Type="http://schemas.openxmlformats.org/officeDocument/2006/relationships/image" Target="../media/image24.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gif"/><Relationship Id="rId9" Type="http://schemas.openxmlformats.org/officeDocument/2006/relationships/audio" Target="NULL"/></Relationships>
</file>

<file path=ppt/slides/_rels/slide28.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audio" Target="NULL"/><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6.gif"/></Relationships>
</file>

<file path=ppt/slides/_rels/slide29.xml.rels><?xml version="1.0" encoding="UTF-8" standalone="yes"?>
<Relationships xmlns="http://schemas.openxmlformats.org/package/2006/relationships"><Relationship Id="rId8" Type="http://schemas.openxmlformats.org/officeDocument/2006/relationships/image" Target="../media/image25.gif"/><Relationship Id="rId3" Type="http://schemas.openxmlformats.org/officeDocument/2006/relationships/audio" Target="../media/audio2.wav"/><Relationship Id="rId7" Type="http://schemas.openxmlformats.org/officeDocument/2006/relationships/image" Target="../media/image24.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gif"/><Relationship Id="rId9" Type="http://schemas.openxmlformats.org/officeDocument/2006/relationships/audio" Target="NUL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0.png"/><Relationship Id="rId4" Type="http://schemas.openxmlformats.org/officeDocument/2006/relationships/notesSlide" Target="../notesSlides/notesSlide15.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latin typeface="Times New Roman" pitchFamily="18" charset="0"/>
                <a:cs typeface="Times New Roman" pitchFamily="18" charset="0"/>
              </a:rPr>
              <a:t> </a:t>
            </a:r>
            <a:r>
              <a:rPr lang="en-US" b="1" dirty="0">
                <a:solidFill>
                  <a:srgbClr val="FF0000"/>
                </a:solidFill>
                <a:latin typeface="Times New Roman" pitchFamily="18" charset="0"/>
                <a:cs typeface="Times New Roman" pitchFamily="18" charset="0"/>
              </a:rPr>
              <a:t>I. KHỞI ĐỘNG </a:t>
            </a:r>
            <a:r>
              <a:rPr lang="en-US" dirty="0">
                <a:latin typeface="Times New Roman" pitchFamily="18" charset="0"/>
                <a:cs typeface="Times New Roman" pitchFamily="18" charset="0"/>
              </a:rPr>
              <a:t>: </a:t>
            </a:r>
            <a:r>
              <a:rPr lang="en-US" dirty="0" smtClean="0">
                <a:latin typeface="Times New Roman" pitchFamily="18" charset="0"/>
                <a:cs typeface="Times New Roman" pitchFamily="18" charset="0"/>
              </a:rPr>
              <a:t/>
            </a:r>
            <a:br>
              <a:rPr lang="en-US" dirty="0" smtClean="0">
                <a:latin typeface="Times New Roman" pitchFamily="18" charset="0"/>
                <a:cs typeface="Times New Roman" pitchFamily="18" charset="0"/>
              </a:rPr>
            </a:br>
            <a:r>
              <a:rPr lang="en-US" sz="4800" dirty="0" smtClean="0">
                <a:latin typeface="Times New Roman" pitchFamily="18" charset="0"/>
                <a:cs typeface="Times New Roman" pitchFamily="18" charset="0"/>
              </a:rPr>
              <a:t>Ai </a:t>
            </a:r>
            <a:r>
              <a:rPr lang="en-US" sz="4800" dirty="0" err="1" smtClean="0">
                <a:latin typeface="Times New Roman" pitchFamily="18" charset="0"/>
                <a:cs typeface="Times New Roman" pitchFamily="18" charset="0"/>
              </a:rPr>
              <a:t>nhanh</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hơn</a:t>
            </a:r>
            <a:r>
              <a:rPr lang="en-US" sz="4800" dirty="0">
                <a:latin typeface="Times New Roman" pitchFamily="18" charset="0"/>
                <a:cs typeface="Times New Roman" pitchFamily="18" charset="0"/>
              </a:rPr>
              <a:t/>
            </a:r>
            <a:br>
              <a:rPr lang="en-US" sz="4800" dirty="0">
                <a:latin typeface="Times New Roman" pitchFamily="18" charset="0"/>
                <a:cs typeface="Times New Roman" pitchFamily="18" charset="0"/>
              </a:rPr>
            </a:br>
            <a:endParaRPr lang="en-US" sz="4800" dirty="0"/>
          </a:p>
        </p:txBody>
      </p:sp>
      <p:sp>
        <p:nvSpPr>
          <p:cNvPr id="3" name="Subtitle 2"/>
          <p:cNvSpPr>
            <a:spLocks noGrp="1"/>
          </p:cNvSpPr>
          <p:nvPr>
            <p:ph type="subTitle" idx="1"/>
          </p:nvPr>
        </p:nvSpPr>
        <p:spPr>
          <a:xfrm>
            <a:off x="1160744" y="3514355"/>
            <a:ext cx="9799529" cy="1655762"/>
          </a:xfrm>
        </p:spPr>
        <p:txBody>
          <a:bodyPr>
            <a:normAutofit/>
          </a:bodyPr>
          <a:lstStyle/>
          <a:p>
            <a:r>
              <a:rPr lang="en-US" sz="4000" b="1" dirty="0" err="1">
                <a:latin typeface="Times New Roman" pitchFamily="18" charset="0"/>
                <a:cs typeface="Times New Roman" pitchFamily="18" charset="0"/>
              </a:rPr>
              <a:t>X</a:t>
            </a:r>
            <a:r>
              <a:rPr lang="en-US" sz="4000" b="1" dirty="0" err="1" smtClean="0">
                <a:latin typeface="Times New Roman" pitchFamily="18" charset="0"/>
                <a:cs typeface="Times New Roman" pitchFamily="18" charset="0"/>
              </a:rPr>
              <a:t>em</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đoạn</a:t>
            </a:r>
            <a:r>
              <a:rPr lang="en-US" sz="4000" b="1" dirty="0" smtClean="0">
                <a:latin typeface="Times New Roman" pitchFamily="18" charset="0"/>
                <a:cs typeface="Times New Roman" pitchFamily="18" charset="0"/>
              </a:rPr>
              <a:t> vi </a:t>
            </a:r>
            <a:r>
              <a:rPr lang="en-US" sz="4000" b="1" dirty="0" err="1" smtClean="0">
                <a:latin typeface="Times New Roman" pitchFamily="18" charset="0"/>
                <a:cs typeface="Times New Roman" pitchFamily="18" charset="0"/>
              </a:rPr>
              <a:t>deo</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sau</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gợi</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cho</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em</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có</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suy</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nghĩ</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gì</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Em</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đã</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biết</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gì</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về</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dân</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số</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thế</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giới</a:t>
            </a:r>
            <a:r>
              <a:rPr lang="en-US" sz="4000" b="1" dirty="0" smtClean="0">
                <a:latin typeface="Times New Roman" pitchFamily="18" charset="0"/>
                <a:cs typeface="Times New Roman" pitchFamily="18" charset="0"/>
              </a:rPr>
              <a:t>?</a:t>
            </a:r>
            <a:endParaRPr lang="en-US" sz="4000" b="1" dirty="0">
              <a:latin typeface="Times New Roman" pitchFamily="18" charset="0"/>
              <a:cs typeface="Times New Roman" pitchFamily="18" charset="0"/>
            </a:endParaRPr>
          </a:p>
        </p:txBody>
      </p:sp>
    </p:spTree>
    <p:extLst>
      <p:ext uri="{BB962C8B-B14F-4D97-AF65-F5344CB8AC3E}">
        <p14:creationId xmlns:p14="http://schemas.microsoft.com/office/powerpoint/2010/main" val="30988824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5" descr="hop-tac-lao-dong-12">
            <a:extLst>
              <a:ext uri="{FF2B5EF4-FFF2-40B4-BE49-F238E27FC236}">
                <a16:creationId xmlns:a16="http://schemas.microsoft.com/office/drawing/2014/main" id="{4D81871F-CE5F-41DA-97D0-21891D923F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6188" y="381000"/>
            <a:ext cx="4389437"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6" descr="xuat-khau-lao-dong">
            <a:extLst>
              <a:ext uri="{FF2B5EF4-FFF2-40B4-BE49-F238E27FC236}">
                <a16:creationId xmlns:a16="http://schemas.microsoft.com/office/drawing/2014/main" id="{51C075A0-863F-403D-BF3E-DCFD694772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9363" y="3276600"/>
            <a:ext cx="4373562" cy="290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9" name="Rectangle 7">
            <a:extLst>
              <a:ext uri="{FF2B5EF4-FFF2-40B4-BE49-F238E27FC236}">
                <a16:creationId xmlns:a16="http://schemas.microsoft.com/office/drawing/2014/main" id="{39342250-AAE5-4617-B943-0BD3817CE0C9}"/>
              </a:ext>
            </a:extLst>
          </p:cNvPr>
          <p:cNvSpPr>
            <a:spLocks noChangeArrowheads="1"/>
          </p:cNvSpPr>
          <p:nvPr/>
        </p:nvSpPr>
        <p:spPr bwMode="auto">
          <a:xfrm>
            <a:off x="6788943" y="6248400"/>
            <a:ext cx="5010575" cy="609600"/>
          </a:xfrm>
          <a:prstGeom prst="rect">
            <a:avLst/>
          </a:prstGeom>
          <a:noFill/>
          <a:ln w="28575">
            <a:noFill/>
            <a:miter lim="800000"/>
            <a:headEnd/>
            <a:tailEn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44546A"/>
                </a:solidFill>
                <a:effectLst>
                  <a:outerShdw blurRad="38100" dist="38100" dir="2700000" algn="tl">
                    <a:srgbClr val="000000"/>
                  </a:outerShdw>
                </a:effectLst>
                <a:uLnTx/>
                <a:uFillTx/>
                <a:latin typeface="#9Slide03 Arima Madurai" panose="00000500000000000000" pitchFamily="2" charset="0"/>
                <a:ea typeface="+mn-ea"/>
                <a:cs typeface="#9Slide03 Arima Madurai" panose="00000500000000000000" pitchFamily="2" charset="0"/>
              </a:rPr>
              <a:t> </a:t>
            </a:r>
            <a:r>
              <a:rPr kumimoji="0" lang="en-US" sz="2800" b="1" i="0" u="none" strike="noStrike" kern="1200" cap="none" spc="0" normalizeH="0" baseline="0" noProof="0" dirty="0" err="1" smtClean="0">
                <a:ln>
                  <a:noFill/>
                </a:ln>
                <a:solidFill>
                  <a:srgbClr val="0033CC"/>
                </a:solidFill>
                <a:effectLst/>
                <a:uLnTx/>
                <a:uFillTx/>
                <a:latin typeface="Times New Roman" pitchFamily="18" charset="0"/>
                <a:cs typeface="Times New Roman" pitchFamily="18" charset="0"/>
              </a:rPr>
              <a:t>Thị</a:t>
            </a:r>
            <a:r>
              <a:rPr kumimoji="0" lang="en-US" sz="2800" b="1" i="0" u="none" strike="noStrike" kern="1200" cap="none" spc="0" normalizeH="0" baseline="0" noProof="0" dirty="0" smtClean="0">
                <a:ln>
                  <a:noFill/>
                </a:ln>
                <a:solidFill>
                  <a:srgbClr val="0033CC"/>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srgbClr val="0033CC"/>
                </a:solidFill>
                <a:effectLst/>
                <a:uLnTx/>
                <a:uFillTx/>
                <a:latin typeface="Times New Roman" pitchFamily="18" charset="0"/>
                <a:cs typeface="Times New Roman" pitchFamily="18" charset="0"/>
              </a:rPr>
              <a:t>trường</a:t>
            </a:r>
            <a:r>
              <a:rPr kumimoji="0" lang="en-US" sz="2800" b="1" i="0" u="none" strike="noStrike" kern="1200" cap="none" spc="0" normalizeH="0" baseline="0" noProof="0" dirty="0">
                <a:ln>
                  <a:noFill/>
                </a:ln>
                <a:solidFill>
                  <a:srgbClr val="0033CC"/>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srgbClr val="0033CC"/>
                </a:solidFill>
                <a:effectLst/>
                <a:uLnTx/>
                <a:uFillTx/>
                <a:latin typeface="Times New Roman" pitchFamily="18" charset="0"/>
                <a:cs typeface="Times New Roman" pitchFamily="18" charset="0"/>
              </a:rPr>
              <a:t>tiêu</a:t>
            </a:r>
            <a:r>
              <a:rPr kumimoji="0" lang="en-US" sz="2800" b="1" i="0" u="none" strike="noStrike" kern="1200" cap="none" spc="0" normalizeH="0" baseline="0" noProof="0" dirty="0">
                <a:ln>
                  <a:noFill/>
                </a:ln>
                <a:solidFill>
                  <a:srgbClr val="0033CC"/>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srgbClr val="0033CC"/>
                </a:solidFill>
                <a:effectLst/>
                <a:uLnTx/>
                <a:uFillTx/>
                <a:latin typeface="Times New Roman" pitchFamily="18" charset="0"/>
                <a:cs typeface="Times New Roman" pitchFamily="18" charset="0"/>
              </a:rPr>
              <a:t>thụ</a:t>
            </a:r>
            <a:r>
              <a:rPr kumimoji="0" lang="en-US" sz="2800" b="1" i="0" u="none" strike="noStrike" kern="1200" cap="none" spc="0" normalizeH="0" baseline="0" noProof="0" dirty="0">
                <a:ln>
                  <a:noFill/>
                </a:ln>
                <a:solidFill>
                  <a:srgbClr val="0033CC"/>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srgbClr val="0033CC"/>
                </a:solidFill>
                <a:effectLst/>
                <a:uLnTx/>
                <a:uFillTx/>
                <a:latin typeface="Times New Roman" pitchFamily="18" charset="0"/>
                <a:cs typeface="Times New Roman" pitchFamily="18" charset="0"/>
              </a:rPr>
              <a:t>rộng</a:t>
            </a:r>
            <a:r>
              <a:rPr kumimoji="0" lang="en-US" sz="2800" b="1" i="0" u="none" strike="noStrike" kern="1200" cap="none" spc="0" normalizeH="0" baseline="0" noProof="0" dirty="0">
                <a:ln>
                  <a:noFill/>
                </a:ln>
                <a:solidFill>
                  <a:srgbClr val="0033CC"/>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srgbClr val="0033CC"/>
                </a:solidFill>
                <a:effectLst/>
                <a:uLnTx/>
                <a:uFillTx/>
                <a:latin typeface="Times New Roman" pitchFamily="18" charset="0"/>
                <a:cs typeface="Times New Roman" pitchFamily="18" charset="0"/>
              </a:rPr>
              <a:t>lớn</a:t>
            </a:r>
            <a:endParaRPr kumimoji="0" lang="en-US" sz="2800" b="1" i="0" u="none" strike="noStrike" kern="1200" cap="none" spc="0" normalizeH="0" baseline="0" noProof="0" dirty="0">
              <a:ln>
                <a:noFill/>
              </a:ln>
              <a:solidFill>
                <a:srgbClr val="0033CC"/>
              </a:solidFill>
              <a:effectLst/>
              <a:uLnTx/>
              <a:uFillTx/>
              <a:latin typeface="Times New Roman" pitchFamily="18" charset="0"/>
              <a:cs typeface="Times New Roman" pitchFamily="18" charset="0"/>
            </a:endParaRPr>
          </a:p>
        </p:txBody>
      </p:sp>
      <p:sp>
        <p:nvSpPr>
          <p:cNvPr id="105480" name="Rectangle 8">
            <a:extLst>
              <a:ext uri="{FF2B5EF4-FFF2-40B4-BE49-F238E27FC236}">
                <a16:creationId xmlns:a16="http://schemas.microsoft.com/office/drawing/2014/main" id="{A4B16714-4BA8-411F-9609-CCF96B5EA142}"/>
              </a:ext>
            </a:extLst>
          </p:cNvPr>
          <p:cNvSpPr>
            <a:spLocks noChangeArrowheads="1"/>
          </p:cNvSpPr>
          <p:nvPr/>
        </p:nvSpPr>
        <p:spPr bwMode="auto">
          <a:xfrm>
            <a:off x="2592388" y="6240463"/>
            <a:ext cx="414813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vi-VN" sz="2800" b="1"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Nguồn</a:t>
            </a:r>
            <a:r>
              <a:rPr kumimoji="0" lang="en-US" altLang="vi-VN" sz="28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lao</a:t>
            </a:r>
            <a:r>
              <a:rPr kumimoji="0" lang="en-US" altLang="vi-VN" sz="28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động</a:t>
            </a:r>
            <a:r>
              <a:rPr kumimoji="0" lang="en-US" altLang="vi-VN" sz="28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dồi</a:t>
            </a:r>
            <a:r>
              <a:rPr kumimoji="0" lang="en-US" altLang="vi-VN" sz="28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dào</a:t>
            </a:r>
            <a:endParaRPr kumimoji="0" lang="en-US" altLang="vi-VN" sz="28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pic>
        <p:nvPicPr>
          <p:cNvPr id="11270" name="Picture 6" descr="4_6">
            <a:extLst>
              <a:ext uri="{FF2B5EF4-FFF2-40B4-BE49-F238E27FC236}">
                <a16:creationId xmlns:a16="http://schemas.microsoft.com/office/drawing/2014/main" id="{80AF6EE2-5081-4208-A2BD-5743E1B952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4206" y="381000"/>
            <a:ext cx="4572000" cy="580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FB36EEC2-0A84-4342-8766-544E0D88CBC8}"/>
              </a:ext>
            </a:extLst>
          </p:cNvPr>
          <p:cNvSpPr txBox="1">
            <a:spLocks noChangeArrowheads="1"/>
          </p:cNvSpPr>
          <p:nvPr/>
        </p:nvSpPr>
        <p:spPr bwMode="auto">
          <a:xfrm>
            <a:off x="53280" y="3276600"/>
            <a:ext cx="2440782" cy="646331"/>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err="1">
                <a:ln>
                  <a:noFill/>
                </a:ln>
                <a:solidFill>
                  <a:srgbClr val="FF0066"/>
                </a:solidFill>
                <a:effectLst/>
                <a:uLnTx/>
                <a:uFillTx/>
                <a:latin typeface="Times New Roman" pitchFamily="18" charset="0"/>
                <a:cs typeface="Times New Roman" pitchFamily="18" charset="0"/>
              </a:rPr>
              <a:t>Thuận</a:t>
            </a:r>
            <a:r>
              <a:rPr kumimoji="0" lang="en-US" altLang="en-US" sz="3600" b="0" i="0" u="none" strike="noStrike" kern="1200" cap="none" spc="0" normalizeH="0" baseline="0" noProof="0" dirty="0">
                <a:ln>
                  <a:noFill/>
                </a:ln>
                <a:solidFill>
                  <a:srgbClr val="FF0066"/>
                </a:solidFill>
                <a:effectLst/>
                <a:uLnTx/>
                <a:uFillTx/>
                <a:latin typeface="Times New Roman" pitchFamily="18" charset="0"/>
                <a:cs typeface="Times New Roman" pitchFamily="18" charset="0"/>
              </a:rPr>
              <a:t> </a:t>
            </a:r>
            <a:r>
              <a:rPr kumimoji="0" lang="en-US" altLang="en-US" sz="3600" b="0" i="0" u="none" strike="noStrike" kern="1200" cap="none" spc="0" normalizeH="0" baseline="0" noProof="0" dirty="0" err="1">
                <a:ln>
                  <a:noFill/>
                </a:ln>
                <a:solidFill>
                  <a:srgbClr val="FF0066"/>
                </a:solidFill>
                <a:effectLst/>
                <a:uLnTx/>
                <a:uFillTx/>
                <a:latin typeface="Times New Roman" pitchFamily="18" charset="0"/>
                <a:cs typeface="Times New Roman" pitchFamily="18" charset="0"/>
              </a:rPr>
              <a:t>lợi</a:t>
            </a:r>
            <a:endParaRPr kumimoji="0" lang="vi-VN" altLang="en-US" sz="3600" b="0" i="0" u="none" strike="noStrike" kern="1200" cap="none" spc="0" normalizeH="0" baseline="0" noProof="0" dirty="0">
              <a:ln>
                <a:noFill/>
              </a:ln>
              <a:solidFill>
                <a:srgbClr val="FF0066"/>
              </a:solidFill>
              <a:effectLst/>
              <a:uLnTx/>
              <a:uFillTx/>
              <a:latin typeface="Times New Roman" pitchFamily="18" charset="0"/>
              <a:cs typeface="Times New Roman" pitchFamily="18" charset="0"/>
            </a:endParaRPr>
          </a:p>
        </p:txBody>
      </p:sp>
      <p:pic>
        <p:nvPicPr>
          <p:cNvPr id="8" name="Picture 2" descr="Hình ảnh Dân Số PNG, Vector, PSD, và biểu tượng để tải về miễn phí | pngtree">
            <a:extLst>
              <a:ext uri="{FF2B5EF4-FFF2-40B4-BE49-F238E27FC236}">
                <a16:creationId xmlns:a16="http://schemas.microsoft.com/office/drawing/2014/main" id="{21DF2613-069B-484B-8FBF-DC496374998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42297" y="1532760"/>
            <a:ext cx="2048640" cy="204864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
            <a:extLst>
              <a:ext uri="{FF2B5EF4-FFF2-40B4-BE49-F238E27FC236}">
                <a16:creationId xmlns:a16="http://schemas.microsoft.com/office/drawing/2014/main" id="{93E2C5AE-FCF0-4983-816F-93029E922D34}"/>
              </a:ext>
            </a:extLst>
          </p:cNvPr>
          <p:cNvSpPr>
            <a:spLocks noChangeArrowheads="1"/>
          </p:cNvSpPr>
          <p:nvPr/>
        </p:nvSpPr>
        <p:spPr bwMode="auto">
          <a:xfrm>
            <a:off x="19426" y="3984486"/>
            <a:ext cx="2408656" cy="2092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651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16510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FF"/>
                </a:solidFill>
                <a:effectLst/>
                <a:uLnTx/>
                <a:uFillTx/>
                <a:latin typeface="Times New Roman" pitchFamily="18" charset="0"/>
                <a:ea typeface="#9Slide03 Roboto Mono" pitchFamily="2" charset="0"/>
                <a:cs typeface="Times New Roman" pitchFamily="18" charset="0"/>
              </a:rPr>
              <a:t>=&gt; </a:t>
            </a:r>
            <a:r>
              <a:rPr kumimoji="0" lang="en-US" altLang="en-US" sz="2800" b="0" i="0" u="none" strike="noStrike" kern="1200" cap="none" spc="0" normalizeH="0" baseline="0" noProof="0" dirty="0" err="1">
                <a:ln>
                  <a:noFill/>
                </a:ln>
                <a:solidFill>
                  <a:srgbClr val="0000FF"/>
                </a:solidFill>
                <a:effectLst/>
                <a:uLnTx/>
                <a:uFillTx/>
                <a:latin typeface="Times New Roman" pitchFamily="18" charset="0"/>
                <a:ea typeface="#9Slide03 Roboto Mono" pitchFamily="2" charset="0"/>
                <a:cs typeface="Times New Roman" pitchFamily="18" charset="0"/>
              </a:rPr>
              <a:t>Thúc</a:t>
            </a:r>
            <a:r>
              <a:rPr kumimoji="0" lang="en-US" altLang="en-US" sz="2800" b="0" i="0" u="none" strike="noStrike" kern="1200" cap="none" spc="0" normalizeH="0" baseline="0" noProof="0" dirty="0">
                <a:ln>
                  <a:noFill/>
                </a:ln>
                <a:solidFill>
                  <a:srgbClr val="0000FF"/>
                </a:solidFill>
                <a:effectLst/>
                <a:uLnTx/>
                <a:uFillTx/>
                <a:latin typeface="Times New Roman" pitchFamily="18" charset="0"/>
                <a:ea typeface="#9Slide03 Roboto Mono" pitchFamily="2" charset="0"/>
                <a:cs typeface="Times New Roman" pitchFamily="18" charset="0"/>
              </a:rPr>
              <a:t> </a:t>
            </a:r>
            <a:r>
              <a:rPr kumimoji="0" lang="en-US" altLang="en-US" sz="2800" b="0" i="0" u="none" strike="noStrike" kern="1200" cap="none" spc="0" normalizeH="0" baseline="0" noProof="0" dirty="0" err="1">
                <a:ln>
                  <a:noFill/>
                </a:ln>
                <a:solidFill>
                  <a:srgbClr val="0000FF"/>
                </a:solidFill>
                <a:effectLst/>
                <a:uLnTx/>
                <a:uFillTx/>
                <a:latin typeface="Times New Roman" pitchFamily="18" charset="0"/>
                <a:ea typeface="#9Slide03 Roboto Mono" pitchFamily="2" charset="0"/>
                <a:cs typeface="Times New Roman" pitchFamily="18" charset="0"/>
              </a:rPr>
              <a:t>đẩy</a:t>
            </a:r>
            <a:r>
              <a:rPr kumimoji="0" lang="en-US" altLang="en-US" sz="2800" b="0" i="0" u="none" strike="noStrike" kern="1200" cap="none" spc="0" normalizeH="0" baseline="0" noProof="0" dirty="0">
                <a:ln>
                  <a:noFill/>
                </a:ln>
                <a:solidFill>
                  <a:srgbClr val="0000FF"/>
                </a:solidFill>
                <a:effectLst/>
                <a:uLnTx/>
                <a:uFillTx/>
                <a:latin typeface="Times New Roman" pitchFamily="18" charset="0"/>
                <a:ea typeface="#9Slide03 Roboto Mono" pitchFamily="2" charset="0"/>
                <a:cs typeface="Times New Roman" pitchFamily="18" charset="0"/>
              </a:rPr>
              <a:t> </a:t>
            </a:r>
            <a:r>
              <a:rPr kumimoji="0" lang="en-US" altLang="en-US" sz="2800" b="0" i="0" u="none" strike="noStrike" kern="1200" cap="none" spc="0" normalizeH="0" baseline="0" noProof="0" dirty="0" err="1">
                <a:ln>
                  <a:noFill/>
                </a:ln>
                <a:solidFill>
                  <a:srgbClr val="0000FF"/>
                </a:solidFill>
                <a:effectLst/>
                <a:uLnTx/>
                <a:uFillTx/>
                <a:latin typeface="Times New Roman" pitchFamily="18" charset="0"/>
                <a:ea typeface="#9Slide03 Roboto Mono" pitchFamily="2" charset="0"/>
                <a:cs typeface="Times New Roman" pitchFamily="18" charset="0"/>
              </a:rPr>
              <a:t>sự</a:t>
            </a:r>
            <a:r>
              <a:rPr kumimoji="0" lang="en-US" altLang="en-US" sz="2800" b="0" i="0" u="none" strike="noStrike" kern="1200" cap="none" spc="0" normalizeH="0" baseline="0" noProof="0" dirty="0">
                <a:ln>
                  <a:noFill/>
                </a:ln>
                <a:solidFill>
                  <a:srgbClr val="0000FF"/>
                </a:solidFill>
                <a:effectLst/>
                <a:uLnTx/>
                <a:uFillTx/>
                <a:latin typeface="Times New Roman" pitchFamily="18" charset="0"/>
                <a:ea typeface="#9Slide03 Roboto Mono" pitchFamily="2" charset="0"/>
                <a:cs typeface="Times New Roman" pitchFamily="18" charset="0"/>
              </a:rPr>
              <a:t> </a:t>
            </a:r>
            <a:r>
              <a:rPr kumimoji="0" lang="en-US" altLang="en-US" sz="2800" b="0" i="0" u="none" strike="noStrike" kern="1200" cap="none" spc="0" normalizeH="0" baseline="0" noProof="0" dirty="0" err="1">
                <a:ln>
                  <a:noFill/>
                </a:ln>
                <a:solidFill>
                  <a:srgbClr val="0000FF"/>
                </a:solidFill>
                <a:effectLst/>
                <a:uLnTx/>
                <a:uFillTx/>
                <a:latin typeface="Times New Roman" pitchFamily="18" charset="0"/>
                <a:ea typeface="#9Slide03 Roboto Mono" pitchFamily="2" charset="0"/>
                <a:cs typeface="Times New Roman" pitchFamily="18" charset="0"/>
              </a:rPr>
              <a:t>phát</a:t>
            </a:r>
            <a:r>
              <a:rPr kumimoji="0" lang="en-US" altLang="en-US" sz="2800" b="0" i="0" u="none" strike="noStrike" kern="1200" cap="none" spc="0" normalizeH="0" baseline="0" noProof="0" dirty="0">
                <a:ln>
                  <a:noFill/>
                </a:ln>
                <a:solidFill>
                  <a:srgbClr val="0000FF"/>
                </a:solidFill>
                <a:effectLst/>
                <a:uLnTx/>
                <a:uFillTx/>
                <a:latin typeface="Times New Roman" pitchFamily="18" charset="0"/>
                <a:ea typeface="#9Slide03 Roboto Mono" pitchFamily="2" charset="0"/>
                <a:cs typeface="Times New Roman" pitchFamily="18" charset="0"/>
              </a:rPr>
              <a:t> </a:t>
            </a:r>
            <a:r>
              <a:rPr kumimoji="0" lang="en-US" altLang="en-US" sz="2800" b="0" i="0" u="none" strike="noStrike" kern="1200" cap="none" spc="0" normalizeH="0" baseline="0" noProof="0" dirty="0" err="1">
                <a:ln>
                  <a:noFill/>
                </a:ln>
                <a:solidFill>
                  <a:srgbClr val="0000FF"/>
                </a:solidFill>
                <a:effectLst/>
                <a:uLnTx/>
                <a:uFillTx/>
                <a:latin typeface="Times New Roman" pitchFamily="18" charset="0"/>
                <a:ea typeface="#9Slide03 Roboto Mono" pitchFamily="2" charset="0"/>
                <a:cs typeface="Times New Roman" pitchFamily="18" charset="0"/>
              </a:rPr>
              <a:t>triển</a:t>
            </a:r>
            <a:r>
              <a:rPr kumimoji="0" lang="en-US" altLang="en-US" sz="2800" b="0" i="0" u="none" strike="noStrike" kern="1200" cap="none" spc="0" normalizeH="0" baseline="0" noProof="0" dirty="0">
                <a:ln>
                  <a:noFill/>
                </a:ln>
                <a:solidFill>
                  <a:srgbClr val="0000FF"/>
                </a:solidFill>
                <a:effectLst/>
                <a:uLnTx/>
                <a:uFillTx/>
                <a:latin typeface="Times New Roman" pitchFamily="18" charset="0"/>
                <a:ea typeface="#9Slide03 Roboto Mono" pitchFamily="2" charset="0"/>
                <a:cs typeface="Times New Roman" pitchFamily="18" charset="0"/>
              </a:rPr>
              <a:t> </a:t>
            </a:r>
            <a:r>
              <a:rPr kumimoji="0" lang="en-US" altLang="en-US" sz="2800" b="0" i="0" u="none" strike="noStrike" kern="1200" cap="none" spc="0" normalizeH="0" baseline="0" noProof="0" dirty="0" err="1">
                <a:ln>
                  <a:noFill/>
                </a:ln>
                <a:solidFill>
                  <a:srgbClr val="0000FF"/>
                </a:solidFill>
                <a:effectLst/>
                <a:uLnTx/>
                <a:uFillTx/>
                <a:latin typeface="Times New Roman" pitchFamily="18" charset="0"/>
                <a:ea typeface="#9Slide03 Roboto Mono" pitchFamily="2" charset="0"/>
                <a:cs typeface="Times New Roman" pitchFamily="18" charset="0"/>
              </a:rPr>
              <a:t>kinh</a:t>
            </a:r>
            <a:r>
              <a:rPr kumimoji="0" lang="en-US" altLang="en-US" sz="2800" b="0" i="0" u="none" strike="noStrike" kern="1200" cap="none" spc="0" normalizeH="0" baseline="0" noProof="0" dirty="0">
                <a:ln>
                  <a:noFill/>
                </a:ln>
                <a:solidFill>
                  <a:srgbClr val="0000FF"/>
                </a:solidFill>
                <a:effectLst/>
                <a:uLnTx/>
                <a:uFillTx/>
                <a:latin typeface="Times New Roman" pitchFamily="18" charset="0"/>
                <a:ea typeface="#9Slide03 Roboto Mono" pitchFamily="2" charset="0"/>
                <a:cs typeface="Times New Roman" pitchFamily="18" charset="0"/>
              </a:rPr>
              <a:t> </a:t>
            </a:r>
            <a:r>
              <a:rPr kumimoji="0" lang="en-US" altLang="en-US" sz="2800" b="0" i="0" u="none" strike="noStrike" kern="1200" cap="none" spc="0" normalizeH="0" baseline="0" noProof="0" dirty="0" err="1">
                <a:ln>
                  <a:noFill/>
                </a:ln>
                <a:solidFill>
                  <a:srgbClr val="0000FF"/>
                </a:solidFill>
                <a:effectLst/>
                <a:uLnTx/>
                <a:uFillTx/>
                <a:latin typeface="Times New Roman" pitchFamily="18" charset="0"/>
                <a:ea typeface="#9Slide03 Roboto Mono" pitchFamily="2" charset="0"/>
                <a:cs typeface="Times New Roman" pitchFamily="18" charset="0"/>
              </a:rPr>
              <a:t>tế</a:t>
            </a:r>
            <a:r>
              <a:rPr kumimoji="0" lang="en-US" altLang="en-US" sz="2800" b="0" i="0" u="none" strike="noStrike" kern="1200" cap="none" spc="0" normalizeH="0" baseline="0" noProof="0" dirty="0">
                <a:ln>
                  <a:noFill/>
                </a:ln>
                <a:solidFill>
                  <a:srgbClr val="0000FF"/>
                </a:solidFill>
                <a:effectLst/>
                <a:uLnTx/>
                <a:uFillTx/>
                <a:latin typeface="Times New Roman" pitchFamily="18" charset="0"/>
                <a:ea typeface="#9Slide03 Roboto Mono" pitchFamily="2" charset="0"/>
                <a:cs typeface="Times New Roman" pitchFamily="18" charset="0"/>
              </a:rPr>
              <a:t> </a:t>
            </a:r>
            <a:r>
              <a:rPr kumimoji="0" lang="en-US" altLang="en-US" sz="2800" b="0" i="0" u="none" strike="noStrike" kern="1200" cap="none" spc="0" normalizeH="0" baseline="0" noProof="0" dirty="0" err="1">
                <a:ln>
                  <a:noFill/>
                </a:ln>
                <a:solidFill>
                  <a:srgbClr val="0000FF"/>
                </a:solidFill>
                <a:effectLst/>
                <a:uLnTx/>
                <a:uFillTx/>
                <a:latin typeface="Times New Roman" pitchFamily="18" charset="0"/>
                <a:ea typeface="#9Slide03 Roboto Mono" pitchFamily="2" charset="0"/>
                <a:cs typeface="Times New Roman" pitchFamily="18" charset="0"/>
              </a:rPr>
              <a:t>xã</a:t>
            </a:r>
            <a:r>
              <a:rPr kumimoji="0" lang="en-US" altLang="en-US" sz="2800" b="0" i="0" u="none" strike="noStrike" kern="1200" cap="none" spc="0" normalizeH="0" baseline="0" noProof="0" dirty="0">
                <a:ln>
                  <a:noFill/>
                </a:ln>
                <a:solidFill>
                  <a:srgbClr val="0000FF"/>
                </a:solidFill>
                <a:effectLst/>
                <a:uLnTx/>
                <a:uFillTx/>
                <a:latin typeface="Times New Roman" pitchFamily="18" charset="0"/>
                <a:ea typeface="#9Slide03 Roboto Mono" pitchFamily="2" charset="0"/>
                <a:cs typeface="Times New Roman" pitchFamily="18" charset="0"/>
              </a:rPr>
              <a:t> </a:t>
            </a:r>
            <a:r>
              <a:rPr kumimoji="0" lang="en-US" altLang="en-US" sz="2800" b="0" i="0" u="none" strike="noStrike" kern="1200" cap="none" spc="0" normalizeH="0" baseline="0" noProof="0" dirty="0" err="1">
                <a:ln>
                  <a:noFill/>
                </a:ln>
                <a:solidFill>
                  <a:srgbClr val="0000FF"/>
                </a:solidFill>
                <a:effectLst/>
                <a:uLnTx/>
                <a:uFillTx/>
                <a:latin typeface="Times New Roman" pitchFamily="18" charset="0"/>
                <a:ea typeface="#9Slide03 Roboto Mono" pitchFamily="2" charset="0"/>
                <a:cs typeface="Times New Roman" pitchFamily="18" charset="0"/>
              </a:rPr>
              <a:t>hội</a:t>
            </a:r>
            <a:r>
              <a:rPr kumimoji="0" lang="en-US" altLang="en-US" sz="2800" b="0" i="0" u="none" strike="noStrike" kern="1200" cap="none" spc="0" normalizeH="0" baseline="0" noProof="0" dirty="0">
                <a:ln>
                  <a:noFill/>
                </a:ln>
                <a:solidFill>
                  <a:srgbClr val="0000FF"/>
                </a:solidFill>
                <a:effectLst/>
                <a:uLnTx/>
                <a:uFillTx/>
                <a:latin typeface="Times New Roman" pitchFamily="18" charset="0"/>
                <a:ea typeface="#9Slide03 Roboto Mono" pitchFamily="2" charset="0"/>
                <a:cs typeface="Times New Roman" pitchFamily="18" charset="0"/>
              </a:rPr>
              <a:t> </a:t>
            </a:r>
            <a:r>
              <a:rPr kumimoji="0" lang="en-US" altLang="en-US" sz="2800" b="0" i="0" u="none" strike="noStrike" kern="1200" cap="none" spc="0" normalizeH="0" baseline="0" noProof="0" dirty="0" err="1">
                <a:ln>
                  <a:noFill/>
                </a:ln>
                <a:solidFill>
                  <a:srgbClr val="0000FF"/>
                </a:solidFill>
                <a:effectLst/>
                <a:uLnTx/>
                <a:uFillTx/>
                <a:latin typeface="Times New Roman" pitchFamily="18" charset="0"/>
                <a:ea typeface="#9Slide03 Roboto Mono" pitchFamily="2" charset="0"/>
                <a:cs typeface="Times New Roman" pitchFamily="18" charset="0"/>
              </a:rPr>
              <a:t>của</a:t>
            </a:r>
            <a:r>
              <a:rPr kumimoji="0" lang="en-US" altLang="en-US" sz="2800" b="0" i="0" u="none" strike="noStrike" kern="1200" cap="none" spc="0" normalizeH="0" baseline="0" noProof="0" dirty="0">
                <a:ln>
                  <a:noFill/>
                </a:ln>
                <a:solidFill>
                  <a:srgbClr val="0000FF"/>
                </a:solidFill>
                <a:effectLst/>
                <a:uLnTx/>
                <a:uFillTx/>
                <a:latin typeface="Times New Roman" pitchFamily="18" charset="0"/>
                <a:ea typeface="#9Slide03 Roboto Mono" pitchFamily="2" charset="0"/>
                <a:cs typeface="Times New Roman" pitchFamily="18" charset="0"/>
              </a:rPr>
              <a:t> </a:t>
            </a:r>
            <a:r>
              <a:rPr kumimoji="0" lang="en-US" altLang="en-US" sz="2800" b="0" i="0" u="none" strike="noStrike" kern="1200" cap="none" spc="0" normalizeH="0" baseline="0" noProof="0" dirty="0" err="1">
                <a:ln>
                  <a:noFill/>
                </a:ln>
                <a:solidFill>
                  <a:srgbClr val="0000FF"/>
                </a:solidFill>
                <a:effectLst/>
                <a:uLnTx/>
                <a:uFillTx/>
                <a:latin typeface="Times New Roman" pitchFamily="18" charset="0"/>
                <a:ea typeface="#9Slide03 Roboto Mono" pitchFamily="2" charset="0"/>
                <a:cs typeface="Times New Roman" pitchFamily="18" charset="0"/>
              </a:rPr>
              <a:t>khu</a:t>
            </a:r>
            <a:r>
              <a:rPr kumimoji="0" lang="en-US" altLang="en-US" sz="2800" b="0" i="0" u="none" strike="noStrike" kern="1200" cap="none" spc="0" normalizeH="0" baseline="0" noProof="0" dirty="0">
                <a:ln>
                  <a:noFill/>
                </a:ln>
                <a:solidFill>
                  <a:srgbClr val="0000FF"/>
                </a:solidFill>
                <a:effectLst/>
                <a:uLnTx/>
                <a:uFillTx/>
                <a:latin typeface="Times New Roman" pitchFamily="18" charset="0"/>
                <a:ea typeface="#9Slide03 Roboto Mono" pitchFamily="2" charset="0"/>
                <a:cs typeface="Times New Roman" pitchFamily="18" charset="0"/>
              </a:rPr>
              <a:t> </a:t>
            </a:r>
            <a:r>
              <a:rPr kumimoji="0" lang="en-US" altLang="en-US" sz="2800" b="0" i="0" u="none" strike="noStrike" kern="1200" cap="none" spc="0" normalizeH="0" baseline="0" noProof="0" dirty="0" err="1">
                <a:ln>
                  <a:noFill/>
                </a:ln>
                <a:solidFill>
                  <a:srgbClr val="0000FF"/>
                </a:solidFill>
                <a:effectLst/>
                <a:uLnTx/>
                <a:uFillTx/>
                <a:latin typeface="Times New Roman" pitchFamily="18" charset="0"/>
                <a:ea typeface="#9Slide03 Roboto Mono" pitchFamily="2" charset="0"/>
                <a:cs typeface="Times New Roman" pitchFamily="18" charset="0"/>
              </a:rPr>
              <a:t>vực</a:t>
            </a:r>
            <a:endParaRPr kumimoji="0" lang="en-US" altLang="en-US" sz="2800" b="0" i="0" u="none" strike="noStrike" kern="1200" cap="none" spc="0" normalizeH="0" baseline="0" noProof="0" dirty="0">
              <a:ln>
                <a:noFill/>
              </a:ln>
              <a:solidFill>
                <a:srgbClr val="0000FF"/>
              </a:solidFill>
              <a:effectLst/>
              <a:uLnTx/>
              <a:uFillTx/>
              <a:latin typeface="Times New Roman" pitchFamily="18" charset="0"/>
              <a:ea typeface="#9Slide03 Roboto Mono" pitchFamily="2" charset="0"/>
              <a:cs typeface="Times New Roman" pitchFamily="18" charset="0"/>
            </a:endParaRPr>
          </a:p>
          <a:p>
            <a:pPr marL="0" marR="0" lvl="0" indent="16510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727169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70000">
                                      <p:stCondLst>
                                        <p:cond delay="0"/>
                                      </p:stCondLst>
                                      <p:childTnLst>
                                        <p:set>
                                          <p:cBhvr>
                                            <p:cTn id="6" dur="1" fill="hold">
                                              <p:stCondLst>
                                                <p:cond delay="0"/>
                                              </p:stCondLst>
                                            </p:cTn>
                                            <p:tgtEl>
                                              <p:spTgt spid="11266"/>
                                            </p:tgtEl>
                                            <p:attrNameLst>
                                              <p:attrName>style.visibility</p:attrName>
                                            </p:attrNameLst>
                                          </p:cBhvr>
                                          <p:to>
                                            <p:strVal val="visible"/>
                                          </p:to>
                                        </p:set>
                                        <p:anim calcmode="lin" valueType="num" p14:bounceEnd="70000">
                                          <p:cBhvr additive="base">
                                            <p:cTn id="7" dur="1500" fill="hold"/>
                                            <p:tgtEl>
                                              <p:spTgt spid="11266"/>
                                            </p:tgtEl>
                                            <p:attrNameLst>
                                              <p:attrName>ppt_x</p:attrName>
                                            </p:attrNameLst>
                                          </p:cBhvr>
                                          <p:tavLst>
                                            <p:tav tm="0">
                                              <p:val>
                                                <p:strVal val="#ppt_x"/>
                                              </p:val>
                                            </p:tav>
                                            <p:tav tm="100000">
                                              <p:val>
                                                <p:strVal val="#ppt_x"/>
                                              </p:val>
                                            </p:tav>
                                          </p:tavLst>
                                        </p:anim>
                                        <p:anim calcmode="lin" valueType="num" p14:bounceEnd="70000">
                                          <p:cBhvr additive="base">
                                            <p:cTn id="8" dur="1500" fill="hold"/>
                                            <p:tgtEl>
                                              <p:spTgt spid="11266"/>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14:presetBounceEnd="70000">
                                      <p:stCondLst>
                                        <p:cond delay="0"/>
                                      </p:stCondLst>
                                      <p:childTnLst>
                                        <p:set>
                                          <p:cBhvr>
                                            <p:cTn id="10" dur="1" fill="hold">
                                              <p:stCondLst>
                                                <p:cond delay="0"/>
                                              </p:stCondLst>
                                            </p:cTn>
                                            <p:tgtEl>
                                              <p:spTgt spid="11267"/>
                                            </p:tgtEl>
                                            <p:attrNameLst>
                                              <p:attrName>style.visibility</p:attrName>
                                            </p:attrNameLst>
                                          </p:cBhvr>
                                          <p:to>
                                            <p:strVal val="visible"/>
                                          </p:to>
                                        </p:set>
                                        <p:anim calcmode="lin" valueType="num" p14:bounceEnd="70000">
                                          <p:cBhvr additive="base">
                                            <p:cTn id="11" dur="1500" fill="hold"/>
                                            <p:tgtEl>
                                              <p:spTgt spid="11267"/>
                                            </p:tgtEl>
                                            <p:attrNameLst>
                                              <p:attrName>ppt_x</p:attrName>
                                            </p:attrNameLst>
                                          </p:cBhvr>
                                          <p:tavLst>
                                            <p:tav tm="0">
                                              <p:val>
                                                <p:strVal val="#ppt_x"/>
                                              </p:val>
                                            </p:tav>
                                            <p:tav tm="100000">
                                              <p:val>
                                                <p:strVal val="#ppt_x"/>
                                              </p:val>
                                            </p:tav>
                                          </p:tavLst>
                                        </p:anim>
                                        <p:anim calcmode="lin" valueType="num" p14:bounceEnd="70000">
                                          <p:cBhvr additive="base">
                                            <p:cTn id="12" dur="1500" fill="hold"/>
                                            <p:tgtEl>
                                              <p:spTgt spid="1126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70000">
                                      <p:stCondLst>
                                        <p:cond delay="0"/>
                                      </p:stCondLst>
                                      <p:childTnLst>
                                        <p:set>
                                          <p:cBhvr>
                                            <p:cTn id="14" dur="1" fill="hold">
                                              <p:stCondLst>
                                                <p:cond delay="0"/>
                                              </p:stCondLst>
                                            </p:cTn>
                                            <p:tgtEl>
                                              <p:spTgt spid="105480"/>
                                            </p:tgtEl>
                                            <p:attrNameLst>
                                              <p:attrName>style.visibility</p:attrName>
                                            </p:attrNameLst>
                                          </p:cBhvr>
                                          <p:to>
                                            <p:strVal val="visible"/>
                                          </p:to>
                                        </p:set>
                                        <p:anim calcmode="lin" valueType="num" p14:bounceEnd="70000">
                                          <p:cBhvr additive="base">
                                            <p:cTn id="15" dur="1500" fill="hold"/>
                                            <p:tgtEl>
                                              <p:spTgt spid="105480"/>
                                            </p:tgtEl>
                                            <p:attrNameLst>
                                              <p:attrName>ppt_x</p:attrName>
                                            </p:attrNameLst>
                                          </p:cBhvr>
                                          <p:tavLst>
                                            <p:tav tm="0">
                                              <p:val>
                                                <p:strVal val="#ppt_x"/>
                                              </p:val>
                                            </p:tav>
                                            <p:tav tm="100000">
                                              <p:val>
                                                <p:strVal val="#ppt_x"/>
                                              </p:val>
                                            </p:tav>
                                          </p:tavLst>
                                        </p:anim>
                                        <p:anim calcmode="lin" valueType="num" p14:bounceEnd="70000">
                                          <p:cBhvr additive="base">
                                            <p:cTn id="16" dur="1500" fill="hold"/>
                                            <p:tgtEl>
                                              <p:spTgt spid="105480"/>
                                            </p:tgtEl>
                                            <p:attrNameLst>
                                              <p:attrName>ppt_y</p:attrName>
                                            </p:attrNameLst>
                                          </p:cBhvr>
                                          <p:tavLst>
                                            <p:tav tm="0">
                                              <p:val>
                                                <p:strVal val="1+#ppt_h/2"/>
                                              </p:val>
                                            </p:tav>
                                            <p:tav tm="100000">
                                              <p:val>
                                                <p:strVal val="#ppt_y"/>
                                              </p:val>
                                            </p:tav>
                                          </p:tavLst>
                                        </p:anim>
                                      </p:childTnLst>
                                    </p:cTn>
                                  </p:par>
                                  <p:par>
                                    <p:cTn id="17" presetID="2" presetClass="entr" presetSubtype="2" fill="hold" grpId="0" nodeType="withEffect" p14:presetBounceEnd="70000">
                                      <p:stCondLst>
                                        <p:cond delay="0"/>
                                      </p:stCondLst>
                                      <p:childTnLst>
                                        <p:set>
                                          <p:cBhvr>
                                            <p:cTn id="18" dur="1" fill="hold">
                                              <p:stCondLst>
                                                <p:cond delay="0"/>
                                              </p:stCondLst>
                                            </p:cTn>
                                            <p:tgtEl>
                                              <p:spTgt spid="105479"/>
                                            </p:tgtEl>
                                            <p:attrNameLst>
                                              <p:attrName>style.visibility</p:attrName>
                                            </p:attrNameLst>
                                          </p:cBhvr>
                                          <p:to>
                                            <p:strVal val="visible"/>
                                          </p:to>
                                        </p:set>
                                        <p:anim calcmode="lin" valueType="num" p14:bounceEnd="70000">
                                          <p:cBhvr additive="base">
                                            <p:cTn id="19" dur="1500" fill="hold"/>
                                            <p:tgtEl>
                                              <p:spTgt spid="105479"/>
                                            </p:tgtEl>
                                            <p:attrNameLst>
                                              <p:attrName>ppt_x</p:attrName>
                                            </p:attrNameLst>
                                          </p:cBhvr>
                                          <p:tavLst>
                                            <p:tav tm="0">
                                              <p:val>
                                                <p:strVal val="1+#ppt_w/2"/>
                                              </p:val>
                                            </p:tav>
                                            <p:tav tm="100000">
                                              <p:val>
                                                <p:strVal val="#ppt_x"/>
                                              </p:val>
                                            </p:tav>
                                          </p:tavLst>
                                        </p:anim>
                                        <p:anim calcmode="lin" valueType="num" p14:bounceEnd="70000">
                                          <p:cBhvr additive="base">
                                            <p:cTn id="20" dur="1500" fill="hold"/>
                                            <p:tgtEl>
                                              <p:spTgt spid="105479"/>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14:presetBounceEnd="70000">
                                      <p:stCondLst>
                                        <p:cond delay="0"/>
                                      </p:stCondLst>
                                      <p:childTnLst>
                                        <p:set>
                                          <p:cBhvr>
                                            <p:cTn id="22" dur="1" fill="hold">
                                              <p:stCondLst>
                                                <p:cond delay="0"/>
                                              </p:stCondLst>
                                            </p:cTn>
                                            <p:tgtEl>
                                              <p:spTgt spid="11270"/>
                                            </p:tgtEl>
                                            <p:attrNameLst>
                                              <p:attrName>style.visibility</p:attrName>
                                            </p:attrNameLst>
                                          </p:cBhvr>
                                          <p:to>
                                            <p:strVal val="visible"/>
                                          </p:to>
                                        </p:set>
                                        <p:anim calcmode="lin" valueType="num" p14:bounceEnd="70000">
                                          <p:cBhvr additive="base">
                                            <p:cTn id="23" dur="1500" fill="hold"/>
                                            <p:tgtEl>
                                              <p:spTgt spid="11270"/>
                                            </p:tgtEl>
                                            <p:attrNameLst>
                                              <p:attrName>ppt_x</p:attrName>
                                            </p:attrNameLst>
                                          </p:cBhvr>
                                          <p:tavLst>
                                            <p:tav tm="0">
                                              <p:val>
                                                <p:strVal val="1+#ppt_w/2"/>
                                              </p:val>
                                            </p:tav>
                                            <p:tav tm="100000">
                                              <p:val>
                                                <p:strVal val="#ppt_x"/>
                                              </p:val>
                                            </p:tav>
                                          </p:tavLst>
                                        </p:anim>
                                        <p:anim calcmode="lin" valueType="num" p14:bounceEnd="70000">
                                          <p:cBhvr additive="base">
                                            <p:cTn id="24" dur="1500" fill="hold"/>
                                            <p:tgtEl>
                                              <p:spTgt spid="11270"/>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9" grpId="0"/>
          <p:bldP spid="105480" grpId="0"/>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1266"/>
                                            </p:tgtEl>
                                            <p:attrNameLst>
                                              <p:attrName>style.visibility</p:attrName>
                                            </p:attrNameLst>
                                          </p:cBhvr>
                                          <p:to>
                                            <p:strVal val="visible"/>
                                          </p:to>
                                        </p:set>
                                        <p:anim calcmode="lin" valueType="num">
                                          <p:cBhvr additive="base">
                                            <p:cTn id="7" dur="1500" fill="hold"/>
                                            <p:tgtEl>
                                              <p:spTgt spid="11266"/>
                                            </p:tgtEl>
                                            <p:attrNameLst>
                                              <p:attrName>ppt_x</p:attrName>
                                            </p:attrNameLst>
                                          </p:cBhvr>
                                          <p:tavLst>
                                            <p:tav tm="0">
                                              <p:val>
                                                <p:strVal val="#ppt_x"/>
                                              </p:val>
                                            </p:tav>
                                            <p:tav tm="100000">
                                              <p:val>
                                                <p:strVal val="#ppt_x"/>
                                              </p:val>
                                            </p:tav>
                                          </p:tavLst>
                                        </p:anim>
                                        <p:anim calcmode="lin" valueType="num">
                                          <p:cBhvr additive="base">
                                            <p:cTn id="8" dur="1500" fill="hold"/>
                                            <p:tgtEl>
                                              <p:spTgt spid="11266"/>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267"/>
                                            </p:tgtEl>
                                            <p:attrNameLst>
                                              <p:attrName>style.visibility</p:attrName>
                                            </p:attrNameLst>
                                          </p:cBhvr>
                                          <p:to>
                                            <p:strVal val="visible"/>
                                          </p:to>
                                        </p:set>
                                        <p:anim calcmode="lin" valueType="num">
                                          <p:cBhvr additive="base">
                                            <p:cTn id="11" dur="1500" fill="hold"/>
                                            <p:tgtEl>
                                              <p:spTgt spid="11267"/>
                                            </p:tgtEl>
                                            <p:attrNameLst>
                                              <p:attrName>ppt_x</p:attrName>
                                            </p:attrNameLst>
                                          </p:cBhvr>
                                          <p:tavLst>
                                            <p:tav tm="0">
                                              <p:val>
                                                <p:strVal val="#ppt_x"/>
                                              </p:val>
                                            </p:tav>
                                            <p:tav tm="100000">
                                              <p:val>
                                                <p:strVal val="#ppt_x"/>
                                              </p:val>
                                            </p:tav>
                                          </p:tavLst>
                                        </p:anim>
                                        <p:anim calcmode="lin" valueType="num">
                                          <p:cBhvr additive="base">
                                            <p:cTn id="12" dur="1500" fill="hold"/>
                                            <p:tgtEl>
                                              <p:spTgt spid="1126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5480"/>
                                            </p:tgtEl>
                                            <p:attrNameLst>
                                              <p:attrName>style.visibility</p:attrName>
                                            </p:attrNameLst>
                                          </p:cBhvr>
                                          <p:to>
                                            <p:strVal val="visible"/>
                                          </p:to>
                                        </p:set>
                                        <p:anim calcmode="lin" valueType="num">
                                          <p:cBhvr additive="base">
                                            <p:cTn id="15" dur="1500" fill="hold"/>
                                            <p:tgtEl>
                                              <p:spTgt spid="105480"/>
                                            </p:tgtEl>
                                            <p:attrNameLst>
                                              <p:attrName>ppt_x</p:attrName>
                                            </p:attrNameLst>
                                          </p:cBhvr>
                                          <p:tavLst>
                                            <p:tav tm="0">
                                              <p:val>
                                                <p:strVal val="#ppt_x"/>
                                              </p:val>
                                            </p:tav>
                                            <p:tav tm="100000">
                                              <p:val>
                                                <p:strVal val="#ppt_x"/>
                                              </p:val>
                                            </p:tav>
                                          </p:tavLst>
                                        </p:anim>
                                        <p:anim calcmode="lin" valueType="num">
                                          <p:cBhvr additive="base">
                                            <p:cTn id="16" dur="1500" fill="hold"/>
                                            <p:tgtEl>
                                              <p:spTgt spid="105480"/>
                                            </p:tgtEl>
                                            <p:attrNameLst>
                                              <p:attrName>ppt_y</p:attrName>
                                            </p:attrNameLst>
                                          </p:cBhvr>
                                          <p:tavLst>
                                            <p:tav tm="0">
                                              <p:val>
                                                <p:strVal val="1+#ppt_h/2"/>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105479"/>
                                            </p:tgtEl>
                                            <p:attrNameLst>
                                              <p:attrName>style.visibility</p:attrName>
                                            </p:attrNameLst>
                                          </p:cBhvr>
                                          <p:to>
                                            <p:strVal val="visible"/>
                                          </p:to>
                                        </p:set>
                                        <p:anim calcmode="lin" valueType="num">
                                          <p:cBhvr additive="base">
                                            <p:cTn id="19" dur="1500" fill="hold"/>
                                            <p:tgtEl>
                                              <p:spTgt spid="105479"/>
                                            </p:tgtEl>
                                            <p:attrNameLst>
                                              <p:attrName>ppt_x</p:attrName>
                                            </p:attrNameLst>
                                          </p:cBhvr>
                                          <p:tavLst>
                                            <p:tav tm="0">
                                              <p:val>
                                                <p:strVal val="1+#ppt_w/2"/>
                                              </p:val>
                                            </p:tav>
                                            <p:tav tm="100000">
                                              <p:val>
                                                <p:strVal val="#ppt_x"/>
                                              </p:val>
                                            </p:tav>
                                          </p:tavLst>
                                        </p:anim>
                                        <p:anim calcmode="lin" valueType="num">
                                          <p:cBhvr additive="base">
                                            <p:cTn id="20" dur="1500" fill="hold"/>
                                            <p:tgtEl>
                                              <p:spTgt spid="105479"/>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11270"/>
                                            </p:tgtEl>
                                            <p:attrNameLst>
                                              <p:attrName>style.visibility</p:attrName>
                                            </p:attrNameLst>
                                          </p:cBhvr>
                                          <p:to>
                                            <p:strVal val="visible"/>
                                          </p:to>
                                        </p:set>
                                        <p:anim calcmode="lin" valueType="num">
                                          <p:cBhvr additive="base">
                                            <p:cTn id="23" dur="1500" fill="hold"/>
                                            <p:tgtEl>
                                              <p:spTgt spid="11270"/>
                                            </p:tgtEl>
                                            <p:attrNameLst>
                                              <p:attrName>ppt_x</p:attrName>
                                            </p:attrNameLst>
                                          </p:cBhvr>
                                          <p:tavLst>
                                            <p:tav tm="0">
                                              <p:val>
                                                <p:strVal val="1+#ppt_w/2"/>
                                              </p:val>
                                            </p:tav>
                                            <p:tav tm="100000">
                                              <p:val>
                                                <p:strVal val="#ppt_x"/>
                                              </p:val>
                                            </p:tav>
                                          </p:tavLst>
                                        </p:anim>
                                        <p:anim calcmode="lin" valueType="num">
                                          <p:cBhvr additive="base">
                                            <p:cTn id="24" dur="1500" fill="hold"/>
                                            <p:tgtEl>
                                              <p:spTgt spid="11270"/>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9" grpId="0"/>
          <p:bldP spid="105480" grpId="0"/>
          <p:bldP spid="9"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9B74896-51B1-4DF5-B905-43BDEFDDD9B4}"/>
              </a:ext>
            </a:extLst>
          </p:cNvPr>
          <p:cNvSpPr txBox="1"/>
          <p:nvPr/>
        </p:nvSpPr>
        <p:spPr>
          <a:xfrm>
            <a:off x="0" y="436099"/>
            <a:ext cx="3713871" cy="461665"/>
          </a:xfrm>
          <a:prstGeom prst="rect">
            <a:avLst/>
          </a:prstGeom>
          <a:noFill/>
        </p:spPr>
        <p:txBody>
          <a:bodyPr wrap="square" rtlCol="0">
            <a:spAutoFit/>
          </a:bodyPr>
          <a:lstStyle/>
          <a:p>
            <a:r>
              <a:rPr lang="nl-NL" sz="2400" b="1" dirty="0" smtClean="0">
                <a:solidFill>
                  <a:srgbClr val="FF0000"/>
                </a:solidFill>
                <a:latin typeface="Times New Roman" panose="02020603050405020304" pitchFamily="18" charset="0"/>
                <a:cs typeface="Times New Roman" panose="02020603050405020304" pitchFamily="18" charset="0"/>
              </a:rPr>
              <a:t> </a:t>
            </a:r>
            <a:endParaRPr lang="vi-VN" sz="2400" dirty="0">
              <a:solidFill>
                <a:srgbClr val="FF0000"/>
              </a:solidFill>
              <a:latin typeface="Times New Roman" panose="02020603050405020304" pitchFamily="18" charset="0"/>
              <a:cs typeface="Times New Roman" panose="02020603050405020304" pitchFamily="18" charset="0"/>
            </a:endParaRPr>
          </a:p>
        </p:txBody>
      </p:sp>
      <p:pic>
        <p:nvPicPr>
          <p:cNvPr id="6" name="Content Placeholder 3">
            <a:extLst>
              <a:ext uri="{FF2B5EF4-FFF2-40B4-BE49-F238E27FC236}">
                <a16:creationId xmlns:a16="http://schemas.microsoft.com/office/drawing/2014/main" id="{BA056A26-A2C9-40D0-BEE8-614E72684023}"/>
              </a:ext>
            </a:extLst>
          </p:cNvPr>
          <p:cNvPicPr>
            <a:picLocks/>
          </p:cNvPicPr>
          <p:nvPr/>
        </p:nvPicPr>
        <p:blipFill>
          <a:blip r:embed="rId2"/>
          <a:stretch>
            <a:fillRect/>
          </a:stretch>
        </p:blipFill>
        <p:spPr>
          <a:xfrm>
            <a:off x="4417253" y="572317"/>
            <a:ext cx="7662203" cy="5852159"/>
          </a:xfrm>
          <a:prstGeom prst="rect">
            <a:avLst/>
          </a:prstGeom>
        </p:spPr>
      </p:pic>
      <p:sp>
        <p:nvSpPr>
          <p:cNvPr id="8" name="TextBox 7">
            <a:extLst>
              <a:ext uri="{FF2B5EF4-FFF2-40B4-BE49-F238E27FC236}">
                <a16:creationId xmlns:a16="http://schemas.microsoft.com/office/drawing/2014/main" id="{B3FCD352-9A39-4299-93E3-9B6DA8A93A1E}"/>
              </a:ext>
            </a:extLst>
          </p:cNvPr>
          <p:cNvSpPr txBox="1"/>
          <p:nvPr/>
        </p:nvSpPr>
        <p:spPr>
          <a:xfrm>
            <a:off x="5591907" y="2968283"/>
            <a:ext cx="914400" cy="914400"/>
          </a:xfrm>
          <a:prstGeom prst="rect">
            <a:avLst/>
          </a:prstGeom>
          <a:noFill/>
        </p:spPr>
        <p:txBody>
          <a:bodyPr wrap="square" rtlCol="0">
            <a:spAutoFit/>
          </a:bodyPr>
          <a:lstStyle/>
          <a:p>
            <a:endParaRPr lang="vi-VN" dirty="0"/>
          </a:p>
        </p:txBody>
      </p:sp>
      <p:sp>
        <p:nvSpPr>
          <p:cNvPr id="9" name="TextBox 8">
            <a:extLst>
              <a:ext uri="{FF2B5EF4-FFF2-40B4-BE49-F238E27FC236}">
                <a16:creationId xmlns:a16="http://schemas.microsoft.com/office/drawing/2014/main" id="{716F8947-C760-45AC-980A-2F3C4B62509D}"/>
              </a:ext>
            </a:extLst>
          </p:cNvPr>
          <p:cNvSpPr txBox="1"/>
          <p:nvPr/>
        </p:nvSpPr>
        <p:spPr>
          <a:xfrm>
            <a:off x="4529797" y="5849052"/>
            <a:ext cx="7662203" cy="40011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b="1" dirty="0" err="1">
                <a:solidFill>
                  <a:schemeClr val="accent1">
                    <a:lumMod val="50000"/>
                  </a:schemeClr>
                </a:solidFill>
                <a:latin typeface="Times New Roman" panose="02020603050405020304" pitchFamily="18" charset="0"/>
                <a:ea typeface="Times New Roman" panose="02020603050405020304" pitchFamily="18" charset="0"/>
              </a:rPr>
              <a:t>Sự</a:t>
            </a:r>
            <a:r>
              <a:rPr lang="en-US" sz="2000" b="1" dirty="0">
                <a:solidFill>
                  <a:schemeClr val="accent1">
                    <a:lumMod val="50000"/>
                  </a:schemeClr>
                </a:solidFill>
                <a:latin typeface="Times New Roman" panose="02020603050405020304" pitchFamily="18" charset="0"/>
                <a:ea typeface="Times New Roman" panose="02020603050405020304" pitchFamily="18" charset="0"/>
              </a:rPr>
              <a:t> </a:t>
            </a:r>
            <a:r>
              <a:rPr lang="en-US" sz="2000" b="1" dirty="0" err="1">
                <a:solidFill>
                  <a:schemeClr val="accent1">
                    <a:lumMod val="50000"/>
                  </a:schemeClr>
                </a:solidFill>
                <a:latin typeface="Times New Roman" panose="02020603050405020304" pitchFamily="18" charset="0"/>
                <a:ea typeface="Times New Roman" panose="02020603050405020304" pitchFamily="18" charset="0"/>
              </a:rPr>
              <a:t>phân</a:t>
            </a:r>
            <a:r>
              <a:rPr lang="en-US" sz="2000" b="1" dirty="0">
                <a:solidFill>
                  <a:schemeClr val="accent1">
                    <a:lumMod val="50000"/>
                  </a:schemeClr>
                </a:solidFill>
                <a:latin typeface="Times New Roman" panose="02020603050405020304" pitchFamily="18" charset="0"/>
                <a:ea typeface="Times New Roman" panose="02020603050405020304" pitchFamily="18" charset="0"/>
              </a:rPr>
              <a:t> </a:t>
            </a:r>
            <a:r>
              <a:rPr lang="en-US" sz="2000" b="1" dirty="0" err="1">
                <a:solidFill>
                  <a:schemeClr val="accent1">
                    <a:lumMod val="50000"/>
                  </a:schemeClr>
                </a:solidFill>
                <a:latin typeface="Times New Roman" panose="02020603050405020304" pitchFamily="18" charset="0"/>
                <a:ea typeface="Times New Roman" panose="02020603050405020304" pitchFamily="18" charset="0"/>
              </a:rPr>
              <a:t>bố</a:t>
            </a:r>
            <a:r>
              <a:rPr lang="en-US" sz="2000" b="1" dirty="0">
                <a:solidFill>
                  <a:schemeClr val="accent1">
                    <a:lumMod val="50000"/>
                  </a:schemeClr>
                </a:solidFill>
                <a:latin typeface="Times New Roman" panose="02020603050405020304" pitchFamily="18" charset="0"/>
                <a:ea typeface="Times New Roman" panose="02020603050405020304" pitchFamily="18" charset="0"/>
              </a:rPr>
              <a:t> </a:t>
            </a:r>
            <a:r>
              <a:rPr lang="en-US" sz="2000" b="1" dirty="0" err="1">
                <a:solidFill>
                  <a:schemeClr val="accent1">
                    <a:lumMod val="50000"/>
                  </a:schemeClr>
                </a:solidFill>
                <a:latin typeface="Times New Roman" panose="02020603050405020304" pitchFamily="18" charset="0"/>
                <a:ea typeface="Times New Roman" panose="02020603050405020304" pitchFamily="18" charset="0"/>
              </a:rPr>
              <a:t>dân</a:t>
            </a:r>
            <a:r>
              <a:rPr lang="en-US" sz="2000" b="1" dirty="0">
                <a:solidFill>
                  <a:schemeClr val="accent1">
                    <a:lumMod val="50000"/>
                  </a:schemeClr>
                </a:solidFill>
                <a:latin typeface="Times New Roman" panose="02020603050405020304" pitchFamily="18" charset="0"/>
                <a:ea typeface="Times New Roman" panose="02020603050405020304" pitchFamily="18" charset="0"/>
              </a:rPr>
              <a:t> </a:t>
            </a:r>
            <a:r>
              <a:rPr lang="en-US" sz="2000" b="1" dirty="0" err="1">
                <a:solidFill>
                  <a:schemeClr val="accent1">
                    <a:lumMod val="50000"/>
                  </a:schemeClr>
                </a:solidFill>
                <a:latin typeface="Times New Roman" panose="02020603050405020304" pitchFamily="18" charset="0"/>
                <a:ea typeface="Times New Roman" panose="02020603050405020304" pitchFamily="18" charset="0"/>
              </a:rPr>
              <a:t>cư</a:t>
            </a:r>
            <a:r>
              <a:rPr lang="en-US" sz="2000" b="1" dirty="0">
                <a:solidFill>
                  <a:schemeClr val="accent1">
                    <a:lumMod val="50000"/>
                  </a:schemeClr>
                </a:solidFill>
                <a:latin typeface="Times New Roman" panose="02020603050405020304" pitchFamily="18" charset="0"/>
                <a:ea typeface="Times New Roman" panose="02020603050405020304" pitchFamily="18" charset="0"/>
              </a:rPr>
              <a:t> </a:t>
            </a:r>
            <a:r>
              <a:rPr lang="en-US" sz="2000" b="1" dirty="0" err="1">
                <a:solidFill>
                  <a:schemeClr val="accent1">
                    <a:lumMod val="50000"/>
                  </a:schemeClr>
                </a:solidFill>
                <a:latin typeface="Times New Roman" panose="02020603050405020304" pitchFamily="18" charset="0"/>
                <a:ea typeface="Times New Roman" panose="02020603050405020304" pitchFamily="18" charset="0"/>
              </a:rPr>
              <a:t>thế</a:t>
            </a:r>
            <a:r>
              <a:rPr lang="en-US" sz="2000" b="1" dirty="0">
                <a:solidFill>
                  <a:schemeClr val="accent1">
                    <a:lumMod val="50000"/>
                  </a:schemeClr>
                </a:solidFill>
                <a:latin typeface="Times New Roman" panose="02020603050405020304" pitchFamily="18" charset="0"/>
                <a:ea typeface="Times New Roman" panose="02020603050405020304" pitchFamily="18" charset="0"/>
              </a:rPr>
              <a:t> </a:t>
            </a:r>
            <a:r>
              <a:rPr lang="en-US" sz="2000" b="1" dirty="0" err="1">
                <a:solidFill>
                  <a:schemeClr val="accent1">
                    <a:lumMod val="50000"/>
                  </a:schemeClr>
                </a:solidFill>
                <a:latin typeface="Times New Roman" panose="02020603050405020304" pitchFamily="18" charset="0"/>
                <a:ea typeface="Times New Roman" panose="02020603050405020304" pitchFamily="18" charset="0"/>
              </a:rPr>
              <a:t>giới</a:t>
            </a:r>
            <a:r>
              <a:rPr lang="en-US" sz="2000" b="1" dirty="0">
                <a:solidFill>
                  <a:schemeClr val="accent1">
                    <a:lumMod val="50000"/>
                  </a:schemeClr>
                </a:solidFill>
                <a:latin typeface="Times New Roman" panose="02020603050405020304" pitchFamily="18" charset="0"/>
                <a:ea typeface="Times New Roman" panose="02020603050405020304" pitchFamily="18" charset="0"/>
              </a:rPr>
              <a:t> </a:t>
            </a:r>
            <a:r>
              <a:rPr lang="en-US" sz="2000" b="1" dirty="0" err="1">
                <a:solidFill>
                  <a:schemeClr val="accent1">
                    <a:lumMod val="50000"/>
                  </a:schemeClr>
                </a:solidFill>
                <a:latin typeface="Times New Roman" panose="02020603050405020304" pitchFamily="18" charset="0"/>
                <a:ea typeface="Times New Roman" panose="02020603050405020304" pitchFamily="18" charset="0"/>
              </a:rPr>
              <a:t>năm</a:t>
            </a:r>
            <a:r>
              <a:rPr lang="en-US" sz="2000" b="1" dirty="0">
                <a:solidFill>
                  <a:schemeClr val="accent1">
                    <a:lumMod val="50000"/>
                  </a:schemeClr>
                </a:solidFill>
                <a:latin typeface="Times New Roman" panose="02020603050405020304" pitchFamily="18" charset="0"/>
                <a:ea typeface="Times New Roman" panose="02020603050405020304" pitchFamily="18" charset="0"/>
              </a:rPr>
              <a:t> 2018</a:t>
            </a:r>
            <a:endParaRPr lang="vi-VN" sz="2000" b="1" dirty="0">
              <a:solidFill>
                <a:schemeClr val="accent1">
                  <a:lumMod val="50000"/>
                </a:schemeClr>
              </a:solidFill>
            </a:endParaRPr>
          </a:p>
        </p:txBody>
      </p:sp>
      <p:sp>
        <p:nvSpPr>
          <p:cNvPr id="12" name="Rectangle: Rounded Corners 11">
            <a:extLst>
              <a:ext uri="{FF2B5EF4-FFF2-40B4-BE49-F238E27FC236}">
                <a16:creationId xmlns:a16="http://schemas.microsoft.com/office/drawing/2014/main" id="{CE45A37B-B914-484C-81E8-CF37450DC461}"/>
              </a:ext>
            </a:extLst>
          </p:cNvPr>
          <p:cNvSpPr/>
          <p:nvPr/>
        </p:nvSpPr>
        <p:spPr>
          <a:xfrm>
            <a:off x="162838" y="1543681"/>
            <a:ext cx="4534421" cy="1364567"/>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0"/>
              </a:spcAft>
            </a:pPr>
            <a:r>
              <a:rPr lang="nl-NL" sz="2800" dirty="0">
                <a:solidFill>
                  <a:schemeClr val="bg1">
                    <a:lumMod val="95000"/>
                  </a:schemeClr>
                </a:solidFill>
                <a:latin typeface="Times New Roman" panose="02020603050405020304" pitchFamily="18" charset="0"/>
                <a:ea typeface="Calibri" panose="020F0502020204030204" pitchFamily="34" charset="0"/>
                <a:cs typeface="Times New Roman" panose="02020603050405020304" pitchFamily="18" charset="0"/>
              </a:rPr>
              <a:t>Để </a:t>
            </a:r>
            <a:r>
              <a:rPr lang="nl-NL" sz="2800" dirty="0" smtClean="0">
                <a:solidFill>
                  <a:schemeClr val="bg1">
                    <a:lumMod val="95000"/>
                  </a:schemeClr>
                </a:solidFill>
                <a:latin typeface="Times New Roman" panose="02020603050405020304" pitchFamily="18" charset="0"/>
                <a:ea typeface="Calibri" panose="020F0502020204030204" pitchFamily="34" charset="0"/>
                <a:cs typeface="Times New Roman" panose="02020603050405020304" pitchFamily="18" charset="0"/>
              </a:rPr>
              <a:t>thể hiện tình hình phân </a:t>
            </a:r>
            <a:r>
              <a:rPr lang="nl-NL" sz="2800" dirty="0">
                <a:solidFill>
                  <a:schemeClr val="bg1">
                    <a:lumMod val="95000"/>
                  </a:schemeClr>
                </a:solidFill>
                <a:latin typeface="Times New Roman" panose="02020603050405020304" pitchFamily="18" charset="0"/>
                <a:ea typeface="Calibri" panose="020F0502020204030204" pitchFamily="34" charset="0"/>
                <a:cs typeface="Times New Roman" panose="02020603050405020304" pitchFamily="18" charset="0"/>
              </a:rPr>
              <a:t>bố dân cư người ta sử dụng tiêu chí nào? </a:t>
            </a:r>
            <a:endParaRPr lang="vi-VN" sz="2800" dirty="0">
              <a:solidFill>
                <a:schemeClr val="bg1">
                  <a:lumMod val="95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3" name="Rectangle: Rounded Corners 12">
            <a:extLst>
              <a:ext uri="{FF2B5EF4-FFF2-40B4-BE49-F238E27FC236}">
                <a16:creationId xmlns:a16="http://schemas.microsoft.com/office/drawing/2014/main" id="{FF92DF59-BC75-4B37-B4D2-9B57DE734BB8}"/>
              </a:ext>
            </a:extLst>
          </p:cNvPr>
          <p:cNvSpPr/>
          <p:nvPr/>
        </p:nvSpPr>
        <p:spPr>
          <a:xfrm>
            <a:off x="288099" y="2959416"/>
            <a:ext cx="4129154" cy="91440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dirty="0">
                <a:solidFill>
                  <a:schemeClr val="bg1">
                    <a:lumMod val="95000"/>
                  </a:schemeClr>
                </a:solidFill>
                <a:latin typeface="Times New Roman" panose="02020603050405020304" pitchFamily="18" charset="0"/>
                <a:ea typeface="Calibri" panose="020F0502020204030204" pitchFamily="34" charset="0"/>
                <a:cs typeface="Times New Roman" panose="02020603050405020304" pitchFamily="18" charset="0"/>
              </a:rPr>
              <a:t>Tiêu chí mât độ dân số</a:t>
            </a:r>
            <a:endParaRPr lang="vi-VN" sz="2800" dirty="0"/>
          </a:p>
        </p:txBody>
      </p:sp>
      <p:sp>
        <p:nvSpPr>
          <p:cNvPr id="17" name="Rectangle: Rounded Corners 1">
            <a:extLst>
              <a:ext uri="{FF2B5EF4-FFF2-40B4-BE49-F238E27FC236}">
                <a16:creationId xmlns:a16="http://schemas.microsoft.com/office/drawing/2014/main" id="{3A8367C9-61A8-435B-A319-25563C6B11CD}"/>
              </a:ext>
            </a:extLst>
          </p:cNvPr>
          <p:cNvSpPr/>
          <p:nvPr/>
        </p:nvSpPr>
        <p:spPr>
          <a:xfrm>
            <a:off x="45718" y="78917"/>
            <a:ext cx="5854041" cy="714364"/>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18" name="TextBox 17">
            <a:extLst>
              <a:ext uri="{FF2B5EF4-FFF2-40B4-BE49-F238E27FC236}">
                <a16:creationId xmlns:a16="http://schemas.microsoft.com/office/drawing/2014/main" id="{03A4C430-11AD-4085-948E-B4E361A31015}"/>
              </a:ext>
            </a:extLst>
          </p:cNvPr>
          <p:cNvSpPr txBox="1"/>
          <p:nvPr/>
        </p:nvSpPr>
        <p:spPr>
          <a:xfrm>
            <a:off x="947567" y="112932"/>
            <a:ext cx="4952192" cy="584775"/>
          </a:xfrm>
          <a:prstGeom prst="rect">
            <a:avLst/>
          </a:prstGeom>
          <a:noFill/>
        </p:spPr>
        <p:txBody>
          <a:bodyPr wrap="square" rtlCol="0">
            <a:spAutoFit/>
          </a:bodyPr>
          <a:lstStyle/>
          <a:p>
            <a:r>
              <a:rPr lang="en-US" sz="3200" b="1" dirty="0" err="1">
                <a:solidFill>
                  <a:schemeClr val="bg1"/>
                </a:solidFill>
                <a:latin typeface="Arial" panose="020B0604020202020204" pitchFamily="34" charset="0"/>
                <a:cs typeface="Arial" panose="020B0604020202020204" pitchFamily="34" charset="0"/>
              </a:rPr>
              <a:t>Phân</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bố</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dân</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cư</a:t>
            </a:r>
            <a:r>
              <a:rPr lang="en-US" sz="3200" b="1" dirty="0">
                <a:solidFill>
                  <a:schemeClr val="bg1"/>
                </a:solidFill>
                <a:latin typeface="Arial" panose="020B0604020202020204" pitchFamily="34" charset="0"/>
                <a:cs typeface="Arial" panose="020B0604020202020204" pitchFamily="34" charset="0"/>
              </a:rPr>
              <a:t> </a:t>
            </a:r>
            <a:r>
              <a:rPr lang="en-US" sz="3200" b="1" dirty="0" err="1" smtClean="0">
                <a:solidFill>
                  <a:schemeClr val="bg1"/>
                </a:solidFill>
                <a:latin typeface="Arial" panose="020B0604020202020204" pitchFamily="34" charset="0"/>
                <a:cs typeface="Arial" panose="020B0604020202020204" pitchFamily="34" charset="0"/>
              </a:rPr>
              <a:t>thế</a:t>
            </a:r>
            <a:r>
              <a:rPr lang="en-US" sz="3200" b="1" dirty="0" smtClean="0">
                <a:solidFill>
                  <a:schemeClr val="bg1"/>
                </a:solidFill>
                <a:latin typeface="Arial" panose="020B0604020202020204" pitchFamily="34" charset="0"/>
                <a:cs typeface="Arial" panose="020B0604020202020204" pitchFamily="34" charset="0"/>
              </a:rPr>
              <a:t> </a:t>
            </a:r>
            <a:r>
              <a:rPr lang="en-US" sz="3200" b="1" dirty="0" err="1" smtClean="0">
                <a:solidFill>
                  <a:schemeClr val="bg1"/>
                </a:solidFill>
                <a:latin typeface="Arial" panose="020B0604020202020204" pitchFamily="34" charset="0"/>
                <a:cs typeface="Arial" panose="020B0604020202020204" pitchFamily="34" charset="0"/>
              </a:rPr>
              <a:t>giới</a:t>
            </a:r>
            <a:endParaRPr lang="en-US" sz="3200" b="1" dirty="0">
              <a:solidFill>
                <a:schemeClr val="bg1"/>
              </a:solidFill>
              <a:latin typeface="Arial" panose="020B0604020202020204" pitchFamily="34" charset="0"/>
              <a:cs typeface="Arial" panose="020B0604020202020204" pitchFamily="34" charset="0"/>
            </a:endParaRPr>
          </a:p>
        </p:txBody>
      </p:sp>
      <p:sp>
        <p:nvSpPr>
          <p:cNvPr id="21" name="Oval 20">
            <a:extLst>
              <a:ext uri="{FF2B5EF4-FFF2-40B4-BE49-F238E27FC236}">
                <a16:creationId xmlns:a16="http://schemas.microsoft.com/office/drawing/2014/main" id="{9FC086AA-0B8A-4B54-9014-1230632CBBA6}"/>
              </a:ext>
            </a:extLst>
          </p:cNvPr>
          <p:cNvSpPr/>
          <p:nvPr/>
        </p:nvSpPr>
        <p:spPr>
          <a:xfrm>
            <a:off x="0" y="-32703"/>
            <a:ext cx="947567" cy="937603"/>
          </a:xfrm>
          <a:prstGeom prst="ellipse">
            <a:avLst/>
          </a:prstGeom>
          <a:solidFill>
            <a:schemeClr val="accent2"/>
          </a:solidFill>
          <a:ln>
            <a:solidFill>
              <a:schemeClr val="accent1">
                <a:shade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733" b="1" dirty="0">
                <a:latin typeface="Arial" panose="020B0604020202020204" pitchFamily="34" charset="0"/>
                <a:cs typeface="Arial" panose="020B0604020202020204" pitchFamily="34" charset="0"/>
              </a:rPr>
              <a:t>2</a:t>
            </a:r>
          </a:p>
        </p:txBody>
      </p:sp>
    </p:spTree>
    <p:extLst>
      <p:ext uri="{BB962C8B-B14F-4D97-AF65-F5344CB8AC3E}">
        <p14:creationId xmlns:p14="http://schemas.microsoft.com/office/powerpoint/2010/main" val="2989856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left)">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250"/>
                                        <p:tgtEl>
                                          <p:spTgt spid="4"/>
                                        </p:tgtEl>
                                      </p:cBhvr>
                                    </p:animEffect>
                                    <p:anim calcmode="lin" valueType="num">
                                      <p:cBhvr>
                                        <p:cTn id="19" dur="250" fill="hold"/>
                                        <p:tgtEl>
                                          <p:spTgt spid="4"/>
                                        </p:tgtEl>
                                        <p:attrNameLst>
                                          <p:attrName>ppt_x</p:attrName>
                                        </p:attrNameLst>
                                      </p:cBhvr>
                                      <p:tavLst>
                                        <p:tav tm="0">
                                          <p:val>
                                            <p:strVal val="#ppt_x"/>
                                          </p:val>
                                        </p:tav>
                                        <p:tav tm="100000">
                                          <p:val>
                                            <p:strVal val="#ppt_x"/>
                                          </p:val>
                                        </p:tav>
                                      </p:tavLst>
                                    </p:anim>
                                    <p:anim calcmode="lin" valueType="num">
                                      <p:cBhvr>
                                        <p:cTn id="20" dur="25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ppt_x"/>
                                          </p:val>
                                        </p:tav>
                                        <p:tav tm="100000">
                                          <p:val>
                                            <p:strVal val="#ppt_x"/>
                                          </p:val>
                                        </p:tav>
                                      </p:tavLst>
                                    </p:anim>
                                    <p:anim calcmode="lin" valueType="num">
                                      <p:cBhvr additive="base">
                                        <p:cTn id="31" dur="500" fill="hold"/>
                                        <p:tgtEl>
                                          <p:spTgt spid="9"/>
                                        </p:tgtEl>
                                        <p:attrNameLst>
                                          <p:attrName>ppt_y</p:attrName>
                                        </p:attrNameLst>
                                      </p:cBhvr>
                                      <p:tavLst>
                                        <p:tav tm="0">
                                          <p:val>
                                            <p:strVal val="1+#ppt_h/2"/>
                                          </p:val>
                                        </p:tav>
                                        <p:tav tm="100000">
                                          <p:val>
                                            <p:strVal val="#ppt_y"/>
                                          </p:val>
                                        </p:tav>
                                      </p:tavLst>
                                    </p:anim>
                                  </p:childTnLst>
                                </p:cTn>
                              </p:par>
                              <p:par>
                                <p:cTn id="32" presetID="53" presetClass="exit" presetSubtype="32" fill="hold" grpId="1" nodeType="withEffect">
                                  <p:stCondLst>
                                    <p:cond delay="0"/>
                                  </p:stCondLst>
                                  <p:childTnLst>
                                    <p:anim calcmode="lin" valueType="num">
                                      <p:cBhvr>
                                        <p:cTn id="33" dur="500"/>
                                        <p:tgtEl>
                                          <p:spTgt spid="9"/>
                                        </p:tgtEl>
                                        <p:attrNameLst>
                                          <p:attrName>ppt_w</p:attrName>
                                        </p:attrNameLst>
                                      </p:cBhvr>
                                      <p:tavLst>
                                        <p:tav tm="0">
                                          <p:val>
                                            <p:strVal val="ppt_w"/>
                                          </p:val>
                                        </p:tav>
                                        <p:tav tm="100000">
                                          <p:val>
                                            <p:fltVal val="0"/>
                                          </p:val>
                                        </p:tav>
                                      </p:tavLst>
                                    </p:anim>
                                    <p:anim calcmode="lin" valueType="num">
                                      <p:cBhvr>
                                        <p:cTn id="34" dur="500"/>
                                        <p:tgtEl>
                                          <p:spTgt spid="9"/>
                                        </p:tgtEl>
                                        <p:attrNameLst>
                                          <p:attrName>ppt_h</p:attrName>
                                        </p:attrNameLst>
                                      </p:cBhvr>
                                      <p:tavLst>
                                        <p:tav tm="0">
                                          <p:val>
                                            <p:strVal val="ppt_h"/>
                                          </p:val>
                                        </p:tav>
                                        <p:tav tm="100000">
                                          <p:val>
                                            <p:fltVal val="0"/>
                                          </p:val>
                                        </p:tav>
                                      </p:tavLst>
                                    </p:anim>
                                    <p:animEffect transition="out" filter="fade">
                                      <p:cBhvr>
                                        <p:cTn id="35" dur="500"/>
                                        <p:tgtEl>
                                          <p:spTgt spid="9"/>
                                        </p:tgtEl>
                                      </p:cBhvr>
                                    </p:animEffect>
                                    <p:set>
                                      <p:cBhvr>
                                        <p:cTn id="36" dur="1" fill="hold">
                                          <p:stCondLst>
                                            <p:cond delay="499"/>
                                          </p:stCondLst>
                                        </p:cTn>
                                        <p:tgtEl>
                                          <p:spTgt spid="9"/>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ppt_x"/>
                                          </p:val>
                                        </p:tav>
                                        <p:tav tm="100000">
                                          <p:val>
                                            <p:strVal val="#ppt_x"/>
                                          </p:val>
                                        </p:tav>
                                      </p:tavLst>
                                    </p:anim>
                                    <p:anim calcmode="lin" valueType="num">
                                      <p:cBhvr additive="base">
                                        <p:cTn id="4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ppt_x"/>
                                          </p:val>
                                        </p:tav>
                                        <p:tav tm="100000">
                                          <p:val>
                                            <p:strVal val="#ppt_x"/>
                                          </p:val>
                                        </p:tav>
                                      </p:tavLst>
                                    </p:anim>
                                    <p:anim calcmode="lin" valueType="num">
                                      <p:cBhvr additive="base">
                                        <p:cTn id="4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53" presetClass="exit" presetSubtype="32" fill="hold" grpId="1" nodeType="clickEffect">
                                  <p:stCondLst>
                                    <p:cond delay="0"/>
                                  </p:stCondLst>
                                  <p:childTnLst>
                                    <p:anim calcmode="lin" valueType="num">
                                      <p:cBhvr>
                                        <p:cTn id="52" dur="500"/>
                                        <p:tgtEl>
                                          <p:spTgt spid="12"/>
                                        </p:tgtEl>
                                        <p:attrNameLst>
                                          <p:attrName>ppt_w</p:attrName>
                                        </p:attrNameLst>
                                      </p:cBhvr>
                                      <p:tavLst>
                                        <p:tav tm="0">
                                          <p:val>
                                            <p:strVal val="ppt_w"/>
                                          </p:val>
                                        </p:tav>
                                        <p:tav tm="100000">
                                          <p:val>
                                            <p:fltVal val="0"/>
                                          </p:val>
                                        </p:tav>
                                      </p:tavLst>
                                    </p:anim>
                                    <p:anim calcmode="lin" valueType="num">
                                      <p:cBhvr>
                                        <p:cTn id="53" dur="500"/>
                                        <p:tgtEl>
                                          <p:spTgt spid="12"/>
                                        </p:tgtEl>
                                        <p:attrNameLst>
                                          <p:attrName>ppt_h</p:attrName>
                                        </p:attrNameLst>
                                      </p:cBhvr>
                                      <p:tavLst>
                                        <p:tav tm="0">
                                          <p:val>
                                            <p:strVal val="ppt_h"/>
                                          </p:val>
                                        </p:tav>
                                        <p:tav tm="100000">
                                          <p:val>
                                            <p:fltVal val="0"/>
                                          </p:val>
                                        </p:tav>
                                      </p:tavLst>
                                    </p:anim>
                                    <p:animEffect transition="out" filter="fade">
                                      <p:cBhvr>
                                        <p:cTn id="54" dur="500"/>
                                        <p:tgtEl>
                                          <p:spTgt spid="12"/>
                                        </p:tgtEl>
                                      </p:cBhvr>
                                    </p:animEffect>
                                    <p:set>
                                      <p:cBhvr>
                                        <p:cTn id="55" dur="1" fill="hold">
                                          <p:stCondLst>
                                            <p:cond delay="499"/>
                                          </p:stCondLst>
                                        </p:cTn>
                                        <p:tgtEl>
                                          <p:spTgt spid="12"/>
                                        </p:tgtEl>
                                        <p:attrNameLst>
                                          <p:attrName>style.visibility</p:attrName>
                                        </p:attrNameLst>
                                      </p:cBhvr>
                                      <p:to>
                                        <p:strVal val="hidden"/>
                                      </p:to>
                                    </p:set>
                                  </p:childTnLst>
                                </p:cTn>
                              </p:par>
                              <p:par>
                                <p:cTn id="56" presetID="53" presetClass="exit" presetSubtype="32" fill="hold" grpId="1" nodeType="withEffect">
                                  <p:stCondLst>
                                    <p:cond delay="0"/>
                                  </p:stCondLst>
                                  <p:childTnLst>
                                    <p:anim calcmode="lin" valueType="num">
                                      <p:cBhvr>
                                        <p:cTn id="57" dur="500"/>
                                        <p:tgtEl>
                                          <p:spTgt spid="13"/>
                                        </p:tgtEl>
                                        <p:attrNameLst>
                                          <p:attrName>ppt_w</p:attrName>
                                        </p:attrNameLst>
                                      </p:cBhvr>
                                      <p:tavLst>
                                        <p:tav tm="0">
                                          <p:val>
                                            <p:strVal val="ppt_w"/>
                                          </p:val>
                                        </p:tav>
                                        <p:tav tm="100000">
                                          <p:val>
                                            <p:fltVal val="0"/>
                                          </p:val>
                                        </p:tav>
                                      </p:tavLst>
                                    </p:anim>
                                    <p:anim calcmode="lin" valueType="num">
                                      <p:cBhvr>
                                        <p:cTn id="58" dur="500"/>
                                        <p:tgtEl>
                                          <p:spTgt spid="13"/>
                                        </p:tgtEl>
                                        <p:attrNameLst>
                                          <p:attrName>ppt_h</p:attrName>
                                        </p:attrNameLst>
                                      </p:cBhvr>
                                      <p:tavLst>
                                        <p:tav tm="0">
                                          <p:val>
                                            <p:strVal val="ppt_h"/>
                                          </p:val>
                                        </p:tav>
                                        <p:tav tm="100000">
                                          <p:val>
                                            <p:fltVal val="0"/>
                                          </p:val>
                                        </p:tav>
                                      </p:tavLst>
                                    </p:anim>
                                    <p:animEffect transition="out" filter="fade">
                                      <p:cBhvr>
                                        <p:cTn id="59" dur="500"/>
                                        <p:tgtEl>
                                          <p:spTgt spid="13"/>
                                        </p:tgtEl>
                                      </p:cBhvr>
                                    </p:animEffect>
                                    <p:set>
                                      <p:cBhvr>
                                        <p:cTn id="60"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9" grpId="1" animBg="1"/>
      <p:bldP spid="12" grpId="0" animBg="1"/>
      <p:bldP spid="12" grpId="1" animBg="1"/>
      <p:bldP spid="13" grpId="0" animBg="1"/>
      <p:bldP spid="13" grpId="1" animBg="1"/>
      <p:bldP spid="17" grpId="0" animBg="1"/>
      <p:bldP spid="18" grpId="0"/>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A8367C9-61A8-435B-A319-25563C6B11CD}"/>
              </a:ext>
            </a:extLst>
          </p:cNvPr>
          <p:cNvSpPr/>
          <p:nvPr/>
        </p:nvSpPr>
        <p:spPr>
          <a:xfrm>
            <a:off x="298452" y="169751"/>
            <a:ext cx="6711948" cy="714364"/>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3" name="Oval 2">
            <a:extLst>
              <a:ext uri="{FF2B5EF4-FFF2-40B4-BE49-F238E27FC236}">
                <a16:creationId xmlns:a16="http://schemas.microsoft.com/office/drawing/2014/main" id="{9FC086AA-0B8A-4B54-9014-1230632CBBA6}"/>
              </a:ext>
            </a:extLst>
          </p:cNvPr>
          <p:cNvSpPr/>
          <p:nvPr/>
        </p:nvSpPr>
        <p:spPr>
          <a:xfrm>
            <a:off x="102725" y="71531"/>
            <a:ext cx="947567" cy="937603"/>
          </a:xfrm>
          <a:prstGeom prst="ellipse">
            <a:avLst/>
          </a:prstGeom>
          <a:solidFill>
            <a:schemeClr val="accent2"/>
          </a:solidFill>
          <a:ln>
            <a:solidFill>
              <a:schemeClr val="accent1">
                <a:shade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733" b="1">
                <a:latin typeface="Arial" panose="020B0604020202020204" pitchFamily="34" charset="0"/>
                <a:cs typeface="Arial" panose="020B0604020202020204" pitchFamily="34" charset="0"/>
              </a:rPr>
              <a:t>2</a:t>
            </a:r>
            <a:endParaRPr lang="en-US" sz="3733"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03A4C430-11AD-4085-948E-B4E361A31015}"/>
              </a:ext>
            </a:extLst>
          </p:cNvPr>
          <p:cNvSpPr txBox="1"/>
          <p:nvPr/>
        </p:nvSpPr>
        <p:spPr>
          <a:xfrm>
            <a:off x="1165226" y="247943"/>
            <a:ext cx="6181872" cy="646331"/>
          </a:xfrm>
          <a:prstGeom prst="rect">
            <a:avLst/>
          </a:prstGeom>
          <a:noFill/>
        </p:spPr>
        <p:txBody>
          <a:bodyPr wrap="square" rtlCol="0">
            <a:spAutoFit/>
          </a:bodyPr>
          <a:lstStyle/>
          <a:p>
            <a:r>
              <a:rPr lang="en-US" sz="3600" b="1">
                <a:solidFill>
                  <a:schemeClr val="bg1"/>
                </a:solidFill>
                <a:latin typeface="Arial" panose="020B0604020202020204" pitchFamily="34" charset="0"/>
                <a:cs typeface="Arial" panose="020B0604020202020204" pitchFamily="34" charset="0"/>
              </a:rPr>
              <a:t>Phân bố dân cư thế giới</a:t>
            </a:r>
          </a:p>
        </p:txBody>
      </p:sp>
      <p:sp>
        <p:nvSpPr>
          <p:cNvPr id="11" name="Google Shape;147;p19">
            <a:extLst>
              <a:ext uri="{FF2B5EF4-FFF2-40B4-BE49-F238E27FC236}">
                <a16:creationId xmlns:a16="http://schemas.microsoft.com/office/drawing/2014/main" id="{D1E161CD-3AF3-45C8-A497-2E7D59A9906A}"/>
              </a:ext>
            </a:extLst>
          </p:cNvPr>
          <p:cNvSpPr txBox="1"/>
          <p:nvPr/>
        </p:nvSpPr>
        <p:spPr>
          <a:xfrm>
            <a:off x="920569" y="1078007"/>
            <a:ext cx="12380075" cy="830400"/>
          </a:xfrm>
          <a:prstGeom prst="rect">
            <a:avLst/>
          </a:prstGeom>
          <a:noFill/>
          <a:ln>
            <a:noFill/>
          </a:ln>
        </p:spPr>
        <p:txBody>
          <a:bodyPr spcFirstLastPara="1" wrap="square" lIns="91425" tIns="45700" rIns="91425" bIns="45700" anchor="t" anchorCtr="0">
            <a:noAutofit/>
          </a:bodyPr>
          <a:lstStyle/>
          <a:p>
            <a:pPr algn="just"/>
            <a:r>
              <a:rPr lang="en-US" sz="6000" dirty="0">
                <a:solidFill>
                  <a:srgbClr val="0070C0"/>
                </a:solidFill>
                <a:ea typeface="Cambria" panose="02040503050406030204" pitchFamily="18" charset="0"/>
                <a:cs typeface="Arial" panose="020B0604020202020204" pitchFamily="34" charset="0"/>
              </a:rPr>
              <a:t>- </a:t>
            </a:r>
            <a:r>
              <a:rPr lang="en-US" sz="6000" dirty="0" err="1">
                <a:solidFill>
                  <a:srgbClr val="0070C0"/>
                </a:solidFill>
                <a:ea typeface="Cambria" panose="02040503050406030204" pitchFamily="18" charset="0"/>
                <a:cs typeface="Arial" panose="020B0604020202020204" pitchFamily="34" charset="0"/>
              </a:rPr>
              <a:t>Mật</a:t>
            </a:r>
            <a:r>
              <a:rPr lang="en-US" sz="6000" dirty="0">
                <a:solidFill>
                  <a:srgbClr val="0070C0"/>
                </a:solidFill>
                <a:ea typeface="Cambria" panose="02040503050406030204" pitchFamily="18" charset="0"/>
                <a:cs typeface="Arial" panose="020B0604020202020204" pitchFamily="34" charset="0"/>
              </a:rPr>
              <a:t> </a:t>
            </a:r>
            <a:r>
              <a:rPr lang="en-US" sz="6000" dirty="0" err="1">
                <a:solidFill>
                  <a:srgbClr val="0070C0"/>
                </a:solidFill>
                <a:ea typeface="Cambria" panose="02040503050406030204" pitchFamily="18" charset="0"/>
                <a:cs typeface="Arial" panose="020B0604020202020204" pitchFamily="34" charset="0"/>
              </a:rPr>
              <a:t>độ</a:t>
            </a:r>
            <a:r>
              <a:rPr lang="en-US" sz="6000" dirty="0">
                <a:solidFill>
                  <a:srgbClr val="0070C0"/>
                </a:solidFill>
                <a:ea typeface="Cambria" panose="02040503050406030204" pitchFamily="18" charset="0"/>
                <a:cs typeface="Arial" panose="020B0604020202020204" pitchFamily="34" charset="0"/>
              </a:rPr>
              <a:t> </a:t>
            </a:r>
            <a:r>
              <a:rPr lang="en-US" sz="6000" dirty="0" err="1">
                <a:solidFill>
                  <a:srgbClr val="0070C0"/>
                </a:solidFill>
                <a:ea typeface="Cambria" panose="02040503050406030204" pitchFamily="18" charset="0"/>
                <a:cs typeface="Arial" panose="020B0604020202020204" pitchFamily="34" charset="0"/>
              </a:rPr>
              <a:t>dân</a:t>
            </a:r>
            <a:r>
              <a:rPr lang="en-US" sz="6000" dirty="0">
                <a:solidFill>
                  <a:srgbClr val="0070C0"/>
                </a:solidFill>
                <a:ea typeface="Cambria" panose="02040503050406030204" pitchFamily="18" charset="0"/>
                <a:cs typeface="Arial" panose="020B0604020202020204" pitchFamily="34" charset="0"/>
              </a:rPr>
              <a:t> </a:t>
            </a:r>
            <a:r>
              <a:rPr lang="en-US" sz="6000" dirty="0" err="1">
                <a:solidFill>
                  <a:srgbClr val="0070C0"/>
                </a:solidFill>
                <a:ea typeface="Cambria" panose="02040503050406030204" pitchFamily="18" charset="0"/>
                <a:cs typeface="Arial" panose="020B0604020202020204" pitchFamily="34" charset="0"/>
              </a:rPr>
              <a:t>số</a:t>
            </a:r>
            <a:r>
              <a:rPr lang="en-US" sz="6000" dirty="0">
                <a:solidFill>
                  <a:srgbClr val="0070C0"/>
                </a:solidFill>
                <a:ea typeface="Cambria" panose="02040503050406030204" pitchFamily="18" charset="0"/>
                <a:cs typeface="Arial" panose="020B0604020202020204" pitchFamily="34" charset="0"/>
              </a:rPr>
              <a:t> l</a:t>
            </a:r>
            <a:r>
              <a:rPr lang="vi-VN" sz="6000" dirty="0">
                <a:solidFill>
                  <a:srgbClr val="0070C0"/>
                </a:solidFill>
                <a:ea typeface="Cambria" panose="02040503050406030204" pitchFamily="18" charset="0"/>
                <a:cs typeface="Arial" panose="020B0604020202020204" pitchFamily="34" charset="0"/>
              </a:rPr>
              <a:t>à tổng số người </a:t>
            </a:r>
            <a:endParaRPr lang="en-US" sz="6000" dirty="0">
              <a:solidFill>
                <a:srgbClr val="0070C0"/>
              </a:solidFill>
              <a:ea typeface="Cambria" panose="02040503050406030204" pitchFamily="18" charset="0"/>
              <a:cs typeface="Arial" panose="020B0604020202020204" pitchFamily="34" charset="0"/>
            </a:endParaRPr>
          </a:p>
          <a:p>
            <a:pPr algn="just"/>
            <a:r>
              <a:rPr lang="vi-VN" sz="6000" dirty="0">
                <a:solidFill>
                  <a:srgbClr val="0070C0"/>
                </a:solidFill>
                <a:ea typeface="Cambria" panose="02040503050406030204" pitchFamily="18" charset="0"/>
                <a:cs typeface="Arial" panose="020B0604020202020204" pitchFamily="34" charset="0"/>
              </a:rPr>
              <a:t>sinh sống trên1 đơn vị diện tích </a:t>
            </a:r>
            <a:endParaRPr lang="en-US" sz="6000" dirty="0">
              <a:solidFill>
                <a:srgbClr val="0070C0"/>
              </a:solidFill>
              <a:ea typeface="Cambria" panose="02040503050406030204" pitchFamily="18" charset="0"/>
              <a:cs typeface="Arial" panose="020B0604020202020204" pitchFamily="34" charset="0"/>
            </a:endParaRPr>
          </a:p>
          <a:p>
            <a:pPr algn="just"/>
            <a:r>
              <a:rPr lang="vi-VN" sz="6000" dirty="0" smtClean="0">
                <a:solidFill>
                  <a:srgbClr val="0070C0"/>
                </a:solidFill>
                <a:ea typeface="Cambria" panose="02040503050406030204" pitchFamily="18" charset="0"/>
                <a:cs typeface="Arial" panose="020B0604020202020204" pitchFamily="34" charset="0"/>
              </a:rPr>
              <a:t>lãnh thổ</a:t>
            </a:r>
            <a:r>
              <a:rPr lang="en-US" sz="6000" dirty="0" smtClean="0">
                <a:solidFill>
                  <a:srgbClr val="0070C0"/>
                </a:solidFill>
                <a:ea typeface="Cambria" panose="02040503050406030204" pitchFamily="18" charset="0"/>
                <a:cs typeface="Arial" panose="020B0604020202020204" pitchFamily="34" charset="0"/>
              </a:rPr>
              <a:t> (</a:t>
            </a:r>
            <a:r>
              <a:rPr lang="vi-VN" sz="6000" dirty="0" smtClean="0">
                <a:solidFill>
                  <a:srgbClr val="0070C0"/>
                </a:solidFill>
                <a:ea typeface="Cambria" panose="02040503050406030204" pitchFamily="18" charset="0"/>
                <a:cs typeface="Arial" panose="020B0604020202020204" pitchFamily="34" charset="0"/>
              </a:rPr>
              <a:t>người/km</a:t>
            </a:r>
            <a:r>
              <a:rPr lang="vi-VN" sz="6000" baseline="30000" dirty="0" smtClean="0">
                <a:solidFill>
                  <a:srgbClr val="0070C0"/>
                </a:solidFill>
                <a:ea typeface="Cambria" panose="02040503050406030204" pitchFamily="18" charset="0"/>
                <a:cs typeface="Arial" panose="020B0604020202020204" pitchFamily="34" charset="0"/>
              </a:rPr>
              <a:t>2</a:t>
            </a:r>
            <a:r>
              <a:rPr lang="en-US" sz="6000" dirty="0" smtClean="0">
                <a:solidFill>
                  <a:srgbClr val="0070C0"/>
                </a:solidFill>
                <a:ea typeface="Cambria" panose="02040503050406030204" pitchFamily="18" charset="0"/>
                <a:cs typeface="Arial" panose="020B0604020202020204" pitchFamily="34" charset="0"/>
              </a:rPr>
              <a:t>)</a:t>
            </a:r>
          </a:p>
          <a:p>
            <a:pPr algn="just"/>
            <a:endParaRPr lang="en-US" sz="6000" dirty="0">
              <a:solidFill>
                <a:srgbClr val="0070C0"/>
              </a:solidFill>
              <a:cs typeface="Arial" panose="020B0604020202020204" pitchFamily="34" charset="0"/>
            </a:endParaRPr>
          </a:p>
        </p:txBody>
      </p:sp>
      <p:sp>
        <p:nvSpPr>
          <p:cNvPr id="13" name="Rectangle: Rounded Corners 15">
            <a:extLst>
              <a:ext uri="{FF2B5EF4-FFF2-40B4-BE49-F238E27FC236}">
                <a16:creationId xmlns:a16="http://schemas.microsoft.com/office/drawing/2014/main" id="{ACF92C59-CFB6-4721-9AA6-44BE099D0544}"/>
              </a:ext>
            </a:extLst>
          </p:cNvPr>
          <p:cNvSpPr/>
          <p:nvPr/>
        </p:nvSpPr>
        <p:spPr>
          <a:xfrm>
            <a:off x="1565752" y="4137769"/>
            <a:ext cx="9582411" cy="1186143"/>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latin typeface="Times New Roman" panose="02020603050405020304" pitchFamily="18" charset="0"/>
                <a:cs typeface="Times New Roman" panose="02020603050405020304" pitchFamily="18" charset="0"/>
              </a:rPr>
              <a:t>Mật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độ</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a:t>
            </a:r>
            <a:r>
              <a:rPr lang="en-US" sz="4000" dirty="0">
                <a:latin typeface="Times New Roman" panose="02020603050405020304" pitchFamily="18" charset="0"/>
                <a:cs typeface="Times New Roman" panose="02020603050405020304" pitchFamily="18" charset="0"/>
              </a:rPr>
              <a:t> = </a:t>
            </a:r>
            <a:r>
              <a:rPr lang="en-US" sz="4000" dirty="0" err="1">
                <a:latin typeface="Times New Roman" panose="02020603050405020304" pitchFamily="18" charset="0"/>
                <a:cs typeface="Times New Roman" panose="02020603050405020304" pitchFamily="18" charset="0"/>
              </a:rPr>
              <a:t>số</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dân</a:t>
            </a:r>
            <a:r>
              <a:rPr lang="en-US" sz="4000" dirty="0">
                <a:latin typeface="Times New Roman" panose="02020603050405020304" pitchFamily="18" charset="0"/>
                <a:cs typeface="Times New Roman" panose="02020603050405020304" pitchFamily="18" charset="0"/>
              </a:rPr>
              <a:t> : </a:t>
            </a:r>
            <a:r>
              <a:rPr lang="en-US" sz="4000" dirty="0" err="1">
                <a:latin typeface="Times New Roman" panose="02020603050405020304" pitchFamily="18" charset="0"/>
                <a:cs typeface="Times New Roman" panose="02020603050405020304" pitchFamily="18" charset="0"/>
              </a:rPr>
              <a:t>diện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tích</a:t>
            </a:r>
            <a:endParaRPr lang="en-US" sz="4000" dirty="0">
              <a:latin typeface="Times New Roman" panose="02020603050405020304" pitchFamily="18" charset="0"/>
              <a:cs typeface="Times New Roman" panose="02020603050405020304" pitchFamily="18" charset="0"/>
            </a:endParaRPr>
          </a:p>
          <a:p>
            <a:pPr algn="ctr"/>
            <a:r>
              <a:rPr lang="en-US" sz="4000" dirty="0">
                <a:latin typeface="Times New Roman" panose="02020603050405020304" pitchFamily="18" charset="0"/>
                <a:cs typeface="Times New Roman" panose="02020603050405020304" pitchFamily="18" charset="0"/>
              </a:rPr>
              <a:t>(</a:t>
            </a:r>
            <a:r>
              <a:rPr lang="en-US" sz="4000" dirty="0" err="1">
                <a:latin typeface="Times New Roman" panose="02020603050405020304" pitchFamily="18" charset="0"/>
                <a:cs typeface="Times New Roman" panose="02020603050405020304" pitchFamily="18" charset="0"/>
              </a:rPr>
              <a:t>đơn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vị</a:t>
            </a:r>
            <a:r>
              <a:rPr lang="en-US" sz="4000" dirty="0">
                <a:latin typeface="Times New Roman" panose="02020603050405020304" pitchFamily="18" charset="0"/>
                <a:cs typeface="Times New Roman" panose="02020603050405020304" pitchFamily="18" charset="0"/>
              </a:rPr>
              <a:t>: ng</a:t>
            </a:r>
            <a:r>
              <a:rPr lang="vi-VN" sz="4000" dirty="0">
                <a:latin typeface="Times New Roman" panose="02020603050405020304" pitchFamily="18" charset="0"/>
                <a:cs typeface="Times New Roman" panose="02020603050405020304" pitchFamily="18" charset="0"/>
              </a:rPr>
              <a:t>ư</a:t>
            </a:r>
            <a:r>
              <a:rPr lang="en-US" sz="4000" dirty="0" err="1">
                <a:latin typeface="Times New Roman" panose="02020603050405020304" pitchFamily="18" charset="0"/>
                <a:cs typeface="Times New Roman" panose="02020603050405020304" pitchFamily="18" charset="0"/>
              </a:rPr>
              <a:t>ời</a:t>
            </a:r>
            <a:r>
              <a:rPr lang="en-US" sz="4000" dirty="0">
                <a:latin typeface="Times New Roman" panose="02020603050405020304" pitchFamily="18" charset="0"/>
                <a:cs typeface="Times New Roman" panose="02020603050405020304" pitchFamily="18" charset="0"/>
              </a:rPr>
              <a:t>/km</a:t>
            </a:r>
            <a:r>
              <a:rPr lang="en-US" sz="4000" baseline="30000" dirty="0">
                <a:latin typeface="Times New Roman" panose="02020603050405020304" pitchFamily="18" charset="0"/>
                <a:cs typeface="Times New Roman" panose="02020603050405020304" pitchFamily="18" charset="0"/>
              </a:rPr>
              <a:t>2</a:t>
            </a:r>
            <a:r>
              <a:rPr lang="en-US" sz="4000" dirty="0">
                <a:latin typeface="Times New Roman" panose="02020603050405020304" pitchFamily="18" charset="0"/>
                <a:cs typeface="Times New Roman" panose="02020603050405020304" pitchFamily="18" charset="0"/>
              </a:rPr>
              <a:t>)</a:t>
            </a:r>
            <a:endParaRPr lang="vi-VN"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0931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11" grpId="0"/>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A8367C9-61A8-435B-A319-25563C6B11CD}"/>
              </a:ext>
            </a:extLst>
          </p:cNvPr>
          <p:cNvSpPr/>
          <p:nvPr/>
        </p:nvSpPr>
        <p:spPr>
          <a:xfrm>
            <a:off x="298452" y="124031"/>
            <a:ext cx="6711948" cy="714364"/>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3" name="Oval 2">
            <a:extLst>
              <a:ext uri="{FF2B5EF4-FFF2-40B4-BE49-F238E27FC236}">
                <a16:creationId xmlns:a16="http://schemas.microsoft.com/office/drawing/2014/main" id="{9FC086AA-0B8A-4B54-9014-1230632CBBA6}"/>
              </a:ext>
            </a:extLst>
          </p:cNvPr>
          <p:cNvSpPr/>
          <p:nvPr/>
        </p:nvSpPr>
        <p:spPr>
          <a:xfrm>
            <a:off x="102725" y="25811"/>
            <a:ext cx="947567" cy="937603"/>
          </a:xfrm>
          <a:prstGeom prst="ellipse">
            <a:avLst/>
          </a:prstGeom>
          <a:solidFill>
            <a:schemeClr val="accent2"/>
          </a:solidFill>
          <a:ln>
            <a:solidFill>
              <a:schemeClr val="accent1">
                <a:shade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733" b="1">
                <a:latin typeface="Arial" panose="020B0604020202020204" pitchFamily="34" charset="0"/>
                <a:cs typeface="Arial" panose="020B0604020202020204" pitchFamily="34" charset="0"/>
              </a:rPr>
              <a:t>2</a:t>
            </a:r>
            <a:endParaRPr lang="en-US" sz="3733"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03A4C430-11AD-4085-948E-B4E361A31015}"/>
              </a:ext>
            </a:extLst>
          </p:cNvPr>
          <p:cNvSpPr txBox="1"/>
          <p:nvPr/>
        </p:nvSpPr>
        <p:spPr>
          <a:xfrm>
            <a:off x="1165226" y="202223"/>
            <a:ext cx="6181872" cy="646331"/>
          </a:xfrm>
          <a:prstGeom prst="rect">
            <a:avLst/>
          </a:prstGeom>
          <a:noFill/>
        </p:spPr>
        <p:txBody>
          <a:bodyPr wrap="square" rtlCol="0">
            <a:spAutoFit/>
          </a:bodyPr>
          <a:lstStyle/>
          <a:p>
            <a:r>
              <a:rPr lang="en-US" sz="3600" b="1">
                <a:solidFill>
                  <a:schemeClr val="bg1"/>
                </a:solidFill>
                <a:latin typeface="Arial" panose="020B0604020202020204" pitchFamily="34" charset="0"/>
                <a:cs typeface="Arial" panose="020B0604020202020204" pitchFamily="34" charset="0"/>
              </a:rPr>
              <a:t>Phân bố dân cư thế giới</a:t>
            </a:r>
          </a:p>
        </p:txBody>
      </p:sp>
      <p:grpSp>
        <p:nvGrpSpPr>
          <p:cNvPr id="10" name="Group 9">
            <a:extLst>
              <a:ext uri="{FF2B5EF4-FFF2-40B4-BE49-F238E27FC236}">
                <a16:creationId xmlns:a16="http://schemas.microsoft.com/office/drawing/2014/main" id="{71F359F8-BFC9-534A-B97C-2753CBB24683}"/>
              </a:ext>
            </a:extLst>
          </p:cNvPr>
          <p:cNvGrpSpPr/>
          <p:nvPr/>
        </p:nvGrpSpPr>
        <p:grpSpPr>
          <a:xfrm>
            <a:off x="1427967" y="1064712"/>
            <a:ext cx="3858017" cy="3505257"/>
            <a:chOff x="7474744" y="1857574"/>
            <a:chExt cx="4255368" cy="3435226"/>
          </a:xfrm>
        </p:grpSpPr>
        <p:sp>
          <p:nvSpPr>
            <p:cNvPr id="11" name="TextBox 10">
              <a:extLst>
                <a:ext uri="{FF2B5EF4-FFF2-40B4-BE49-F238E27FC236}">
                  <a16:creationId xmlns:a16="http://schemas.microsoft.com/office/drawing/2014/main" id="{613523BA-7888-A64F-902B-A3E3A74F807E}"/>
                </a:ext>
              </a:extLst>
            </p:cNvPr>
            <p:cNvSpPr txBox="1"/>
            <p:nvPr/>
          </p:nvSpPr>
          <p:spPr>
            <a:xfrm>
              <a:off x="7597057" y="1857574"/>
              <a:ext cx="4133055" cy="604700"/>
            </a:xfrm>
            <a:prstGeom prst="rect">
              <a:avLst/>
            </a:prstGeom>
            <a:solidFill>
              <a:schemeClr val="accent3">
                <a:lumMod val="95000"/>
              </a:schemeClr>
            </a:solidFill>
          </p:spPr>
          <p:txBody>
            <a:bodyPr wrap="square" rtlCol="0">
              <a:spAutoFit/>
            </a:bodyPr>
            <a:lstStyle/>
            <a:p>
              <a:endParaRPr lang="x-none" dirty="0"/>
            </a:p>
          </p:txBody>
        </p:sp>
        <p:pic>
          <p:nvPicPr>
            <p:cNvPr id="12" name="Graphic 7" descr="Woman Shrugging outline">
              <a:extLst>
                <a:ext uri="{FF2B5EF4-FFF2-40B4-BE49-F238E27FC236}">
                  <a16:creationId xmlns:a16="http://schemas.microsoft.com/office/drawing/2014/main" id="{02971BE1-1C68-E94F-83FB-BC458EA667B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7474744" y="1857574"/>
              <a:ext cx="1418456" cy="1418456"/>
            </a:xfrm>
            <a:prstGeom prst="rect">
              <a:avLst/>
            </a:prstGeom>
          </p:spPr>
        </p:pic>
        <p:pic>
          <p:nvPicPr>
            <p:cNvPr id="13" name="Graphic 9" descr="Man outline">
              <a:extLst>
                <a:ext uri="{FF2B5EF4-FFF2-40B4-BE49-F238E27FC236}">
                  <a16:creationId xmlns:a16="http://schemas.microsoft.com/office/drawing/2014/main" id="{9C63F2F5-FE63-1647-A39B-3EABE391D7E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8893200" y="1857574"/>
              <a:ext cx="1418456" cy="1418456"/>
            </a:xfrm>
            <a:prstGeom prst="rect">
              <a:avLst/>
            </a:prstGeom>
          </p:spPr>
        </p:pic>
        <p:pic>
          <p:nvPicPr>
            <p:cNvPr id="14" name="Graphic 14" descr="Woman Shrugging outline">
              <a:extLst>
                <a:ext uri="{FF2B5EF4-FFF2-40B4-BE49-F238E27FC236}">
                  <a16:creationId xmlns:a16="http://schemas.microsoft.com/office/drawing/2014/main" id="{B4CECE16-9E5E-944E-9205-BF594046F83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8183972" y="3874344"/>
              <a:ext cx="1418456" cy="1418456"/>
            </a:xfrm>
            <a:prstGeom prst="rect">
              <a:avLst/>
            </a:prstGeom>
          </p:spPr>
        </p:pic>
        <p:pic>
          <p:nvPicPr>
            <p:cNvPr id="15" name="Graphic 15" descr="Man outline">
              <a:extLst>
                <a:ext uri="{FF2B5EF4-FFF2-40B4-BE49-F238E27FC236}">
                  <a16:creationId xmlns:a16="http://schemas.microsoft.com/office/drawing/2014/main" id="{C212A150-2F08-3B43-8CC9-27ACB1F64FB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9815116" y="3874344"/>
              <a:ext cx="1418456" cy="1418456"/>
            </a:xfrm>
            <a:prstGeom prst="rect">
              <a:avLst/>
            </a:prstGeom>
          </p:spPr>
        </p:pic>
        <p:pic>
          <p:nvPicPr>
            <p:cNvPr id="16" name="Graphic 16" descr="Woman Shrugging outline">
              <a:extLst>
                <a:ext uri="{FF2B5EF4-FFF2-40B4-BE49-F238E27FC236}">
                  <a16:creationId xmlns:a16="http://schemas.microsoft.com/office/drawing/2014/main" id="{433D6C4F-DDAF-4846-A11A-4E5B7099495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311656" y="1857574"/>
              <a:ext cx="1418456" cy="1418456"/>
            </a:xfrm>
            <a:prstGeom prst="rect">
              <a:avLst/>
            </a:prstGeom>
          </p:spPr>
        </p:pic>
      </p:grpSp>
      <p:sp>
        <p:nvSpPr>
          <p:cNvPr id="17" name="TextBox 16">
            <a:extLst>
              <a:ext uri="{FF2B5EF4-FFF2-40B4-BE49-F238E27FC236}">
                <a16:creationId xmlns:a16="http://schemas.microsoft.com/office/drawing/2014/main" id="{94E386AE-D3EB-394F-A92F-77534797A5AD}"/>
              </a:ext>
            </a:extLst>
          </p:cNvPr>
          <p:cNvSpPr txBox="1"/>
          <p:nvPr/>
        </p:nvSpPr>
        <p:spPr>
          <a:xfrm>
            <a:off x="576508" y="4875872"/>
            <a:ext cx="5097782" cy="692491"/>
          </a:xfrm>
          <a:prstGeom prst="rect">
            <a:avLst/>
          </a:prstGeom>
          <a:noFill/>
        </p:spPr>
        <p:txBody>
          <a:bodyPr wrap="square" lIns="91436" tIns="45717" rIns="91436" bIns="45717" rtlCol="0">
            <a:spAutoFit/>
          </a:bodyPr>
          <a:lstStyle/>
          <a:p>
            <a:pPr algn="ctr"/>
            <a:r>
              <a:rPr lang="x-none" sz="3900" dirty="0">
                <a:latin typeface="Times New Roman" pitchFamily="18" charset="0"/>
                <a:cs typeface="Times New Roman" pitchFamily="18" charset="0"/>
              </a:rPr>
              <a:t>Mật độ </a:t>
            </a:r>
            <a:r>
              <a:rPr lang="x-none" sz="3900">
                <a:latin typeface="Times New Roman" pitchFamily="18" charset="0"/>
                <a:cs typeface="Times New Roman" pitchFamily="18" charset="0"/>
              </a:rPr>
              <a:t>dân </a:t>
            </a:r>
            <a:r>
              <a:rPr lang="x-none" sz="3900" smtClean="0">
                <a:latin typeface="Times New Roman" pitchFamily="18" charset="0"/>
                <a:cs typeface="Times New Roman" pitchFamily="18" charset="0"/>
              </a:rPr>
              <a:t>số</a:t>
            </a:r>
            <a:r>
              <a:rPr lang="en-US" sz="3900" dirty="0" smtClean="0">
                <a:latin typeface="Times New Roman" pitchFamily="18" charset="0"/>
                <a:cs typeface="Times New Roman" pitchFamily="18" charset="0"/>
              </a:rPr>
              <a:t> </a:t>
            </a:r>
            <a:r>
              <a:rPr lang="en-US" sz="3900" dirty="0" err="1" smtClean="0">
                <a:latin typeface="Times New Roman" pitchFamily="18" charset="0"/>
                <a:cs typeface="Times New Roman" pitchFamily="18" charset="0"/>
              </a:rPr>
              <a:t>thấp</a:t>
            </a:r>
            <a:r>
              <a:rPr lang="en-US" sz="3900" dirty="0" smtClean="0">
                <a:latin typeface="Times New Roman" pitchFamily="18" charset="0"/>
                <a:cs typeface="Times New Roman" pitchFamily="18" charset="0"/>
              </a:rPr>
              <a:t> </a:t>
            </a:r>
            <a:r>
              <a:rPr lang="en-US" sz="3900" dirty="0" err="1" smtClean="0">
                <a:latin typeface="Times New Roman" pitchFamily="18" charset="0"/>
                <a:cs typeface="Times New Roman" pitchFamily="18" charset="0"/>
              </a:rPr>
              <a:t>hơn</a:t>
            </a:r>
            <a:endParaRPr lang="x-none" sz="3900" dirty="0">
              <a:latin typeface="Times New Roman" pitchFamily="18" charset="0"/>
              <a:cs typeface="Times New Roman" pitchFamily="18" charset="0"/>
            </a:endParaRPr>
          </a:p>
        </p:txBody>
      </p:sp>
      <p:grpSp>
        <p:nvGrpSpPr>
          <p:cNvPr id="18" name="Group 17">
            <a:extLst>
              <a:ext uri="{FF2B5EF4-FFF2-40B4-BE49-F238E27FC236}">
                <a16:creationId xmlns:a16="http://schemas.microsoft.com/office/drawing/2014/main" id="{B2C27B01-D133-5842-A7E7-C503983D1DF3}"/>
              </a:ext>
            </a:extLst>
          </p:cNvPr>
          <p:cNvGrpSpPr/>
          <p:nvPr/>
        </p:nvGrpSpPr>
        <p:grpSpPr>
          <a:xfrm>
            <a:off x="5998302" y="1064712"/>
            <a:ext cx="4584528" cy="3670126"/>
            <a:chOff x="12590725" y="561430"/>
            <a:chExt cx="4187563" cy="2836726"/>
          </a:xfrm>
        </p:grpSpPr>
        <p:sp>
          <p:nvSpPr>
            <p:cNvPr id="19" name="TextBox 18">
              <a:extLst>
                <a:ext uri="{FF2B5EF4-FFF2-40B4-BE49-F238E27FC236}">
                  <a16:creationId xmlns:a16="http://schemas.microsoft.com/office/drawing/2014/main" id="{B3FAE9EF-D1DF-3B4E-B93D-E1E522CE0F8F}"/>
                </a:ext>
              </a:extLst>
            </p:cNvPr>
            <p:cNvSpPr txBox="1"/>
            <p:nvPr/>
          </p:nvSpPr>
          <p:spPr>
            <a:xfrm>
              <a:off x="12703087" y="561430"/>
              <a:ext cx="3796794" cy="553998"/>
            </a:xfrm>
            <a:prstGeom prst="rect">
              <a:avLst/>
            </a:prstGeom>
            <a:solidFill>
              <a:schemeClr val="accent3">
                <a:lumMod val="95000"/>
              </a:schemeClr>
            </a:solidFill>
          </p:spPr>
          <p:txBody>
            <a:bodyPr wrap="square" rtlCol="0">
              <a:spAutoFit/>
            </a:bodyPr>
            <a:lstStyle/>
            <a:p>
              <a:endParaRPr lang="x-none" dirty="0"/>
            </a:p>
          </p:txBody>
        </p:sp>
        <p:pic>
          <p:nvPicPr>
            <p:cNvPr id="20" name="Graphic 22" descr="Woman Shrugging outline">
              <a:extLst>
                <a:ext uri="{FF2B5EF4-FFF2-40B4-BE49-F238E27FC236}">
                  <a16:creationId xmlns:a16="http://schemas.microsoft.com/office/drawing/2014/main" id="{C9021E55-60AD-3C45-9F7B-085F8EFC9F0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2590725" y="813268"/>
              <a:ext cx="1303052" cy="1299523"/>
            </a:xfrm>
            <a:prstGeom prst="rect">
              <a:avLst/>
            </a:prstGeom>
          </p:spPr>
        </p:pic>
        <p:pic>
          <p:nvPicPr>
            <p:cNvPr id="21" name="Graphic 23" descr="Man outline">
              <a:extLst>
                <a:ext uri="{FF2B5EF4-FFF2-40B4-BE49-F238E27FC236}">
                  <a16:creationId xmlns:a16="http://schemas.microsoft.com/office/drawing/2014/main" id="{41ADD94E-8ACA-0741-A555-910AD25D8C1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3354612" y="761626"/>
              <a:ext cx="1303052" cy="1299523"/>
            </a:xfrm>
            <a:prstGeom prst="rect">
              <a:avLst/>
            </a:prstGeom>
          </p:spPr>
        </p:pic>
        <p:pic>
          <p:nvPicPr>
            <p:cNvPr id="22" name="Graphic 24" descr="Woman Shrugging outline">
              <a:extLst>
                <a:ext uri="{FF2B5EF4-FFF2-40B4-BE49-F238E27FC236}">
                  <a16:creationId xmlns:a16="http://schemas.microsoft.com/office/drawing/2014/main" id="{51488499-0E49-4942-B8CC-A4434E4F3E1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5475236" y="813268"/>
              <a:ext cx="1303052" cy="1299523"/>
            </a:xfrm>
            <a:prstGeom prst="rect">
              <a:avLst/>
            </a:prstGeom>
          </p:spPr>
        </p:pic>
        <p:pic>
          <p:nvPicPr>
            <p:cNvPr id="23" name="Graphic 25" descr="Man outline">
              <a:extLst>
                <a:ext uri="{FF2B5EF4-FFF2-40B4-BE49-F238E27FC236}">
                  <a16:creationId xmlns:a16="http://schemas.microsoft.com/office/drawing/2014/main" id="{3484CC10-2796-F947-8B12-E3FB02E2A7F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4823710" y="761626"/>
              <a:ext cx="1303052" cy="1299523"/>
            </a:xfrm>
            <a:prstGeom prst="rect">
              <a:avLst/>
            </a:prstGeom>
          </p:spPr>
        </p:pic>
        <p:pic>
          <p:nvPicPr>
            <p:cNvPr id="24" name="Graphic 26" descr="Woman Shrugging outline">
              <a:extLst>
                <a:ext uri="{FF2B5EF4-FFF2-40B4-BE49-F238E27FC236}">
                  <a16:creationId xmlns:a16="http://schemas.microsoft.com/office/drawing/2014/main" id="{442BB2B5-72A8-144D-9000-4989CE74AB5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4089161" y="787447"/>
              <a:ext cx="1303052" cy="1299523"/>
            </a:xfrm>
            <a:prstGeom prst="rect">
              <a:avLst/>
            </a:prstGeom>
          </p:spPr>
        </p:pic>
        <p:pic>
          <p:nvPicPr>
            <p:cNvPr id="25" name="Graphic 27" descr="Woman Shrugging outline">
              <a:extLst>
                <a:ext uri="{FF2B5EF4-FFF2-40B4-BE49-F238E27FC236}">
                  <a16:creationId xmlns:a16="http://schemas.microsoft.com/office/drawing/2014/main" id="{EA278621-E616-FC4B-8047-233B71BE4FA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2590725" y="2098633"/>
              <a:ext cx="1303052" cy="1299523"/>
            </a:xfrm>
            <a:prstGeom prst="rect">
              <a:avLst/>
            </a:prstGeom>
          </p:spPr>
        </p:pic>
        <p:pic>
          <p:nvPicPr>
            <p:cNvPr id="26" name="Graphic 28" descr="Man outline">
              <a:extLst>
                <a:ext uri="{FF2B5EF4-FFF2-40B4-BE49-F238E27FC236}">
                  <a16:creationId xmlns:a16="http://schemas.microsoft.com/office/drawing/2014/main" id="{660ED091-13ED-5A4B-9D2F-86233ABE084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3354612" y="2046991"/>
              <a:ext cx="1303052" cy="1299523"/>
            </a:xfrm>
            <a:prstGeom prst="rect">
              <a:avLst/>
            </a:prstGeom>
          </p:spPr>
        </p:pic>
        <p:pic>
          <p:nvPicPr>
            <p:cNvPr id="27" name="Graphic 29" descr="Woman Shrugging outline">
              <a:extLst>
                <a:ext uri="{FF2B5EF4-FFF2-40B4-BE49-F238E27FC236}">
                  <a16:creationId xmlns:a16="http://schemas.microsoft.com/office/drawing/2014/main" id="{DFEE871C-9F67-B444-A72B-3813365CC23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5475236" y="2098633"/>
              <a:ext cx="1303052" cy="1299523"/>
            </a:xfrm>
            <a:prstGeom prst="rect">
              <a:avLst/>
            </a:prstGeom>
          </p:spPr>
        </p:pic>
        <p:pic>
          <p:nvPicPr>
            <p:cNvPr id="28" name="Graphic 30" descr="Man outline">
              <a:extLst>
                <a:ext uri="{FF2B5EF4-FFF2-40B4-BE49-F238E27FC236}">
                  <a16:creationId xmlns:a16="http://schemas.microsoft.com/office/drawing/2014/main" id="{D29A55D1-BF41-4B44-B0ED-B1197340F73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4823710" y="2046991"/>
              <a:ext cx="1303052" cy="1299523"/>
            </a:xfrm>
            <a:prstGeom prst="rect">
              <a:avLst/>
            </a:prstGeom>
          </p:spPr>
        </p:pic>
        <p:pic>
          <p:nvPicPr>
            <p:cNvPr id="29" name="Graphic 31" descr="Woman Shrugging outline">
              <a:extLst>
                <a:ext uri="{FF2B5EF4-FFF2-40B4-BE49-F238E27FC236}">
                  <a16:creationId xmlns:a16="http://schemas.microsoft.com/office/drawing/2014/main" id="{7274E4DE-3ED4-E74A-B3BE-EAB1C8ECDA5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4089161" y="2072812"/>
              <a:ext cx="1303052" cy="1299523"/>
            </a:xfrm>
            <a:prstGeom prst="rect">
              <a:avLst/>
            </a:prstGeom>
          </p:spPr>
        </p:pic>
      </p:grpSp>
      <p:sp>
        <p:nvSpPr>
          <p:cNvPr id="30" name="TextBox 29">
            <a:extLst>
              <a:ext uri="{FF2B5EF4-FFF2-40B4-BE49-F238E27FC236}">
                <a16:creationId xmlns:a16="http://schemas.microsoft.com/office/drawing/2014/main" id="{C96BFE55-A0FE-9348-A317-F865A932001B}"/>
              </a:ext>
            </a:extLst>
          </p:cNvPr>
          <p:cNvSpPr txBox="1"/>
          <p:nvPr/>
        </p:nvSpPr>
        <p:spPr>
          <a:xfrm>
            <a:off x="6530474" y="4893960"/>
            <a:ext cx="4692847" cy="692491"/>
          </a:xfrm>
          <a:prstGeom prst="rect">
            <a:avLst/>
          </a:prstGeom>
          <a:noFill/>
        </p:spPr>
        <p:txBody>
          <a:bodyPr wrap="square" lIns="91436" tIns="45717" rIns="91436" bIns="45717" rtlCol="0">
            <a:spAutoFit/>
          </a:bodyPr>
          <a:lstStyle/>
          <a:p>
            <a:pPr algn="ctr"/>
            <a:r>
              <a:rPr lang="x-none" sz="3900" dirty="0">
                <a:latin typeface="Times New Roman" pitchFamily="18" charset="0"/>
                <a:cs typeface="Times New Roman" pitchFamily="18" charset="0"/>
              </a:rPr>
              <a:t>Mật độ dân </a:t>
            </a:r>
            <a:r>
              <a:rPr lang="x-none" sz="3900">
                <a:latin typeface="Times New Roman" pitchFamily="18" charset="0"/>
                <a:cs typeface="Times New Roman" pitchFamily="18" charset="0"/>
              </a:rPr>
              <a:t>số </a:t>
            </a:r>
            <a:r>
              <a:rPr lang="en-US" sz="3900" dirty="0" err="1" smtClean="0">
                <a:latin typeface="Times New Roman" pitchFamily="18" charset="0"/>
                <a:cs typeface="Times New Roman" pitchFamily="18" charset="0"/>
              </a:rPr>
              <a:t>cao</a:t>
            </a:r>
            <a:r>
              <a:rPr lang="en-US" sz="3900" dirty="0" smtClean="0">
                <a:latin typeface="Times New Roman" pitchFamily="18" charset="0"/>
                <a:cs typeface="Times New Roman" pitchFamily="18" charset="0"/>
              </a:rPr>
              <a:t> </a:t>
            </a:r>
            <a:r>
              <a:rPr lang="en-US" sz="3900" dirty="0" err="1" smtClean="0">
                <a:latin typeface="Times New Roman" pitchFamily="18" charset="0"/>
                <a:cs typeface="Times New Roman" pitchFamily="18" charset="0"/>
              </a:rPr>
              <a:t>hơn</a:t>
            </a:r>
            <a:endParaRPr lang="x-none" sz="3900" dirty="0">
              <a:latin typeface="Times New Roman" pitchFamily="18" charset="0"/>
              <a:cs typeface="Times New Roman" pitchFamily="18" charset="0"/>
            </a:endParaRPr>
          </a:p>
        </p:txBody>
      </p:sp>
    </p:spTree>
    <p:extLst>
      <p:ext uri="{BB962C8B-B14F-4D97-AF65-F5344CB8AC3E}">
        <p14:creationId xmlns:p14="http://schemas.microsoft.com/office/powerpoint/2010/main" val="23696161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Map&#10;&#10;Description automatically generated">
            <a:extLst>
              <a:ext uri="{FF2B5EF4-FFF2-40B4-BE49-F238E27FC236}">
                <a16:creationId xmlns:a16="http://schemas.microsoft.com/office/drawing/2014/main" id="{DEF885F2-C70D-1543-AE7D-36F2F5EA5D6C}"/>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76674" y="1054100"/>
            <a:ext cx="8915376" cy="5523978"/>
          </a:xfrm>
          <a:prstGeom prst="rect">
            <a:avLst/>
          </a:prstGeom>
          <a:noFill/>
          <a:ln>
            <a:noFill/>
          </a:ln>
        </p:spPr>
      </p:pic>
    </p:spTree>
    <p:extLst>
      <p:ext uri="{BB962C8B-B14F-4D97-AF65-F5344CB8AC3E}">
        <p14:creationId xmlns:p14="http://schemas.microsoft.com/office/powerpoint/2010/main" val="582767409"/>
      </p:ext>
    </p:extLst>
  </p:cSld>
  <p:clrMapOvr>
    <a:masterClrMapping/>
  </p:clrMapOvr>
  <p:transition>
    <p:rand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A8367C9-61A8-435B-A319-25563C6B11CD}"/>
              </a:ext>
            </a:extLst>
          </p:cNvPr>
          <p:cNvSpPr/>
          <p:nvPr/>
        </p:nvSpPr>
        <p:spPr>
          <a:xfrm>
            <a:off x="298452" y="124031"/>
            <a:ext cx="6711948" cy="714364"/>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3" name="Oval 2">
            <a:extLst>
              <a:ext uri="{FF2B5EF4-FFF2-40B4-BE49-F238E27FC236}">
                <a16:creationId xmlns:a16="http://schemas.microsoft.com/office/drawing/2014/main" id="{9FC086AA-0B8A-4B54-9014-1230632CBBA6}"/>
              </a:ext>
            </a:extLst>
          </p:cNvPr>
          <p:cNvSpPr/>
          <p:nvPr/>
        </p:nvSpPr>
        <p:spPr>
          <a:xfrm>
            <a:off x="102725" y="25811"/>
            <a:ext cx="947567" cy="937603"/>
          </a:xfrm>
          <a:prstGeom prst="ellipse">
            <a:avLst/>
          </a:prstGeom>
          <a:solidFill>
            <a:schemeClr val="accent2"/>
          </a:solidFill>
          <a:ln>
            <a:solidFill>
              <a:schemeClr val="accent1">
                <a:shade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733" b="1">
                <a:latin typeface="Arial" panose="020B0604020202020204" pitchFamily="34" charset="0"/>
                <a:cs typeface="Arial" panose="020B0604020202020204" pitchFamily="34" charset="0"/>
              </a:rPr>
              <a:t>2</a:t>
            </a:r>
            <a:endParaRPr lang="en-US" sz="3733"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03A4C430-11AD-4085-948E-B4E361A31015}"/>
              </a:ext>
            </a:extLst>
          </p:cNvPr>
          <p:cNvSpPr txBox="1"/>
          <p:nvPr/>
        </p:nvSpPr>
        <p:spPr>
          <a:xfrm>
            <a:off x="1165226" y="202223"/>
            <a:ext cx="6181872" cy="646331"/>
          </a:xfrm>
          <a:prstGeom prst="rect">
            <a:avLst/>
          </a:prstGeom>
          <a:noFill/>
        </p:spPr>
        <p:txBody>
          <a:bodyPr wrap="square" rtlCol="0">
            <a:spAutoFit/>
          </a:bodyPr>
          <a:lstStyle/>
          <a:p>
            <a:r>
              <a:rPr lang="en-US" sz="3600" b="1">
                <a:solidFill>
                  <a:schemeClr val="bg1"/>
                </a:solidFill>
                <a:latin typeface="Arial" panose="020B0604020202020204" pitchFamily="34" charset="0"/>
                <a:cs typeface="Arial" panose="020B0604020202020204" pitchFamily="34" charset="0"/>
              </a:rPr>
              <a:t>Phân bố dân cư thế giới</a:t>
            </a:r>
          </a:p>
        </p:txBody>
      </p:sp>
      <p:sp>
        <p:nvSpPr>
          <p:cNvPr id="6" name="Flowchart: Terminator 5">
            <a:extLst>
              <a:ext uri="{FF2B5EF4-FFF2-40B4-BE49-F238E27FC236}">
                <a16:creationId xmlns:a16="http://schemas.microsoft.com/office/drawing/2014/main" id="{644316B3-276B-4A7A-9D3A-03C4093C9DF6}"/>
              </a:ext>
            </a:extLst>
          </p:cNvPr>
          <p:cNvSpPr/>
          <p:nvPr/>
        </p:nvSpPr>
        <p:spPr>
          <a:xfrm>
            <a:off x="3130020" y="923692"/>
            <a:ext cx="5188688" cy="812429"/>
          </a:xfrm>
          <a:prstGeom prst="flowChartTerminator">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0C9D23A-237C-4DAE-90D3-65142328D180}"/>
              </a:ext>
            </a:extLst>
          </p:cNvPr>
          <p:cNvSpPr/>
          <p:nvPr/>
        </p:nvSpPr>
        <p:spPr>
          <a:xfrm>
            <a:off x="4210969" y="963414"/>
            <a:ext cx="3026791" cy="196552"/>
          </a:xfrm>
          <a:prstGeom prst="rect">
            <a:avLst/>
          </a:prstGeom>
        </p:spPr>
        <p:txBody>
          <a:bodyPr wrap="none">
            <a:noAutofit/>
          </a:bodyPr>
          <a:lstStyle/>
          <a:p>
            <a:pPr algn="ctr"/>
            <a:r>
              <a:rPr lang="en-US" sz="4000" b="1" dirty="0" smtClean="0">
                <a:solidFill>
                  <a:srgbClr val="7030A0"/>
                </a:solidFill>
                <a:latin typeface="Arial" panose="020B0604020202020204" pitchFamily="34" charset="0"/>
                <a:cs typeface="Arial" panose="020B0604020202020204" pitchFamily="34" charset="0"/>
              </a:rPr>
              <a:t>CUỘC </a:t>
            </a:r>
            <a:r>
              <a:rPr lang="en-US" sz="4000" b="1" dirty="0">
                <a:solidFill>
                  <a:srgbClr val="7030A0"/>
                </a:solidFill>
                <a:latin typeface="Arial" panose="020B0604020202020204" pitchFamily="34" charset="0"/>
                <a:cs typeface="Arial" panose="020B0604020202020204" pitchFamily="34" charset="0"/>
              </a:rPr>
              <a:t>ĐUA KÌ THÚ</a:t>
            </a:r>
          </a:p>
        </p:txBody>
      </p:sp>
      <p:sp>
        <p:nvSpPr>
          <p:cNvPr id="10" name="Rectangle 9">
            <a:extLst>
              <a:ext uri="{FF2B5EF4-FFF2-40B4-BE49-F238E27FC236}">
                <a16:creationId xmlns:a16="http://schemas.microsoft.com/office/drawing/2014/main" id="{1FDD073D-79D8-4FAD-BEBE-0FFF791E2931}"/>
              </a:ext>
            </a:extLst>
          </p:cNvPr>
          <p:cNvSpPr/>
          <p:nvPr/>
        </p:nvSpPr>
        <p:spPr>
          <a:xfrm>
            <a:off x="535172" y="1610861"/>
            <a:ext cx="11121656" cy="4967514"/>
          </a:xfrm>
          <a:prstGeom prst="rect">
            <a:avLst/>
          </a:prstGeom>
        </p:spPr>
        <p:txBody>
          <a:bodyPr wrap="square">
            <a:spAutoFit/>
          </a:bodyPr>
          <a:lstStyle/>
          <a:p>
            <a:pPr algn="just">
              <a:lnSpc>
                <a:spcPct val="120000"/>
              </a:lnSpc>
              <a:spcAft>
                <a:spcPts val="0"/>
              </a:spcAft>
              <a:tabLst>
                <a:tab pos="857250" algn="l"/>
              </a:tabLst>
            </a:pPr>
            <a:r>
              <a:rPr lang="vi-VN" sz="4400" b="1" dirty="0">
                <a:solidFill>
                  <a:srgbClr val="FF0000"/>
                </a:solidFill>
                <a:latin typeface="+mj-lt"/>
                <a:ea typeface="Cambria" panose="02040503050406030204" pitchFamily="18" charset="0"/>
                <a:cs typeface="Times New Roman" panose="02020603050405020304" pitchFamily="18" charset="0"/>
              </a:rPr>
              <a:t>Trong vòng 1 phút, các </a:t>
            </a:r>
            <a:r>
              <a:rPr lang="en-US" sz="4400" b="1" dirty="0" err="1" smtClean="0">
                <a:solidFill>
                  <a:srgbClr val="FF0000"/>
                </a:solidFill>
                <a:latin typeface="Times New Roman" pitchFamily="18" charset="0"/>
                <a:ea typeface="Cambria" panose="02040503050406030204" pitchFamily="18" charset="0"/>
                <a:cs typeface="Times New Roman" pitchFamily="18" charset="0"/>
              </a:rPr>
              <a:t>bạn</a:t>
            </a:r>
            <a:r>
              <a:rPr lang="vi-VN" sz="4400" b="1" dirty="0" smtClean="0">
                <a:solidFill>
                  <a:srgbClr val="FF0000"/>
                </a:solidFill>
                <a:latin typeface="+mj-lt"/>
                <a:ea typeface="Cambria" panose="02040503050406030204" pitchFamily="18" charset="0"/>
                <a:cs typeface="Times New Roman" panose="02020603050405020304" pitchFamily="18" charset="0"/>
              </a:rPr>
              <a:t> </a:t>
            </a:r>
            <a:r>
              <a:rPr lang="vi-VN" sz="4400" b="1" dirty="0">
                <a:solidFill>
                  <a:srgbClr val="FF0000"/>
                </a:solidFill>
                <a:latin typeface="+mj-lt"/>
                <a:ea typeface="Cambria" panose="02040503050406030204" pitchFamily="18" charset="0"/>
                <a:cs typeface="Times New Roman" panose="02020603050405020304" pitchFamily="18" charset="0"/>
              </a:rPr>
              <a:t>nhanh </a:t>
            </a:r>
            <a:r>
              <a:rPr lang="vi-VN" sz="4400" b="1" dirty="0" smtClean="0">
                <a:solidFill>
                  <a:srgbClr val="FF0000"/>
                </a:solidFill>
                <a:latin typeface="+mj-lt"/>
                <a:ea typeface="Cambria" panose="02040503050406030204" pitchFamily="18" charset="0"/>
                <a:cs typeface="Times New Roman" panose="02020603050405020304" pitchFamily="18" charset="0"/>
              </a:rPr>
              <a:t>chóng</a:t>
            </a:r>
            <a:r>
              <a:rPr lang="en-US" sz="4400" b="1" dirty="0" smtClean="0">
                <a:solidFill>
                  <a:srgbClr val="FF0000"/>
                </a:solidFill>
                <a:latin typeface="+mj-lt"/>
                <a:ea typeface="Cambria" panose="02040503050406030204" pitchFamily="18" charset="0"/>
                <a:cs typeface="Times New Roman" panose="02020603050405020304" pitchFamily="18" charset="0"/>
              </a:rPr>
              <a:t> </a:t>
            </a:r>
            <a:r>
              <a:rPr lang="vi-VN" sz="4400" b="1" dirty="0" smtClean="0">
                <a:solidFill>
                  <a:srgbClr val="FF0000"/>
                </a:solidFill>
                <a:latin typeface="+mj-lt"/>
                <a:ea typeface="Cambria" panose="02040503050406030204" pitchFamily="18" charset="0"/>
                <a:cs typeface="Times New Roman" panose="02020603050405020304" pitchFamily="18" charset="0"/>
              </a:rPr>
              <a:t> </a:t>
            </a:r>
            <a:r>
              <a:rPr lang="en-US" sz="4400" b="1" dirty="0" err="1" smtClean="0">
                <a:solidFill>
                  <a:srgbClr val="FF0000"/>
                </a:solidFill>
                <a:latin typeface="Times New Roman" pitchFamily="18" charset="0"/>
                <a:ea typeface="Cambria" panose="02040503050406030204" pitchFamily="18" charset="0"/>
                <a:cs typeface="Times New Roman" pitchFamily="18" charset="0"/>
              </a:rPr>
              <a:t>dùng</a:t>
            </a:r>
            <a:r>
              <a:rPr lang="en-US" sz="4400" b="1" dirty="0" smtClean="0">
                <a:solidFill>
                  <a:srgbClr val="FF0000"/>
                </a:solidFill>
                <a:latin typeface="Times New Roman" pitchFamily="18" charset="0"/>
                <a:ea typeface="Cambria" panose="02040503050406030204" pitchFamily="18" charset="0"/>
                <a:cs typeface="Times New Roman" pitchFamily="18" charset="0"/>
              </a:rPr>
              <a:t> </a:t>
            </a:r>
            <a:r>
              <a:rPr lang="en-US" sz="4400" b="1" dirty="0" err="1" smtClean="0">
                <a:solidFill>
                  <a:srgbClr val="FF0000"/>
                </a:solidFill>
                <a:latin typeface="Times New Roman" pitchFamily="18" charset="0"/>
                <a:ea typeface="Cambria" panose="02040503050406030204" pitchFamily="18" charset="0"/>
                <a:cs typeface="Times New Roman" pitchFamily="18" charset="0"/>
              </a:rPr>
              <a:t>bút</a:t>
            </a:r>
            <a:r>
              <a:rPr lang="en-US" sz="4400" b="1" dirty="0" smtClean="0">
                <a:solidFill>
                  <a:srgbClr val="FF0000"/>
                </a:solidFill>
                <a:latin typeface="Times New Roman" pitchFamily="18" charset="0"/>
                <a:ea typeface="Cambria" panose="02040503050406030204" pitchFamily="18" charset="0"/>
                <a:cs typeface="Times New Roman" pitchFamily="18" charset="0"/>
              </a:rPr>
              <a:t> </a:t>
            </a:r>
            <a:r>
              <a:rPr lang="en-US" sz="4400" b="1" dirty="0" err="1" smtClean="0">
                <a:solidFill>
                  <a:srgbClr val="FF0000"/>
                </a:solidFill>
                <a:latin typeface="Times New Roman" pitchFamily="18" charset="0"/>
                <a:ea typeface="Cambria" panose="02040503050406030204" pitchFamily="18" charset="0"/>
                <a:cs typeface="Times New Roman" pitchFamily="18" charset="0"/>
              </a:rPr>
              <a:t>màu</a:t>
            </a:r>
            <a:r>
              <a:rPr lang="en-US" sz="4400" b="1" dirty="0" smtClean="0">
                <a:solidFill>
                  <a:srgbClr val="FF0000"/>
                </a:solidFill>
                <a:latin typeface="Times New Roman" pitchFamily="18" charset="0"/>
                <a:ea typeface="Cambria" panose="02040503050406030204" pitchFamily="18" charset="0"/>
                <a:cs typeface="Times New Roman" pitchFamily="18" charset="0"/>
              </a:rPr>
              <a:t> </a:t>
            </a:r>
            <a:r>
              <a:rPr lang="en-US" sz="4400" b="1" dirty="0" err="1" smtClean="0">
                <a:solidFill>
                  <a:srgbClr val="FF0000"/>
                </a:solidFill>
                <a:latin typeface="Times New Roman" pitchFamily="18" charset="0"/>
                <a:ea typeface="Cambria" panose="02040503050406030204" pitchFamily="18" charset="0"/>
                <a:cs typeface="Times New Roman" pitchFamily="18" charset="0"/>
              </a:rPr>
              <a:t>xanh</a:t>
            </a:r>
            <a:r>
              <a:rPr lang="en-US" sz="4400" b="1" dirty="0" smtClean="0">
                <a:solidFill>
                  <a:srgbClr val="FF0000"/>
                </a:solidFill>
                <a:latin typeface="Times New Roman" pitchFamily="18" charset="0"/>
                <a:ea typeface="Cambria" panose="02040503050406030204" pitchFamily="18" charset="0"/>
                <a:cs typeface="Times New Roman" pitchFamily="18" charset="0"/>
              </a:rPr>
              <a:t> </a:t>
            </a:r>
            <a:r>
              <a:rPr lang="en-US" sz="4400" b="1" dirty="0" err="1" smtClean="0">
                <a:solidFill>
                  <a:srgbClr val="FF0000"/>
                </a:solidFill>
                <a:latin typeface="Times New Roman" pitchFamily="18" charset="0"/>
                <a:ea typeface="Cambria" panose="02040503050406030204" pitchFamily="18" charset="0"/>
                <a:cs typeface="Times New Roman" pitchFamily="18" charset="0"/>
              </a:rPr>
              <a:t>khoanh</a:t>
            </a:r>
            <a:r>
              <a:rPr lang="en-US" sz="4400" b="1" dirty="0" smtClean="0">
                <a:solidFill>
                  <a:srgbClr val="FF0000"/>
                </a:solidFill>
                <a:latin typeface="Times New Roman" pitchFamily="18" charset="0"/>
                <a:ea typeface="Cambria" panose="02040503050406030204" pitchFamily="18" charset="0"/>
                <a:cs typeface="Times New Roman" pitchFamily="18" charset="0"/>
              </a:rPr>
              <a:t> </a:t>
            </a:r>
            <a:r>
              <a:rPr lang="en-US" sz="4400" b="1" dirty="0" err="1" smtClean="0">
                <a:solidFill>
                  <a:srgbClr val="FF0000"/>
                </a:solidFill>
                <a:latin typeface="Times New Roman" pitchFamily="18" charset="0"/>
                <a:ea typeface="Cambria" panose="02040503050406030204" pitchFamily="18" charset="0"/>
                <a:cs typeface="Times New Roman" pitchFamily="18" charset="0"/>
              </a:rPr>
              <a:t>tròn</a:t>
            </a:r>
            <a:r>
              <a:rPr lang="en-US" sz="4400" b="1" dirty="0" smtClean="0">
                <a:solidFill>
                  <a:srgbClr val="FF0000"/>
                </a:solidFill>
                <a:latin typeface="Times New Roman" pitchFamily="18" charset="0"/>
                <a:ea typeface="Cambria" panose="02040503050406030204" pitchFamily="18" charset="0"/>
                <a:cs typeface="Times New Roman" pitchFamily="18" charset="0"/>
              </a:rPr>
              <a:t>,</a:t>
            </a:r>
            <a:r>
              <a:rPr lang="vi-VN" sz="4400" b="1" dirty="0" smtClean="0">
                <a:solidFill>
                  <a:srgbClr val="FF0000"/>
                </a:solidFill>
                <a:latin typeface="+mj-lt"/>
                <a:ea typeface="Cambria" panose="02040503050406030204" pitchFamily="18" charset="0"/>
                <a:cs typeface="Times New Roman" panose="02020603050405020304" pitchFamily="18" charset="0"/>
              </a:rPr>
              <a:t> </a:t>
            </a:r>
            <a:r>
              <a:rPr lang="vi-VN" sz="4400" b="1" dirty="0">
                <a:solidFill>
                  <a:srgbClr val="FF0000"/>
                </a:solidFill>
                <a:latin typeface="+mj-lt"/>
                <a:ea typeface="Cambria" panose="02040503050406030204" pitchFamily="18" charset="0"/>
                <a:cs typeface="Times New Roman" panose="02020603050405020304" pitchFamily="18" charset="0"/>
              </a:rPr>
              <a:t>ghi tên các khu vực có số MĐDS dưới 5 người/km</a:t>
            </a:r>
            <a:r>
              <a:rPr lang="vi-VN" sz="4400" b="1" baseline="30000" dirty="0">
                <a:solidFill>
                  <a:srgbClr val="FF0000"/>
                </a:solidFill>
                <a:latin typeface="+mj-lt"/>
                <a:ea typeface="Cambria" panose="02040503050406030204" pitchFamily="18" charset="0"/>
                <a:cs typeface="Times New Roman" panose="02020603050405020304" pitchFamily="18" charset="0"/>
              </a:rPr>
              <a:t>2 </a:t>
            </a:r>
            <a:r>
              <a:rPr lang="vi-VN" sz="4400" b="1" dirty="0">
                <a:solidFill>
                  <a:srgbClr val="FF0000"/>
                </a:solidFill>
                <a:latin typeface="+mj-lt"/>
                <a:ea typeface="Cambria" panose="02040503050406030204" pitchFamily="18" charset="0"/>
                <a:cs typeface="Times New Roman" panose="02020603050405020304" pitchFamily="18" charset="0"/>
              </a:rPr>
              <a:t> và </a:t>
            </a:r>
            <a:r>
              <a:rPr lang="en-US" sz="4400" b="1" dirty="0" err="1" smtClean="0">
                <a:solidFill>
                  <a:srgbClr val="FF0000"/>
                </a:solidFill>
                <a:latin typeface="Times New Roman" pitchFamily="18" charset="0"/>
                <a:ea typeface="Cambria" panose="02040503050406030204" pitchFamily="18" charset="0"/>
                <a:cs typeface="Times New Roman" pitchFamily="18" charset="0"/>
              </a:rPr>
              <a:t>dùng</a:t>
            </a:r>
            <a:r>
              <a:rPr lang="en-US" sz="4400" b="1" dirty="0" smtClean="0">
                <a:solidFill>
                  <a:srgbClr val="FF0000"/>
                </a:solidFill>
                <a:latin typeface="Times New Roman" pitchFamily="18" charset="0"/>
                <a:ea typeface="Cambria" panose="02040503050406030204" pitchFamily="18" charset="0"/>
                <a:cs typeface="Times New Roman" pitchFamily="18" charset="0"/>
              </a:rPr>
              <a:t> </a:t>
            </a:r>
            <a:r>
              <a:rPr lang="en-US" sz="4400" b="1" dirty="0" err="1" smtClean="0">
                <a:solidFill>
                  <a:srgbClr val="FF0000"/>
                </a:solidFill>
                <a:latin typeface="Times New Roman" pitchFamily="18" charset="0"/>
                <a:ea typeface="Cambria" panose="02040503050406030204" pitchFamily="18" charset="0"/>
                <a:cs typeface="Times New Roman" pitchFamily="18" charset="0"/>
              </a:rPr>
              <a:t>bút</a:t>
            </a:r>
            <a:r>
              <a:rPr lang="en-US" sz="4400" b="1" dirty="0" smtClean="0">
                <a:solidFill>
                  <a:srgbClr val="FF0000"/>
                </a:solidFill>
                <a:latin typeface="Times New Roman" pitchFamily="18" charset="0"/>
                <a:ea typeface="Cambria" panose="02040503050406030204" pitchFamily="18" charset="0"/>
                <a:cs typeface="Times New Roman" pitchFamily="18" charset="0"/>
              </a:rPr>
              <a:t> </a:t>
            </a:r>
            <a:r>
              <a:rPr lang="en-US" sz="4400" b="1" dirty="0" err="1" smtClean="0">
                <a:solidFill>
                  <a:srgbClr val="FF0000"/>
                </a:solidFill>
                <a:latin typeface="Times New Roman" pitchFamily="18" charset="0"/>
                <a:ea typeface="Cambria" panose="02040503050406030204" pitchFamily="18" charset="0"/>
                <a:cs typeface="Times New Roman" pitchFamily="18" charset="0"/>
              </a:rPr>
              <a:t>màu</a:t>
            </a:r>
            <a:r>
              <a:rPr lang="en-US" sz="4400" b="1" dirty="0" smtClean="0">
                <a:solidFill>
                  <a:srgbClr val="FF0000"/>
                </a:solidFill>
                <a:latin typeface="Times New Roman" pitchFamily="18" charset="0"/>
                <a:ea typeface="Cambria" panose="02040503050406030204" pitchFamily="18" charset="0"/>
                <a:cs typeface="Times New Roman" pitchFamily="18" charset="0"/>
              </a:rPr>
              <a:t> </a:t>
            </a:r>
            <a:r>
              <a:rPr lang="en-US" sz="4400" b="1" dirty="0" err="1" smtClean="0">
                <a:solidFill>
                  <a:srgbClr val="FF0000"/>
                </a:solidFill>
                <a:latin typeface="Times New Roman" pitchFamily="18" charset="0"/>
                <a:ea typeface="Cambria" panose="02040503050406030204" pitchFamily="18" charset="0"/>
                <a:cs typeface="Times New Roman" pitchFamily="18" charset="0"/>
              </a:rPr>
              <a:t>đen</a:t>
            </a:r>
            <a:r>
              <a:rPr lang="en-US" sz="4400" b="1" dirty="0">
                <a:solidFill>
                  <a:srgbClr val="FF0000"/>
                </a:solidFill>
                <a:latin typeface="Times New Roman" pitchFamily="18" charset="0"/>
                <a:ea typeface="Cambria" panose="02040503050406030204" pitchFamily="18" charset="0"/>
                <a:cs typeface="Times New Roman" pitchFamily="18" charset="0"/>
              </a:rPr>
              <a:t> </a:t>
            </a:r>
            <a:r>
              <a:rPr lang="en-US" sz="4400" b="1" dirty="0" err="1">
                <a:solidFill>
                  <a:srgbClr val="FF0000"/>
                </a:solidFill>
                <a:latin typeface="Times New Roman" pitchFamily="18" charset="0"/>
                <a:ea typeface="Cambria" panose="02040503050406030204" pitchFamily="18" charset="0"/>
                <a:cs typeface="Times New Roman" pitchFamily="18" charset="0"/>
              </a:rPr>
              <a:t>khoanh</a:t>
            </a:r>
            <a:r>
              <a:rPr lang="en-US" sz="4400" b="1" dirty="0">
                <a:solidFill>
                  <a:srgbClr val="FF0000"/>
                </a:solidFill>
                <a:latin typeface="Times New Roman" pitchFamily="18" charset="0"/>
                <a:ea typeface="Cambria" panose="02040503050406030204" pitchFamily="18" charset="0"/>
                <a:cs typeface="Times New Roman" pitchFamily="18" charset="0"/>
              </a:rPr>
              <a:t> </a:t>
            </a:r>
            <a:r>
              <a:rPr lang="en-US" sz="4400" b="1" dirty="0" err="1" smtClean="0">
                <a:solidFill>
                  <a:srgbClr val="FF0000"/>
                </a:solidFill>
                <a:latin typeface="Times New Roman" pitchFamily="18" charset="0"/>
                <a:ea typeface="Cambria" panose="02040503050406030204" pitchFamily="18" charset="0"/>
                <a:cs typeface="Times New Roman" pitchFamily="18" charset="0"/>
              </a:rPr>
              <a:t>tròn</a:t>
            </a:r>
            <a:r>
              <a:rPr lang="en-US" sz="4400" b="1" dirty="0" smtClean="0">
                <a:solidFill>
                  <a:srgbClr val="FF0000"/>
                </a:solidFill>
                <a:latin typeface="Times New Roman" pitchFamily="18" charset="0"/>
                <a:ea typeface="Cambria" panose="02040503050406030204" pitchFamily="18" charset="0"/>
                <a:cs typeface="Times New Roman" pitchFamily="18" charset="0"/>
              </a:rPr>
              <a:t>,</a:t>
            </a:r>
            <a:r>
              <a:rPr lang="vi-VN" sz="4400" b="1" dirty="0" smtClean="0">
                <a:solidFill>
                  <a:srgbClr val="FF0000"/>
                </a:solidFill>
                <a:latin typeface="+mj-lt"/>
                <a:ea typeface="Cambria" panose="02040503050406030204" pitchFamily="18" charset="0"/>
                <a:cs typeface="Times New Roman" panose="02020603050405020304" pitchFamily="18" charset="0"/>
              </a:rPr>
              <a:t> </a:t>
            </a:r>
            <a:r>
              <a:rPr lang="vi-VN" sz="4400" b="1" dirty="0">
                <a:solidFill>
                  <a:srgbClr val="FF0000"/>
                </a:solidFill>
                <a:latin typeface="+mj-lt"/>
                <a:ea typeface="Cambria" panose="02040503050406030204" pitchFamily="18" charset="0"/>
                <a:cs typeface="Times New Roman" panose="02020603050405020304" pitchFamily="18" charset="0"/>
              </a:rPr>
              <a:t>ghi tên các khu vực có số MĐDS trên </a:t>
            </a:r>
            <a:r>
              <a:rPr lang="en-US" sz="4400" b="1" dirty="0" smtClean="0">
                <a:solidFill>
                  <a:srgbClr val="FF0000"/>
                </a:solidFill>
                <a:latin typeface="Times New Roman" pitchFamily="18" charset="0"/>
                <a:ea typeface="Cambria" panose="02040503050406030204" pitchFamily="18" charset="0"/>
                <a:cs typeface="Times New Roman" pitchFamily="18" charset="0"/>
              </a:rPr>
              <a:t>250</a:t>
            </a:r>
            <a:r>
              <a:rPr lang="vi-VN" sz="4400" b="1" dirty="0" smtClean="0">
                <a:solidFill>
                  <a:srgbClr val="FF0000"/>
                </a:solidFill>
                <a:latin typeface="+mj-lt"/>
                <a:ea typeface="Cambria" panose="02040503050406030204" pitchFamily="18" charset="0"/>
                <a:cs typeface="Times New Roman" panose="02020603050405020304" pitchFamily="18" charset="0"/>
              </a:rPr>
              <a:t> </a:t>
            </a:r>
            <a:r>
              <a:rPr lang="vi-VN" sz="4400" b="1" dirty="0">
                <a:solidFill>
                  <a:srgbClr val="FF0000"/>
                </a:solidFill>
                <a:latin typeface="+mj-lt"/>
                <a:ea typeface="Cambria" panose="02040503050406030204" pitchFamily="18" charset="0"/>
                <a:cs typeface="Times New Roman" panose="02020603050405020304" pitchFamily="18" charset="0"/>
              </a:rPr>
              <a:t>người/km</a:t>
            </a:r>
            <a:r>
              <a:rPr lang="vi-VN" sz="4400" b="1" baseline="30000" dirty="0">
                <a:solidFill>
                  <a:srgbClr val="FF0000"/>
                </a:solidFill>
                <a:latin typeface="+mj-lt"/>
                <a:ea typeface="Cambria" panose="02040503050406030204" pitchFamily="18" charset="0"/>
                <a:cs typeface="Times New Roman" panose="02020603050405020304" pitchFamily="18" charset="0"/>
              </a:rPr>
              <a:t>2 </a:t>
            </a:r>
            <a:r>
              <a:rPr lang="en-US" sz="4400" b="1" dirty="0" err="1" smtClean="0">
                <a:solidFill>
                  <a:srgbClr val="FF0000"/>
                </a:solidFill>
                <a:latin typeface="Times New Roman" pitchFamily="18" charset="0"/>
                <a:ea typeface="Cambria" panose="02040503050406030204" pitchFamily="18" charset="0"/>
                <a:cs typeface="Times New Roman" pitchFamily="18" charset="0"/>
              </a:rPr>
              <a:t>trên</a:t>
            </a:r>
            <a:r>
              <a:rPr lang="en-US" sz="4400" b="1" dirty="0" smtClean="0">
                <a:solidFill>
                  <a:srgbClr val="FF0000"/>
                </a:solidFill>
                <a:latin typeface="+mj-lt"/>
                <a:ea typeface="Cambria" panose="02040503050406030204" pitchFamily="18" charset="0"/>
                <a:cs typeface="Times New Roman" panose="02020603050405020304" pitchFamily="18" charset="0"/>
              </a:rPr>
              <a:t> </a:t>
            </a:r>
            <a:r>
              <a:rPr lang="vi-VN" sz="4400" b="1" dirty="0" smtClean="0">
                <a:solidFill>
                  <a:srgbClr val="FF0000"/>
                </a:solidFill>
                <a:latin typeface="+mj-lt"/>
                <a:ea typeface="Cambria" panose="02040503050406030204" pitchFamily="18" charset="0"/>
                <a:cs typeface="Times New Roman" panose="02020603050405020304" pitchFamily="18" charset="0"/>
              </a:rPr>
              <a:t> </a:t>
            </a:r>
            <a:r>
              <a:rPr lang="vi-VN" sz="4400" b="1" dirty="0">
                <a:solidFill>
                  <a:srgbClr val="FF0000"/>
                </a:solidFill>
                <a:latin typeface="+mj-lt"/>
                <a:ea typeface="Cambria" panose="02040503050406030204" pitchFamily="18" charset="0"/>
                <a:cs typeface="Times New Roman" panose="02020603050405020304" pitchFamily="18" charset="0"/>
              </a:rPr>
              <a:t>lược đồ </a:t>
            </a:r>
            <a:r>
              <a:rPr lang="en-US" sz="4400" b="1" dirty="0" err="1" smtClean="0">
                <a:solidFill>
                  <a:srgbClr val="FF0000"/>
                </a:solidFill>
                <a:latin typeface="Times New Roman" pitchFamily="18" charset="0"/>
                <a:ea typeface="Cambria" panose="02040503050406030204" pitchFamily="18" charset="0"/>
                <a:cs typeface="Times New Roman" pitchFamily="18" charset="0"/>
              </a:rPr>
              <a:t>nhé</a:t>
            </a:r>
            <a:r>
              <a:rPr lang="vi-VN" sz="4400" b="1" dirty="0" smtClean="0">
                <a:solidFill>
                  <a:srgbClr val="FF0000"/>
                </a:solidFill>
                <a:latin typeface="Times New Roman" pitchFamily="18" charset="0"/>
                <a:ea typeface="Cambria" panose="02040503050406030204" pitchFamily="18" charset="0"/>
                <a:cs typeface="Times New Roman" pitchFamily="18" charset="0"/>
              </a:rPr>
              <a:t>.</a:t>
            </a:r>
            <a:r>
              <a:rPr lang="vi-VN" sz="4400" b="1" dirty="0" smtClean="0">
                <a:solidFill>
                  <a:srgbClr val="FF0000"/>
                </a:solidFill>
                <a:latin typeface="+mj-lt"/>
                <a:ea typeface="Cambria" panose="02040503050406030204" pitchFamily="18" charset="0"/>
                <a:cs typeface="Times New Roman" panose="02020603050405020304" pitchFamily="18" charset="0"/>
              </a:rPr>
              <a:t> </a:t>
            </a:r>
            <a:endParaRPr lang="en-US" sz="4400" b="1" dirty="0">
              <a:solidFill>
                <a:srgbClr val="FF0000"/>
              </a:solidFill>
              <a:latin typeface="+mj-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54089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图片 3077" descr="7">
            <a:extLst>
              <a:ext uri="{FF2B5EF4-FFF2-40B4-BE49-F238E27FC236}">
                <a16:creationId xmlns:a16="http://schemas.microsoft.com/office/drawing/2014/main" id="{CBDCAF94-8016-1A4A-9FCF-3885CDD88EC3}"/>
              </a:ext>
            </a:extLst>
          </p:cNvPr>
          <p:cNvPicPr>
            <a:picLocks noChangeAspect="1"/>
          </p:cNvPicPr>
          <p:nvPr/>
        </p:nvPicPr>
        <p:blipFill>
          <a:blip r:embed="rId2"/>
          <a:stretch>
            <a:fillRect/>
          </a:stretch>
        </p:blipFill>
        <p:spPr>
          <a:xfrm>
            <a:off x="43479" y="106457"/>
            <a:ext cx="1060468" cy="1529234"/>
          </a:xfrm>
          <a:prstGeom prst="rect">
            <a:avLst/>
          </a:prstGeom>
          <a:noFill/>
          <a:ln w="9525">
            <a:noFill/>
          </a:ln>
        </p:spPr>
      </p:pic>
      <p:pic>
        <p:nvPicPr>
          <p:cNvPr id="42" name="图片 3076" descr="6">
            <a:extLst>
              <a:ext uri="{FF2B5EF4-FFF2-40B4-BE49-F238E27FC236}">
                <a16:creationId xmlns:a16="http://schemas.microsoft.com/office/drawing/2014/main" id="{63196623-34D4-544C-BBDE-F10FE33A7B2D}"/>
              </a:ext>
            </a:extLst>
          </p:cNvPr>
          <p:cNvPicPr>
            <a:picLocks noChangeAspect="1"/>
          </p:cNvPicPr>
          <p:nvPr/>
        </p:nvPicPr>
        <p:blipFill>
          <a:blip r:embed="rId3"/>
          <a:stretch>
            <a:fillRect/>
          </a:stretch>
        </p:blipFill>
        <p:spPr>
          <a:xfrm>
            <a:off x="9703049" y="5290140"/>
            <a:ext cx="2550973" cy="1567860"/>
          </a:xfrm>
          <a:prstGeom prst="rect">
            <a:avLst/>
          </a:prstGeom>
          <a:noFill/>
          <a:ln w="9525">
            <a:noFill/>
          </a:ln>
        </p:spPr>
      </p:pic>
      <p:pic>
        <p:nvPicPr>
          <p:cNvPr id="35" name="Picture 34" descr="Map&#10;&#10;Description automatically generated">
            <a:extLst>
              <a:ext uri="{FF2B5EF4-FFF2-40B4-BE49-F238E27FC236}">
                <a16:creationId xmlns:a16="http://schemas.microsoft.com/office/drawing/2014/main" id="{DEF885F2-C70D-1543-AE7D-36F2F5EA5D6C}"/>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76674" y="1054100"/>
            <a:ext cx="8915376" cy="5523978"/>
          </a:xfrm>
          <a:prstGeom prst="rect">
            <a:avLst/>
          </a:prstGeom>
          <a:noFill/>
          <a:ln>
            <a:noFill/>
          </a:ln>
        </p:spPr>
      </p:pic>
    </p:spTree>
    <p:extLst>
      <p:ext uri="{BB962C8B-B14F-4D97-AF65-F5344CB8AC3E}">
        <p14:creationId xmlns:p14="http://schemas.microsoft.com/office/powerpoint/2010/main" val="3786365564"/>
      </p:ext>
    </p:extLst>
  </p:cSld>
  <p:clrMapOvr>
    <a:masterClrMapping/>
  </p:clrMapOvr>
  <p:transition>
    <p:random/>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EBAEF27-73EC-4815-9B49-A35529AC5EDA}"/>
              </a:ext>
            </a:extLst>
          </p:cNvPr>
          <p:cNvPicPr>
            <a:picLocks noChangeAspect="1"/>
          </p:cNvPicPr>
          <p:nvPr/>
        </p:nvPicPr>
        <p:blipFill rotWithShape="1">
          <a:blip r:embed="rId3"/>
          <a:srcRect l="26833" t="16740" r="21916" b="27044"/>
          <a:stretch/>
        </p:blipFill>
        <p:spPr>
          <a:xfrm>
            <a:off x="966788" y="170255"/>
            <a:ext cx="10563064" cy="6517490"/>
          </a:xfrm>
          <a:prstGeom prst="rect">
            <a:avLst/>
          </a:prstGeom>
        </p:spPr>
      </p:pic>
      <p:sp>
        <p:nvSpPr>
          <p:cNvPr id="7" name="TextBox 6">
            <a:extLst>
              <a:ext uri="{FF2B5EF4-FFF2-40B4-BE49-F238E27FC236}">
                <a16:creationId xmlns:a16="http://schemas.microsoft.com/office/drawing/2014/main" id="{17E97458-E138-4A1C-A6A9-5F1A98BE563D}"/>
              </a:ext>
            </a:extLst>
          </p:cNvPr>
          <p:cNvSpPr txBox="1"/>
          <p:nvPr/>
        </p:nvSpPr>
        <p:spPr>
          <a:xfrm>
            <a:off x="3154089" y="6164525"/>
            <a:ext cx="7308348" cy="523220"/>
          </a:xfrm>
          <a:prstGeom prst="rect">
            <a:avLst/>
          </a:prstGeom>
          <a:solidFill>
            <a:schemeClr val="bg1"/>
          </a:solidFill>
        </p:spPr>
        <p:txBody>
          <a:bodyPr wrap="square" rtlCol="0">
            <a:spAutoFit/>
          </a:bodyPr>
          <a:lstStyle/>
          <a:p>
            <a:r>
              <a:rPr lang="en-US" sz="2800" i="1">
                <a:solidFill>
                  <a:srgbClr val="0070C0"/>
                </a:solidFill>
                <a:latin typeface="Arial" panose="020B0604020202020204" pitchFamily="34" charset="0"/>
                <a:cs typeface="Arial" panose="020B0604020202020204" pitchFamily="34" charset="0"/>
              </a:rPr>
              <a:t>Hình 2. Phân bố dân cư thế giới năm 2018</a:t>
            </a:r>
          </a:p>
        </p:txBody>
      </p:sp>
      <p:sp>
        <p:nvSpPr>
          <p:cNvPr id="17" name="Rectangle 16">
            <a:extLst>
              <a:ext uri="{FF2B5EF4-FFF2-40B4-BE49-F238E27FC236}">
                <a16:creationId xmlns:a16="http://schemas.microsoft.com/office/drawing/2014/main" id="{20CA2DE9-0E9F-4D21-AA10-40418F2B9756}"/>
              </a:ext>
            </a:extLst>
          </p:cNvPr>
          <p:cNvSpPr/>
          <p:nvPr/>
        </p:nvSpPr>
        <p:spPr>
          <a:xfrm>
            <a:off x="4486230" y="1020544"/>
            <a:ext cx="1524000" cy="53172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sp>
        <p:nvSpPr>
          <p:cNvPr id="18" name="Rectangle 17">
            <a:extLst>
              <a:ext uri="{FF2B5EF4-FFF2-40B4-BE49-F238E27FC236}">
                <a16:creationId xmlns:a16="http://schemas.microsoft.com/office/drawing/2014/main" id="{75605A5E-7754-4846-AD61-F3A2AA494BF8}"/>
              </a:ext>
            </a:extLst>
          </p:cNvPr>
          <p:cNvSpPr/>
          <p:nvPr/>
        </p:nvSpPr>
        <p:spPr>
          <a:xfrm>
            <a:off x="2992710" y="1943963"/>
            <a:ext cx="2011680" cy="41366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sp>
        <p:nvSpPr>
          <p:cNvPr id="19" name="Rectangle 18">
            <a:extLst>
              <a:ext uri="{FF2B5EF4-FFF2-40B4-BE49-F238E27FC236}">
                <a16:creationId xmlns:a16="http://schemas.microsoft.com/office/drawing/2014/main" id="{E059FF87-F04E-4EAD-8E55-38A8F0FCC343}"/>
              </a:ext>
            </a:extLst>
          </p:cNvPr>
          <p:cNvSpPr/>
          <p:nvPr/>
        </p:nvSpPr>
        <p:spPr>
          <a:xfrm>
            <a:off x="4796583" y="2621602"/>
            <a:ext cx="1412241" cy="41366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sp>
        <p:nvSpPr>
          <p:cNvPr id="22" name="Rectangle 21">
            <a:extLst>
              <a:ext uri="{FF2B5EF4-FFF2-40B4-BE49-F238E27FC236}">
                <a16:creationId xmlns:a16="http://schemas.microsoft.com/office/drawing/2014/main" id="{D79734E9-9C8E-4E0D-89F5-388DC78E79A8}"/>
              </a:ext>
            </a:extLst>
          </p:cNvPr>
          <p:cNvSpPr/>
          <p:nvPr/>
        </p:nvSpPr>
        <p:spPr>
          <a:xfrm>
            <a:off x="7457742" y="2431395"/>
            <a:ext cx="1007604" cy="41366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sp>
        <p:nvSpPr>
          <p:cNvPr id="23" name="Rectangle 22">
            <a:extLst>
              <a:ext uri="{FF2B5EF4-FFF2-40B4-BE49-F238E27FC236}">
                <a16:creationId xmlns:a16="http://schemas.microsoft.com/office/drawing/2014/main" id="{03C6DBF6-02C1-4825-90B0-7267BE9C14A0}"/>
              </a:ext>
            </a:extLst>
          </p:cNvPr>
          <p:cNvSpPr/>
          <p:nvPr/>
        </p:nvSpPr>
        <p:spPr>
          <a:xfrm>
            <a:off x="9090793" y="1505634"/>
            <a:ext cx="1256758" cy="41366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sp>
        <p:nvSpPr>
          <p:cNvPr id="24" name="Rectangle 23">
            <a:extLst>
              <a:ext uri="{FF2B5EF4-FFF2-40B4-BE49-F238E27FC236}">
                <a16:creationId xmlns:a16="http://schemas.microsoft.com/office/drawing/2014/main" id="{D588FA8D-520B-4710-9BDB-3E7CDA95B1F3}"/>
              </a:ext>
            </a:extLst>
          </p:cNvPr>
          <p:cNvSpPr/>
          <p:nvPr/>
        </p:nvSpPr>
        <p:spPr>
          <a:xfrm>
            <a:off x="8956520" y="2514949"/>
            <a:ext cx="1500605" cy="3134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sp>
        <p:nvSpPr>
          <p:cNvPr id="25" name="Rectangle 24">
            <a:extLst>
              <a:ext uri="{FF2B5EF4-FFF2-40B4-BE49-F238E27FC236}">
                <a16:creationId xmlns:a16="http://schemas.microsoft.com/office/drawing/2014/main" id="{9A3F9A29-8804-4942-93CC-1FBC2CF4330C}"/>
              </a:ext>
            </a:extLst>
          </p:cNvPr>
          <p:cNvSpPr/>
          <p:nvPr/>
        </p:nvSpPr>
        <p:spPr>
          <a:xfrm>
            <a:off x="2474550" y="973911"/>
            <a:ext cx="1524000" cy="53172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sp>
        <p:nvSpPr>
          <p:cNvPr id="27" name="Rectangle 26">
            <a:extLst>
              <a:ext uri="{FF2B5EF4-FFF2-40B4-BE49-F238E27FC236}">
                <a16:creationId xmlns:a16="http://schemas.microsoft.com/office/drawing/2014/main" id="{62EDAE77-0BBA-45F4-8ADE-8F00BDE0A446}"/>
              </a:ext>
            </a:extLst>
          </p:cNvPr>
          <p:cNvSpPr/>
          <p:nvPr/>
        </p:nvSpPr>
        <p:spPr>
          <a:xfrm>
            <a:off x="3150950" y="3114454"/>
            <a:ext cx="1412241" cy="41366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sp>
        <p:nvSpPr>
          <p:cNvPr id="29" name="Rectangle 28">
            <a:extLst>
              <a:ext uri="{FF2B5EF4-FFF2-40B4-BE49-F238E27FC236}">
                <a16:creationId xmlns:a16="http://schemas.microsoft.com/office/drawing/2014/main" id="{DB1C8954-7220-4261-8510-EAF3C951486F}"/>
              </a:ext>
            </a:extLst>
          </p:cNvPr>
          <p:cNvSpPr/>
          <p:nvPr/>
        </p:nvSpPr>
        <p:spPr>
          <a:xfrm>
            <a:off x="5304109" y="1760311"/>
            <a:ext cx="1412241" cy="41366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sp>
        <p:nvSpPr>
          <p:cNvPr id="30" name="Rectangle 29">
            <a:extLst>
              <a:ext uri="{FF2B5EF4-FFF2-40B4-BE49-F238E27FC236}">
                <a16:creationId xmlns:a16="http://schemas.microsoft.com/office/drawing/2014/main" id="{0A1D0DCB-1404-461C-B0D6-4EC0FE93C9EE}"/>
              </a:ext>
            </a:extLst>
          </p:cNvPr>
          <p:cNvSpPr/>
          <p:nvPr/>
        </p:nvSpPr>
        <p:spPr>
          <a:xfrm>
            <a:off x="7689650" y="690665"/>
            <a:ext cx="1007604" cy="41366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sp>
        <p:nvSpPr>
          <p:cNvPr id="31" name="Rectangle 30">
            <a:extLst>
              <a:ext uri="{FF2B5EF4-FFF2-40B4-BE49-F238E27FC236}">
                <a16:creationId xmlns:a16="http://schemas.microsoft.com/office/drawing/2014/main" id="{D9B98087-0CC7-4835-820D-1D6C32C6DC5A}"/>
              </a:ext>
            </a:extLst>
          </p:cNvPr>
          <p:cNvSpPr/>
          <p:nvPr/>
        </p:nvSpPr>
        <p:spPr>
          <a:xfrm>
            <a:off x="8850611" y="3636228"/>
            <a:ext cx="1606513" cy="2878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spTree>
    <p:extLst>
      <p:ext uri="{BB962C8B-B14F-4D97-AF65-F5344CB8AC3E}">
        <p14:creationId xmlns:p14="http://schemas.microsoft.com/office/powerpoint/2010/main" val="2998012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arn(inVertical)">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barn(inVertical)">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barn(inVertical)">
                                      <p:cBhvr>
                                        <p:cTn id="3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7" grpId="0" animBg="1"/>
      <p:bldP spid="18" grpId="0" animBg="1"/>
      <p:bldP spid="19" grpId="0" animBg="1"/>
      <p:bldP spid="22" grpId="0" animBg="1"/>
      <p:bldP spid="23" grpId="0" animBg="1"/>
      <p:bldP spid="2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EBAEF27-73EC-4815-9B49-A35529AC5EDA}"/>
              </a:ext>
            </a:extLst>
          </p:cNvPr>
          <p:cNvPicPr>
            <a:picLocks noChangeAspect="1"/>
          </p:cNvPicPr>
          <p:nvPr/>
        </p:nvPicPr>
        <p:blipFill rotWithShape="1">
          <a:blip r:embed="rId3"/>
          <a:srcRect l="26833" t="16740" r="21916" b="27044"/>
          <a:stretch/>
        </p:blipFill>
        <p:spPr>
          <a:xfrm>
            <a:off x="966788" y="170255"/>
            <a:ext cx="10563064" cy="6517490"/>
          </a:xfrm>
          <a:prstGeom prst="rect">
            <a:avLst/>
          </a:prstGeom>
        </p:spPr>
      </p:pic>
      <p:sp>
        <p:nvSpPr>
          <p:cNvPr id="7" name="TextBox 6">
            <a:extLst>
              <a:ext uri="{FF2B5EF4-FFF2-40B4-BE49-F238E27FC236}">
                <a16:creationId xmlns:a16="http://schemas.microsoft.com/office/drawing/2014/main" id="{17E97458-E138-4A1C-A6A9-5F1A98BE563D}"/>
              </a:ext>
            </a:extLst>
          </p:cNvPr>
          <p:cNvSpPr txBox="1"/>
          <p:nvPr/>
        </p:nvSpPr>
        <p:spPr>
          <a:xfrm>
            <a:off x="3154089" y="6164525"/>
            <a:ext cx="7308348" cy="523220"/>
          </a:xfrm>
          <a:prstGeom prst="rect">
            <a:avLst/>
          </a:prstGeom>
          <a:solidFill>
            <a:schemeClr val="bg1"/>
          </a:solidFill>
        </p:spPr>
        <p:txBody>
          <a:bodyPr wrap="square" rtlCol="0">
            <a:spAutoFit/>
          </a:bodyPr>
          <a:lstStyle/>
          <a:p>
            <a:r>
              <a:rPr lang="en-US" sz="2800" i="1">
                <a:solidFill>
                  <a:srgbClr val="0070C0"/>
                </a:solidFill>
                <a:latin typeface="Arial" panose="020B0604020202020204" pitchFamily="34" charset="0"/>
                <a:cs typeface="Arial" panose="020B0604020202020204" pitchFamily="34" charset="0"/>
              </a:rPr>
              <a:t>Hình 2. Phân bố dân cư thế giới năm 2018</a:t>
            </a:r>
          </a:p>
        </p:txBody>
      </p:sp>
      <p:sp>
        <p:nvSpPr>
          <p:cNvPr id="17" name="Rectangle 16">
            <a:extLst>
              <a:ext uri="{FF2B5EF4-FFF2-40B4-BE49-F238E27FC236}">
                <a16:creationId xmlns:a16="http://schemas.microsoft.com/office/drawing/2014/main" id="{20CA2DE9-0E9F-4D21-AA10-40418F2B9756}"/>
              </a:ext>
            </a:extLst>
          </p:cNvPr>
          <p:cNvSpPr/>
          <p:nvPr/>
        </p:nvSpPr>
        <p:spPr>
          <a:xfrm>
            <a:off x="4724320" y="973911"/>
            <a:ext cx="1524000" cy="53172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chemeClr val="tx1"/>
                </a:solidFill>
              </a:rPr>
              <a:t>Tây</a:t>
            </a:r>
            <a:r>
              <a:rPr lang="en-US" b="1" dirty="0" smtClean="0">
                <a:solidFill>
                  <a:schemeClr val="tx1"/>
                </a:solidFill>
              </a:rPr>
              <a:t> </a:t>
            </a:r>
            <a:r>
              <a:rPr lang="en-US" b="1" dirty="0" err="1" smtClean="0">
                <a:solidFill>
                  <a:schemeClr val="tx1"/>
                </a:solidFill>
              </a:rPr>
              <a:t>Âu</a:t>
            </a:r>
            <a:endParaRPr lang="en-US" b="1" dirty="0">
              <a:solidFill>
                <a:schemeClr val="tx1"/>
              </a:solidFill>
            </a:endParaRPr>
          </a:p>
        </p:txBody>
      </p:sp>
      <p:sp>
        <p:nvSpPr>
          <p:cNvPr id="18" name="Rectangle 17">
            <a:extLst>
              <a:ext uri="{FF2B5EF4-FFF2-40B4-BE49-F238E27FC236}">
                <a16:creationId xmlns:a16="http://schemas.microsoft.com/office/drawing/2014/main" id="{75605A5E-7754-4846-AD61-F3A2AA494BF8}"/>
              </a:ext>
            </a:extLst>
          </p:cNvPr>
          <p:cNvSpPr/>
          <p:nvPr/>
        </p:nvSpPr>
        <p:spPr>
          <a:xfrm>
            <a:off x="2992710" y="1943963"/>
            <a:ext cx="2011680" cy="41366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tx1"/>
                </a:solidFill>
              </a:rPr>
              <a:t>Đông</a:t>
            </a:r>
            <a:r>
              <a:rPr lang="en-US" b="1" dirty="0">
                <a:solidFill>
                  <a:schemeClr val="tx1"/>
                </a:solidFill>
              </a:rPr>
              <a:t> </a:t>
            </a:r>
            <a:r>
              <a:rPr lang="en-US" b="1" dirty="0" err="1">
                <a:solidFill>
                  <a:schemeClr val="tx1"/>
                </a:solidFill>
              </a:rPr>
              <a:t>bắc</a:t>
            </a:r>
            <a:r>
              <a:rPr lang="en-US" b="1" dirty="0">
                <a:solidFill>
                  <a:schemeClr val="tx1"/>
                </a:solidFill>
              </a:rPr>
              <a:t> </a:t>
            </a:r>
            <a:r>
              <a:rPr lang="en-US" b="1" dirty="0" err="1">
                <a:solidFill>
                  <a:schemeClr val="tx1"/>
                </a:solidFill>
              </a:rPr>
              <a:t>Hoa</a:t>
            </a:r>
            <a:r>
              <a:rPr lang="en-US" b="1" dirty="0">
                <a:solidFill>
                  <a:schemeClr val="tx1"/>
                </a:solidFill>
              </a:rPr>
              <a:t> </a:t>
            </a:r>
            <a:r>
              <a:rPr lang="en-US" b="1" dirty="0" err="1">
                <a:solidFill>
                  <a:schemeClr val="tx1"/>
                </a:solidFill>
              </a:rPr>
              <a:t>Kì</a:t>
            </a:r>
            <a:endParaRPr lang="en-US" b="1" dirty="0">
              <a:solidFill>
                <a:schemeClr val="tx1"/>
              </a:solidFill>
            </a:endParaRPr>
          </a:p>
        </p:txBody>
      </p:sp>
      <p:sp>
        <p:nvSpPr>
          <p:cNvPr id="19" name="Rectangle 18">
            <a:extLst>
              <a:ext uri="{FF2B5EF4-FFF2-40B4-BE49-F238E27FC236}">
                <a16:creationId xmlns:a16="http://schemas.microsoft.com/office/drawing/2014/main" id="{E059FF87-F04E-4EAD-8E55-38A8F0FCC343}"/>
              </a:ext>
            </a:extLst>
          </p:cNvPr>
          <p:cNvSpPr/>
          <p:nvPr/>
        </p:nvSpPr>
        <p:spPr>
          <a:xfrm>
            <a:off x="4796583" y="2621602"/>
            <a:ext cx="1412241" cy="41366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tx1"/>
                </a:solidFill>
              </a:rPr>
              <a:t>Tây</a:t>
            </a:r>
            <a:r>
              <a:rPr lang="en-US" b="1" dirty="0">
                <a:solidFill>
                  <a:schemeClr val="tx1"/>
                </a:solidFill>
              </a:rPr>
              <a:t> Phi</a:t>
            </a:r>
          </a:p>
        </p:txBody>
      </p:sp>
      <p:sp>
        <p:nvSpPr>
          <p:cNvPr id="22" name="Rectangle 21">
            <a:extLst>
              <a:ext uri="{FF2B5EF4-FFF2-40B4-BE49-F238E27FC236}">
                <a16:creationId xmlns:a16="http://schemas.microsoft.com/office/drawing/2014/main" id="{D79734E9-9C8E-4E0D-89F5-388DC78E79A8}"/>
              </a:ext>
            </a:extLst>
          </p:cNvPr>
          <p:cNvSpPr/>
          <p:nvPr/>
        </p:nvSpPr>
        <p:spPr>
          <a:xfrm>
            <a:off x="7457742" y="2431395"/>
            <a:ext cx="1007604" cy="41366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Nam Á</a:t>
            </a:r>
          </a:p>
        </p:txBody>
      </p:sp>
      <p:sp>
        <p:nvSpPr>
          <p:cNvPr id="23" name="Rectangle 22">
            <a:extLst>
              <a:ext uri="{FF2B5EF4-FFF2-40B4-BE49-F238E27FC236}">
                <a16:creationId xmlns:a16="http://schemas.microsoft.com/office/drawing/2014/main" id="{03C6DBF6-02C1-4825-90B0-7267BE9C14A0}"/>
              </a:ext>
            </a:extLst>
          </p:cNvPr>
          <p:cNvSpPr/>
          <p:nvPr/>
        </p:nvSpPr>
        <p:spPr>
          <a:xfrm>
            <a:off x="9090793" y="1505634"/>
            <a:ext cx="1256758" cy="41366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tx1"/>
                </a:solidFill>
              </a:rPr>
              <a:t>Đông</a:t>
            </a:r>
            <a:r>
              <a:rPr lang="en-US" b="1" dirty="0">
                <a:solidFill>
                  <a:schemeClr val="tx1"/>
                </a:solidFill>
              </a:rPr>
              <a:t> Á</a:t>
            </a:r>
          </a:p>
        </p:txBody>
      </p:sp>
      <p:sp>
        <p:nvSpPr>
          <p:cNvPr id="24" name="Rectangle 23">
            <a:extLst>
              <a:ext uri="{FF2B5EF4-FFF2-40B4-BE49-F238E27FC236}">
                <a16:creationId xmlns:a16="http://schemas.microsoft.com/office/drawing/2014/main" id="{D588FA8D-520B-4710-9BDB-3E7CDA95B1F3}"/>
              </a:ext>
            </a:extLst>
          </p:cNvPr>
          <p:cNvSpPr/>
          <p:nvPr/>
        </p:nvSpPr>
        <p:spPr>
          <a:xfrm>
            <a:off x="8956520" y="2514949"/>
            <a:ext cx="1500605" cy="3134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tx1"/>
                </a:solidFill>
              </a:rPr>
              <a:t>Đông</a:t>
            </a:r>
            <a:r>
              <a:rPr lang="en-US" b="1" dirty="0">
                <a:solidFill>
                  <a:schemeClr val="tx1"/>
                </a:solidFill>
              </a:rPr>
              <a:t> Nam Á</a:t>
            </a:r>
          </a:p>
        </p:txBody>
      </p:sp>
      <p:sp>
        <p:nvSpPr>
          <p:cNvPr id="25" name="Rectangle 24">
            <a:extLst>
              <a:ext uri="{FF2B5EF4-FFF2-40B4-BE49-F238E27FC236}">
                <a16:creationId xmlns:a16="http://schemas.microsoft.com/office/drawing/2014/main" id="{9A3F9A29-8804-4942-93CC-1FBC2CF4330C}"/>
              </a:ext>
            </a:extLst>
          </p:cNvPr>
          <p:cNvSpPr/>
          <p:nvPr/>
        </p:nvSpPr>
        <p:spPr>
          <a:xfrm>
            <a:off x="2474550" y="973911"/>
            <a:ext cx="1524000" cy="53172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Bắc Mĩ</a:t>
            </a:r>
            <a:endParaRPr lang="en-US" b="1" dirty="0">
              <a:solidFill>
                <a:schemeClr val="tx1"/>
              </a:solidFill>
            </a:endParaRPr>
          </a:p>
        </p:txBody>
      </p:sp>
      <p:sp>
        <p:nvSpPr>
          <p:cNvPr id="27" name="Rectangle 26">
            <a:extLst>
              <a:ext uri="{FF2B5EF4-FFF2-40B4-BE49-F238E27FC236}">
                <a16:creationId xmlns:a16="http://schemas.microsoft.com/office/drawing/2014/main" id="{62EDAE77-0BBA-45F4-8ADE-8F00BDE0A446}"/>
              </a:ext>
            </a:extLst>
          </p:cNvPr>
          <p:cNvSpPr/>
          <p:nvPr/>
        </p:nvSpPr>
        <p:spPr>
          <a:xfrm>
            <a:off x="3150950" y="3114454"/>
            <a:ext cx="1412241" cy="41366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Nam Mĩ</a:t>
            </a:r>
            <a:endParaRPr lang="en-US" b="1" dirty="0">
              <a:solidFill>
                <a:schemeClr val="tx1"/>
              </a:solidFill>
            </a:endParaRPr>
          </a:p>
        </p:txBody>
      </p:sp>
      <p:sp>
        <p:nvSpPr>
          <p:cNvPr id="29" name="Rectangle 28">
            <a:extLst>
              <a:ext uri="{FF2B5EF4-FFF2-40B4-BE49-F238E27FC236}">
                <a16:creationId xmlns:a16="http://schemas.microsoft.com/office/drawing/2014/main" id="{DB1C8954-7220-4261-8510-EAF3C951486F}"/>
              </a:ext>
            </a:extLst>
          </p:cNvPr>
          <p:cNvSpPr/>
          <p:nvPr/>
        </p:nvSpPr>
        <p:spPr>
          <a:xfrm>
            <a:off x="5304109" y="1760311"/>
            <a:ext cx="1412241" cy="41366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Bắc Phi</a:t>
            </a:r>
            <a:endParaRPr lang="en-US" b="1" dirty="0">
              <a:solidFill>
                <a:schemeClr val="tx1"/>
              </a:solidFill>
            </a:endParaRPr>
          </a:p>
        </p:txBody>
      </p:sp>
      <p:sp>
        <p:nvSpPr>
          <p:cNvPr id="30" name="Rectangle 29">
            <a:extLst>
              <a:ext uri="{FF2B5EF4-FFF2-40B4-BE49-F238E27FC236}">
                <a16:creationId xmlns:a16="http://schemas.microsoft.com/office/drawing/2014/main" id="{0A1D0DCB-1404-461C-B0D6-4EC0FE93C9EE}"/>
              </a:ext>
            </a:extLst>
          </p:cNvPr>
          <p:cNvSpPr/>
          <p:nvPr/>
        </p:nvSpPr>
        <p:spPr>
          <a:xfrm>
            <a:off x="7689650" y="690665"/>
            <a:ext cx="1007604" cy="41366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Bắc </a:t>
            </a:r>
            <a:r>
              <a:rPr lang="en-US" b="1" dirty="0">
                <a:solidFill>
                  <a:schemeClr val="tx1"/>
                </a:solidFill>
              </a:rPr>
              <a:t>Á</a:t>
            </a:r>
          </a:p>
        </p:txBody>
      </p:sp>
      <p:sp>
        <p:nvSpPr>
          <p:cNvPr id="31" name="Rectangle 30">
            <a:extLst>
              <a:ext uri="{FF2B5EF4-FFF2-40B4-BE49-F238E27FC236}">
                <a16:creationId xmlns:a16="http://schemas.microsoft.com/office/drawing/2014/main" id="{D9B98087-0CC7-4835-820D-1D6C32C6DC5A}"/>
              </a:ext>
            </a:extLst>
          </p:cNvPr>
          <p:cNvSpPr/>
          <p:nvPr/>
        </p:nvSpPr>
        <p:spPr>
          <a:xfrm>
            <a:off x="8850611" y="3636228"/>
            <a:ext cx="1606513" cy="2878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Ô- x trây-li-a</a:t>
            </a:r>
            <a:endParaRPr lang="en-US" b="1" dirty="0">
              <a:solidFill>
                <a:schemeClr val="tx1"/>
              </a:solidFill>
            </a:endParaRPr>
          </a:p>
        </p:txBody>
      </p:sp>
    </p:spTree>
    <p:extLst>
      <p:ext uri="{BB962C8B-B14F-4D97-AF65-F5344CB8AC3E}">
        <p14:creationId xmlns:p14="http://schemas.microsoft.com/office/powerpoint/2010/main" val="3890027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arn(inVertical)">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barn(inVertical)">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barn(inVertical)">
                                      <p:cBhvr>
                                        <p:cTn id="3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7" grpId="0" animBg="1"/>
      <p:bldP spid="18" grpId="0" animBg="1"/>
      <p:bldP spid="19" grpId="0" animBg="1"/>
      <p:bldP spid="22" grpId="0" animBg="1"/>
      <p:bldP spid="23" grpId="0" animBg="1"/>
      <p:bldP spid="2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EA7D61E-7D7E-094B-A689-F02D984EB3B5}"/>
              </a:ext>
            </a:extLst>
          </p:cNvPr>
          <p:cNvSpPr txBox="1"/>
          <p:nvPr/>
        </p:nvSpPr>
        <p:spPr>
          <a:xfrm>
            <a:off x="4066435" y="261915"/>
            <a:ext cx="1779046" cy="343991"/>
          </a:xfrm>
          <a:prstGeom prst="rect">
            <a:avLst/>
          </a:prstGeom>
          <a:noFill/>
        </p:spPr>
        <p:txBody>
          <a:bodyPr wrap="square" lIns="66346" tIns="33172" rIns="66346" bIns="33172" rtlCol="0">
            <a:spAutoFit/>
          </a:bodyPr>
          <a:lstStyle/>
          <a:p>
            <a:endParaRPr lang="x-none" dirty="0">
              <a:solidFill>
                <a:srgbClr val="FF0000"/>
              </a:solidFill>
              <a:latin typeface="Times New Roman" pitchFamily="18" charset="0"/>
              <a:cs typeface="Times New Roman" pitchFamily="18" charset="0"/>
            </a:endParaRPr>
          </a:p>
        </p:txBody>
      </p:sp>
      <p:sp>
        <p:nvSpPr>
          <p:cNvPr id="3" name="Rectangle 2">
            <a:extLst>
              <a:ext uri="{FF2B5EF4-FFF2-40B4-BE49-F238E27FC236}">
                <a16:creationId xmlns:a16="http://schemas.microsoft.com/office/drawing/2014/main" id="{529B43A8-BA7F-634F-88A5-8E1FAF5096D0}"/>
              </a:ext>
            </a:extLst>
          </p:cNvPr>
          <p:cNvSpPr/>
          <p:nvPr/>
        </p:nvSpPr>
        <p:spPr>
          <a:xfrm>
            <a:off x="576197" y="461213"/>
            <a:ext cx="6139563" cy="3858799"/>
          </a:xfrm>
          <a:prstGeom prst="rect">
            <a:avLst/>
          </a:prstGeom>
        </p:spPr>
        <p:txBody>
          <a:bodyPr wrap="square" lIns="66346" tIns="33172" rIns="66346" bIns="33172">
            <a:spAutoFit/>
          </a:bodyPr>
          <a:lstStyle/>
          <a:p>
            <a:pPr algn="just">
              <a:lnSpc>
                <a:spcPct val="140000"/>
              </a:lnSpc>
            </a:pPr>
            <a:r>
              <a:rPr lang="vi-VN" sz="2400" b="1" dirty="0" smtClean="0">
                <a:latin typeface="Times New Roman" pitchFamily="18" charset="0"/>
                <a:ea typeface="Times New Roman" panose="02020603050405020304" pitchFamily="18" charset="0"/>
                <a:cs typeface="Times New Roman" pitchFamily="18" charset="0"/>
              </a:rPr>
              <a:t>Dân cư </a:t>
            </a:r>
            <a:r>
              <a:rPr lang="vi-VN" sz="2400" b="1" dirty="0">
                <a:latin typeface="Times New Roman" pitchFamily="18" charset="0"/>
                <a:ea typeface="Times New Roman" panose="02020603050405020304" pitchFamily="18" charset="0"/>
                <a:cs typeface="Times New Roman" pitchFamily="18" charset="0"/>
              </a:rPr>
              <a:t>trên thế giới phân </a:t>
            </a:r>
            <a:r>
              <a:rPr lang="vi-VN" sz="2400" b="1" dirty="0" smtClean="0">
                <a:latin typeface="Times New Roman" pitchFamily="18" charset="0"/>
                <a:ea typeface="Times New Roman" panose="02020603050405020304" pitchFamily="18" charset="0"/>
                <a:cs typeface="Times New Roman" pitchFamily="18" charset="0"/>
              </a:rPr>
              <a:t>bố</a:t>
            </a:r>
            <a:r>
              <a:rPr lang="en-US" sz="2000" dirty="0">
                <a:latin typeface="Times New Roman" pitchFamily="18" charset="0"/>
                <a:ea typeface="Times New Roman" panose="02020603050405020304" pitchFamily="18" charset="0"/>
                <a:cs typeface="Times New Roman" pitchFamily="18" charset="0"/>
              </a:rPr>
              <a:t> </a:t>
            </a:r>
            <a:r>
              <a:rPr lang="en-US" sz="2400" b="1" dirty="0" err="1" smtClean="0">
                <a:latin typeface="Times New Roman" pitchFamily="18" charset="0"/>
                <a:ea typeface="Times New Roman" panose="02020603050405020304" pitchFamily="18" charset="0"/>
                <a:cs typeface="Times New Roman" pitchFamily="18" charset="0"/>
              </a:rPr>
              <a:t>không</a:t>
            </a:r>
            <a:r>
              <a:rPr lang="en-US" sz="2400" b="1" dirty="0" smtClean="0">
                <a:latin typeface="Times New Roman" pitchFamily="18" charset="0"/>
                <a:ea typeface="Times New Roman" panose="02020603050405020304" pitchFamily="18" charset="0"/>
                <a:cs typeface="Times New Roman" pitchFamily="18" charset="0"/>
              </a:rPr>
              <a:t> </a:t>
            </a:r>
            <a:r>
              <a:rPr lang="en-US" sz="2400" b="1" dirty="0" err="1" smtClean="0">
                <a:latin typeface="Times New Roman" pitchFamily="18" charset="0"/>
                <a:ea typeface="Times New Roman" panose="02020603050405020304" pitchFamily="18" charset="0"/>
                <a:cs typeface="Times New Roman" pitchFamily="18" charset="0"/>
              </a:rPr>
              <a:t>đều</a:t>
            </a:r>
            <a:endParaRPr lang="vi-VN" sz="2400" b="1" dirty="0">
              <a:latin typeface="Times New Roman" pitchFamily="18" charset="0"/>
              <a:ea typeface="Times New Roman" panose="02020603050405020304" pitchFamily="18" charset="0"/>
              <a:cs typeface="Times New Roman" pitchFamily="18" charset="0"/>
            </a:endParaRPr>
          </a:p>
          <a:p>
            <a:pPr algn="just">
              <a:lnSpc>
                <a:spcPct val="140000"/>
              </a:lnSpc>
            </a:pPr>
            <a:r>
              <a:rPr lang="vi-VN" sz="2000" dirty="0">
                <a:latin typeface="Times New Roman" pitchFamily="18" charset="0"/>
                <a:ea typeface="Times New Roman" panose="02020603050405020304" pitchFamily="18" charset="0"/>
                <a:cs typeface="Times New Roman" pitchFamily="18" charset="0"/>
              </a:rPr>
              <a:t>   </a:t>
            </a:r>
            <a:r>
              <a:rPr lang="vi-VN" sz="2400" b="1" dirty="0" smtClean="0">
                <a:latin typeface="Times New Roman" pitchFamily="18" charset="0"/>
                <a:ea typeface="Times New Roman" panose="02020603050405020304" pitchFamily="18" charset="0"/>
                <a:cs typeface="Times New Roman" pitchFamily="18" charset="0"/>
              </a:rPr>
              <a:t>*</a:t>
            </a:r>
            <a:r>
              <a:rPr lang="en-US" sz="2400" b="1" dirty="0" smtClean="0">
                <a:latin typeface="Times New Roman" pitchFamily="18" charset="0"/>
                <a:ea typeface="Times New Roman" panose="02020603050405020304" pitchFamily="18" charset="0"/>
                <a:cs typeface="Times New Roman" pitchFamily="18" charset="0"/>
              </a:rPr>
              <a:t> </a:t>
            </a:r>
            <a:r>
              <a:rPr lang="vi-VN" sz="2400" b="1" dirty="0" smtClean="0">
                <a:latin typeface="Times New Roman" pitchFamily="18" charset="0"/>
                <a:ea typeface="Times New Roman" panose="02020603050405020304" pitchFamily="18" charset="0"/>
                <a:cs typeface="Times New Roman" pitchFamily="18" charset="0"/>
              </a:rPr>
              <a:t>Dân </a:t>
            </a:r>
            <a:r>
              <a:rPr lang="vi-VN" sz="2400" b="1" dirty="0">
                <a:latin typeface="Times New Roman" pitchFamily="18" charset="0"/>
                <a:ea typeface="Times New Roman" panose="02020603050405020304" pitchFamily="18" charset="0"/>
                <a:cs typeface="Times New Roman" pitchFamily="18" charset="0"/>
              </a:rPr>
              <a:t>cư tập trung đông đúc ở những </a:t>
            </a:r>
            <a:r>
              <a:rPr lang="vi-VN" sz="2400" b="1" dirty="0" smtClean="0">
                <a:latin typeface="Times New Roman" pitchFamily="18" charset="0"/>
                <a:ea typeface="Times New Roman" panose="02020603050405020304" pitchFamily="18" charset="0"/>
                <a:cs typeface="Times New Roman" pitchFamily="18" charset="0"/>
              </a:rPr>
              <a:t>nơi:</a:t>
            </a:r>
          </a:p>
          <a:p>
            <a:pPr algn="just">
              <a:lnSpc>
                <a:spcPct val="140000"/>
              </a:lnSpc>
            </a:pPr>
            <a:endParaRPr lang="vi-VN" sz="2400" b="1" dirty="0">
              <a:latin typeface="Times New Roman" pitchFamily="18" charset="0"/>
              <a:ea typeface="Times New Roman" panose="02020603050405020304" pitchFamily="18" charset="0"/>
              <a:cs typeface="Times New Roman" pitchFamily="18" charset="0"/>
            </a:endParaRPr>
          </a:p>
          <a:p>
            <a:pPr algn="just">
              <a:lnSpc>
                <a:spcPct val="140000"/>
              </a:lnSpc>
            </a:pPr>
            <a:r>
              <a:rPr lang="vi-VN" sz="2000" dirty="0">
                <a:latin typeface="Times New Roman" pitchFamily="18" charset="0"/>
                <a:ea typeface="Times New Roman" panose="02020603050405020304" pitchFamily="18" charset="0"/>
                <a:cs typeface="Times New Roman" pitchFamily="18" charset="0"/>
              </a:rPr>
              <a:t> </a:t>
            </a:r>
            <a:endParaRPr lang="x-none" dirty="0">
              <a:latin typeface="Times New Roman" pitchFamily="18" charset="0"/>
              <a:ea typeface="Times New Roman" panose="02020603050405020304" pitchFamily="18" charset="0"/>
              <a:cs typeface="Times New Roman" pitchFamily="18" charset="0"/>
            </a:endParaRPr>
          </a:p>
          <a:p>
            <a:pPr algn="just">
              <a:lnSpc>
                <a:spcPct val="140000"/>
              </a:lnSpc>
            </a:pPr>
            <a:r>
              <a:rPr lang="vi-VN" sz="2000" dirty="0">
                <a:latin typeface="Times New Roman" pitchFamily="18" charset="0"/>
                <a:ea typeface="Times New Roman" panose="02020603050405020304" pitchFamily="18" charset="0"/>
                <a:cs typeface="Times New Roman" pitchFamily="18" charset="0"/>
              </a:rPr>
              <a:t>  </a:t>
            </a:r>
            <a:endParaRPr lang="en-US" sz="2000" dirty="0" smtClean="0">
              <a:latin typeface="Times New Roman" pitchFamily="18" charset="0"/>
              <a:ea typeface="Times New Roman" panose="02020603050405020304" pitchFamily="18" charset="0"/>
              <a:cs typeface="Times New Roman" pitchFamily="18" charset="0"/>
            </a:endParaRPr>
          </a:p>
          <a:p>
            <a:pPr algn="just">
              <a:lnSpc>
                <a:spcPct val="140000"/>
              </a:lnSpc>
            </a:pPr>
            <a:endParaRPr lang="en-US" sz="2000" dirty="0">
              <a:latin typeface="Times New Roman" pitchFamily="18" charset="0"/>
              <a:ea typeface="Times New Roman" panose="02020603050405020304" pitchFamily="18" charset="0"/>
              <a:cs typeface="Times New Roman" pitchFamily="18" charset="0"/>
            </a:endParaRPr>
          </a:p>
          <a:p>
            <a:pPr algn="just">
              <a:lnSpc>
                <a:spcPct val="140000"/>
              </a:lnSpc>
            </a:pPr>
            <a:r>
              <a:rPr lang="vi-VN" sz="2000" dirty="0" smtClean="0">
                <a:latin typeface="Times New Roman" pitchFamily="18" charset="0"/>
                <a:ea typeface="Times New Roman" panose="02020603050405020304" pitchFamily="18" charset="0"/>
                <a:cs typeface="Times New Roman" pitchFamily="18" charset="0"/>
              </a:rPr>
              <a:t> </a:t>
            </a:r>
            <a:r>
              <a:rPr lang="vi-VN" sz="2400" b="1" dirty="0" smtClean="0">
                <a:latin typeface="Times New Roman" pitchFamily="18" charset="0"/>
                <a:ea typeface="Times New Roman" panose="02020603050405020304" pitchFamily="18" charset="0"/>
                <a:cs typeface="Times New Roman" pitchFamily="18" charset="0"/>
              </a:rPr>
              <a:t> * Dân </a:t>
            </a:r>
            <a:r>
              <a:rPr lang="vi-VN" sz="2400" b="1" dirty="0">
                <a:latin typeface="Times New Roman" pitchFamily="18" charset="0"/>
                <a:ea typeface="Times New Roman" panose="02020603050405020304" pitchFamily="18" charset="0"/>
                <a:cs typeface="Times New Roman" pitchFamily="18" charset="0"/>
              </a:rPr>
              <a:t>cư </a:t>
            </a:r>
            <a:r>
              <a:rPr lang="vi-VN" sz="2400" b="1" dirty="0" smtClean="0">
                <a:latin typeface="Times New Roman" pitchFamily="18" charset="0"/>
                <a:ea typeface="Times New Roman" panose="02020603050405020304" pitchFamily="18" charset="0"/>
                <a:cs typeface="Times New Roman" pitchFamily="18" charset="0"/>
              </a:rPr>
              <a:t> </a:t>
            </a:r>
            <a:r>
              <a:rPr lang="vi-VN" sz="2400" b="1" dirty="0">
                <a:latin typeface="Times New Roman" pitchFamily="18" charset="0"/>
                <a:ea typeface="Times New Roman" panose="02020603050405020304" pitchFamily="18" charset="0"/>
                <a:cs typeface="Times New Roman" pitchFamily="18" charset="0"/>
              </a:rPr>
              <a:t>thưa thớt ở những nơi:</a:t>
            </a:r>
          </a:p>
          <a:p>
            <a:pPr algn="just">
              <a:lnSpc>
                <a:spcPct val="140000"/>
              </a:lnSpc>
            </a:pPr>
            <a:r>
              <a:rPr lang="vi-VN" sz="2000" dirty="0">
                <a:latin typeface="Times New Roman" pitchFamily="18" charset="0"/>
                <a:ea typeface="Times New Roman" panose="02020603050405020304" pitchFamily="18" charset="0"/>
                <a:cs typeface="Times New Roman" pitchFamily="18" charset="0"/>
              </a:rPr>
              <a:t> </a:t>
            </a:r>
            <a:endParaRPr lang="x-none" dirty="0">
              <a:latin typeface="Times New Roman" pitchFamily="18" charset="0"/>
              <a:ea typeface="Times New Roman" panose="02020603050405020304" pitchFamily="18" charset="0"/>
              <a:cs typeface="Times New Roman" pitchFamily="18" charset="0"/>
            </a:endParaRPr>
          </a:p>
        </p:txBody>
      </p:sp>
      <p:sp>
        <p:nvSpPr>
          <p:cNvPr id="14" name="TextBox 13">
            <a:extLst>
              <a:ext uri="{FF2B5EF4-FFF2-40B4-BE49-F238E27FC236}">
                <a16:creationId xmlns:a16="http://schemas.microsoft.com/office/drawing/2014/main" id="{3358D713-BDC4-5E43-991C-7DAA21A2CCE1}"/>
              </a:ext>
            </a:extLst>
          </p:cNvPr>
          <p:cNvSpPr txBox="1"/>
          <p:nvPr/>
        </p:nvSpPr>
        <p:spPr>
          <a:xfrm>
            <a:off x="676406" y="1472854"/>
            <a:ext cx="6244570" cy="1728985"/>
          </a:xfrm>
          <a:prstGeom prst="rect">
            <a:avLst/>
          </a:prstGeom>
          <a:noFill/>
        </p:spPr>
        <p:txBody>
          <a:bodyPr wrap="square" lIns="66346" tIns="33172" rIns="66346" bIns="33172" rtlCol="0">
            <a:spAutoFit/>
          </a:bodyPr>
          <a:lstStyle/>
          <a:p>
            <a:pPr>
              <a:lnSpc>
                <a:spcPct val="150000"/>
              </a:lnSpc>
            </a:pPr>
            <a:r>
              <a:rPr lang="vi-VN" sz="2400" dirty="0" smtClean="0">
                <a:solidFill>
                  <a:srgbClr val="FF0000"/>
                </a:solidFill>
                <a:latin typeface="Times New Roman" pitchFamily="18" charset="0"/>
                <a:ea typeface="Calibri" panose="020F0502020204030204" pitchFamily="34" charset="0"/>
                <a:cs typeface="Times New Roman" pitchFamily="18" charset="0"/>
              </a:rPr>
              <a:t>- K</a:t>
            </a:r>
            <a:r>
              <a:rPr lang="pt-BR" sz="2400" dirty="0" smtClean="0">
                <a:solidFill>
                  <a:srgbClr val="FF0000"/>
                </a:solidFill>
                <a:latin typeface="Times New Roman" pitchFamily="18" charset="0"/>
                <a:ea typeface="Calibri" panose="020F0502020204030204" pitchFamily="34" charset="0"/>
                <a:cs typeface="Times New Roman" pitchFamily="18" charset="0"/>
              </a:rPr>
              <a:t>inh </a:t>
            </a:r>
            <a:r>
              <a:rPr lang="pt-BR" sz="2400" dirty="0">
                <a:solidFill>
                  <a:srgbClr val="FF0000"/>
                </a:solidFill>
                <a:latin typeface="Times New Roman" pitchFamily="18" charset="0"/>
                <a:ea typeface="Calibri" panose="020F0502020204030204" pitchFamily="34" charset="0"/>
                <a:cs typeface="Times New Roman" pitchFamily="18" charset="0"/>
              </a:rPr>
              <a:t>tế phát </a:t>
            </a:r>
            <a:r>
              <a:rPr lang="pt-BR" sz="2400" dirty="0" smtClean="0">
                <a:solidFill>
                  <a:srgbClr val="FF0000"/>
                </a:solidFill>
                <a:latin typeface="Times New Roman" pitchFamily="18" charset="0"/>
                <a:ea typeface="Calibri" panose="020F0502020204030204" pitchFamily="34" charset="0"/>
                <a:cs typeface="Times New Roman" pitchFamily="18" charset="0"/>
              </a:rPr>
              <a:t>triển</a:t>
            </a:r>
            <a:r>
              <a:rPr lang="vi-VN" sz="2400" dirty="0" smtClean="0">
                <a:solidFill>
                  <a:srgbClr val="FF0000"/>
                </a:solidFill>
                <a:latin typeface="Times New Roman" pitchFamily="18" charset="0"/>
                <a:ea typeface="Calibri" panose="020F0502020204030204" pitchFamily="34" charset="0"/>
                <a:cs typeface="Times New Roman" pitchFamily="18" charset="0"/>
              </a:rPr>
              <a:t>,</a:t>
            </a:r>
            <a:r>
              <a:rPr lang="pt-BR" sz="2400" dirty="0" smtClean="0">
                <a:solidFill>
                  <a:srgbClr val="FF0000"/>
                </a:solidFill>
                <a:latin typeface="Times New Roman" pitchFamily="18" charset="0"/>
                <a:ea typeface="Calibri" panose="020F0502020204030204" pitchFamily="34" charset="0"/>
                <a:cs typeface="Times New Roman" pitchFamily="18" charset="0"/>
              </a:rPr>
              <a:t> </a:t>
            </a:r>
            <a:r>
              <a:rPr lang="pt-BR" sz="2400" dirty="0">
                <a:solidFill>
                  <a:srgbClr val="FF0000"/>
                </a:solidFill>
                <a:latin typeface="Times New Roman" pitchFamily="18" charset="0"/>
                <a:ea typeface="Calibri" panose="020F0502020204030204" pitchFamily="34" charset="0"/>
                <a:cs typeface="Times New Roman" pitchFamily="18" charset="0"/>
              </a:rPr>
              <a:t>điều kiện tự nhiên </a:t>
            </a:r>
            <a:r>
              <a:rPr lang="pt-BR" sz="2400" dirty="0" smtClean="0">
                <a:solidFill>
                  <a:srgbClr val="FF0000"/>
                </a:solidFill>
                <a:latin typeface="Times New Roman" pitchFamily="18" charset="0"/>
                <a:ea typeface="Calibri" panose="020F0502020204030204" pitchFamily="34" charset="0"/>
                <a:cs typeface="Times New Roman" pitchFamily="18" charset="0"/>
              </a:rPr>
              <a:t>thuận lợi </a:t>
            </a:r>
          </a:p>
          <a:p>
            <a:pPr>
              <a:lnSpc>
                <a:spcPct val="150000"/>
              </a:lnSpc>
            </a:pPr>
            <a:r>
              <a:rPr lang="en-US" sz="2400" dirty="0" smtClean="0">
                <a:solidFill>
                  <a:srgbClr val="FF0000"/>
                </a:solidFill>
                <a:latin typeface="Times New Roman" pitchFamily="18" charset="0"/>
                <a:cs typeface="Times New Roman" pitchFamily="18" charset="0"/>
              </a:rPr>
              <a:t>+ </a:t>
            </a:r>
            <a:r>
              <a:rPr lang="x-none" sz="2400" smtClean="0">
                <a:solidFill>
                  <a:srgbClr val="FF0000"/>
                </a:solidFill>
                <a:latin typeface="Times New Roman" pitchFamily="18" charset="0"/>
                <a:cs typeface="Times New Roman" pitchFamily="18" charset="0"/>
              </a:rPr>
              <a:t>Địa </a:t>
            </a:r>
            <a:r>
              <a:rPr lang="x-none" sz="2400">
                <a:solidFill>
                  <a:srgbClr val="FF0000"/>
                </a:solidFill>
                <a:latin typeface="Times New Roman" pitchFamily="18" charset="0"/>
                <a:cs typeface="Times New Roman" pitchFamily="18" charset="0"/>
              </a:rPr>
              <a:t>hình bằng phẳng, đất đai màu </a:t>
            </a:r>
            <a:r>
              <a:rPr lang="x-none" sz="2400" smtClean="0">
                <a:solidFill>
                  <a:srgbClr val="FF0000"/>
                </a:solidFill>
                <a:latin typeface="Times New Roman" pitchFamily="18" charset="0"/>
                <a:cs typeface="Times New Roman" pitchFamily="18" charset="0"/>
              </a:rPr>
              <a:t>mỡ</a:t>
            </a:r>
            <a:endParaRPr lang="en-US" sz="2400" dirty="0" smtClean="0">
              <a:solidFill>
                <a:srgbClr val="FF0000"/>
              </a:solidFill>
              <a:latin typeface="Times New Roman" pitchFamily="18" charset="0"/>
              <a:cs typeface="Times New Roman" pitchFamily="18" charset="0"/>
            </a:endParaRPr>
          </a:p>
          <a:p>
            <a:pPr>
              <a:lnSpc>
                <a:spcPct val="150000"/>
              </a:lnSpc>
            </a:pPr>
            <a:r>
              <a:rPr lang="en-US" sz="2400" dirty="0" smtClean="0">
                <a:solidFill>
                  <a:srgbClr val="FF0000"/>
                </a:solidFill>
                <a:latin typeface="Times New Roman" pitchFamily="18" charset="0"/>
                <a:cs typeface="Times New Roman" pitchFamily="18" charset="0"/>
              </a:rPr>
              <a:t>+ </a:t>
            </a:r>
            <a:r>
              <a:rPr lang="x-none" sz="2400" smtClean="0">
                <a:solidFill>
                  <a:srgbClr val="FF0000"/>
                </a:solidFill>
                <a:latin typeface="Times New Roman" pitchFamily="18" charset="0"/>
                <a:cs typeface="Times New Roman" pitchFamily="18" charset="0"/>
              </a:rPr>
              <a:t>Khí </a:t>
            </a:r>
            <a:r>
              <a:rPr lang="x-none" sz="2400">
                <a:solidFill>
                  <a:srgbClr val="FF0000"/>
                </a:solidFill>
                <a:latin typeface="Times New Roman" pitchFamily="18" charset="0"/>
                <a:cs typeface="Times New Roman" pitchFamily="18" charset="0"/>
              </a:rPr>
              <a:t>hậu ôn hoà, mát mẻ, nguồn nước </a:t>
            </a:r>
            <a:r>
              <a:rPr lang="x-none" sz="2400" smtClean="0">
                <a:solidFill>
                  <a:srgbClr val="FF0000"/>
                </a:solidFill>
                <a:latin typeface="Times New Roman" pitchFamily="18" charset="0"/>
                <a:cs typeface="Times New Roman" pitchFamily="18" charset="0"/>
              </a:rPr>
              <a:t>dồi</a:t>
            </a:r>
            <a:r>
              <a:rPr lang="en-US" sz="2400" dirty="0" smtClean="0">
                <a:solidFill>
                  <a:srgbClr val="FF0000"/>
                </a:solidFill>
                <a:latin typeface="Times New Roman" pitchFamily="18" charset="0"/>
                <a:cs typeface="Times New Roman" pitchFamily="18" charset="0"/>
              </a:rPr>
              <a:t> </a:t>
            </a:r>
            <a:r>
              <a:rPr lang="x-none" sz="2400" smtClean="0">
                <a:solidFill>
                  <a:srgbClr val="FF0000"/>
                </a:solidFill>
                <a:latin typeface="Times New Roman" pitchFamily="18" charset="0"/>
                <a:cs typeface="Times New Roman" pitchFamily="18" charset="0"/>
              </a:rPr>
              <a:t>dào</a:t>
            </a:r>
            <a:r>
              <a:rPr lang="vi-VN" sz="2400" dirty="0" smtClean="0">
                <a:solidFill>
                  <a:srgbClr val="FF0000"/>
                </a:solidFill>
                <a:latin typeface="Times New Roman" pitchFamily="18" charset="0"/>
                <a:cs typeface="Times New Roman" pitchFamily="18" charset="0"/>
              </a:rPr>
              <a:t>...</a:t>
            </a:r>
            <a:endParaRPr lang="x-none" sz="2400">
              <a:solidFill>
                <a:srgbClr val="FF0000"/>
              </a:solidFill>
              <a:latin typeface="Times New Roman" pitchFamily="18" charset="0"/>
              <a:cs typeface="Times New Roman" pitchFamily="18" charset="0"/>
            </a:endParaRPr>
          </a:p>
        </p:txBody>
      </p:sp>
      <p:sp>
        <p:nvSpPr>
          <p:cNvPr id="15" name="TextBox 14">
            <a:extLst>
              <a:ext uri="{FF2B5EF4-FFF2-40B4-BE49-F238E27FC236}">
                <a16:creationId xmlns:a16="http://schemas.microsoft.com/office/drawing/2014/main" id="{5C713C5C-FA61-154D-BF8D-A66DD47F787E}"/>
              </a:ext>
            </a:extLst>
          </p:cNvPr>
          <p:cNvSpPr txBox="1"/>
          <p:nvPr/>
        </p:nvSpPr>
        <p:spPr>
          <a:xfrm>
            <a:off x="722258" y="3201839"/>
            <a:ext cx="5847439" cy="2282983"/>
          </a:xfrm>
          <a:prstGeom prst="rect">
            <a:avLst/>
          </a:prstGeom>
          <a:noFill/>
        </p:spPr>
        <p:txBody>
          <a:bodyPr wrap="square" lIns="66346" tIns="33172" rIns="66346" bIns="33172" rtlCol="0">
            <a:spAutoFit/>
          </a:bodyPr>
          <a:lstStyle/>
          <a:p>
            <a:pPr>
              <a:lnSpc>
                <a:spcPct val="150000"/>
              </a:lnSpc>
            </a:pPr>
            <a:endParaRPr lang="vi-VN" sz="2400" dirty="0" smtClean="0">
              <a:solidFill>
                <a:srgbClr val="FF0000"/>
              </a:solidFill>
              <a:latin typeface="Times New Roman" pitchFamily="18" charset="0"/>
              <a:ea typeface="Calibri" panose="020F0502020204030204" pitchFamily="34" charset="0"/>
              <a:cs typeface="Times New Roman" pitchFamily="18" charset="0"/>
            </a:endParaRPr>
          </a:p>
          <a:p>
            <a:pPr>
              <a:lnSpc>
                <a:spcPct val="150000"/>
              </a:lnSpc>
            </a:pPr>
            <a:r>
              <a:rPr lang="vi-VN" sz="2400" dirty="0" smtClean="0">
                <a:solidFill>
                  <a:srgbClr val="FF0000"/>
                </a:solidFill>
                <a:latin typeface="Times New Roman" pitchFamily="18" charset="0"/>
                <a:ea typeface="Calibri" panose="020F0502020204030204" pitchFamily="34" charset="0"/>
                <a:cs typeface="Times New Roman" pitchFamily="18" charset="0"/>
              </a:rPr>
              <a:t>- K</a:t>
            </a:r>
            <a:r>
              <a:rPr lang="pt-BR" sz="2400" dirty="0" smtClean="0">
                <a:solidFill>
                  <a:srgbClr val="FF0000"/>
                </a:solidFill>
                <a:latin typeface="Times New Roman" pitchFamily="18" charset="0"/>
                <a:ea typeface="Calibri" panose="020F0502020204030204" pitchFamily="34" charset="0"/>
                <a:cs typeface="Times New Roman" pitchFamily="18" charset="0"/>
              </a:rPr>
              <a:t>inh </a:t>
            </a:r>
            <a:r>
              <a:rPr lang="pt-BR" sz="2400" dirty="0">
                <a:solidFill>
                  <a:srgbClr val="FF0000"/>
                </a:solidFill>
                <a:latin typeface="Times New Roman" pitchFamily="18" charset="0"/>
                <a:ea typeface="Calibri" panose="020F0502020204030204" pitchFamily="34" charset="0"/>
                <a:cs typeface="Times New Roman" pitchFamily="18" charset="0"/>
              </a:rPr>
              <a:t>tế kém phát triển, khí hậu khắc nghiệt, giao thông khó </a:t>
            </a:r>
            <a:r>
              <a:rPr lang="pt-BR" sz="2400" dirty="0" smtClean="0">
                <a:solidFill>
                  <a:srgbClr val="FF0000"/>
                </a:solidFill>
                <a:latin typeface="Times New Roman" pitchFamily="18" charset="0"/>
                <a:ea typeface="Calibri" panose="020F0502020204030204" pitchFamily="34" charset="0"/>
                <a:cs typeface="Times New Roman" pitchFamily="18" charset="0"/>
              </a:rPr>
              <a:t>khăn: </a:t>
            </a:r>
            <a:r>
              <a:rPr lang="x-none" sz="2400">
                <a:solidFill>
                  <a:srgbClr val="FF0000"/>
                </a:solidFill>
                <a:latin typeface="Times New Roman" pitchFamily="18" charset="0"/>
                <a:cs typeface="Times New Roman" pitchFamily="18" charset="0"/>
              </a:rPr>
              <a:t>Núi cao hiểm trở, </a:t>
            </a:r>
            <a:r>
              <a:rPr lang="en-US" sz="2400" dirty="0" err="1" smtClean="0">
                <a:solidFill>
                  <a:srgbClr val="FF0000"/>
                </a:solidFill>
                <a:latin typeface="Times New Roman" pitchFamily="18" charset="0"/>
                <a:cs typeface="Times New Roman" pitchFamily="18" charset="0"/>
              </a:rPr>
              <a:t>hoang</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mạc</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khô</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hạn</a:t>
            </a:r>
            <a:r>
              <a:rPr lang="en-US" sz="2400" dirty="0" smtClean="0">
                <a:solidFill>
                  <a:srgbClr val="FF0000"/>
                </a:solidFill>
                <a:latin typeface="Times New Roman" pitchFamily="18" charset="0"/>
                <a:cs typeface="Times New Roman" pitchFamily="18" charset="0"/>
              </a:rPr>
              <a:t> </a:t>
            </a:r>
            <a:r>
              <a:rPr lang="vi-VN" sz="2400" dirty="0" smtClean="0">
                <a:solidFill>
                  <a:srgbClr val="FF0000"/>
                </a:solidFill>
                <a:latin typeface="Times New Roman" pitchFamily="18" charset="0"/>
                <a:cs typeface="Times New Roman" pitchFamily="18" charset="0"/>
              </a:rPr>
              <a:t>...</a:t>
            </a:r>
            <a:endParaRPr lang="x-none" sz="2400">
              <a:solidFill>
                <a:srgbClr val="FF0000"/>
              </a:solidFill>
              <a:latin typeface="Times New Roman" pitchFamily="18" charset="0"/>
              <a:cs typeface="Times New Roman" pitchFamily="18" charset="0"/>
            </a:endParaRPr>
          </a:p>
        </p:txBody>
      </p:sp>
      <p:pic>
        <p:nvPicPr>
          <p:cNvPr id="16" name="Picture 15" descr="Map&#10;&#10;Description automatically generated">
            <a:extLst>
              <a:ext uri="{FF2B5EF4-FFF2-40B4-BE49-F238E27FC236}">
                <a16:creationId xmlns:a16="http://schemas.microsoft.com/office/drawing/2014/main" id="{C675CF68-EF99-7149-AB84-C29C2373B7FF}"/>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71574" y="1135941"/>
            <a:ext cx="5501318" cy="4413089"/>
          </a:xfrm>
          <a:prstGeom prst="rect">
            <a:avLst/>
          </a:prstGeom>
          <a:noFill/>
          <a:ln>
            <a:noFill/>
          </a:ln>
        </p:spPr>
      </p:pic>
    </p:spTree>
    <p:extLst>
      <p:ext uri="{BB962C8B-B14F-4D97-AF65-F5344CB8AC3E}">
        <p14:creationId xmlns:p14="http://schemas.microsoft.com/office/powerpoint/2010/main" val="408466609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nodePh="1">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dissolv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dissolv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7B0DD-0465-411D-BA87-B6466ECDECFB}"/>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BE4EED71-C384-4A92-B224-DD3E7BF1A938}"/>
              </a:ext>
            </a:extLst>
          </p:cNvPr>
          <p:cNvSpPr>
            <a:spLocks noGrp="1"/>
          </p:cNvSpPr>
          <p:nvPr>
            <p:ph type="subTitle" idx="1"/>
          </p:nvPr>
        </p:nvSpPr>
        <p:spPr/>
        <p:txBody>
          <a:bodyPr/>
          <a:lstStyle/>
          <a:p>
            <a:endParaRPr lang="vi-VN"/>
          </a:p>
        </p:txBody>
      </p:sp>
      <p:pic>
        <p:nvPicPr>
          <p:cNvPr id="4" name="Sự gia tăng dân số thế giới">
            <a:hlinkClick r:id="" action="ppaction://media"/>
            <a:extLst>
              <a:ext uri="{FF2B5EF4-FFF2-40B4-BE49-F238E27FC236}">
                <a16:creationId xmlns:a16="http://schemas.microsoft.com/office/drawing/2014/main" id="{5BABE8A9-B69D-40A8-AF91-9C62A7B95F5F}"/>
              </a:ext>
            </a:extLst>
          </p:cNvPr>
          <p:cNvPicPr>
            <a:picLocks noChangeAspect="1"/>
          </p:cNvPicPr>
          <p:nvPr>
            <a:videoFile r:link="rId1"/>
            <p:extLst>
              <p:ext uri="{DAA4B4D4-6D71-4841-9C94-3DE7FCFB9230}">
                <p14:media xmlns:p14="http://schemas.microsoft.com/office/powerpoint/2010/main" r:embed="rId2">
                  <p14:trim end="151194.6666"/>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718050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4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vi-VN" b="1" dirty="0">
                <a:solidFill>
                  <a:srgbClr val="FF0000"/>
                </a:solidFill>
              </a:rPr>
              <a:t>Ví dụ ảnh hưởng của điều kiện tự nhiên đến sự phân bố dân cư</a:t>
            </a:r>
            <a:r>
              <a:rPr lang="vi-VN" b="1" dirty="0" smtClean="0">
                <a:solidFill>
                  <a:srgbClr val="FF0000"/>
                </a:solidFill>
              </a:rPr>
              <a:t>:</a:t>
            </a:r>
            <a:endParaRPr lang="en-US" dirty="0"/>
          </a:p>
        </p:txBody>
      </p:sp>
      <p:sp>
        <p:nvSpPr>
          <p:cNvPr id="3" name="Content Placeholder 2"/>
          <p:cNvSpPr>
            <a:spLocks noGrp="1"/>
          </p:cNvSpPr>
          <p:nvPr>
            <p:ph idx="1"/>
          </p:nvPr>
        </p:nvSpPr>
        <p:spPr>
          <a:xfrm>
            <a:off x="1076194" y="1662787"/>
            <a:ext cx="10515600" cy="5314210"/>
          </a:xfrm>
        </p:spPr>
        <p:txBody>
          <a:bodyPr>
            <a:normAutofit/>
          </a:bodyPr>
          <a:lstStyle/>
          <a:p>
            <a:pPr marL="0" indent="0">
              <a:buNone/>
            </a:pPr>
            <a:r>
              <a:rPr lang="vi-VN" sz="4000" dirty="0" smtClean="0">
                <a:latin typeface="+mj-lt"/>
              </a:rPr>
              <a:t>+ </a:t>
            </a:r>
            <a:r>
              <a:rPr lang="vi-VN" sz="4000" dirty="0">
                <a:solidFill>
                  <a:srgbClr val="002060"/>
                </a:solidFill>
                <a:latin typeface="+mj-lt"/>
              </a:rPr>
              <a:t>Nam Á là một khu vực tập trung dân cư rất đông đúc do có đồng bằng Ấn - Hằng rộng lớn, khí hậu nhiệt đới gió mùa, nhiều hệ thống sông lớn (sông Ấn, sông Hằng, sông Bra-ma-pút) rất thuận lợi cho phát triển nông nghiệp và sinh hoạt của con người.</a:t>
            </a:r>
          </a:p>
          <a:p>
            <a:pPr marL="0" indent="0">
              <a:buNone/>
            </a:pPr>
            <a:r>
              <a:rPr lang="vi-VN" sz="4000" dirty="0">
                <a:solidFill>
                  <a:srgbClr val="002060"/>
                </a:solidFill>
                <a:latin typeface="+mj-lt"/>
              </a:rPr>
              <a:t>+ Vùng Bắc Á dân cư rất thưa thớt do nằm ở vĩ độ cao, khí hậu lạnh giá, khắc nghiệt.</a:t>
            </a:r>
          </a:p>
          <a:p>
            <a:pPr marL="0" indent="0">
              <a:buNone/>
            </a:pPr>
            <a:endParaRPr lang="en-US" sz="4000" dirty="0">
              <a:latin typeface="+mj-lt"/>
            </a:endParaRPr>
          </a:p>
        </p:txBody>
      </p:sp>
    </p:spTree>
    <p:extLst>
      <p:ext uri="{BB962C8B-B14F-4D97-AF65-F5344CB8AC3E}">
        <p14:creationId xmlns:p14="http://schemas.microsoft.com/office/powerpoint/2010/main" val="134590405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3">
            <a:extLst>
              <a:ext uri="{FF2B5EF4-FFF2-40B4-BE49-F238E27FC236}">
                <a16:creationId xmlns:a16="http://schemas.microsoft.com/office/drawing/2014/main" id="{88761C97-3A0E-43E2-BF58-3470160A5FC0}"/>
              </a:ext>
            </a:extLst>
          </p:cNvPr>
          <p:cNvSpPr/>
          <p:nvPr/>
        </p:nvSpPr>
        <p:spPr>
          <a:xfrm>
            <a:off x="1380496" y="1154262"/>
            <a:ext cx="5105443" cy="740671"/>
          </a:xfrm>
          <a:prstGeom prst="homePlat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 name="Arrow: Pentagon 4">
            <a:extLst>
              <a:ext uri="{FF2B5EF4-FFF2-40B4-BE49-F238E27FC236}">
                <a16:creationId xmlns:a16="http://schemas.microsoft.com/office/drawing/2014/main" id="{FACD0382-C66E-410D-8310-33A10AA5AC1C}"/>
              </a:ext>
            </a:extLst>
          </p:cNvPr>
          <p:cNvSpPr/>
          <p:nvPr/>
        </p:nvSpPr>
        <p:spPr>
          <a:xfrm>
            <a:off x="1199815" y="3578096"/>
            <a:ext cx="6318576" cy="740671"/>
          </a:xfrm>
          <a:prstGeom prst="homePlate">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Oval 8">
            <a:extLst>
              <a:ext uri="{FF2B5EF4-FFF2-40B4-BE49-F238E27FC236}">
                <a16:creationId xmlns:a16="http://schemas.microsoft.com/office/drawing/2014/main" id="{C4B2D0AC-D033-4209-9F43-6966CCF78E7C}"/>
              </a:ext>
            </a:extLst>
          </p:cNvPr>
          <p:cNvSpPr/>
          <p:nvPr/>
        </p:nvSpPr>
        <p:spPr>
          <a:xfrm>
            <a:off x="726031" y="3469627"/>
            <a:ext cx="947568" cy="957608"/>
          </a:xfrm>
          <a:prstGeom prst="ellipse">
            <a:avLst/>
          </a:prstGeom>
          <a:solidFill>
            <a:schemeClr val="accent2"/>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733" b="1" dirty="0">
                <a:latin typeface="Arial" panose="020B0604020202020204" pitchFamily="34" charset="0"/>
                <a:cs typeface="Arial" panose="020B0604020202020204" pitchFamily="34" charset="0"/>
              </a:rPr>
              <a:t>2</a:t>
            </a:r>
          </a:p>
        </p:txBody>
      </p:sp>
      <p:sp>
        <p:nvSpPr>
          <p:cNvPr id="10" name="Oval 9">
            <a:extLst>
              <a:ext uri="{FF2B5EF4-FFF2-40B4-BE49-F238E27FC236}">
                <a16:creationId xmlns:a16="http://schemas.microsoft.com/office/drawing/2014/main" id="{34DC1EC9-7530-4D73-9502-F4E736FF466E}"/>
              </a:ext>
            </a:extLst>
          </p:cNvPr>
          <p:cNvSpPr/>
          <p:nvPr/>
        </p:nvSpPr>
        <p:spPr>
          <a:xfrm>
            <a:off x="893355" y="1055795"/>
            <a:ext cx="947567" cy="937603"/>
          </a:xfrm>
          <a:prstGeom prst="ellipse">
            <a:avLst/>
          </a:prstGeom>
          <a:solidFill>
            <a:srgbClr val="0070C0"/>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733" b="1" dirty="0">
                <a:latin typeface="Arial" panose="020B0604020202020204" pitchFamily="34" charset="0"/>
                <a:cs typeface="Arial" panose="020B0604020202020204" pitchFamily="34" charset="0"/>
              </a:rPr>
              <a:t>1</a:t>
            </a:r>
          </a:p>
        </p:txBody>
      </p:sp>
      <p:sp>
        <p:nvSpPr>
          <p:cNvPr id="15" name="TextBox 14">
            <a:extLst>
              <a:ext uri="{FF2B5EF4-FFF2-40B4-BE49-F238E27FC236}">
                <a16:creationId xmlns:a16="http://schemas.microsoft.com/office/drawing/2014/main" id="{FA8E7FE7-3FE4-48F4-90DA-D0042FF2988D}"/>
              </a:ext>
            </a:extLst>
          </p:cNvPr>
          <p:cNvSpPr txBox="1"/>
          <p:nvPr/>
        </p:nvSpPr>
        <p:spPr>
          <a:xfrm>
            <a:off x="1840922" y="1144974"/>
            <a:ext cx="4709058" cy="646331"/>
          </a:xfrm>
          <a:prstGeom prst="rect">
            <a:avLst/>
          </a:prstGeom>
          <a:noFill/>
        </p:spPr>
        <p:txBody>
          <a:bodyPr wrap="square" rtlCol="0">
            <a:spAutoFit/>
          </a:bodyPr>
          <a:lstStyle/>
          <a:p>
            <a:r>
              <a:rPr lang="en-US" sz="3600" dirty="0" err="1">
                <a:solidFill>
                  <a:srgbClr val="0070C0"/>
                </a:solidFill>
                <a:latin typeface="Arial" panose="020B0604020202020204" pitchFamily="34" charset="0"/>
                <a:cs typeface="Arial" panose="020B0604020202020204" pitchFamily="34" charset="0"/>
              </a:rPr>
              <a:t>Dân</a:t>
            </a:r>
            <a:r>
              <a:rPr lang="en-US" sz="3600" dirty="0">
                <a:solidFill>
                  <a:srgbClr val="0070C0"/>
                </a:solidFill>
                <a:latin typeface="Arial" panose="020B0604020202020204" pitchFamily="34" charset="0"/>
                <a:cs typeface="Arial" panose="020B0604020202020204" pitchFamily="34" charset="0"/>
              </a:rPr>
              <a:t> </a:t>
            </a:r>
            <a:r>
              <a:rPr lang="en-US" sz="3600" dirty="0" err="1" smtClean="0">
                <a:solidFill>
                  <a:srgbClr val="0070C0"/>
                </a:solidFill>
                <a:latin typeface="Arial" panose="020B0604020202020204" pitchFamily="34" charset="0"/>
                <a:cs typeface="Arial" panose="020B0604020202020204" pitchFamily="34" charset="0"/>
              </a:rPr>
              <a:t>số</a:t>
            </a:r>
            <a:r>
              <a:rPr lang="en-US" sz="3600" dirty="0" smtClean="0">
                <a:solidFill>
                  <a:srgbClr val="0070C0"/>
                </a:solidFill>
                <a:latin typeface="Arial" panose="020B0604020202020204" pitchFamily="34" charset="0"/>
                <a:cs typeface="Arial" panose="020B0604020202020204" pitchFamily="34" charset="0"/>
              </a:rPr>
              <a:t> </a:t>
            </a:r>
            <a:r>
              <a:rPr lang="en-US" sz="3600" dirty="0" err="1" smtClean="0">
                <a:solidFill>
                  <a:srgbClr val="0070C0"/>
                </a:solidFill>
                <a:latin typeface="Arial" panose="020B0604020202020204" pitchFamily="34" charset="0"/>
                <a:cs typeface="Arial" panose="020B0604020202020204" pitchFamily="34" charset="0"/>
              </a:rPr>
              <a:t>trên</a:t>
            </a:r>
            <a:r>
              <a:rPr lang="en-US" sz="3600" dirty="0" smtClean="0">
                <a:solidFill>
                  <a:srgbClr val="0070C0"/>
                </a:solidFill>
                <a:latin typeface="Arial" panose="020B0604020202020204" pitchFamily="34" charset="0"/>
                <a:cs typeface="Arial" panose="020B0604020202020204" pitchFamily="34" charset="0"/>
              </a:rPr>
              <a:t> </a:t>
            </a:r>
            <a:r>
              <a:rPr lang="en-US" sz="3600" dirty="0" err="1">
                <a:solidFill>
                  <a:srgbClr val="0070C0"/>
                </a:solidFill>
                <a:latin typeface="Arial" panose="020B0604020202020204" pitchFamily="34" charset="0"/>
                <a:cs typeface="Arial" panose="020B0604020202020204" pitchFamily="34" charset="0"/>
              </a:rPr>
              <a:t>thế</a:t>
            </a:r>
            <a:r>
              <a:rPr lang="en-US" sz="3600" dirty="0">
                <a:solidFill>
                  <a:srgbClr val="0070C0"/>
                </a:solidFill>
                <a:latin typeface="Arial" panose="020B0604020202020204" pitchFamily="34" charset="0"/>
                <a:cs typeface="Arial" panose="020B0604020202020204" pitchFamily="34" charset="0"/>
              </a:rPr>
              <a:t> </a:t>
            </a:r>
            <a:r>
              <a:rPr lang="en-US" sz="3600" dirty="0" err="1">
                <a:solidFill>
                  <a:srgbClr val="0070C0"/>
                </a:solidFill>
                <a:latin typeface="Arial" panose="020B0604020202020204" pitchFamily="34" charset="0"/>
                <a:cs typeface="Arial" panose="020B0604020202020204" pitchFamily="34" charset="0"/>
              </a:rPr>
              <a:t>giới</a:t>
            </a:r>
            <a:endParaRPr lang="en-US" sz="3600" dirty="0">
              <a:solidFill>
                <a:srgbClr val="0070C0"/>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9762F781-54B8-467B-A21A-E0B558508072}"/>
              </a:ext>
            </a:extLst>
          </p:cNvPr>
          <p:cNvSpPr txBox="1"/>
          <p:nvPr/>
        </p:nvSpPr>
        <p:spPr>
          <a:xfrm>
            <a:off x="1658433" y="3563967"/>
            <a:ext cx="5401340" cy="646331"/>
          </a:xfrm>
          <a:prstGeom prst="rect">
            <a:avLst/>
          </a:prstGeom>
          <a:noFill/>
        </p:spPr>
        <p:txBody>
          <a:bodyPr wrap="square" rtlCol="0">
            <a:spAutoFit/>
          </a:bodyPr>
          <a:lstStyle/>
          <a:p>
            <a:r>
              <a:rPr lang="en-US" sz="3600" dirty="0" err="1">
                <a:solidFill>
                  <a:schemeClr val="accent2"/>
                </a:solidFill>
                <a:latin typeface="Arial" panose="020B0604020202020204" pitchFamily="34" charset="0"/>
                <a:cs typeface="Arial" panose="020B0604020202020204" pitchFamily="34" charset="0"/>
              </a:rPr>
              <a:t>Phân</a:t>
            </a:r>
            <a:r>
              <a:rPr lang="en-US" sz="3600" dirty="0">
                <a:solidFill>
                  <a:schemeClr val="accent2"/>
                </a:solidFill>
                <a:latin typeface="Arial" panose="020B0604020202020204" pitchFamily="34" charset="0"/>
                <a:cs typeface="Arial" panose="020B0604020202020204" pitchFamily="34" charset="0"/>
              </a:rPr>
              <a:t> </a:t>
            </a:r>
            <a:r>
              <a:rPr lang="en-US" sz="3600" dirty="0" err="1">
                <a:solidFill>
                  <a:schemeClr val="accent2"/>
                </a:solidFill>
                <a:latin typeface="Arial" panose="020B0604020202020204" pitchFamily="34" charset="0"/>
                <a:cs typeface="Arial" panose="020B0604020202020204" pitchFamily="34" charset="0"/>
              </a:rPr>
              <a:t>bố</a:t>
            </a:r>
            <a:r>
              <a:rPr lang="en-US" sz="3600" dirty="0">
                <a:solidFill>
                  <a:schemeClr val="accent2"/>
                </a:solidFill>
                <a:latin typeface="Arial" panose="020B0604020202020204" pitchFamily="34" charset="0"/>
                <a:cs typeface="Arial" panose="020B0604020202020204" pitchFamily="34" charset="0"/>
              </a:rPr>
              <a:t> </a:t>
            </a:r>
            <a:r>
              <a:rPr lang="en-US" sz="3600" dirty="0" err="1">
                <a:solidFill>
                  <a:schemeClr val="accent2"/>
                </a:solidFill>
                <a:latin typeface="Arial" panose="020B0604020202020204" pitchFamily="34" charset="0"/>
                <a:cs typeface="Arial" panose="020B0604020202020204" pitchFamily="34" charset="0"/>
              </a:rPr>
              <a:t>dân</a:t>
            </a:r>
            <a:r>
              <a:rPr lang="en-US" sz="3600" dirty="0">
                <a:solidFill>
                  <a:schemeClr val="accent2"/>
                </a:solidFill>
                <a:latin typeface="Arial" panose="020B0604020202020204" pitchFamily="34" charset="0"/>
                <a:cs typeface="Arial" panose="020B0604020202020204" pitchFamily="34" charset="0"/>
              </a:rPr>
              <a:t> c</a:t>
            </a:r>
            <a:r>
              <a:rPr lang="vi-VN" sz="3600" dirty="0">
                <a:solidFill>
                  <a:schemeClr val="accent2"/>
                </a:solidFill>
                <a:latin typeface="Arial" panose="020B0604020202020204" pitchFamily="34" charset="0"/>
                <a:cs typeface="Arial" panose="020B0604020202020204" pitchFamily="34" charset="0"/>
              </a:rPr>
              <a:t>ư</a:t>
            </a:r>
            <a:r>
              <a:rPr lang="en-US" sz="3600" dirty="0">
                <a:solidFill>
                  <a:schemeClr val="accent2"/>
                </a:solidFill>
                <a:latin typeface="Arial" panose="020B0604020202020204" pitchFamily="34" charset="0"/>
                <a:cs typeface="Arial" panose="020B0604020202020204" pitchFamily="34" charset="0"/>
              </a:rPr>
              <a:t> </a:t>
            </a:r>
            <a:r>
              <a:rPr lang="en-US" sz="3600" dirty="0" err="1">
                <a:solidFill>
                  <a:schemeClr val="accent2"/>
                </a:solidFill>
                <a:latin typeface="Arial" panose="020B0604020202020204" pitchFamily="34" charset="0"/>
                <a:cs typeface="Arial" panose="020B0604020202020204" pitchFamily="34" charset="0"/>
              </a:rPr>
              <a:t>thế</a:t>
            </a:r>
            <a:r>
              <a:rPr lang="en-US" sz="3600" dirty="0">
                <a:solidFill>
                  <a:schemeClr val="accent2"/>
                </a:solidFill>
                <a:latin typeface="Arial" panose="020B0604020202020204" pitchFamily="34" charset="0"/>
                <a:cs typeface="Arial" panose="020B0604020202020204" pitchFamily="34" charset="0"/>
              </a:rPr>
              <a:t> </a:t>
            </a:r>
            <a:r>
              <a:rPr lang="en-US" sz="3600" dirty="0" err="1">
                <a:solidFill>
                  <a:schemeClr val="accent2"/>
                </a:solidFill>
                <a:latin typeface="Arial" panose="020B0604020202020204" pitchFamily="34" charset="0"/>
                <a:cs typeface="Arial" panose="020B0604020202020204" pitchFamily="34" charset="0"/>
              </a:rPr>
              <a:t>giới</a:t>
            </a:r>
            <a:endParaRPr lang="en-US" sz="3600" dirty="0">
              <a:solidFill>
                <a:schemeClr val="accent2"/>
              </a:solidFill>
              <a:latin typeface="Arial" panose="020B0604020202020204" pitchFamily="34" charset="0"/>
              <a:cs typeface="Arial" panose="020B0604020202020204" pitchFamily="34" charset="0"/>
            </a:endParaRPr>
          </a:p>
        </p:txBody>
      </p:sp>
      <p:sp>
        <p:nvSpPr>
          <p:cNvPr id="2" name="TextBox 1"/>
          <p:cNvSpPr txBox="1"/>
          <p:nvPr/>
        </p:nvSpPr>
        <p:spPr>
          <a:xfrm>
            <a:off x="1840922" y="1973035"/>
            <a:ext cx="8117270" cy="1384995"/>
          </a:xfrm>
          <a:prstGeom prst="rect">
            <a:avLst/>
          </a:prstGeom>
          <a:noFill/>
        </p:spPr>
        <p:txBody>
          <a:bodyPr wrap="square" rtlCol="0">
            <a:spAutoFit/>
          </a:bodyPr>
          <a:lstStyle/>
          <a:p>
            <a:pPr marL="285750" indent="-285750">
              <a:buFontTx/>
              <a:buChar char="-"/>
            </a:pPr>
            <a:r>
              <a:rPr lang="en-US" sz="2800" dirty="0" err="1" smtClean="0">
                <a:latin typeface="Times New Roman" pitchFamily="18" charset="0"/>
                <a:cs typeface="Times New Roman" pitchFamily="18" charset="0"/>
              </a:rPr>
              <a:t>Dân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số</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thế</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giới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năm</a:t>
            </a:r>
            <a:r>
              <a:rPr lang="en-US" sz="2800" dirty="0" smtClean="0">
                <a:latin typeface="Times New Roman" pitchFamily="18" charset="0"/>
                <a:cs typeface="Times New Roman" pitchFamily="18" charset="0"/>
              </a:rPr>
              <a:t> 2018 </a:t>
            </a:r>
            <a:r>
              <a:rPr lang="en-US" sz="2800" dirty="0" err="1" smtClean="0">
                <a:latin typeface="Times New Roman" pitchFamily="18" charset="0"/>
                <a:cs typeface="Times New Roman" pitchFamily="18" charset="0"/>
              </a:rPr>
              <a:t>là</a:t>
            </a:r>
            <a:r>
              <a:rPr lang="en-US" sz="2800" dirty="0" smtClean="0">
                <a:latin typeface="Times New Roman" pitchFamily="18" charset="0"/>
                <a:cs typeface="Times New Roman" pitchFamily="18" charset="0"/>
              </a:rPr>
              <a:t> 7,6 </a:t>
            </a:r>
            <a:r>
              <a:rPr lang="en-US" sz="2800" dirty="0" err="1" smtClean="0">
                <a:latin typeface="Times New Roman" pitchFamily="18" charset="0"/>
                <a:cs typeface="Times New Roman" pitchFamily="18" charset="0"/>
              </a:rPr>
              <a:t>tỉ</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người</a:t>
            </a:r>
            <a:endParaRPr lang="en-US" sz="2800" dirty="0" smtClean="0">
              <a:latin typeface="Times New Roman" pitchFamily="18" charset="0"/>
              <a:cs typeface="Times New Roman" pitchFamily="18" charset="0"/>
            </a:endParaRPr>
          </a:p>
          <a:p>
            <a:pPr marL="285750" indent="-285750">
              <a:buFontTx/>
              <a:buChar char="-"/>
            </a:pPr>
            <a:r>
              <a:rPr lang="en-US" sz="2800" dirty="0" err="1" smtClean="0">
                <a:latin typeface="Times New Roman" pitchFamily="18" charset="0"/>
                <a:cs typeface="Times New Roman" pitchFamily="18" charset="0"/>
              </a:rPr>
              <a:t>Dân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số</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thế</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giới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có</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xu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hướng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tăng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theo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thời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gian</a:t>
            </a:r>
            <a:endParaRPr lang="en-US" sz="2800" dirty="0" smtClean="0">
              <a:latin typeface="Times New Roman" pitchFamily="18" charset="0"/>
              <a:cs typeface="Times New Roman" pitchFamily="18" charset="0"/>
            </a:endParaRPr>
          </a:p>
          <a:p>
            <a:pPr marL="285750" indent="-285750">
              <a:buFontTx/>
              <a:buChar char="-"/>
            </a:pPr>
            <a:r>
              <a:rPr lang="en-US" sz="2800" dirty="0" err="1" smtClean="0">
                <a:latin typeface="Times New Roman" pitchFamily="18" charset="0"/>
                <a:cs typeface="Times New Roman" pitchFamily="18" charset="0"/>
              </a:rPr>
              <a:t>Số</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dân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quốc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gia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rất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nhau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luôn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biến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động</a:t>
            </a:r>
            <a:endParaRPr lang="en-US" sz="2800" dirty="0">
              <a:latin typeface="Times New Roman" pitchFamily="18" charset="0"/>
              <a:cs typeface="Times New Roman" pitchFamily="18" charset="0"/>
            </a:endParaRPr>
          </a:p>
        </p:txBody>
      </p:sp>
      <p:sp>
        <p:nvSpPr>
          <p:cNvPr id="6" name="TextBox 5"/>
          <p:cNvSpPr txBox="1"/>
          <p:nvPr/>
        </p:nvSpPr>
        <p:spPr>
          <a:xfrm>
            <a:off x="1540701" y="4427235"/>
            <a:ext cx="10509337" cy="1815882"/>
          </a:xfrm>
          <a:prstGeom prst="rect">
            <a:avLst/>
          </a:prstGeom>
          <a:noFill/>
        </p:spPr>
        <p:txBody>
          <a:bodyPr wrap="square" rtlCol="0">
            <a:spAutoFit/>
          </a:bodyPr>
          <a:lstStyle/>
          <a:p>
            <a:r>
              <a:rPr lang="en-US" sz="2800" dirty="0">
                <a:latin typeface="Times New Roman" pitchFamily="18" charset="0"/>
                <a:ea typeface="Calibri" panose="020F0502020204030204" pitchFamily="34" charset="0"/>
                <a:cs typeface="Times New Roman" pitchFamily="18" charset="0"/>
              </a:rPr>
              <a:t> </a:t>
            </a:r>
            <a:r>
              <a:rPr lang="en-US" sz="2800" dirty="0" smtClean="0">
                <a:latin typeface="Times New Roman" pitchFamily="18" charset="0"/>
                <a:ea typeface="Calibri" panose="020F0502020204030204" pitchFamily="34" charset="0"/>
                <a:cs typeface="Times New Roman" pitchFamily="18" charset="0"/>
              </a:rPr>
              <a:t>  - Con </a:t>
            </a:r>
            <a:r>
              <a:rPr lang="en-US" sz="2800" dirty="0" err="1">
                <a:latin typeface="Times New Roman" pitchFamily="18" charset="0"/>
                <a:ea typeface="Calibri" panose="020F0502020204030204" pitchFamily="34" charset="0"/>
                <a:cs typeface="Times New Roman" pitchFamily="18" charset="0"/>
              </a:rPr>
              <a:t>người</a:t>
            </a:r>
            <a:r>
              <a:rPr lang="en-US" sz="2800" dirty="0">
                <a:latin typeface="Times New Roman" pitchFamily="18" charset="0"/>
                <a:ea typeface="Calibri" panose="020F0502020204030204" pitchFamily="34" charset="0"/>
                <a:cs typeface="Times New Roman" pitchFamily="18" charset="0"/>
              </a:rPr>
              <a:t> </a:t>
            </a:r>
            <a:r>
              <a:rPr lang="en-US" sz="2800" dirty="0" err="1">
                <a:latin typeface="Times New Roman" pitchFamily="18" charset="0"/>
                <a:ea typeface="Calibri" panose="020F0502020204030204" pitchFamily="34" charset="0"/>
                <a:cs typeface="Times New Roman" pitchFamily="18" charset="0"/>
              </a:rPr>
              <a:t>sinh</a:t>
            </a:r>
            <a:r>
              <a:rPr lang="en-US" sz="2800" dirty="0">
                <a:latin typeface="Times New Roman" pitchFamily="18" charset="0"/>
                <a:ea typeface="Calibri" panose="020F0502020204030204" pitchFamily="34" charset="0"/>
                <a:cs typeface="Times New Roman" pitchFamily="18" charset="0"/>
              </a:rPr>
              <a:t> </a:t>
            </a:r>
            <a:r>
              <a:rPr lang="en-US" sz="2800" dirty="0" err="1">
                <a:latin typeface="Times New Roman" pitchFamily="18" charset="0"/>
                <a:ea typeface="Calibri" panose="020F0502020204030204" pitchFamily="34" charset="0"/>
                <a:cs typeface="Times New Roman" pitchFamily="18" charset="0"/>
              </a:rPr>
              <a:t>sống</a:t>
            </a:r>
            <a:r>
              <a:rPr lang="en-US" sz="2800" dirty="0">
                <a:latin typeface="Times New Roman" pitchFamily="18" charset="0"/>
                <a:ea typeface="Calibri" panose="020F0502020204030204" pitchFamily="34" charset="0"/>
                <a:cs typeface="Times New Roman" pitchFamily="18" charset="0"/>
              </a:rPr>
              <a:t> ở </a:t>
            </a:r>
            <a:r>
              <a:rPr lang="en-US" sz="2800" dirty="0" err="1">
                <a:latin typeface="Times New Roman" pitchFamily="18" charset="0"/>
                <a:ea typeface="Calibri" panose="020F0502020204030204" pitchFamily="34" charset="0"/>
                <a:cs typeface="Times New Roman" pitchFamily="18" charset="0"/>
              </a:rPr>
              <a:t>hầu</a:t>
            </a:r>
            <a:r>
              <a:rPr lang="en-US" sz="2800" dirty="0">
                <a:latin typeface="Times New Roman" pitchFamily="18" charset="0"/>
                <a:ea typeface="Calibri" panose="020F0502020204030204" pitchFamily="34" charset="0"/>
                <a:cs typeface="Times New Roman" pitchFamily="18" charset="0"/>
              </a:rPr>
              <a:t> </a:t>
            </a:r>
            <a:r>
              <a:rPr lang="en-US" sz="2800" dirty="0" err="1">
                <a:latin typeface="Times New Roman" pitchFamily="18" charset="0"/>
                <a:ea typeface="Calibri" panose="020F0502020204030204" pitchFamily="34" charset="0"/>
                <a:cs typeface="Times New Roman" pitchFamily="18" charset="0"/>
              </a:rPr>
              <a:t>khắp</a:t>
            </a:r>
            <a:r>
              <a:rPr lang="en-US" sz="2800" dirty="0">
                <a:latin typeface="Times New Roman" pitchFamily="18" charset="0"/>
                <a:ea typeface="Calibri" panose="020F0502020204030204" pitchFamily="34" charset="0"/>
                <a:cs typeface="Times New Roman" pitchFamily="18" charset="0"/>
              </a:rPr>
              <a:t> </a:t>
            </a:r>
            <a:r>
              <a:rPr lang="en-US" sz="2800" dirty="0" err="1">
                <a:latin typeface="Times New Roman" pitchFamily="18" charset="0"/>
                <a:ea typeface="Calibri" panose="020F0502020204030204" pitchFamily="34" charset="0"/>
                <a:cs typeface="Times New Roman" pitchFamily="18" charset="0"/>
              </a:rPr>
              <a:t>các</a:t>
            </a:r>
            <a:r>
              <a:rPr lang="en-US" sz="2800" dirty="0">
                <a:latin typeface="Times New Roman" pitchFamily="18" charset="0"/>
                <a:ea typeface="Calibri" panose="020F0502020204030204" pitchFamily="34" charset="0"/>
                <a:cs typeface="Times New Roman" pitchFamily="18" charset="0"/>
              </a:rPr>
              <a:t> </a:t>
            </a:r>
            <a:r>
              <a:rPr lang="en-US" sz="2800" dirty="0" err="1">
                <a:latin typeface="Times New Roman" pitchFamily="18" charset="0"/>
                <a:ea typeface="Calibri" panose="020F0502020204030204" pitchFamily="34" charset="0"/>
                <a:cs typeface="Times New Roman" pitchFamily="18" charset="0"/>
              </a:rPr>
              <a:t>khu</a:t>
            </a:r>
            <a:r>
              <a:rPr lang="en-US" sz="2800" dirty="0">
                <a:latin typeface="Times New Roman" pitchFamily="18" charset="0"/>
                <a:ea typeface="Calibri" panose="020F0502020204030204" pitchFamily="34" charset="0"/>
                <a:cs typeface="Times New Roman" pitchFamily="18" charset="0"/>
              </a:rPr>
              <a:t> </a:t>
            </a:r>
            <a:r>
              <a:rPr lang="en-US" sz="2800" dirty="0" err="1">
                <a:latin typeface="Times New Roman" pitchFamily="18" charset="0"/>
                <a:ea typeface="Calibri" panose="020F0502020204030204" pitchFamily="34" charset="0"/>
                <a:cs typeface="Times New Roman" pitchFamily="18" charset="0"/>
              </a:rPr>
              <a:t>vực</a:t>
            </a:r>
            <a:r>
              <a:rPr lang="en-US" sz="2800" dirty="0">
                <a:latin typeface="Times New Roman" pitchFamily="18" charset="0"/>
                <a:ea typeface="Calibri" panose="020F0502020204030204" pitchFamily="34" charset="0"/>
                <a:cs typeface="Times New Roman" pitchFamily="18" charset="0"/>
              </a:rPr>
              <a:t> </a:t>
            </a:r>
            <a:r>
              <a:rPr lang="en-US" sz="2800" dirty="0" err="1">
                <a:latin typeface="Times New Roman" pitchFamily="18" charset="0"/>
                <a:ea typeface="Calibri" panose="020F0502020204030204" pitchFamily="34" charset="0"/>
                <a:cs typeface="Times New Roman" pitchFamily="18" charset="0"/>
              </a:rPr>
              <a:t>trên</a:t>
            </a:r>
            <a:r>
              <a:rPr lang="en-US" sz="2800" dirty="0">
                <a:latin typeface="Times New Roman" pitchFamily="18" charset="0"/>
                <a:ea typeface="Calibri" panose="020F0502020204030204" pitchFamily="34" charset="0"/>
                <a:cs typeface="Times New Roman" pitchFamily="18" charset="0"/>
              </a:rPr>
              <a:t> </a:t>
            </a:r>
            <a:r>
              <a:rPr lang="en-US" sz="2800" dirty="0" err="1">
                <a:latin typeface="Times New Roman" pitchFamily="18" charset="0"/>
                <a:ea typeface="Calibri" panose="020F0502020204030204" pitchFamily="34" charset="0"/>
                <a:cs typeface="Times New Roman" pitchFamily="18" charset="0"/>
              </a:rPr>
              <a:t>thế</a:t>
            </a:r>
            <a:r>
              <a:rPr lang="en-US" sz="2800" dirty="0">
                <a:latin typeface="Times New Roman" pitchFamily="18" charset="0"/>
                <a:ea typeface="Calibri" panose="020F0502020204030204" pitchFamily="34" charset="0"/>
                <a:cs typeface="Times New Roman" pitchFamily="18" charset="0"/>
              </a:rPr>
              <a:t> </a:t>
            </a:r>
            <a:r>
              <a:rPr lang="en-US" sz="2800" dirty="0" err="1">
                <a:latin typeface="Times New Roman" pitchFamily="18" charset="0"/>
                <a:ea typeface="Calibri" panose="020F0502020204030204" pitchFamily="34" charset="0"/>
                <a:cs typeface="Times New Roman" pitchFamily="18" charset="0"/>
              </a:rPr>
              <a:t>giới</a:t>
            </a:r>
            <a:r>
              <a:rPr lang="en-US" sz="2800" dirty="0">
                <a:latin typeface="Times New Roman" pitchFamily="18" charset="0"/>
                <a:ea typeface="Calibri" panose="020F0502020204030204" pitchFamily="34" charset="0"/>
                <a:cs typeface="Times New Roman" pitchFamily="18" charset="0"/>
              </a:rPr>
              <a:t> </a:t>
            </a:r>
            <a:r>
              <a:rPr lang="en-US" sz="2800" dirty="0" err="1">
                <a:latin typeface="Times New Roman" pitchFamily="18" charset="0"/>
                <a:ea typeface="Calibri" panose="020F0502020204030204" pitchFamily="34" charset="0"/>
                <a:cs typeface="Times New Roman" pitchFamily="18" charset="0"/>
              </a:rPr>
              <a:t>nhưng</a:t>
            </a:r>
            <a:r>
              <a:rPr lang="en-US" sz="2800" dirty="0">
                <a:latin typeface="Times New Roman" pitchFamily="18" charset="0"/>
                <a:ea typeface="Calibri" panose="020F0502020204030204" pitchFamily="34" charset="0"/>
                <a:cs typeface="Times New Roman" pitchFamily="18" charset="0"/>
              </a:rPr>
              <a:t> </a:t>
            </a:r>
            <a:r>
              <a:rPr lang="en-US" sz="2800" dirty="0" err="1">
                <a:latin typeface="Times New Roman" pitchFamily="18" charset="0"/>
                <a:ea typeface="Calibri" panose="020F0502020204030204" pitchFamily="34" charset="0"/>
                <a:cs typeface="Times New Roman" pitchFamily="18" charset="0"/>
              </a:rPr>
              <a:t>không</a:t>
            </a:r>
            <a:r>
              <a:rPr lang="en-US" sz="2800" dirty="0">
                <a:latin typeface="Times New Roman" pitchFamily="18" charset="0"/>
                <a:ea typeface="Calibri" panose="020F0502020204030204" pitchFamily="34" charset="0"/>
                <a:cs typeface="Times New Roman" pitchFamily="18" charset="0"/>
              </a:rPr>
              <a:t> </a:t>
            </a:r>
            <a:r>
              <a:rPr lang="en-US" sz="2800" dirty="0" err="1" smtClean="0">
                <a:latin typeface="Times New Roman" pitchFamily="18" charset="0"/>
                <a:ea typeface="Calibri" panose="020F0502020204030204" pitchFamily="34" charset="0"/>
                <a:cs typeface="Times New Roman" pitchFamily="18" charset="0"/>
              </a:rPr>
              <a:t>đều</a:t>
            </a:r>
            <a:endParaRPr lang="en-US" sz="2800" dirty="0" smtClean="0">
              <a:latin typeface="Times New Roman" pitchFamily="18" charset="0"/>
              <a:ea typeface="Calibri" panose="020F0502020204030204" pitchFamily="34" charset="0"/>
              <a:cs typeface="Times New Roman" pitchFamily="18" charset="0"/>
            </a:endParaRPr>
          </a:p>
          <a:p>
            <a:r>
              <a:rPr lang="pt-BR" sz="2800" dirty="0" smtClean="0">
                <a:latin typeface="Times New Roman" pitchFamily="18" charset="0"/>
                <a:ea typeface="Calibri" panose="020F0502020204030204" pitchFamily="34" charset="0"/>
                <a:cs typeface="Times New Roman" pitchFamily="18" charset="0"/>
              </a:rPr>
              <a:t>   - Nơi đông dân : Kinh </a:t>
            </a:r>
            <a:r>
              <a:rPr lang="pt-BR" sz="2800" dirty="0">
                <a:latin typeface="Times New Roman" pitchFamily="18" charset="0"/>
                <a:ea typeface="Calibri" panose="020F0502020204030204" pitchFamily="34" charset="0"/>
                <a:cs typeface="Times New Roman" pitchFamily="18" charset="0"/>
              </a:rPr>
              <a:t>tế phát triển, điều kiện tự nhiên thuận lợi</a:t>
            </a:r>
            <a:r>
              <a:rPr lang="pt-BR" sz="2800" dirty="0" smtClean="0">
                <a:latin typeface="Times New Roman" pitchFamily="18" charset="0"/>
                <a:ea typeface="Calibri" panose="020F0502020204030204" pitchFamily="34" charset="0"/>
                <a:cs typeface="Times New Roman" pitchFamily="18" charset="0"/>
              </a:rPr>
              <a:t>...</a:t>
            </a:r>
          </a:p>
          <a:p>
            <a:r>
              <a:rPr lang="pt-BR" sz="2800" dirty="0" smtClean="0">
                <a:latin typeface="Times New Roman" pitchFamily="18" charset="0"/>
                <a:ea typeface="Calibri" panose="020F0502020204030204" pitchFamily="34" charset="0"/>
                <a:cs typeface="Times New Roman" pitchFamily="18" charset="0"/>
              </a:rPr>
              <a:t>    - Nơi thưa dân : Khí hậu khắc nghiệt ( </a:t>
            </a:r>
            <a:r>
              <a:rPr lang="pt-BR" sz="2800" dirty="0">
                <a:latin typeface="Times New Roman" pitchFamily="18" charset="0"/>
                <a:ea typeface="Calibri" panose="020F0502020204030204" pitchFamily="34" charset="0"/>
                <a:cs typeface="Times New Roman" pitchFamily="18" charset="0"/>
              </a:rPr>
              <a:t>băng giá, hoang mạc khô hạn</a:t>
            </a:r>
            <a:r>
              <a:rPr lang="pt-BR" sz="2800" dirty="0" smtClean="0">
                <a:latin typeface="Times New Roman" pitchFamily="18" charset="0"/>
                <a:ea typeface="Calibri" panose="020F0502020204030204" pitchFamily="34" charset="0"/>
                <a:cs typeface="Times New Roman" pitchFamily="18" charset="0"/>
              </a:rPr>
              <a:t>..</a:t>
            </a:r>
            <a:endParaRPr lang="x-none" sz="2800">
              <a:latin typeface="Times New Roman" pitchFamily="18" charset="0"/>
              <a:ea typeface="Calibri" panose="020F0502020204030204" pitchFamily="34" charset="0"/>
              <a:cs typeface="Times New Roman" pitchFamily="18" charset="0"/>
            </a:endParaRPr>
          </a:p>
        </p:txBody>
      </p:sp>
      <p:sp>
        <p:nvSpPr>
          <p:cNvPr id="8" name="TextBox 7"/>
          <p:cNvSpPr txBox="1"/>
          <p:nvPr/>
        </p:nvSpPr>
        <p:spPr>
          <a:xfrm>
            <a:off x="1077238" y="148637"/>
            <a:ext cx="10709754" cy="1446550"/>
          </a:xfrm>
          <a:prstGeom prst="rect">
            <a:avLst/>
          </a:prstGeom>
          <a:noFill/>
        </p:spPr>
        <p:txBody>
          <a:bodyPr wrap="square" rtlCol="0">
            <a:spAutoFit/>
          </a:bodyPr>
          <a:lstStyle/>
          <a:p>
            <a:r>
              <a:rPr lang="en-US" sz="2800" dirty="0">
                <a:solidFill>
                  <a:srgbClr val="FF0000"/>
                </a:solidFill>
                <a:latin typeface="Times New Roman" pitchFamily="18" charset="0"/>
                <a:cs typeface="Times New Roman" pitchFamily="18" charset="0"/>
              </a:rPr>
              <a:t>TIẾT 47 : BÀI </a:t>
            </a:r>
            <a:r>
              <a:rPr lang="en-US" sz="2800" dirty="0" smtClean="0">
                <a:solidFill>
                  <a:srgbClr val="FF0000"/>
                </a:solidFill>
                <a:latin typeface="Times New Roman" pitchFamily="18" charset="0"/>
                <a:cs typeface="Times New Roman" pitchFamily="18" charset="0"/>
              </a:rPr>
              <a:t>27:   DÂN </a:t>
            </a:r>
            <a:r>
              <a:rPr lang="en-US" sz="2800" dirty="0">
                <a:solidFill>
                  <a:srgbClr val="FF0000"/>
                </a:solidFill>
                <a:latin typeface="Times New Roman" pitchFamily="18" charset="0"/>
                <a:cs typeface="Times New Roman" pitchFamily="18" charset="0"/>
              </a:rPr>
              <a:t>SỐ THẾ GIỚI VÀ SỰ PHÂN BỐ DÂN </a:t>
            </a:r>
            <a:r>
              <a:rPr lang="en-US" sz="2800" dirty="0" smtClean="0">
                <a:solidFill>
                  <a:srgbClr val="FF0000"/>
                </a:solidFill>
                <a:latin typeface="Times New Roman" pitchFamily="18" charset="0"/>
                <a:cs typeface="Times New Roman" pitchFamily="18" charset="0"/>
              </a:rPr>
              <a:t>CƯ </a:t>
            </a:r>
            <a:endParaRPr lang="en-US" sz="2800" dirty="0">
              <a:solidFill>
                <a:srgbClr val="FF0000"/>
              </a:solidFill>
              <a:latin typeface="Times New Roman" pitchFamily="18" charset="0"/>
              <a:cs typeface="Times New Roman" pitchFamily="18" charset="0"/>
            </a:endParaRPr>
          </a:p>
          <a:p>
            <a:pPr algn="ctr">
              <a:lnSpc>
                <a:spcPct val="150000"/>
              </a:lnSpc>
            </a:pPr>
            <a:r>
              <a:rPr lang="en-US" sz="2800" dirty="0">
                <a:solidFill>
                  <a:srgbClr val="FF0000"/>
                </a:solidFill>
                <a:latin typeface="Times New Roman" pitchFamily="18" charset="0"/>
                <a:cs typeface="Times New Roman" pitchFamily="18" charset="0"/>
              </a:rPr>
              <a:t>TRÊN THẾ GIỚI</a:t>
            </a:r>
          </a:p>
          <a:p>
            <a:endParaRPr lang="en-US" dirty="0"/>
          </a:p>
        </p:txBody>
      </p:sp>
    </p:spTree>
    <p:extLst>
      <p:ext uri="{BB962C8B-B14F-4D97-AF65-F5344CB8AC3E}">
        <p14:creationId xmlns:p14="http://schemas.microsoft.com/office/powerpoint/2010/main" val="5222625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A8367C9-61A8-435B-A319-25563C6B11CD}"/>
              </a:ext>
            </a:extLst>
          </p:cNvPr>
          <p:cNvSpPr/>
          <p:nvPr/>
        </p:nvSpPr>
        <p:spPr>
          <a:xfrm>
            <a:off x="4009214" y="166870"/>
            <a:ext cx="3263456" cy="714364"/>
          </a:xfrm>
          <a:prstGeom prst="roundRect">
            <a:avLst/>
          </a:prstGeom>
          <a:solidFill>
            <a:schemeClr val="accent4">
              <a:lumMod val="40000"/>
              <a:lumOff val="6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4" name="TextBox 3">
            <a:extLst>
              <a:ext uri="{FF2B5EF4-FFF2-40B4-BE49-F238E27FC236}">
                <a16:creationId xmlns:a16="http://schemas.microsoft.com/office/drawing/2014/main" id="{03A4C430-11AD-4085-948E-B4E361A31015}"/>
              </a:ext>
            </a:extLst>
          </p:cNvPr>
          <p:cNvSpPr txBox="1"/>
          <p:nvPr/>
        </p:nvSpPr>
        <p:spPr>
          <a:xfrm>
            <a:off x="3929690" y="166870"/>
            <a:ext cx="3678126" cy="646331"/>
          </a:xfrm>
          <a:prstGeom prst="rect">
            <a:avLst/>
          </a:prstGeom>
          <a:noFill/>
        </p:spPr>
        <p:txBody>
          <a:bodyPr wrap="square" rtlCol="0">
            <a:spAutoFit/>
          </a:bodyPr>
          <a:lstStyle/>
          <a:p>
            <a:r>
              <a:rPr lang="vi-VN" sz="3600" b="1">
                <a:solidFill>
                  <a:schemeClr val="bg1"/>
                </a:solidFill>
                <a:latin typeface="Arial" panose="020B0604020202020204" pitchFamily="34" charset="0"/>
                <a:cs typeface="Arial" panose="020B0604020202020204" pitchFamily="34" charset="0"/>
              </a:rPr>
              <a:t>   </a:t>
            </a:r>
            <a:r>
              <a:rPr lang="vi-VN" sz="3600" b="1">
                <a:solidFill>
                  <a:srgbClr val="0070C0"/>
                </a:solidFill>
                <a:latin typeface="Arial" panose="020B0604020202020204" pitchFamily="34" charset="0"/>
                <a:cs typeface="Arial" panose="020B0604020202020204" pitchFamily="34" charset="0"/>
              </a:rPr>
              <a:t>LUYỆN TẬP</a:t>
            </a:r>
            <a:endParaRPr lang="en-US" sz="3600" b="1">
              <a:solidFill>
                <a:srgbClr val="0070C0"/>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B7E85DE9-6318-45F3-BDC9-2965BDF6B6D1}"/>
              </a:ext>
            </a:extLst>
          </p:cNvPr>
          <p:cNvSpPr/>
          <p:nvPr/>
        </p:nvSpPr>
        <p:spPr>
          <a:xfrm>
            <a:off x="2171401" y="1171182"/>
            <a:ext cx="7090166" cy="523220"/>
          </a:xfrm>
          <a:prstGeom prst="rect">
            <a:avLst/>
          </a:prstGeom>
          <a:solidFill>
            <a:schemeClr val="accent6">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a:spcAft>
                <a:spcPts val="500"/>
              </a:spcAft>
            </a:pPr>
            <a:r>
              <a:rPr lang="en-US" sz="2800" b="1" i="1" dirty="0">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H</a:t>
            </a:r>
            <a:r>
              <a:rPr lang="vi-VN" sz="2800" b="1" i="1" dirty="0" smtClean="0">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ãy </a:t>
            </a:r>
            <a:r>
              <a:rPr lang="vi-VN" sz="2800" b="1" i="1" dirty="0">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lựa chọn đáp án đúng</a:t>
            </a:r>
            <a:r>
              <a:rPr lang="en-US" sz="2800" b="1" i="1" dirty="0">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i="1" dirty="0">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i="1" dirty="0">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i="1" dirty="0">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2800" b="1" i="1" dirty="0">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a:t>
            </a:r>
            <a:endParaRPr lang="vi-VN" sz="2000" dirty="0">
              <a:solidFill>
                <a:schemeClr val="accent4">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92001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A8367C9-61A8-435B-A319-25563C6B11CD}"/>
              </a:ext>
            </a:extLst>
          </p:cNvPr>
          <p:cNvSpPr/>
          <p:nvPr/>
        </p:nvSpPr>
        <p:spPr>
          <a:xfrm>
            <a:off x="4009214" y="166870"/>
            <a:ext cx="3263456" cy="714364"/>
          </a:xfrm>
          <a:prstGeom prst="roundRect">
            <a:avLst/>
          </a:prstGeom>
          <a:solidFill>
            <a:schemeClr val="accent4">
              <a:lumMod val="40000"/>
              <a:lumOff val="6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4" name="TextBox 3">
            <a:extLst>
              <a:ext uri="{FF2B5EF4-FFF2-40B4-BE49-F238E27FC236}">
                <a16:creationId xmlns:a16="http://schemas.microsoft.com/office/drawing/2014/main" id="{03A4C430-11AD-4085-948E-B4E361A31015}"/>
              </a:ext>
            </a:extLst>
          </p:cNvPr>
          <p:cNvSpPr txBox="1"/>
          <p:nvPr/>
        </p:nvSpPr>
        <p:spPr>
          <a:xfrm>
            <a:off x="3795823" y="166870"/>
            <a:ext cx="3875791" cy="707886"/>
          </a:xfrm>
          <a:prstGeom prst="rect">
            <a:avLst/>
          </a:prstGeom>
          <a:noFill/>
        </p:spPr>
        <p:txBody>
          <a:bodyPr wrap="square" rtlCol="0">
            <a:spAutoFit/>
          </a:bodyPr>
          <a:lstStyle/>
          <a:p>
            <a:r>
              <a:rPr lang="vi-VN" sz="3600" b="1">
                <a:solidFill>
                  <a:schemeClr val="bg1"/>
                </a:solidFill>
                <a:latin typeface="Arial" panose="020B0604020202020204" pitchFamily="34" charset="0"/>
                <a:cs typeface="Arial" panose="020B0604020202020204" pitchFamily="34" charset="0"/>
              </a:rPr>
              <a:t>   </a:t>
            </a:r>
            <a:r>
              <a:rPr lang="vi-VN" sz="4000" b="1">
                <a:solidFill>
                  <a:srgbClr val="0070C0"/>
                </a:solidFill>
                <a:latin typeface="Arial" panose="020B0604020202020204" pitchFamily="34" charset="0"/>
                <a:cs typeface="Arial" panose="020B0604020202020204" pitchFamily="34" charset="0"/>
              </a:rPr>
              <a:t>VẬN DỤNG</a:t>
            </a:r>
            <a:endParaRPr lang="en-US" sz="4000" b="1">
              <a:solidFill>
                <a:srgbClr val="0070C0"/>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AAF02283-58F2-47AD-88A9-6A2B6C7619D7}"/>
              </a:ext>
            </a:extLst>
          </p:cNvPr>
          <p:cNvSpPr/>
          <p:nvPr/>
        </p:nvSpPr>
        <p:spPr>
          <a:xfrm>
            <a:off x="262271" y="1120133"/>
            <a:ext cx="11929729" cy="3385542"/>
          </a:xfrm>
          <a:prstGeom prst="rect">
            <a:avLst/>
          </a:prstGeom>
        </p:spPr>
        <p:txBody>
          <a:bodyPr wrap="square">
            <a:spAutoFit/>
          </a:bodyPr>
          <a:lstStyle/>
          <a:p>
            <a:pPr>
              <a:lnSpc>
                <a:spcPct val="107000"/>
              </a:lnSpc>
              <a:spcAft>
                <a:spcPts val="0"/>
              </a:spcAft>
            </a:pPr>
            <a:r>
              <a:rPr lang="en-US" sz="4000"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r>
              <a:rPr lang="vi-VN" sz="40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vi-VN" sz="4000" dirty="0">
                <a:solidFill>
                  <a:srgbClr val="FF0000"/>
                </a:solidFill>
                <a:latin typeface="Times New Roman" pitchFamily="18" charset="0"/>
                <a:ea typeface="Times New Roman" panose="02020603050405020304" pitchFamily="18" charset="0"/>
                <a:cs typeface="Times New Roman" pitchFamily="18" charset="0"/>
              </a:rPr>
              <a:t>Dựa vào thông tin đoạn video về dân số Việt Nam, em hãy cho biết thông tin dân số của Việt Nam năm 2019, Dân số đông, tăng nhanh sẽ gây ra những hậu quả gì?</a:t>
            </a:r>
            <a:endParaRPr lang="en-US" sz="4000" dirty="0">
              <a:solidFill>
                <a:srgbClr val="FF0000"/>
              </a:solidFill>
              <a:latin typeface="Times New Roman" pitchFamily="18" charset="0"/>
              <a:ea typeface="Times New Roman" panose="02020603050405020304" pitchFamily="18" charset="0"/>
              <a:cs typeface="Times New Roman" pitchFamily="18" charset="0"/>
            </a:endParaRPr>
          </a:p>
          <a:p>
            <a:pPr>
              <a:lnSpc>
                <a:spcPct val="107000"/>
              </a:lnSpc>
              <a:spcAft>
                <a:spcPts val="0"/>
              </a:spcAft>
            </a:pPr>
            <a:r>
              <a:rPr lang="vi-VN" sz="4000" dirty="0">
                <a:solidFill>
                  <a:srgbClr val="FF0000"/>
                </a:solidFill>
                <a:latin typeface="Times New Roman" pitchFamily="18" charset="0"/>
                <a:ea typeface="Times New Roman" panose="02020603050405020304" pitchFamily="18" charset="0"/>
                <a:cs typeface="Times New Roman" pitchFamily="18" charset="0"/>
              </a:rPr>
              <a:t>- Chúng ta đã làm gì để góp phần giảm tỉ lệ gia tăng dân số?</a:t>
            </a:r>
            <a:endParaRPr lang="en-US" sz="4000" dirty="0">
              <a:solidFill>
                <a:srgbClr val="FF0000"/>
              </a:solidFill>
              <a:effectLst/>
              <a:latin typeface="Times New Roman" pitchFamily="18" charset="0"/>
              <a:ea typeface="Times New Roman" panose="02020603050405020304" pitchFamily="18" charset="0"/>
              <a:cs typeface="Times New Roman" pitchFamily="18" charset="0"/>
            </a:endParaRPr>
          </a:p>
        </p:txBody>
      </p:sp>
    </p:spTree>
    <p:extLst>
      <p:ext uri="{BB962C8B-B14F-4D97-AF65-F5344CB8AC3E}">
        <p14:creationId xmlns:p14="http://schemas.microsoft.com/office/powerpoint/2010/main" val="416784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Dân số Việt Nam 96,2 triệu- Đông thứ 15 thế giới">
            <a:hlinkClick r:id="" action="ppaction://media"/>
            <a:extLst>
              <a:ext uri="{FF2B5EF4-FFF2-40B4-BE49-F238E27FC236}">
                <a16:creationId xmlns:a16="http://schemas.microsoft.com/office/drawing/2014/main" id="{6026EB6D-927D-4533-A624-F00451E0F04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939350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3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Bảng 3">
            <a:extLst>
              <a:ext uri="{FF2B5EF4-FFF2-40B4-BE49-F238E27FC236}">
                <a16:creationId xmlns:a16="http://schemas.microsoft.com/office/drawing/2014/main" id="{3224FC4C-859C-4CC5-AE8C-8D95099D3E35}"/>
              </a:ext>
            </a:extLst>
          </p:cNvPr>
          <p:cNvGraphicFramePr>
            <a:graphicFrameLocks noGrp="1"/>
          </p:cNvGraphicFramePr>
          <p:nvPr>
            <p:extLst>
              <p:ext uri="{D42A27DB-BD31-4B8C-83A1-F6EECF244321}">
                <p14:modId xmlns:p14="http://schemas.microsoft.com/office/powerpoint/2010/main" val="135757415"/>
              </p:ext>
            </p:extLst>
          </p:nvPr>
        </p:nvGraphicFramePr>
        <p:xfrm>
          <a:off x="777109" y="2110745"/>
          <a:ext cx="9817081" cy="2286000"/>
        </p:xfrm>
        <a:graphic>
          <a:graphicData uri="http://schemas.openxmlformats.org/drawingml/2006/table">
            <a:tbl>
              <a:tblPr firstRow="1" firstCol="1" bandRow="1"/>
              <a:tblGrid>
                <a:gridCol w="2112376">
                  <a:extLst>
                    <a:ext uri="{9D8B030D-6E8A-4147-A177-3AD203B41FA5}">
                      <a16:colId xmlns:a16="http://schemas.microsoft.com/office/drawing/2014/main" val="108370005"/>
                    </a:ext>
                  </a:extLst>
                </a:gridCol>
                <a:gridCol w="833184">
                  <a:extLst>
                    <a:ext uri="{9D8B030D-6E8A-4147-A177-3AD203B41FA5}">
                      <a16:colId xmlns:a16="http://schemas.microsoft.com/office/drawing/2014/main" val="2999129305"/>
                    </a:ext>
                  </a:extLst>
                </a:gridCol>
                <a:gridCol w="790219">
                  <a:extLst>
                    <a:ext uri="{9D8B030D-6E8A-4147-A177-3AD203B41FA5}">
                      <a16:colId xmlns:a16="http://schemas.microsoft.com/office/drawing/2014/main" val="3111267147"/>
                    </a:ext>
                  </a:extLst>
                </a:gridCol>
                <a:gridCol w="943953">
                  <a:extLst>
                    <a:ext uri="{9D8B030D-6E8A-4147-A177-3AD203B41FA5}">
                      <a16:colId xmlns:a16="http://schemas.microsoft.com/office/drawing/2014/main" val="2387205547"/>
                    </a:ext>
                  </a:extLst>
                </a:gridCol>
                <a:gridCol w="363569">
                  <a:extLst>
                    <a:ext uri="{9D8B030D-6E8A-4147-A177-3AD203B41FA5}">
                      <a16:colId xmlns:a16="http://schemas.microsoft.com/office/drawing/2014/main" val="1442345486"/>
                    </a:ext>
                  </a:extLst>
                </a:gridCol>
                <a:gridCol w="727960">
                  <a:extLst>
                    <a:ext uri="{9D8B030D-6E8A-4147-A177-3AD203B41FA5}">
                      <a16:colId xmlns:a16="http://schemas.microsoft.com/office/drawing/2014/main" val="2507127693"/>
                    </a:ext>
                  </a:extLst>
                </a:gridCol>
                <a:gridCol w="857630">
                  <a:extLst>
                    <a:ext uri="{9D8B030D-6E8A-4147-A177-3AD203B41FA5}">
                      <a16:colId xmlns:a16="http://schemas.microsoft.com/office/drawing/2014/main" val="697317123"/>
                    </a:ext>
                  </a:extLst>
                </a:gridCol>
                <a:gridCol w="467798">
                  <a:extLst>
                    <a:ext uri="{9D8B030D-6E8A-4147-A177-3AD203B41FA5}">
                      <a16:colId xmlns:a16="http://schemas.microsoft.com/office/drawing/2014/main" val="3489272159"/>
                    </a:ext>
                  </a:extLst>
                </a:gridCol>
                <a:gridCol w="699947">
                  <a:extLst>
                    <a:ext uri="{9D8B030D-6E8A-4147-A177-3AD203B41FA5}">
                      <a16:colId xmlns:a16="http://schemas.microsoft.com/office/drawing/2014/main" val="1557613076"/>
                    </a:ext>
                  </a:extLst>
                </a:gridCol>
                <a:gridCol w="545764">
                  <a:extLst>
                    <a:ext uri="{9D8B030D-6E8A-4147-A177-3AD203B41FA5}">
                      <a16:colId xmlns:a16="http://schemas.microsoft.com/office/drawing/2014/main" val="3937951099"/>
                    </a:ext>
                  </a:extLst>
                </a:gridCol>
                <a:gridCol w="467798">
                  <a:extLst>
                    <a:ext uri="{9D8B030D-6E8A-4147-A177-3AD203B41FA5}">
                      <a16:colId xmlns:a16="http://schemas.microsoft.com/office/drawing/2014/main" val="636023651"/>
                    </a:ext>
                  </a:extLst>
                </a:gridCol>
                <a:gridCol w="1006883">
                  <a:extLst>
                    <a:ext uri="{9D8B030D-6E8A-4147-A177-3AD203B41FA5}">
                      <a16:colId xmlns:a16="http://schemas.microsoft.com/office/drawing/2014/main" val="3632105741"/>
                    </a:ext>
                  </a:extLst>
                </a:gridCol>
              </a:tblGrid>
              <a:tr h="369804">
                <a:tc>
                  <a:txBody>
                    <a:bodyPr/>
                    <a:lstStyle/>
                    <a:p>
                      <a:pPr algn="ctr">
                        <a:lnSpc>
                          <a:spcPct val="150000"/>
                        </a:lnSpc>
                        <a:spcAft>
                          <a:spcPts val="800"/>
                        </a:spcAft>
                      </a:pPr>
                      <a:r>
                        <a:rPr lang="vi-VN" sz="2000" b="1" dirty="0">
                          <a:effectLst/>
                          <a:latin typeface="Times New Roman" panose="02020603050405020304" pitchFamily="18" charset="0"/>
                          <a:ea typeface="Times New Roman" panose="02020603050405020304" pitchFamily="18" charset="0"/>
                          <a:cs typeface="Times New Roman" panose="02020603050405020304" pitchFamily="18" charset="0"/>
                        </a:rPr>
                        <a:t>Năm </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50000"/>
                        </a:lnSpc>
                        <a:spcAft>
                          <a:spcPts val="800"/>
                        </a:spcAft>
                      </a:pPr>
                      <a:r>
                        <a:rPr lang="vi-VN"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1804</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50000"/>
                        </a:lnSpc>
                        <a:spcAft>
                          <a:spcPts val="800"/>
                        </a:spcAft>
                      </a:pPr>
                      <a:r>
                        <a:rPr lang="vi-VN"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1927</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gridSpan="2">
                  <a:txBody>
                    <a:bodyPr/>
                    <a:lstStyle/>
                    <a:p>
                      <a:pPr algn="ctr">
                        <a:lnSpc>
                          <a:spcPct val="150000"/>
                        </a:lnSpc>
                        <a:spcAft>
                          <a:spcPts val="800"/>
                        </a:spcAft>
                      </a:pPr>
                      <a:r>
                        <a:rPr lang="vi-VN"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1960</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gridSpan="2">
                  <a:txBody>
                    <a:bodyPr/>
                    <a:lstStyle/>
                    <a:p>
                      <a:pPr algn="ctr">
                        <a:lnSpc>
                          <a:spcPct val="150000"/>
                        </a:lnSpc>
                        <a:spcAft>
                          <a:spcPts val="800"/>
                        </a:spcAft>
                      </a:pPr>
                      <a:r>
                        <a:rPr lang="vi-VN"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1974</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pPr algn="ctr">
                        <a:lnSpc>
                          <a:spcPct val="150000"/>
                        </a:lnSpc>
                        <a:spcAft>
                          <a:spcPts val="800"/>
                        </a:spcAft>
                      </a:pPr>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tc>
                <a:tc gridSpan="2">
                  <a:txBody>
                    <a:bodyPr/>
                    <a:lstStyle/>
                    <a:p>
                      <a:pPr algn="ctr">
                        <a:lnSpc>
                          <a:spcPct val="150000"/>
                        </a:lnSpc>
                        <a:spcAft>
                          <a:spcPts val="800"/>
                        </a:spcAft>
                      </a:pPr>
                      <a:r>
                        <a:rPr lang="vi-VN"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1987</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gridSpan="2">
                  <a:txBody>
                    <a:bodyPr/>
                    <a:lstStyle/>
                    <a:p>
                      <a:pPr algn="ctr">
                        <a:lnSpc>
                          <a:spcPct val="150000"/>
                        </a:lnSpc>
                        <a:spcAft>
                          <a:spcPts val="800"/>
                        </a:spcAft>
                      </a:pPr>
                      <a:r>
                        <a:rPr lang="vi-VN"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1999</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a:txBody>
                    <a:bodyPr/>
                    <a:lstStyle/>
                    <a:p>
                      <a:pPr algn="ctr">
                        <a:lnSpc>
                          <a:spcPct val="150000"/>
                        </a:lnSpc>
                        <a:spcAft>
                          <a:spcPts val="800"/>
                        </a:spcAft>
                      </a:pPr>
                      <a:r>
                        <a:rPr lang="vi-VN"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2011</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626591324"/>
                  </a:ext>
                </a:extLst>
              </a:tr>
              <a:tr h="249586">
                <a:tc>
                  <a:txBody>
                    <a:bodyPr/>
                    <a:lstStyle/>
                    <a:p>
                      <a:pPr>
                        <a:lnSpc>
                          <a:spcPct val="150000"/>
                        </a:lnSpc>
                        <a:spcAft>
                          <a:spcPts val="800"/>
                        </a:spcAft>
                      </a:pPr>
                      <a:r>
                        <a:rPr lang="vi-VN" sz="2000" b="1" dirty="0">
                          <a:effectLst/>
                          <a:latin typeface="Times New Roman" panose="02020603050405020304" pitchFamily="18" charset="0"/>
                          <a:ea typeface="Times New Roman" panose="02020603050405020304" pitchFamily="18" charset="0"/>
                          <a:cs typeface="Times New Roman" panose="02020603050405020304" pitchFamily="18" charset="0"/>
                        </a:rPr>
                        <a:t>Số dân</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tỉ</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800"/>
                        </a:spcAft>
                      </a:pP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800"/>
                        </a:spcAft>
                      </a:pP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nSpc>
                          <a:spcPct val="150000"/>
                        </a:lnSpc>
                        <a:spcAft>
                          <a:spcPts val="800"/>
                        </a:spcAft>
                      </a:pP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nSpc>
                          <a:spcPct val="150000"/>
                        </a:lnSpc>
                        <a:spcAft>
                          <a:spcPts val="800"/>
                        </a:spcAft>
                      </a:pP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nSpc>
                          <a:spcPct val="150000"/>
                        </a:lnSpc>
                        <a:spcAft>
                          <a:spcPts val="800"/>
                        </a:spcAft>
                      </a:pP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nSpc>
                          <a:spcPct val="150000"/>
                        </a:lnSpc>
                        <a:spcAft>
                          <a:spcPts val="800"/>
                        </a:spcAft>
                      </a:pP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nSpc>
                          <a:spcPct val="150000"/>
                        </a:lnSpc>
                        <a:spcAft>
                          <a:spcPts val="800"/>
                        </a:spcAft>
                      </a:pP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91417588"/>
                  </a:ext>
                </a:extLst>
              </a:tr>
              <a:tr h="1306589">
                <a:tc>
                  <a:txBody>
                    <a:bodyPr/>
                    <a:lstStyle/>
                    <a:p>
                      <a:pPr>
                        <a:lnSpc>
                          <a:spcPct val="150000"/>
                        </a:lnSpc>
                        <a:spcAft>
                          <a:spcPts val="800"/>
                        </a:spcAft>
                      </a:pPr>
                      <a:r>
                        <a:rPr lang="vi-VN" sz="2000" b="1" dirty="0">
                          <a:effectLst/>
                          <a:latin typeface="Times New Roman" panose="02020603050405020304" pitchFamily="18" charset="0"/>
                          <a:ea typeface="Times New Roman" panose="02020603050405020304" pitchFamily="18" charset="0"/>
                          <a:cs typeface="Times New Roman" panose="02020603050405020304" pitchFamily="18" charset="0"/>
                        </a:rPr>
                        <a:t>Số năm dân số thế giới tăng lên 1 tỉ người</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nSpc>
                          <a:spcPct val="150000"/>
                        </a:lnSpc>
                        <a:spcAft>
                          <a:spcPts val="800"/>
                        </a:spcAft>
                      </a:pPr>
                      <a:r>
                        <a:rPr lang="vi-VN"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a:lnSpc>
                          <a:spcPct val="150000"/>
                        </a:lnSpc>
                        <a:spcAft>
                          <a:spcPts val="800"/>
                        </a:spcAft>
                      </a:pPr>
                      <a:r>
                        <a:rPr lang="vi-VN"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50000"/>
                        </a:lnSpc>
                        <a:spcAft>
                          <a:spcPts val="800"/>
                        </a:spcAft>
                      </a:pPr>
                      <a:r>
                        <a:rPr lang="vi-VN"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lnSpc>
                          <a:spcPct val="150000"/>
                        </a:lnSpc>
                        <a:spcAft>
                          <a:spcPts val="800"/>
                        </a:spcAft>
                      </a:pP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tc>
                <a:tc gridSpan="2">
                  <a:txBody>
                    <a:bodyPr/>
                    <a:lstStyle/>
                    <a:p>
                      <a:pPr algn="ctr">
                        <a:lnSpc>
                          <a:spcPct val="150000"/>
                        </a:lnSpc>
                        <a:spcAft>
                          <a:spcPts val="800"/>
                        </a:spcAft>
                      </a:pPr>
                      <a:r>
                        <a:rPr lang="vi-VN"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a:lnSpc>
                          <a:spcPct val="150000"/>
                        </a:lnSpc>
                        <a:spcAft>
                          <a:spcPts val="800"/>
                        </a:spcAft>
                      </a:pPr>
                      <a:r>
                        <a:rPr lang="vi-VN"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a:lnSpc>
                          <a:spcPct val="150000"/>
                        </a:lnSpc>
                        <a:spcAft>
                          <a:spcPts val="800"/>
                        </a:spcAft>
                      </a:pPr>
                      <a:r>
                        <a:rPr lang="vi-VN"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220111617"/>
                  </a:ext>
                </a:extLst>
              </a:tr>
            </a:tbl>
          </a:graphicData>
        </a:graphic>
      </p:graphicFrame>
      <p:sp>
        <p:nvSpPr>
          <p:cNvPr id="7" name="Hộp Văn bản 6">
            <a:extLst>
              <a:ext uri="{FF2B5EF4-FFF2-40B4-BE49-F238E27FC236}">
                <a16:creationId xmlns:a16="http://schemas.microsoft.com/office/drawing/2014/main" id="{52EE8E4D-C2F7-4290-ABB3-B83F1611D44F}"/>
              </a:ext>
            </a:extLst>
          </p:cNvPr>
          <p:cNvSpPr txBox="1"/>
          <p:nvPr/>
        </p:nvSpPr>
        <p:spPr>
          <a:xfrm>
            <a:off x="548392" y="5322844"/>
            <a:ext cx="11126912" cy="954107"/>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altLang="en-US" sz="2800" b="1" i="0" u="none" strike="noStrike" kern="1200" cap="none" spc="0" normalizeH="0" baseline="0" noProof="0" dirty="0">
                <a:ln>
                  <a:noFill/>
                </a:ln>
                <a:solidFill>
                  <a:prstClr val="black"/>
                </a:solidFill>
                <a:effectLst/>
                <a:uLnTx/>
                <a:uFillTx/>
                <a:latin typeface="+mj-lt"/>
                <a:ea typeface="Times New Roman" panose="02020603050405020304" pitchFamily="18" charset="0"/>
                <a:cs typeface="Times New Roman" panose="02020603050405020304" pitchFamily="18" charset="0"/>
              </a:rPr>
              <a:t>* Nhận xét thời gian để dân số tăng lên 1 tỉ người</a:t>
            </a:r>
            <a:endParaRPr kumimoji="0" lang="vi-VN" altLang="en-US" sz="2800" b="0" i="0" u="none" strike="noStrike" kern="1200" cap="none" spc="0" normalizeH="0" baseline="0" noProof="0" dirty="0">
              <a:ln>
                <a:noFill/>
              </a:ln>
              <a:solidFill>
                <a:prstClr val="black"/>
              </a:solidFill>
              <a:effectLst/>
              <a:uLnTx/>
              <a:uFillTx/>
              <a:latin typeface="+mj-l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altLang="en-US" sz="2800" b="0" i="0" u="none" strike="noStrike" kern="1200" cap="none" spc="0" normalizeH="0" baseline="0" noProof="0" dirty="0">
                <a:ln>
                  <a:noFill/>
                </a:ln>
                <a:solidFill>
                  <a:prstClr val="black"/>
                </a:solidFill>
                <a:effectLst/>
                <a:uLnTx/>
                <a:uFillTx/>
                <a:latin typeface="+mj-lt"/>
                <a:ea typeface="Times New Roman" panose="02020603050405020304" pitchFamily="18" charset="0"/>
              </a:rPr>
              <a:t>Kết luận: Thời gian để dân số tăng lên 1 tỉ người</a:t>
            </a:r>
            <a:r>
              <a:rPr kumimoji="0" lang="vi-VN" altLang="en-US" sz="2800" b="0" i="0" u="none" strike="noStrike" kern="1200" cap="none" spc="0" normalizeH="0" baseline="0" noProof="0" dirty="0" smtClean="0">
                <a:ln>
                  <a:noFill/>
                </a:ln>
                <a:solidFill>
                  <a:prstClr val="black"/>
                </a:solidFill>
                <a:effectLst/>
                <a:uLnTx/>
                <a:uFillTx/>
                <a:latin typeface="+mj-lt"/>
                <a:ea typeface="Times New Roman" panose="02020603050405020304" pitchFamily="18" charset="0"/>
              </a:rPr>
              <a:t>:…………………………</a:t>
            </a:r>
            <a:endParaRPr kumimoji="0" lang="en-US" altLang="en-US" sz="2800" b="0" i="0" u="none" strike="noStrike" kern="1200" cap="none" spc="0" normalizeH="0" baseline="0" noProof="0" dirty="0">
              <a:ln>
                <a:noFill/>
              </a:ln>
              <a:solidFill>
                <a:prstClr val="black"/>
              </a:solidFill>
              <a:effectLst/>
              <a:uLnTx/>
              <a:uFillTx/>
              <a:latin typeface="+mj-lt"/>
            </a:endParaRPr>
          </a:p>
        </p:txBody>
      </p:sp>
      <p:sp>
        <p:nvSpPr>
          <p:cNvPr id="14" name="Hộp Văn bản 13">
            <a:extLst>
              <a:ext uri="{FF2B5EF4-FFF2-40B4-BE49-F238E27FC236}">
                <a16:creationId xmlns:a16="http://schemas.microsoft.com/office/drawing/2014/main" id="{EC522848-EB57-4216-844F-5C1C09744CEA}"/>
              </a:ext>
            </a:extLst>
          </p:cNvPr>
          <p:cNvSpPr txBox="1"/>
          <p:nvPr/>
        </p:nvSpPr>
        <p:spPr>
          <a:xfrm>
            <a:off x="2642992" y="1085247"/>
            <a:ext cx="7079903" cy="646331"/>
          </a:xfrm>
          <a:prstGeom prst="rect">
            <a:avLst/>
          </a:prstGeom>
          <a:noFill/>
        </p:spPr>
        <p:txBody>
          <a:bodyPr wrap="square" rtlCol="0">
            <a:spAutoFit/>
          </a:bodyPr>
          <a:lstStyle/>
          <a:p>
            <a:pPr algn="ctr"/>
            <a:r>
              <a:rPr lang="en-US" sz="2800" b="1" dirty="0" smtClean="0">
                <a:solidFill>
                  <a:srgbClr val="FF0000"/>
                </a:solidFill>
                <a:latin typeface="Times New Roman" panose="02020603050405020304" pitchFamily="18" charset="0"/>
                <a:cs typeface="Times New Roman" panose="02020603050405020304" pitchFamily="18" charset="0"/>
              </a:rPr>
              <a:t>  </a:t>
            </a:r>
            <a:r>
              <a:rPr lang="en-US" sz="3600" b="1" dirty="0" smtClean="0">
                <a:solidFill>
                  <a:srgbClr val="FF0000"/>
                </a:solidFill>
                <a:latin typeface="Times New Roman" panose="02020603050405020304" pitchFamily="18" charset="0"/>
                <a:cs typeface="Times New Roman" panose="02020603050405020304" pitchFamily="18" charset="0"/>
              </a:rPr>
              <a:t>BÀI TẬP VẬN DỤNG Ở NHÀ </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16" name="Hộp Văn bản 15">
            <a:extLst>
              <a:ext uri="{FF2B5EF4-FFF2-40B4-BE49-F238E27FC236}">
                <a16:creationId xmlns:a16="http://schemas.microsoft.com/office/drawing/2014/main" id="{2AF9807D-D610-4FDA-99F0-AE8DB508D3D2}"/>
              </a:ext>
            </a:extLst>
          </p:cNvPr>
          <p:cNvSpPr txBox="1"/>
          <p:nvPr/>
        </p:nvSpPr>
        <p:spPr>
          <a:xfrm>
            <a:off x="2877897" y="2605727"/>
            <a:ext cx="855903" cy="461665"/>
          </a:xfrm>
          <a:prstGeom prst="rect">
            <a:avLst/>
          </a:prstGeom>
          <a:noFill/>
        </p:spPr>
        <p:txBody>
          <a:bodyPr wrap="square" rtlCol="0">
            <a:spAutoFit/>
          </a:bodyPr>
          <a:lstStyle/>
          <a:p>
            <a:r>
              <a:rPr lang="en-US" sz="2400" b="1" dirty="0">
                <a:solidFill>
                  <a:srgbClr val="0070C0"/>
                </a:solidFill>
                <a:latin typeface="Times New Roman" panose="02020603050405020304" pitchFamily="18" charset="0"/>
                <a:cs typeface="Times New Roman" panose="02020603050405020304" pitchFamily="18" charset="0"/>
              </a:rPr>
              <a:t>1</a:t>
            </a:r>
          </a:p>
        </p:txBody>
      </p:sp>
      <p:sp>
        <p:nvSpPr>
          <p:cNvPr id="17" name="Hộp Văn bản 16">
            <a:extLst>
              <a:ext uri="{FF2B5EF4-FFF2-40B4-BE49-F238E27FC236}">
                <a16:creationId xmlns:a16="http://schemas.microsoft.com/office/drawing/2014/main" id="{B472E43B-6BBC-4E7B-BF34-66DA9CD36D47}"/>
              </a:ext>
            </a:extLst>
          </p:cNvPr>
          <p:cNvSpPr txBox="1"/>
          <p:nvPr/>
        </p:nvSpPr>
        <p:spPr>
          <a:xfrm>
            <a:off x="4025283" y="2605726"/>
            <a:ext cx="1056398" cy="461665"/>
          </a:xfrm>
          <a:prstGeom prst="rect">
            <a:avLst/>
          </a:prstGeom>
          <a:noFill/>
        </p:spPr>
        <p:txBody>
          <a:bodyPr wrap="square" rtlCol="0">
            <a:spAutoFit/>
          </a:bodyPr>
          <a:lstStyle/>
          <a:p>
            <a:r>
              <a:rPr lang="en-US" sz="2400" b="1" dirty="0">
                <a:solidFill>
                  <a:srgbClr val="0070C0"/>
                </a:solidFill>
                <a:latin typeface="Times New Roman" panose="02020603050405020304" pitchFamily="18" charset="0"/>
                <a:cs typeface="Times New Roman" panose="02020603050405020304" pitchFamily="18" charset="0"/>
              </a:rPr>
              <a:t>2</a:t>
            </a:r>
          </a:p>
        </p:txBody>
      </p:sp>
      <p:sp>
        <p:nvSpPr>
          <p:cNvPr id="18" name="Hộp Văn bản 17">
            <a:extLst>
              <a:ext uri="{FF2B5EF4-FFF2-40B4-BE49-F238E27FC236}">
                <a16:creationId xmlns:a16="http://schemas.microsoft.com/office/drawing/2014/main" id="{E7CEB7EF-65AF-4133-A78F-C75F6608AA28}"/>
              </a:ext>
            </a:extLst>
          </p:cNvPr>
          <p:cNvSpPr txBox="1"/>
          <p:nvPr/>
        </p:nvSpPr>
        <p:spPr>
          <a:xfrm>
            <a:off x="7653189" y="2605723"/>
            <a:ext cx="717362" cy="461665"/>
          </a:xfrm>
          <a:prstGeom prst="rect">
            <a:avLst/>
          </a:prstGeom>
          <a:noFill/>
        </p:spPr>
        <p:txBody>
          <a:bodyPr wrap="square" rtlCol="0">
            <a:spAutoFit/>
          </a:bodyPr>
          <a:lstStyle/>
          <a:p>
            <a:r>
              <a:rPr lang="en-US" sz="2400" b="1" dirty="0">
                <a:solidFill>
                  <a:srgbClr val="0070C0"/>
                </a:solidFill>
                <a:latin typeface="Times New Roman" panose="02020603050405020304" pitchFamily="18" charset="0"/>
                <a:cs typeface="Times New Roman" panose="02020603050405020304" pitchFamily="18" charset="0"/>
              </a:rPr>
              <a:t>5</a:t>
            </a:r>
          </a:p>
        </p:txBody>
      </p:sp>
      <p:sp>
        <p:nvSpPr>
          <p:cNvPr id="19" name="Hộp Văn bản 18">
            <a:extLst>
              <a:ext uri="{FF2B5EF4-FFF2-40B4-BE49-F238E27FC236}">
                <a16:creationId xmlns:a16="http://schemas.microsoft.com/office/drawing/2014/main" id="{7F4ABFEE-C9E2-4C6B-86E1-6BE6F08F7E56}"/>
              </a:ext>
            </a:extLst>
          </p:cNvPr>
          <p:cNvSpPr txBox="1"/>
          <p:nvPr/>
        </p:nvSpPr>
        <p:spPr>
          <a:xfrm>
            <a:off x="8775539" y="2605722"/>
            <a:ext cx="528256" cy="461665"/>
          </a:xfrm>
          <a:prstGeom prst="rect">
            <a:avLst/>
          </a:prstGeom>
          <a:noFill/>
        </p:spPr>
        <p:txBody>
          <a:bodyPr wrap="square" rtlCol="0">
            <a:spAutoFit/>
          </a:bodyPr>
          <a:lstStyle/>
          <a:p>
            <a:r>
              <a:rPr lang="en-US" sz="2400" b="1" dirty="0">
                <a:solidFill>
                  <a:srgbClr val="0070C0"/>
                </a:solidFill>
                <a:latin typeface="Times New Roman" panose="02020603050405020304" pitchFamily="18" charset="0"/>
                <a:cs typeface="Times New Roman" panose="02020603050405020304" pitchFamily="18" charset="0"/>
              </a:rPr>
              <a:t>6</a:t>
            </a:r>
          </a:p>
        </p:txBody>
      </p:sp>
      <p:sp>
        <p:nvSpPr>
          <p:cNvPr id="20" name="Hộp Văn bản 19">
            <a:extLst>
              <a:ext uri="{FF2B5EF4-FFF2-40B4-BE49-F238E27FC236}">
                <a16:creationId xmlns:a16="http://schemas.microsoft.com/office/drawing/2014/main" id="{CD871556-AB86-4AC0-94D2-6345BF93691E}"/>
              </a:ext>
            </a:extLst>
          </p:cNvPr>
          <p:cNvSpPr txBox="1"/>
          <p:nvPr/>
        </p:nvSpPr>
        <p:spPr>
          <a:xfrm>
            <a:off x="9722895" y="2605721"/>
            <a:ext cx="653981" cy="461665"/>
          </a:xfrm>
          <a:prstGeom prst="rect">
            <a:avLst/>
          </a:prstGeom>
          <a:noFill/>
        </p:spPr>
        <p:txBody>
          <a:bodyPr wrap="square" rtlCol="0">
            <a:spAutoFit/>
          </a:bodyPr>
          <a:lstStyle/>
          <a:p>
            <a:r>
              <a:rPr lang="en-US" sz="2400" b="1" dirty="0">
                <a:solidFill>
                  <a:srgbClr val="0070C0"/>
                </a:solidFill>
                <a:latin typeface="Times New Roman" panose="02020603050405020304" pitchFamily="18" charset="0"/>
                <a:cs typeface="Times New Roman" panose="02020603050405020304" pitchFamily="18" charset="0"/>
              </a:rPr>
              <a:t>7</a:t>
            </a:r>
          </a:p>
        </p:txBody>
      </p:sp>
      <p:sp>
        <p:nvSpPr>
          <p:cNvPr id="22" name="Hộp Văn bản 21">
            <a:extLst>
              <a:ext uri="{FF2B5EF4-FFF2-40B4-BE49-F238E27FC236}">
                <a16:creationId xmlns:a16="http://schemas.microsoft.com/office/drawing/2014/main" id="{9FE7573A-E66B-4DFC-AF29-76C500C73F9A}"/>
              </a:ext>
            </a:extLst>
          </p:cNvPr>
          <p:cNvSpPr txBox="1"/>
          <p:nvPr/>
        </p:nvSpPr>
        <p:spPr>
          <a:xfrm>
            <a:off x="6199261" y="2605727"/>
            <a:ext cx="1100094" cy="461665"/>
          </a:xfrm>
          <a:prstGeom prst="rect">
            <a:avLst/>
          </a:prstGeom>
          <a:noFill/>
        </p:spPr>
        <p:txBody>
          <a:bodyPr wrap="square" rtlCol="0">
            <a:spAutoFit/>
          </a:bodyPr>
          <a:lstStyle/>
          <a:p>
            <a:r>
              <a:rPr lang="en-US" sz="2400" b="1" dirty="0">
                <a:solidFill>
                  <a:srgbClr val="0070C0"/>
                </a:solidFill>
                <a:latin typeface="Times New Roman" panose="02020603050405020304" pitchFamily="18" charset="0"/>
                <a:cs typeface="Times New Roman" panose="02020603050405020304" pitchFamily="18" charset="0"/>
              </a:rPr>
              <a:t>4</a:t>
            </a:r>
          </a:p>
        </p:txBody>
      </p:sp>
      <p:sp>
        <p:nvSpPr>
          <p:cNvPr id="23" name="Hộp Văn bản 22">
            <a:extLst>
              <a:ext uri="{FF2B5EF4-FFF2-40B4-BE49-F238E27FC236}">
                <a16:creationId xmlns:a16="http://schemas.microsoft.com/office/drawing/2014/main" id="{22CA6570-7F9A-43C3-9EDF-9EDE7B2AE5EF}"/>
              </a:ext>
            </a:extLst>
          </p:cNvPr>
          <p:cNvSpPr txBox="1"/>
          <p:nvPr/>
        </p:nvSpPr>
        <p:spPr>
          <a:xfrm>
            <a:off x="4822777" y="2605724"/>
            <a:ext cx="1183402" cy="461665"/>
          </a:xfrm>
          <a:prstGeom prst="rect">
            <a:avLst/>
          </a:prstGeom>
          <a:noFill/>
        </p:spPr>
        <p:txBody>
          <a:bodyPr wrap="square" rtlCol="0">
            <a:spAutoFit/>
          </a:bodyPr>
          <a:lstStyle/>
          <a:p>
            <a:r>
              <a:rPr lang="en-US" sz="2400" b="1" dirty="0">
                <a:solidFill>
                  <a:srgbClr val="0070C0"/>
                </a:solidFill>
                <a:latin typeface="Times New Roman" panose="02020603050405020304" pitchFamily="18" charset="0"/>
                <a:cs typeface="Times New Roman" panose="02020603050405020304" pitchFamily="18" charset="0"/>
              </a:rPr>
              <a:t>3</a:t>
            </a:r>
          </a:p>
        </p:txBody>
      </p:sp>
      <p:sp>
        <p:nvSpPr>
          <p:cNvPr id="24" name="Hộp Văn bản 23">
            <a:extLst>
              <a:ext uri="{FF2B5EF4-FFF2-40B4-BE49-F238E27FC236}">
                <a16:creationId xmlns:a16="http://schemas.microsoft.com/office/drawing/2014/main" id="{A27E1764-85A6-46D8-9416-2B9968F3F89D}"/>
              </a:ext>
            </a:extLst>
          </p:cNvPr>
          <p:cNvSpPr txBox="1"/>
          <p:nvPr/>
        </p:nvSpPr>
        <p:spPr>
          <a:xfrm>
            <a:off x="3123636" y="3306153"/>
            <a:ext cx="1220328" cy="830997"/>
          </a:xfrm>
          <a:prstGeom prst="rect">
            <a:avLst/>
          </a:prstGeom>
          <a:noFill/>
        </p:spPr>
        <p:txBody>
          <a:bodyPr wrap="square" rtlCol="0">
            <a:spAutoFit/>
          </a:bodyPr>
          <a:lstStyle/>
          <a:p>
            <a:pPr algn="ctr"/>
            <a:r>
              <a:rPr lang="en-US" sz="2400" b="1" dirty="0">
                <a:solidFill>
                  <a:srgbClr val="FF0000"/>
                </a:solidFill>
                <a:latin typeface="Times New Roman" panose="02020603050405020304" pitchFamily="18" charset="0"/>
                <a:cs typeface="Times New Roman" panose="02020603050405020304" pitchFamily="18" charset="0"/>
              </a:rPr>
              <a:t>123 </a:t>
            </a:r>
            <a:r>
              <a:rPr lang="en-US" sz="2400" b="1" dirty="0" err="1">
                <a:solidFill>
                  <a:srgbClr val="FF0000"/>
                </a:solidFill>
                <a:latin typeface="Times New Roman" panose="02020603050405020304" pitchFamily="18" charset="0"/>
                <a:cs typeface="Times New Roman" panose="02020603050405020304" pitchFamily="18" charset="0"/>
              </a:rPr>
              <a:t>năm</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25" name="Hộp Văn bản 24">
            <a:extLst>
              <a:ext uri="{FF2B5EF4-FFF2-40B4-BE49-F238E27FC236}">
                <a16:creationId xmlns:a16="http://schemas.microsoft.com/office/drawing/2014/main" id="{AA1714D6-1325-4BB3-B402-67F490C65F22}"/>
              </a:ext>
            </a:extLst>
          </p:cNvPr>
          <p:cNvSpPr txBox="1"/>
          <p:nvPr/>
        </p:nvSpPr>
        <p:spPr>
          <a:xfrm>
            <a:off x="4553482" y="3186153"/>
            <a:ext cx="899802" cy="830997"/>
          </a:xfrm>
          <a:prstGeom prst="rect">
            <a:avLst/>
          </a:prstGeom>
          <a:noFill/>
        </p:spPr>
        <p:txBody>
          <a:bodyPr wrap="square" rtlCol="0">
            <a:spAutoFit/>
          </a:bodyPr>
          <a:lstStyle/>
          <a:p>
            <a:pPr algn="ctr"/>
            <a:r>
              <a:rPr lang="en-US" sz="2400" b="1" dirty="0">
                <a:solidFill>
                  <a:srgbClr val="FF0000"/>
                </a:solidFill>
                <a:latin typeface="Times New Roman" panose="02020603050405020304" pitchFamily="18" charset="0"/>
                <a:cs typeface="Times New Roman" panose="02020603050405020304" pitchFamily="18" charset="0"/>
              </a:rPr>
              <a:t>33 </a:t>
            </a:r>
            <a:r>
              <a:rPr lang="en-US" sz="2400" b="1" dirty="0" err="1">
                <a:solidFill>
                  <a:srgbClr val="FF0000"/>
                </a:solidFill>
                <a:latin typeface="Times New Roman" panose="02020603050405020304" pitchFamily="18" charset="0"/>
                <a:cs typeface="Times New Roman" panose="02020603050405020304" pitchFamily="18" charset="0"/>
              </a:rPr>
              <a:t>năm</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26" name="Hộp Văn bản 25">
            <a:extLst>
              <a:ext uri="{FF2B5EF4-FFF2-40B4-BE49-F238E27FC236}">
                <a16:creationId xmlns:a16="http://schemas.microsoft.com/office/drawing/2014/main" id="{42A769CF-A9B3-42F8-A8EB-FBA2AA218458}"/>
              </a:ext>
            </a:extLst>
          </p:cNvPr>
          <p:cNvSpPr txBox="1"/>
          <p:nvPr/>
        </p:nvSpPr>
        <p:spPr>
          <a:xfrm>
            <a:off x="5587079" y="3165015"/>
            <a:ext cx="838200" cy="830997"/>
          </a:xfrm>
          <a:prstGeom prst="rect">
            <a:avLst/>
          </a:prstGeom>
          <a:noFill/>
        </p:spPr>
        <p:txBody>
          <a:bodyPr wrap="square" rtlCol="0">
            <a:spAutoFit/>
          </a:bodyPr>
          <a:lstStyle/>
          <a:p>
            <a:pPr algn="ctr"/>
            <a:r>
              <a:rPr lang="en-US" sz="2400" b="1" dirty="0">
                <a:solidFill>
                  <a:srgbClr val="FF0000"/>
                </a:solidFill>
                <a:latin typeface="Times New Roman" panose="02020603050405020304" pitchFamily="18" charset="0"/>
                <a:cs typeface="Times New Roman" panose="02020603050405020304" pitchFamily="18" charset="0"/>
              </a:rPr>
              <a:t>14 </a:t>
            </a:r>
            <a:r>
              <a:rPr lang="en-US" sz="2400" b="1" dirty="0" err="1">
                <a:solidFill>
                  <a:srgbClr val="FF0000"/>
                </a:solidFill>
                <a:latin typeface="Times New Roman" panose="02020603050405020304" pitchFamily="18" charset="0"/>
                <a:cs typeface="Times New Roman" panose="02020603050405020304" pitchFamily="18" charset="0"/>
              </a:rPr>
              <a:t>năm</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27" name="Hộp Văn bản 26">
            <a:extLst>
              <a:ext uri="{FF2B5EF4-FFF2-40B4-BE49-F238E27FC236}">
                <a16:creationId xmlns:a16="http://schemas.microsoft.com/office/drawing/2014/main" id="{0CE720D8-C9B9-4E2A-905D-EFD3C6DAECCA}"/>
              </a:ext>
            </a:extLst>
          </p:cNvPr>
          <p:cNvSpPr txBox="1"/>
          <p:nvPr/>
        </p:nvSpPr>
        <p:spPr>
          <a:xfrm>
            <a:off x="6749308" y="3186153"/>
            <a:ext cx="838200" cy="830997"/>
          </a:xfrm>
          <a:prstGeom prst="rect">
            <a:avLst/>
          </a:prstGeom>
          <a:noFill/>
        </p:spPr>
        <p:txBody>
          <a:bodyPr wrap="square" rtlCol="0">
            <a:spAutoFit/>
          </a:bodyPr>
          <a:lstStyle/>
          <a:p>
            <a:pPr algn="ctr"/>
            <a:r>
              <a:rPr lang="en-US" sz="2400" b="1" dirty="0">
                <a:solidFill>
                  <a:srgbClr val="FF0000"/>
                </a:solidFill>
                <a:latin typeface="Times New Roman" panose="02020603050405020304" pitchFamily="18" charset="0"/>
                <a:cs typeface="Times New Roman" panose="02020603050405020304" pitchFamily="18" charset="0"/>
              </a:rPr>
              <a:t>13 </a:t>
            </a:r>
            <a:r>
              <a:rPr lang="en-US" sz="2400" b="1" dirty="0" err="1">
                <a:solidFill>
                  <a:srgbClr val="FF0000"/>
                </a:solidFill>
                <a:latin typeface="Times New Roman" panose="02020603050405020304" pitchFamily="18" charset="0"/>
                <a:cs typeface="Times New Roman" panose="02020603050405020304" pitchFamily="18" charset="0"/>
              </a:rPr>
              <a:t>năm</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28" name="Hộp Văn bản 27">
            <a:extLst>
              <a:ext uri="{FF2B5EF4-FFF2-40B4-BE49-F238E27FC236}">
                <a16:creationId xmlns:a16="http://schemas.microsoft.com/office/drawing/2014/main" id="{4337EAE9-CF67-46F8-BBF1-DF6361F05C8F}"/>
              </a:ext>
            </a:extLst>
          </p:cNvPr>
          <p:cNvSpPr txBox="1"/>
          <p:nvPr/>
        </p:nvSpPr>
        <p:spPr>
          <a:xfrm>
            <a:off x="8011870" y="3289922"/>
            <a:ext cx="838200" cy="830997"/>
          </a:xfrm>
          <a:prstGeom prst="rect">
            <a:avLst/>
          </a:prstGeom>
          <a:noFill/>
        </p:spPr>
        <p:txBody>
          <a:bodyPr wrap="square" rtlCol="0">
            <a:spAutoFit/>
          </a:bodyPr>
          <a:lstStyle/>
          <a:p>
            <a:pPr algn="ctr"/>
            <a:r>
              <a:rPr lang="en-US" sz="2400" b="1" dirty="0">
                <a:solidFill>
                  <a:srgbClr val="FF0000"/>
                </a:solidFill>
                <a:latin typeface="Times New Roman" panose="02020603050405020304" pitchFamily="18" charset="0"/>
                <a:cs typeface="Times New Roman" panose="02020603050405020304" pitchFamily="18" charset="0"/>
              </a:rPr>
              <a:t>12 </a:t>
            </a:r>
            <a:r>
              <a:rPr lang="en-US" sz="2400" b="1" dirty="0" err="1">
                <a:solidFill>
                  <a:srgbClr val="FF0000"/>
                </a:solidFill>
                <a:latin typeface="Times New Roman" panose="02020603050405020304" pitchFamily="18" charset="0"/>
                <a:cs typeface="Times New Roman" panose="02020603050405020304" pitchFamily="18" charset="0"/>
              </a:rPr>
              <a:t>năm</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29" name="Hộp Văn bản 28">
            <a:extLst>
              <a:ext uri="{FF2B5EF4-FFF2-40B4-BE49-F238E27FC236}">
                <a16:creationId xmlns:a16="http://schemas.microsoft.com/office/drawing/2014/main" id="{F25F3D97-5B66-4C74-AE9F-4D710AE840CF}"/>
              </a:ext>
            </a:extLst>
          </p:cNvPr>
          <p:cNvSpPr txBox="1"/>
          <p:nvPr/>
        </p:nvSpPr>
        <p:spPr>
          <a:xfrm>
            <a:off x="9303795" y="3194974"/>
            <a:ext cx="838200" cy="830997"/>
          </a:xfrm>
          <a:prstGeom prst="rect">
            <a:avLst/>
          </a:prstGeom>
          <a:noFill/>
        </p:spPr>
        <p:txBody>
          <a:bodyPr wrap="square" rtlCol="0">
            <a:spAutoFit/>
          </a:bodyPr>
          <a:lstStyle/>
          <a:p>
            <a:pPr algn="ctr"/>
            <a:r>
              <a:rPr lang="en-US" sz="2400" b="1" dirty="0">
                <a:solidFill>
                  <a:srgbClr val="FF0000"/>
                </a:solidFill>
                <a:latin typeface="Times New Roman" panose="02020603050405020304" pitchFamily="18" charset="0"/>
                <a:cs typeface="Times New Roman" panose="02020603050405020304" pitchFamily="18" charset="0"/>
              </a:rPr>
              <a:t>12 </a:t>
            </a:r>
            <a:r>
              <a:rPr lang="en-US" sz="2400" b="1" dirty="0" err="1">
                <a:solidFill>
                  <a:srgbClr val="FF0000"/>
                </a:solidFill>
                <a:latin typeface="Times New Roman" panose="02020603050405020304" pitchFamily="18" charset="0"/>
                <a:cs typeface="Times New Roman" panose="02020603050405020304" pitchFamily="18" charset="0"/>
              </a:rPr>
              <a:t>năm</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31" name="Hộp Văn bản 30">
            <a:extLst>
              <a:ext uri="{FF2B5EF4-FFF2-40B4-BE49-F238E27FC236}">
                <a16:creationId xmlns:a16="http://schemas.microsoft.com/office/drawing/2014/main" id="{05D13FED-37C1-47BB-994E-47F0BA5518C9}"/>
              </a:ext>
            </a:extLst>
          </p:cNvPr>
          <p:cNvSpPr txBox="1"/>
          <p:nvPr/>
        </p:nvSpPr>
        <p:spPr>
          <a:xfrm>
            <a:off x="8309209" y="5599842"/>
            <a:ext cx="3703318" cy="461665"/>
          </a:xfrm>
          <a:prstGeom prst="rect">
            <a:avLst/>
          </a:prstGeom>
          <a:noFill/>
        </p:spPr>
        <p:txBody>
          <a:bodyPr wrap="square" rtlCol="0">
            <a:spAutoFit/>
          </a:bodyPr>
          <a:lstStyle/>
          <a:p>
            <a:r>
              <a:rPr lang="en-US" sz="2400" b="1" dirty="0" err="1">
                <a:solidFill>
                  <a:srgbClr val="FF0000"/>
                </a:solidFill>
                <a:latin typeface="Times New Roman" panose="02020603050405020304" pitchFamily="18" charset="0"/>
                <a:cs typeface="Times New Roman" panose="02020603050405020304" pitchFamily="18" charset="0"/>
              </a:rPr>
              <a:t>Ngày</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càng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rút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ngắn</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960887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arn(inVertical)">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arn(inVertical)">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arn(inVertical)">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barn(inVertical)">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barn(inVertical)">
                                      <p:cBhvr>
                                        <p:cTn id="52" dur="500"/>
                                        <p:tgtEl>
                                          <p:spTgt spid="25"/>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barn(inVertical)">
                                      <p:cBhvr>
                                        <p:cTn id="57" dur="500"/>
                                        <p:tgtEl>
                                          <p:spTgt spid="26"/>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barn(inVertical)">
                                      <p:cBhvr>
                                        <p:cTn id="62" dur="500"/>
                                        <p:tgtEl>
                                          <p:spTgt spid="27"/>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barn(inVertical)">
                                      <p:cBhvr>
                                        <p:cTn id="67" dur="500"/>
                                        <p:tgtEl>
                                          <p:spTgt spid="28"/>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29"/>
                                        </p:tgtEl>
                                        <p:attrNameLst>
                                          <p:attrName>style.visibility</p:attrName>
                                        </p:attrNameLst>
                                      </p:cBhvr>
                                      <p:to>
                                        <p:strVal val="visible"/>
                                      </p:to>
                                    </p:set>
                                    <p:animEffect transition="in" filter="barn(inVertical)">
                                      <p:cBhvr>
                                        <p:cTn id="72" dur="500"/>
                                        <p:tgtEl>
                                          <p:spTgt spid="29"/>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31"/>
                                        </p:tgtEl>
                                        <p:attrNameLst>
                                          <p:attrName>style.visibility</p:attrName>
                                        </p:attrNameLst>
                                      </p:cBhvr>
                                      <p:to>
                                        <p:strVal val="visible"/>
                                      </p:to>
                                    </p:set>
                                    <p:animEffect transition="in" filter="barn(inVertical)">
                                      <p:cBhvr>
                                        <p:cTn id="7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p:bldP spid="18" grpId="0"/>
      <p:bldP spid="19" grpId="0"/>
      <p:bldP spid="20" grpId="0"/>
      <p:bldP spid="22" grpId="0"/>
      <p:bldP spid="23" grpId="0"/>
      <p:bldP spid="24" grpId="0"/>
      <p:bldP spid="25" grpId="0"/>
      <p:bldP spid="26" grpId="0"/>
      <p:bldP spid="27" grpId="0"/>
      <p:bldP spid="28" grpId="0"/>
      <p:bldP spid="29" grpId="0"/>
      <p:bldP spid="3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45877" y="-309073"/>
            <a:ext cx="1941429" cy="1784936"/>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1390919" y="334852"/>
            <a:ext cx="7495504" cy="920292"/>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Câu</a:t>
            </a:r>
            <a:r>
              <a:rPr lang="en-US" sz="36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1: </a:t>
            </a:r>
            <a:r>
              <a:rPr lang="en-US" sz="3600" b="1" dirty="0" err="1">
                <a:solidFill>
                  <a:schemeClr val="tx1"/>
                </a:solidFill>
                <a:latin typeface="Times New Roman" panose="02020603050405020304" pitchFamily="18" charset="0"/>
                <a:cs typeface="Times New Roman" panose="02020603050405020304" pitchFamily="18" charset="0"/>
              </a:rPr>
              <a:t>Dân</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số</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t</a:t>
            </a:r>
            <a:r>
              <a:rPr lang="en-US" sz="3600" b="1" dirty="0" err="1" smtClean="0">
                <a:solidFill>
                  <a:schemeClr val="tx1"/>
                </a:solidFill>
                <a:latin typeface="Times New Roman" panose="02020603050405020304" pitchFamily="18" charset="0"/>
                <a:cs typeface="Times New Roman" panose="02020603050405020304" pitchFamily="18" charset="0"/>
              </a:rPr>
              <a:t>hế</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giới</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năm</a:t>
            </a:r>
            <a:r>
              <a:rPr lang="en-US" sz="3600" b="1" dirty="0">
                <a:solidFill>
                  <a:schemeClr val="tx1"/>
                </a:solidFill>
                <a:latin typeface="Times New Roman" panose="02020603050405020304" pitchFamily="18" charset="0"/>
                <a:cs typeface="Times New Roman" panose="02020603050405020304" pitchFamily="18" charset="0"/>
              </a:rPr>
              <a:t> 2018 </a:t>
            </a:r>
            <a:r>
              <a:rPr lang="en-US" sz="3600" b="1" dirty="0" err="1">
                <a:solidFill>
                  <a:schemeClr val="tx1"/>
                </a:solidFill>
                <a:latin typeface="Times New Roman" panose="02020603050405020304" pitchFamily="18" charset="0"/>
                <a:cs typeface="Times New Roman" panose="02020603050405020304" pitchFamily="18" charset="0"/>
              </a:rPr>
              <a:t>là</a:t>
            </a:r>
            <a:r>
              <a:rPr lang="en-US" sz="3600" b="1" dirty="0">
                <a:solidFill>
                  <a:schemeClr val="tx1"/>
                </a:solidFill>
                <a:latin typeface="Times New Roman" panose="02020603050405020304" pitchFamily="18" charset="0"/>
                <a:cs typeface="Times New Roman" panose="02020603050405020304" pitchFamily="18" charset="0"/>
              </a:rPr>
              <a:t>:</a:t>
            </a:r>
            <a:endParaRPr lang="en-US" sz="3600"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1526763" y="1719899"/>
            <a:ext cx="7704089" cy="1355051"/>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lgn="ctr">
              <a:buFontTx/>
              <a:buAutoNum type="alphaUcPeriod"/>
            </a:pPr>
            <a:r>
              <a:rPr lang="en-US" sz="3200" dirty="0" smtClean="0">
                <a:solidFill>
                  <a:schemeClr val="tx1"/>
                </a:solidFill>
                <a:latin typeface="Times New Roman" panose="02020603050405020304" pitchFamily="18" charset="0"/>
                <a:cs typeface="Times New Roman" panose="02020603050405020304" pitchFamily="18" charset="0"/>
              </a:rPr>
              <a:t>7,6 </a:t>
            </a:r>
            <a:r>
              <a:rPr lang="en-US" sz="3200" dirty="0" err="1" smtClean="0">
                <a:solidFill>
                  <a:schemeClr val="tx1"/>
                </a:solidFill>
                <a:latin typeface="Times New Roman" panose="02020603050405020304" pitchFamily="18" charset="0"/>
                <a:cs typeface="Times New Roman" panose="02020603050405020304" pitchFamily="18" charset="0"/>
              </a:rPr>
              <a:t>tỉ</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người</a:t>
            </a:r>
            <a:r>
              <a:rPr lang="en-US" sz="3200" dirty="0" smtClean="0">
                <a:solidFill>
                  <a:schemeClr val="tx1"/>
                </a:solidFill>
                <a:latin typeface="Times New Roman" panose="02020603050405020304" pitchFamily="18" charset="0"/>
                <a:cs typeface="Times New Roman" panose="02020603050405020304" pitchFamily="18" charset="0"/>
              </a:rPr>
              <a:t>           B. 7,8 </a:t>
            </a:r>
            <a:r>
              <a:rPr lang="en-US" sz="3200" dirty="0" err="1" smtClean="0">
                <a:solidFill>
                  <a:schemeClr val="tx1"/>
                </a:solidFill>
                <a:latin typeface="Times New Roman" panose="02020603050405020304" pitchFamily="18" charset="0"/>
                <a:cs typeface="Times New Roman" panose="02020603050405020304" pitchFamily="18" charset="0"/>
              </a:rPr>
              <a:t>tỉ</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người</a:t>
            </a:r>
            <a:r>
              <a:rPr lang="en-US" sz="3200" dirty="0" smtClean="0">
                <a:solidFill>
                  <a:schemeClr val="tx1"/>
                </a:solidFill>
                <a:latin typeface="Times New Roman" panose="02020603050405020304" pitchFamily="18" charset="0"/>
                <a:cs typeface="Times New Roman" panose="02020603050405020304" pitchFamily="18" charset="0"/>
              </a:rPr>
              <a:t> </a:t>
            </a:r>
          </a:p>
          <a:p>
            <a:pPr algn="ctr"/>
            <a:r>
              <a:rPr lang="en-US" sz="3200" dirty="0" smtClean="0">
                <a:solidFill>
                  <a:schemeClr val="tx1"/>
                </a:solidFill>
                <a:latin typeface="Times New Roman" panose="02020603050405020304" pitchFamily="18" charset="0"/>
                <a:cs typeface="Times New Roman" panose="02020603050405020304" pitchFamily="18" charset="0"/>
              </a:rPr>
              <a:t>C</a:t>
            </a:r>
            <a:r>
              <a:rPr lang="en-US" sz="3200" dirty="0">
                <a:solidFill>
                  <a:schemeClr val="tx1"/>
                </a:solidFill>
                <a:latin typeface="Times New Roman" panose="02020603050405020304" pitchFamily="18" charset="0"/>
                <a:cs typeface="Times New Roman" panose="02020603050405020304" pitchFamily="18" charset="0"/>
              </a:rPr>
              <a:t>. 8 </a:t>
            </a:r>
            <a:r>
              <a:rPr lang="en-US" sz="3200" dirty="0" err="1">
                <a:solidFill>
                  <a:schemeClr val="tx1"/>
                </a:solidFill>
                <a:latin typeface="Times New Roman" panose="02020603050405020304" pitchFamily="18" charset="0"/>
                <a:cs typeface="Times New Roman" panose="02020603050405020304" pitchFamily="18" charset="0"/>
              </a:rPr>
              <a:t>tỉ</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người</a:t>
            </a:r>
            <a:r>
              <a:rPr lang="en-US" sz="3200" dirty="0">
                <a:solidFill>
                  <a:schemeClr val="tx1"/>
                </a:solidFill>
                <a:latin typeface="Times New Roman" panose="02020603050405020304" pitchFamily="18" charset="0"/>
                <a:cs typeface="Times New Roman" panose="02020603050405020304" pitchFamily="18" charset="0"/>
              </a:rPr>
              <a:t>              D. 8,2 </a:t>
            </a:r>
            <a:r>
              <a:rPr lang="en-US" sz="3200" dirty="0" err="1">
                <a:solidFill>
                  <a:schemeClr val="tx1"/>
                </a:solidFill>
                <a:latin typeface="Times New Roman" panose="02020603050405020304" pitchFamily="18" charset="0"/>
                <a:cs typeface="Times New Roman" panose="02020603050405020304" pitchFamily="18" charset="0"/>
              </a:rPr>
              <a:t>tỉ</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người</a:t>
            </a:r>
            <a:r>
              <a:rPr lang="en-US" sz="3200" dirty="0">
                <a:solidFill>
                  <a:schemeClr val="tx1"/>
                </a:solidFill>
                <a:latin typeface="Times New Roman" panose="02020603050405020304" pitchFamily="18" charset="0"/>
                <a:cs typeface="Times New Roman" panose="02020603050405020304" pitchFamily="18" charset="0"/>
              </a:rPr>
              <a:t>     </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spTree>
    <p:extLst>
      <p:ext uri="{BB962C8B-B14F-4D97-AF65-F5344CB8AC3E}">
        <p14:creationId xmlns:p14="http://schemas.microsoft.com/office/powerpoint/2010/main" val="2170026920"/>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9"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childTnLst>
                          </p:cTn>
                        </p:par>
                        <p:par>
                          <p:cTn id="26" fill="hold">
                            <p:stCondLst>
                              <p:cond delay="2500"/>
                            </p:stCondLst>
                            <p:childTnLst>
                              <p:par>
                                <p:cTn id="27" presetID="32" presetClass="emph" presetSubtype="0" repeatCount="indefinite" fill="hold" grpId="1" nodeType="afterEffect">
                                  <p:stCondLst>
                                    <p:cond delay="0"/>
                                  </p:stCondLst>
                                  <p:childTnLst>
                                    <p:animRot by="120000">
                                      <p:cBhvr>
                                        <p:cTn id="28" dur="100" fill="hold">
                                          <p:stCondLst>
                                            <p:cond delay="0"/>
                                          </p:stCondLst>
                                        </p:cTn>
                                        <p:tgtEl>
                                          <p:spTgt spid="9"/>
                                        </p:tgtEl>
                                        <p:attrNameLst>
                                          <p:attrName>r</p:attrName>
                                        </p:attrNameLst>
                                      </p:cBhvr>
                                    </p:animRot>
                                    <p:animRot by="-240000">
                                      <p:cBhvr>
                                        <p:cTn id="29" dur="200" fill="hold">
                                          <p:stCondLst>
                                            <p:cond delay="200"/>
                                          </p:stCondLst>
                                        </p:cTn>
                                        <p:tgtEl>
                                          <p:spTgt spid="9"/>
                                        </p:tgtEl>
                                        <p:attrNameLst>
                                          <p:attrName>r</p:attrName>
                                        </p:attrNameLst>
                                      </p:cBhvr>
                                    </p:animRot>
                                    <p:animRot by="240000">
                                      <p:cBhvr>
                                        <p:cTn id="30" dur="200" fill="hold">
                                          <p:stCondLst>
                                            <p:cond delay="400"/>
                                          </p:stCondLst>
                                        </p:cTn>
                                        <p:tgtEl>
                                          <p:spTgt spid="9"/>
                                        </p:tgtEl>
                                        <p:attrNameLst>
                                          <p:attrName>r</p:attrName>
                                        </p:attrNameLst>
                                      </p:cBhvr>
                                    </p:animRot>
                                    <p:animRot by="-240000">
                                      <p:cBhvr>
                                        <p:cTn id="31" dur="200" fill="hold">
                                          <p:stCondLst>
                                            <p:cond delay="600"/>
                                          </p:stCondLst>
                                        </p:cTn>
                                        <p:tgtEl>
                                          <p:spTgt spid="9"/>
                                        </p:tgtEl>
                                        <p:attrNameLst>
                                          <p:attrName>r</p:attrName>
                                        </p:attrNameLst>
                                      </p:cBhvr>
                                    </p:animRot>
                                    <p:animRot by="120000">
                                      <p:cBhvr>
                                        <p:cTn id="32"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33871" y="-28224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A</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996401" y="501884"/>
            <a:ext cx="9203667" cy="6772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US" sz="3600" b="1" i="0" u="none" strike="noStrike" kern="1200" cap="none" spc="0" normalizeH="0" baseline="0" noProof="0" dirty="0" err="1">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Câu</a:t>
            </a:r>
            <a:r>
              <a:rPr kumimoji="0" lang="en-US" sz="3600" b="1" i="0" u="none" strike="noStrike" kern="1200" cap="none" spc="0" normalizeH="0" noProof="0" dirty="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2: </a:t>
            </a:r>
            <a:r>
              <a:rPr lang="en-US" sz="3600" b="1" dirty="0" err="1">
                <a:solidFill>
                  <a:schemeClr val="tx1"/>
                </a:solidFill>
                <a:latin typeface="Times New Roman" panose="02020603050405020304" pitchFamily="18" charset="0"/>
                <a:cs typeface="Times New Roman" panose="02020603050405020304" pitchFamily="18" charset="0"/>
              </a:rPr>
              <a:t>Dân</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số</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trên</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thế</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giới</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tăng</a:t>
            </a:r>
            <a:r>
              <a:rPr lang="en-US" sz="36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như</a:t>
            </a:r>
            <a:r>
              <a:rPr lang="en-US" sz="36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thế</a:t>
            </a:r>
            <a:r>
              <a:rPr lang="en-US" sz="36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nào</a:t>
            </a:r>
            <a:r>
              <a:rPr lang="en-US" sz="36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a:t>
            </a:r>
            <a:endPar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2365087" y="2165933"/>
            <a:ext cx="6935989"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buAutoNum type="alphaUcPeriod"/>
            </a:pPr>
            <a:r>
              <a:rPr lang="en-US" sz="3200" dirty="0" err="1">
                <a:solidFill>
                  <a:schemeClr val="tx1"/>
                </a:solidFill>
                <a:latin typeface="Times New Roman" panose="02020603050405020304" pitchFamily="18" charset="0"/>
                <a:cs typeface="Times New Roman" panose="02020603050405020304" pitchFamily="18" charset="0"/>
              </a:rPr>
              <a:t>n</a:t>
            </a:r>
            <a:r>
              <a:rPr lang="en-US" sz="3200" dirty="0" err="1" smtClean="0">
                <a:solidFill>
                  <a:schemeClr val="tx1"/>
                </a:solidFill>
                <a:latin typeface="Times New Roman" panose="02020603050405020304" pitchFamily="18" charset="0"/>
                <a:cs typeface="Times New Roman" panose="02020603050405020304" pitchFamily="18" charset="0"/>
              </a:rPr>
              <a:t>hanh</a:t>
            </a:r>
            <a:r>
              <a:rPr lang="en-US" sz="3200" dirty="0">
                <a:solidFill>
                  <a:schemeClr val="tx1"/>
                </a:solidFill>
                <a:latin typeface="Times New Roman" panose="02020603050405020304" pitchFamily="18" charset="0"/>
                <a:cs typeface="Times New Roman" panose="02020603050405020304" pitchFamily="18" charset="0"/>
              </a:rPr>
              <a:t>.                  B. </a:t>
            </a:r>
            <a:r>
              <a:rPr lang="en-US" sz="3200" dirty="0" err="1">
                <a:solidFill>
                  <a:schemeClr val="tx1"/>
                </a:solidFill>
                <a:latin typeface="Times New Roman" panose="02020603050405020304" pitchFamily="18" charset="0"/>
                <a:cs typeface="Times New Roman" panose="02020603050405020304" pitchFamily="18" charset="0"/>
              </a:rPr>
              <a:t>c</a:t>
            </a:r>
            <a:r>
              <a:rPr lang="en-US" sz="3200" dirty="0" err="1" smtClean="0">
                <a:solidFill>
                  <a:schemeClr val="tx1"/>
                </a:solidFill>
                <a:latin typeface="Times New Roman" panose="02020603050405020304" pitchFamily="18" charset="0"/>
                <a:cs typeface="Times New Roman" panose="02020603050405020304" pitchFamily="18" charset="0"/>
              </a:rPr>
              <a:t>hậm</a:t>
            </a:r>
            <a:r>
              <a:rPr lang="en-US" sz="3200" dirty="0">
                <a:solidFill>
                  <a:schemeClr val="tx1"/>
                </a:solidFill>
                <a:latin typeface="Times New Roman" panose="02020603050405020304" pitchFamily="18" charset="0"/>
                <a:cs typeface="Times New Roman" panose="02020603050405020304" pitchFamily="18" charset="0"/>
              </a:rPr>
              <a:t>.                   </a:t>
            </a:r>
          </a:p>
          <a:p>
            <a:r>
              <a:rPr lang="en-US" sz="3200" dirty="0">
                <a:solidFill>
                  <a:schemeClr val="tx1"/>
                </a:solidFill>
                <a:latin typeface="Times New Roman" panose="02020603050405020304" pitchFamily="18" charset="0"/>
                <a:cs typeface="Times New Roman" panose="02020603050405020304" pitchFamily="18" charset="0"/>
              </a:rPr>
              <a:t>C. </a:t>
            </a:r>
            <a:r>
              <a:rPr lang="en-US" sz="3200" dirty="0" err="1" smtClean="0">
                <a:solidFill>
                  <a:schemeClr val="tx1"/>
                </a:solidFill>
                <a:latin typeface="Times New Roman" panose="02020603050405020304" pitchFamily="18" charset="0"/>
                <a:cs typeface="Times New Roman" panose="02020603050405020304" pitchFamily="18" charset="0"/>
              </a:rPr>
              <a:t>Ổn</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định</a:t>
            </a:r>
            <a:r>
              <a:rPr lang="en-US" sz="3200" dirty="0">
                <a:solidFill>
                  <a:schemeClr val="tx1"/>
                </a:solidFill>
                <a:latin typeface="Times New Roman" panose="02020603050405020304" pitchFamily="18" charset="0"/>
                <a:cs typeface="Times New Roman" panose="02020603050405020304" pitchFamily="18" charset="0"/>
              </a:rPr>
              <a:t>.                D. </a:t>
            </a:r>
            <a:r>
              <a:rPr lang="en-US" sz="3200" dirty="0" err="1">
                <a:solidFill>
                  <a:schemeClr val="tx1"/>
                </a:solidFill>
                <a:latin typeface="Times New Roman" panose="02020603050405020304" pitchFamily="18" charset="0"/>
                <a:cs typeface="Times New Roman" panose="02020603050405020304" pitchFamily="18" charset="0"/>
              </a:rPr>
              <a:t>k</a:t>
            </a:r>
            <a:r>
              <a:rPr lang="en-US" sz="3200" dirty="0" err="1" smtClean="0">
                <a:solidFill>
                  <a:schemeClr val="tx1"/>
                </a:solidFill>
                <a:latin typeface="Times New Roman" panose="02020603050405020304" pitchFamily="18" charset="0"/>
                <a:cs typeface="Times New Roman" panose="02020603050405020304" pitchFamily="18" charset="0"/>
              </a:rPr>
              <a:t>hông</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ổn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định</a:t>
            </a:r>
            <a:r>
              <a:rPr lang="en-US" sz="3200" dirty="0">
                <a:solidFill>
                  <a:schemeClr val="tx1"/>
                </a:solidFill>
                <a:latin typeface="Times New Roman" panose="02020603050405020304" pitchFamily="18" charset="0"/>
                <a:cs typeface="Times New Roman" panose="02020603050405020304" pitchFamily="18" charset="0"/>
              </a:rPr>
              <a:t>.</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spTree>
    <p:extLst>
      <p:ext uri="{BB962C8B-B14F-4D97-AF65-F5344CB8AC3E}">
        <p14:creationId xmlns:p14="http://schemas.microsoft.com/office/powerpoint/2010/main" val="61262998"/>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9"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childTnLst>
                          </p:cTn>
                        </p:par>
                        <p:par>
                          <p:cTn id="26" fill="hold">
                            <p:stCondLst>
                              <p:cond delay="2500"/>
                            </p:stCondLst>
                            <p:childTnLst>
                              <p:par>
                                <p:cTn id="27" presetID="32" presetClass="emph" presetSubtype="0" repeatCount="indefinite" fill="hold" grpId="1" nodeType="afterEffect">
                                  <p:stCondLst>
                                    <p:cond delay="0"/>
                                  </p:stCondLst>
                                  <p:childTnLst>
                                    <p:animRot by="120000">
                                      <p:cBhvr>
                                        <p:cTn id="28" dur="100" fill="hold">
                                          <p:stCondLst>
                                            <p:cond delay="0"/>
                                          </p:stCondLst>
                                        </p:cTn>
                                        <p:tgtEl>
                                          <p:spTgt spid="9"/>
                                        </p:tgtEl>
                                        <p:attrNameLst>
                                          <p:attrName>r</p:attrName>
                                        </p:attrNameLst>
                                      </p:cBhvr>
                                    </p:animRot>
                                    <p:animRot by="-240000">
                                      <p:cBhvr>
                                        <p:cTn id="29" dur="200" fill="hold">
                                          <p:stCondLst>
                                            <p:cond delay="200"/>
                                          </p:stCondLst>
                                        </p:cTn>
                                        <p:tgtEl>
                                          <p:spTgt spid="9"/>
                                        </p:tgtEl>
                                        <p:attrNameLst>
                                          <p:attrName>r</p:attrName>
                                        </p:attrNameLst>
                                      </p:cBhvr>
                                    </p:animRot>
                                    <p:animRot by="240000">
                                      <p:cBhvr>
                                        <p:cTn id="30" dur="200" fill="hold">
                                          <p:stCondLst>
                                            <p:cond delay="400"/>
                                          </p:stCondLst>
                                        </p:cTn>
                                        <p:tgtEl>
                                          <p:spTgt spid="9"/>
                                        </p:tgtEl>
                                        <p:attrNameLst>
                                          <p:attrName>r</p:attrName>
                                        </p:attrNameLst>
                                      </p:cBhvr>
                                    </p:animRot>
                                    <p:animRot by="-240000">
                                      <p:cBhvr>
                                        <p:cTn id="31" dur="200" fill="hold">
                                          <p:stCondLst>
                                            <p:cond delay="600"/>
                                          </p:stCondLst>
                                        </p:cTn>
                                        <p:tgtEl>
                                          <p:spTgt spid="9"/>
                                        </p:tgtEl>
                                        <p:attrNameLst>
                                          <p:attrName>r</p:attrName>
                                        </p:attrNameLst>
                                      </p:cBhvr>
                                    </p:animRot>
                                    <p:animRot by="120000">
                                      <p:cBhvr>
                                        <p:cTn id="32"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54789" y="-394615"/>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26540" y="507275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35092" y="4529804"/>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10198922" y="4693629"/>
            <a:ext cx="1271222" cy="1158941"/>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A</a:t>
            </a:r>
            <a:endPar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952282" y="64205"/>
            <a:ext cx="9264827" cy="123471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Câu</a:t>
            </a:r>
            <a:r>
              <a:rPr kumimoji="0" lang="en-US" sz="3200" b="1" i="0" u="none" strike="noStrike" kern="1200" cap="none" spc="0" normalizeH="0" noProof="0" dirty="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en-US" sz="3200" b="1" noProof="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3</a:t>
            </a:r>
            <a:r>
              <a:rPr kumimoji="0" lang="en-US" sz="3200" b="1" i="0" u="none" strike="noStrike" kern="1200" cap="none" spc="0" normalizeH="0" baseline="0" noProof="0" dirty="0"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Những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khu</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vực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có</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mật</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độ</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dân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số</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cao</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thường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là</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những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khu</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vực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có</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đặc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điểm</a:t>
            </a:r>
            <a:r>
              <a:rPr lang="en-US" sz="32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a:t>
            </a: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973375" y="1492911"/>
            <a:ext cx="10496769" cy="31388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dirty="0">
              <a:solidFill>
                <a:schemeClr val="tx1"/>
              </a:solidFill>
              <a:latin typeface="Times New Roman" panose="02020603050405020304" pitchFamily="18" charset="0"/>
              <a:cs typeface="Times New Roman" panose="02020603050405020304" pitchFamily="18" charset="0"/>
            </a:endParaRPr>
          </a:p>
          <a:p>
            <a:r>
              <a:rPr lang="en-US" sz="3200" dirty="0">
                <a:solidFill>
                  <a:schemeClr val="tx1"/>
                </a:solidFill>
                <a:latin typeface="Times New Roman" panose="02020603050405020304" pitchFamily="18" charset="0"/>
                <a:cs typeface="Times New Roman" panose="02020603050405020304" pitchFamily="18" charset="0"/>
              </a:rPr>
              <a:t>A. </a:t>
            </a:r>
            <a:r>
              <a:rPr lang="en-US" sz="3200" dirty="0" err="1">
                <a:solidFill>
                  <a:schemeClr val="tx1"/>
                </a:solidFill>
                <a:latin typeface="Times New Roman" panose="02020603050405020304" pitchFamily="18" charset="0"/>
                <a:cs typeface="Times New Roman" panose="02020603050405020304" pitchFamily="18" charset="0"/>
              </a:rPr>
              <a:t>Khu</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vực</a:t>
            </a:r>
            <a:r>
              <a:rPr lang="en-US" sz="3200" dirty="0">
                <a:solidFill>
                  <a:schemeClr val="tx1"/>
                </a:solidFill>
                <a:latin typeface="Times New Roman" panose="02020603050405020304" pitchFamily="18" charset="0"/>
                <a:cs typeface="Times New Roman" panose="02020603050405020304" pitchFamily="18" charset="0"/>
              </a:rPr>
              <a:t> </a:t>
            </a:r>
            <a:r>
              <a:rPr lang="vi-VN" sz="3200" dirty="0">
                <a:solidFill>
                  <a:schemeClr val="tx1"/>
                </a:solidFill>
                <a:latin typeface="Times New Roman" panose="02020603050405020304" pitchFamily="18" charset="0"/>
                <a:cs typeface="Times New Roman" panose="02020603050405020304" pitchFamily="18" charset="0"/>
              </a:rPr>
              <a:t>kinh tế phát triển, điều kiện tự nhiên thuận lợi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lịch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sử</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khai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thác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lãnh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thổ</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lâu</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đời</a:t>
            </a:r>
            <a:r>
              <a:rPr lang="en-US" sz="3200" dirty="0">
                <a:solidFill>
                  <a:schemeClr val="tx1"/>
                </a:solidFill>
                <a:latin typeface="Times New Roman" panose="02020603050405020304" pitchFamily="18" charset="0"/>
                <a:cs typeface="Times New Roman" panose="02020603050405020304" pitchFamily="18" charset="0"/>
              </a:rPr>
              <a:t>.</a:t>
            </a:r>
          </a:p>
          <a:p>
            <a:r>
              <a:rPr lang="en-US" sz="3200" dirty="0">
                <a:solidFill>
                  <a:schemeClr val="tx1"/>
                </a:solidFill>
                <a:latin typeface="Times New Roman" panose="02020603050405020304" pitchFamily="18" charset="0"/>
                <a:cs typeface="Times New Roman" panose="02020603050405020304" pitchFamily="18" charset="0"/>
              </a:rPr>
              <a:t>B. N</a:t>
            </a:r>
            <a:r>
              <a:rPr lang="vi-VN" sz="3200" dirty="0">
                <a:solidFill>
                  <a:schemeClr val="tx1"/>
                </a:solidFill>
                <a:latin typeface="Times New Roman" panose="02020603050405020304" pitchFamily="18" charset="0"/>
                <a:cs typeface="Times New Roman" panose="02020603050405020304" pitchFamily="18" charset="0"/>
              </a:rPr>
              <a:t>hững khu vực có khí hậu khô hạn hoặc giá lạnh, đi lại khó khăn, kinh tế kém phát triển</a:t>
            </a:r>
            <a:r>
              <a:rPr lang="en-US" sz="3200" dirty="0">
                <a:solidFill>
                  <a:schemeClr val="tx1"/>
                </a:solidFill>
                <a:latin typeface="Times New Roman" panose="02020603050405020304" pitchFamily="18" charset="0"/>
                <a:cs typeface="Times New Roman" panose="02020603050405020304" pitchFamily="18" charset="0"/>
              </a:rPr>
              <a:t>.</a:t>
            </a:r>
          </a:p>
          <a:p>
            <a:r>
              <a:rPr lang="en-US" sz="3200" dirty="0">
                <a:solidFill>
                  <a:schemeClr val="tx1"/>
                </a:solidFill>
                <a:latin typeface="Times New Roman" panose="02020603050405020304" pitchFamily="18" charset="0"/>
                <a:cs typeface="Times New Roman" panose="02020603050405020304" pitchFamily="18" charset="0"/>
              </a:rPr>
              <a:t>C. </a:t>
            </a:r>
            <a:r>
              <a:rPr lang="en-US" sz="3200" dirty="0" err="1">
                <a:solidFill>
                  <a:schemeClr val="tx1"/>
                </a:solidFill>
                <a:latin typeface="Times New Roman" panose="02020603050405020304" pitchFamily="18" charset="0"/>
                <a:cs typeface="Times New Roman" panose="02020603050405020304" pitchFamily="18" charset="0"/>
              </a:rPr>
              <a:t>Không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phụ</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thuộc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vào</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yếu</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tố</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tự</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nhiên</a:t>
            </a:r>
            <a:r>
              <a:rPr lang="en-US" sz="3200" dirty="0">
                <a:solidFill>
                  <a:schemeClr val="tx1"/>
                </a:solidFill>
                <a:latin typeface="Times New Roman" panose="02020603050405020304" pitchFamily="18" charset="0"/>
                <a:cs typeface="Times New Roman" panose="02020603050405020304" pitchFamily="18" charset="0"/>
              </a:rPr>
              <a:t> hay </a:t>
            </a:r>
            <a:r>
              <a:rPr lang="en-US" sz="3200" dirty="0" err="1">
                <a:solidFill>
                  <a:schemeClr val="tx1"/>
                </a:solidFill>
                <a:latin typeface="Times New Roman" panose="02020603050405020304" pitchFamily="18" charset="0"/>
                <a:cs typeface="Times New Roman" panose="02020603050405020304" pitchFamily="18" charset="0"/>
              </a:rPr>
              <a:t>kinh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tế</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xã</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hội</a:t>
            </a:r>
            <a:r>
              <a:rPr lang="en-US" sz="3200" dirty="0">
                <a:solidFill>
                  <a:schemeClr val="tx1"/>
                </a:solidFill>
                <a:latin typeface="Times New Roman" panose="02020603050405020304" pitchFamily="18" charset="0"/>
                <a:cs typeface="Times New Roman" panose="02020603050405020304" pitchFamily="18" charset="0"/>
              </a:rPr>
              <a:t>.</a:t>
            </a:r>
          </a:p>
          <a:p>
            <a:r>
              <a:rPr lang="en-US" sz="3200" dirty="0">
                <a:solidFill>
                  <a:schemeClr val="tx1"/>
                </a:solidFill>
                <a:latin typeface="Times New Roman" panose="02020603050405020304" pitchFamily="18" charset="0"/>
                <a:cs typeface="Times New Roman" panose="02020603050405020304" pitchFamily="18" charset="0"/>
              </a:rPr>
              <a:t>D. </a:t>
            </a:r>
            <a:r>
              <a:rPr lang="en-US" sz="3200" dirty="0" err="1">
                <a:solidFill>
                  <a:schemeClr val="tx1"/>
                </a:solidFill>
                <a:latin typeface="Times New Roman" panose="02020603050405020304" pitchFamily="18" charset="0"/>
                <a:cs typeface="Times New Roman" panose="02020603050405020304" pitchFamily="18" charset="0"/>
              </a:rPr>
              <a:t>Tất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cả</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đều</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đúng</a:t>
            </a:r>
            <a:r>
              <a:rPr lang="en-US" sz="32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562495311"/>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childTnLst>
                          </p:cTn>
                        </p:par>
                        <p:par>
                          <p:cTn id="26" fill="hold">
                            <p:stCondLst>
                              <p:cond delay="2500"/>
                            </p:stCondLst>
                            <p:childTnLst>
                              <p:par>
                                <p:cTn id="27" presetID="32" presetClass="emph" presetSubtype="0" repeatCount="indefinite" fill="hold" grpId="1" nodeType="afterEffect">
                                  <p:stCondLst>
                                    <p:cond delay="0"/>
                                  </p:stCondLst>
                                  <p:childTnLst>
                                    <p:animRot by="120000">
                                      <p:cBhvr>
                                        <p:cTn id="28" dur="100" fill="hold">
                                          <p:stCondLst>
                                            <p:cond delay="0"/>
                                          </p:stCondLst>
                                        </p:cTn>
                                        <p:tgtEl>
                                          <p:spTgt spid="9"/>
                                        </p:tgtEl>
                                        <p:attrNameLst>
                                          <p:attrName>r</p:attrName>
                                        </p:attrNameLst>
                                      </p:cBhvr>
                                    </p:animRot>
                                    <p:animRot by="-240000">
                                      <p:cBhvr>
                                        <p:cTn id="29" dur="200" fill="hold">
                                          <p:stCondLst>
                                            <p:cond delay="200"/>
                                          </p:stCondLst>
                                        </p:cTn>
                                        <p:tgtEl>
                                          <p:spTgt spid="9"/>
                                        </p:tgtEl>
                                        <p:attrNameLst>
                                          <p:attrName>r</p:attrName>
                                        </p:attrNameLst>
                                      </p:cBhvr>
                                    </p:animRot>
                                    <p:animRot by="240000">
                                      <p:cBhvr>
                                        <p:cTn id="30" dur="200" fill="hold">
                                          <p:stCondLst>
                                            <p:cond delay="400"/>
                                          </p:stCondLst>
                                        </p:cTn>
                                        <p:tgtEl>
                                          <p:spTgt spid="9"/>
                                        </p:tgtEl>
                                        <p:attrNameLst>
                                          <p:attrName>r</p:attrName>
                                        </p:attrNameLst>
                                      </p:cBhvr>
                                    </p:animRot>
                                    <p:animRot by="-240000">
                                      <p:cBhvr>
                                        <p:cTn id="31" dur="200" fill="hold">
                                          <p:stCondLst>
                                            <p:cond delay="600"/>
                                          </p:stCondLst>
                                        </p:cTn>
                                        <p:tgtEl>
                                          <p:spTgt spid="9"/>
                                        </p:tgtEl>
                                        <p:attrNameLst>
                                          <p:attrName>r</p:attrName>
                                        </p:attrNameLst>
                                      </p:cBhvr>
                                    </p:animRot>
                                    <p:animRot by="120000">
                                      <p:cBhvr>
                                        <p:cTn id="32"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33871" y="-28224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A</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996401" y="501884"/>
            <a:ext cx="9203667" cy="1276812"/>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US" sz="3600" b="1" i="0" u="none" strike="noStrike" kern="1200" cap="none" spc="0" normalizeH="0" baseline="0" noProof="0" dirty="0" err="1">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Câu</a:t>
            </a:r>
            <a:r>
              <a:rPr kumimoji="0" lang="en-US" sz="3600" b="1" i="0" u="none" strike="noStrike" kern="1200" cap="none" spc="0" normalizeH="0" noProof="0" dirty="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en-US" sz="36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4</a:t>
            </a:r>
            <a:r>
              <a:rPr kumimoji="0" lang="en-US" sz="3600" b="1" i="0" u="none" strike="noStrike" kern="1200" cap="none" spc="0" normalizeH="0" baseline="0" noProof="0" dirty="0"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Phần</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lớn</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diện</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tích</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nước</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Việt</a:t>
            </a:r>
            <a:r>
              <a:rPr lang="en-US" sz="3600" b="1" dirty="0" smtClean="0">
                <a:solidFill>
                  <a:schemeClr val="tx1"/>
                </a:solidFill>
                <a:latin typeface="Times New Roman" panose="02020603050405020304" pitchFamily="18" charset="0"/>
                <a:cs typeface="Times New Roman" panose="02020603050405020304" pitchFamily="18" charset="0"/>
              </a:rPr>
              <a:t> Nam </a:t>
            </a:r>
            <a:r>
              <a:rPr lang="en-US" sz="3600" b="1" dirty="0" err="1" smtClean="0">
                <a:solidFill>
                  <a:schemeClr val="tx1"/>
                </a:solidFill>
                <a:latin typeface="Times New Roman" panose="02020603050405020304" pitchFamily="18" charset="0"/>
                <a:cs typeface="Times New Roman" panose="02020603050405020304" pitchFamily="18" charset="0"/>
              </a:rPr>
              <a:t>có</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mật</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độ</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dân</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số</a:t>
            </a:r>
            <a:r>
              <a:rPr lang="en-US" sz="3600" b="1"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a:t>
            </a:r>
            <a:endPar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1465545" y="1574354"/>
            <a:ext cx="9482203" cy="303589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smtClean="0">
                <a:solidFill>
                  <a:srgbClr val="FF0000"/>
                </a:solidFill>
              </a:rPr>
              <a:t> </a:t>
            </a:r>
            <a:r>
              <a:rPr lang="vi-VN" sz="3200" dirty="0" smtClean="0">
                <a:solidFill>
                  <a:schemeClr val="tx1">
                    <a:lumMod val="95000"/>
                    <a:lumOff val="5000"/>
                  </a:schemeClr>
                </a:solidFill>
                <a:latin typeface="Times New Roman" pitchFamily="18" charset="0"/>
                <a:cs typeface="Times New Roman" pitchFamily="18" charset="0"/>
              </a:rPr>
              <a:t>A.trên </a:t>
            </a:r>
            <a:r>
              <a:rPr lang="vi-VN" sz="3200" dirty="0">
                <a:solidFill>
                  <a:schemeClr val="tx1">
                    <a:lumMod val="95000"/>
                    <a:lumOff val="5000"/>
                  </a:schemeClr>
                </a:solidFill>
                <a:latin typeface="Times New Roman" pitchFamily="18" charset="0"/>
                <a:cs typeface="Times New Roman" pitchFamily="18" charset="0"/>
              </a:rPr>
              <a:t>250 </a:t>
            </a:r>
            <a:r>
              <a:rPr lang="vi-VN" sz="3200" dirty="0" smtClean="0">
                <a:solidFill>
                  <a:schemeClr val="tx1">
                    <a:lumMod val="95000"/>
                    <a:lumOff val="5000"/>
                  </a:schemeClr>
                </a:solidFill>
                <a:latin typeface="Times New Roman" pitchFamily="18" charset="0"/>
                <a:cs typeface="Times New Roman" pitchFamily="18" charset="0"/>
              </a:rPr>
              <a:t>người/km</a:t>
            </a:r>
            <a:r>
              <a:rPr lang="vi-VN" sz="3200" baseline="30000" dirty="0" smtClean="0">
                <a:solidFill>
                  <a:schemeClr val="tx1">
                    <a:lumMod val="95000"/>
                    <a:lumOff val="5000"/>
                  </a:schemeClr>
                </a:solidFill>
                <a:latin typeface="Times New Roman" pitchFamily="18" charset="0"/>
                <a:cs typeface="Times New Roman" pitchFamily="18" charset="0"/>
              </a:rPr>
              <a:t>2</a:t>
            </a:r>
            <a:r>
              <a:rPr lang="vi-VN" sz="3200" dirty="0" smtClean="0">
                <a:solidFill>
                  <a:schemeClr val="tx1">
                    <a:lumMod val="95000"/>
                    <a:lumOff val="5000"/>
                  </a:schemeClr>
                </a:solidFill>
                <a:latin typeface="Times New Roman" pitchFamily="18" charset="0"/>
                <a:cs typeface="Times New Roman" pitchFamily="18" charset="0"/>
              </a:rPr>
              <a:t>.B. từ 5 đến 25người/km</a:t>
            </a:r>
            <a:r>
              <a:rPr lang="vi-VN" sz="3200" baseline="30000" dirty="0" smtClean="0">
                <a:solidFill>
                  <a:schemeClr val="tx1">
                    <a:lumMod val="95000"/>
                    <a:lumOff val="5000"/>
                  </a:schemeClr>
                </a:solidFill>
                <a:latin typeface="Times New Roman" pitchFamily="18" charset="0"/>
                <a:cs typeface="Times New Roman" pitchFamily="18" charset="0"/>
              </a:rPr>
              <a:t>2</a:t>
            </a:r>
            <a:r>
              <a:rPr lang="vi-VN" sz="3200" dirty="0" smtClean="0">
                <a:solidFill>
                  <a:schemeClr val="tx1">
                    <a:lumMod val="95000"/>
                    <a:lumOff val="5000"/>
                  </a:schemeClr>
                </a:solidFill>
                <a:latin typeface="Times New Roman" pitchFamily="18" charset="0"/>
                <a:cs typeface="Times New Roman" pitchFamily="18" charset="0"/>
              </a:rPr>
              <a:t>.  </a:t>
            </a:r>
            <a:endParaRPr lang="en-US" sz="3200" dirty="0" smtClean="0">
              <a:solidFill>
                <a:schemeClr val="tx1">
                  <a:lumMod val="95000"/>
                  <a:lumOff val="5000"/>
                </a:schemeClr>
              </a:solidFill>
              <a:latin typeface="Times New Roman" pitchFamily="18" charset="0"/>
              <a:cs typeface="Times New Roman" pitchFamily="18" charset="0"/>
            </a:endParaRPr>
          </a:p>
          <a:p>
            <a:r>
              <a:rPr lang="vi-VN" sz="3200" dirty="0" smtClean="0">
                <a:solidFill>
                  <a:schemeClr val="tx1">
                    <a:lumMod val="95000"/>
                    <a:lumOff val="5000"/>
                  </a:schemeClr>
                </a:solidFill>
                <a:latin typeface="Times New Roman" pitchFamily="18" charset="0"/>
                <a:cs typeface="Times New Roman" pitchFamily="18" charset="0"/>
              </a:rPr>
              <a:t>C</a:t>
            </a:r>
            <a:r>
              <a:rPr lang="vi-VN" sz="3200" dirty="0">
                <a:solidFill>
                  <a:schemeClr val="tx1">
                    <a:lumMod val="95000"/>
                    <a:lumOff val="5000"/>
                  </a:schemeClr>
                </a:solidFill>
                <a:latin typeface="Times New Roman" pitchFamily="18" charset="0"/>
                <a:cs typeface="Times New Roman" pitchFamily="18" charset="0"/>
              </a:rPr>
              <a:t>. từ 26 đến 250 người/km</a:t>
            </a:r>
            <a:r>
              <a:rPr lang="vi-VN" sz="3200" baseline="30000" dirty="0">
                <a:solidFill>
                  <a:schemeClr val="tx1">
                    <a:lumMod val="95000"/>
                    <a:lumOff val="5000"/>
                  </a:schemeClr>
                </a:solidFill>
                <a:latin typeface="Times New Roman" pitchFamily="18" charset="0"/>
                <a:cs typeface="Times New Roman" pitchFamily="18" charset="0"/>
              </a:rPr>
              <a:t>2</a:t>
            </a:r>
            <a:r>
              <a:rPr lang="vi-VN" sz="3200" dirty="0" smtClean="0">
                <a:solidFill>
                  <a:schemeClr val="tx1">
                    <a:lumMod val="95000"/>
                    <a:lumOff val="5000"/>
                  </a:schemeClr>
                </a:solidFill>
                <a:latin typeface="Times New Roman" pitchFamily="18" charset="0"/>
                <a:cs typeface="Times New Roman" pitchFamily="18" charset="0"/>
              </a:rPr>
              <a:t>..</a:t>
            </a:r>
            <a:r>
              <a:rPr lang="en-US" sz="3200" dirty="0" smtClean="0">
                <a:solidFill>
                  <a:schemeClr val="tx1">
                    <a:lumMod val="95000"/>
                    <a:lumOff val="5000"/>
                  </a:schemeClr>
                </a:solidFill>
                <a:latin typeface="Times New Roman" pitchFamily="18" charset="0"/>
                <a:cs typeface="Times New Roman" pitchFamily="18" charset="0"/>
              </a:rPr>
              <a:t>D</a:t>
            </a:r>
            <a:r>
              <a:rPr lang="vi-VN" sz="3200" dirty="0">
                <a:solidFill>
                  <a:schemeClr val="tx1">
                    <a:lumMod val="95000"/>
                    <a:lumOff val="5000"/>
                  </a:schemeClr>
                </a:solidFill>
                <a:latin typeface="Times New Roman" pitchFamily="18" charset="0"/>
                <a:cs typeface="Times New Roman" pitchFamily="18" charset="0"/>
              </a:rPr>
              <a:t>dưới 5 </a:t>
            </a:r>
            <a:r>
              <a:rPr lang="vi-VN" sz="3200" dirty="0" smtClean="0">
                <a:solidFill>
                  <a:schemeClr val="tx1">
                    <a:lumMod val="95000"/>
                    <a:lumOff val="5000"/>
                  </a:schemeClr>
                </a:solidFill>
                <a:latin typeface="Times New Roman" pitchFamily="18" charset="0"/>
                <a:cs typeface="Times New Roman" pitchFamily="18" charset="0"/>
              </a:rPr>
              <a:t>người/km</a:t>
            </a:r>
            <a:r>
              <a:rPr lang="vi-VN" sz="3200" baseline="30000" dirty="0">
                <a:solidFill>
                  <a:schemeClr val="tx1">
                    <a:lumMod val="95000"/>
                    <a:lumOff val="5000"/>
                  </a:schemeClr>
                </a:solidFill>
                <a:latin typeface="Times New Roman" pitchFamily="18" charset="0"/>
                <a:cs typeface="Times New Roman" pitchFamily="18" charset="0"/>
              </a:rPr>
              <a:t>2</a:t>
            </a:r>
            <a:endParaRPr lang="en-US" sz="3200" dirty="0">
              <a:solidFill>
                <a:schemeClr val="tx1">
                  <a:lumMod val="95000"/>
                  <a:lumOff val="5000"/>
                </a:schemeClr>
              </a:solidFill>
              <a:latin typeface="Times New Roman" pitchFamily="18" charset="0"/>
              <a:cs typeface="Times New Roman" pitchFamily="18" charset="0"/>
            </a:endParaRP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spTree>
    <p:extLst>
      <p:ext uri="{BB962C8B-B14F-4D97-AF65-F5344CB8AC3E}">
        <p14:creationId xmlns:p14="http://schemas.microsoft.com/office/powerpoint/2010/main" val="609280091"/>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9"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childTnLst>
                          </p:cTn>
                        </p:par>
                        <p:par>
                          <p:cTn id="26" fill="hold">
                            <p:stCondLst>
                              <p:cond delay="2500"/>
                            </p:stCondLst>
                            <p:childTnLst>
                              <p:par>
                                <p:cTn id="27" presetID="32" presetClass="emph" presetSubtype="0" repeatCount="indefinite" fill="hold" grpId="1" nodeType="afterEffect">
                                  <p:stCondLst>
                                    <p:cond delay="0"/>
                                  </p:stCondLst>
                                  <p:childTnLst>
                                    <p:animRot by="120000">
                                      <p:cBhvr>
                                        <p:cTn id="28" dur="100" fill="hold">
                                          <p:stCondLst>
                                            <p:cond delay="0"/>
                                          </p:stCondLst>
                                        </p:cTn>
                                        <p:tgtEl>
                                          <p:spTgt spid="9"/>
                                        </p:tgtEl>
                                        <p:attrNameLst>
                                          <p:attrName>r</p:attrName>
                                        </p:attrNameLst>
                                      </p:cBhvr>
                                    </p:animRot>
                                    <p:animRot by="-240000">
                                      <p:cBhvr>
                                        <p:cTn id="29" dur="200" fill="hold">
                                          <p:stCondLst>
                                            <p:cond delay="200"/>
                                          </p:stCondLst>
                                        </p:cTn>
                                        <p:tgtEl>
                                          <p:spTgt spid="9"/>
                                        </p:tgtEl>
                                        <p:attrNameLst>
                                          <p:attrName>r</p:attrName>
                                        </p:attrNameLst>
                                      </p:cBhvr>
                                    </p:animRot>
                                    <p:animRot by="240000">
                                      <p:cBhvr>
                                        <p:cTn id="30" dur="200" fill="hold">
                                          <p:stCondLst>
                                            <p:cond delay="400"/>
                                          </p:stCondLst>
                                        </p:cTn>
                                        <p:tgtEl>
                                          <p:spTgt spid="9"/>
                                        </p:tgtEl>
                                        <p:attrNameLst>
                                          <p:attrName>r</p:attrName>
                                        </p:attrNameLst>
                                      </p:cBhvr>
                                    </p:animRot>
                                    <p:animRot by="-240000">
                                      <p:cBhvr>
                                        <p:cTn id="31" dur="200" fill="hold">
                                          <p:stCondLst>
                                            <p:cond delay="600"/>
                                          </p:stCondLst>
                                        </p:cTn>
                                        <p:tgtEl>
                                          <p:spTgt spid="9"/>
                                        </p:tgtEl>
                                        <p:attrNameLst>
                                          <p:attrName>r</p:attrName>
                                        </p:attrNameLst>
                                      </p:cBhvr>
                                    </p:animRot>
                                    <p:animRot by="120000">
                                      <p:cBhvr>
                                        <p:cTn id="32"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1031" descr="背景2"/>
          <p:cNvPicPr>
            <a:picLocks noChangeAspect="1"/>
          </p:cNvPicPr>
          <p:nvPr/>
        </p:nvPicPr>
        <p:blipFill rotWithShape="1">
          <a:blip r:embed="rId3"/>
          <a:srcRect t="6685"/>
          <a:stretch/>
        </p:blipFill>
        <p:spPr>
          <a:xfrm>
            <a:off x="-9499" y="93639"/>
            <a:ext cx="12190847" cy="6856851"/>
          </a:xfrm>
          <a:prstGeom prst="rect">
            <a:avLst/>
          </a:prstGeom>
          <a:noFill/>
          <a:ln w="9525">
            <a:noFill/>
          </a:ln>
        </p:spPr>
      </p:pic>
      <p:pic>
        <p:nvPicPr>
          <p:cNvPr id="2069" name="图片 2068" descr="2"/>
          <p:cNvPicPr>
            <a:picLocks noChangeAspect="1"/>
          </p:cNvPicPr>
          <p:nvPr/>
        </p:nvPicPr>
        <p:blipFill>
          <a:blip r:embed="rId4"/>
          <a:stretch>
            <a:fillRect/>
          </a:stretch>
        </p:blipFill>
        <p:spPr>
          <a:xfrm>
            <a:off x="1177463" y="1527292"/>
            <a:ext cx="9574891" cy="5973520"/>
          </a:xfrm>
          <a:prstGeom prst="rect">
            <a:avLst/>
          </a:prstGeom>
          <a:noFill/>
          <a:ln w="9525">
            <a:noFill/>
          </a:ln>
        </p:spPr>
      </p:pic>
      <p:pic>
        <p:nvPicPr>
          <p:cNvPr id="2071" name="图片 2070" descr="4"/>
          <p:cNvPicPr>
            <a:picLocks noChangeAspect="1"/>
          </p:cNvPicPr>
          <p:nvPr/>
        </p:nvPicPr>
        <p:blipFill>
          <a:blip r:embed="rId5"/>
          <a:stretch>
            <a:fillRect/>
          </a:stretch>
        </p:blipFill>
        <p:spPr>
          <a:xfrm>
            <a:off x="0" y="3314682"/>
            <a:ext cx="12192000" cy="3543319"/>
          </a:xfrm>
          <a:prstGeom prst="rect">
            <a:avLst/>
          </a:prstGeom>
          <a:noFill/>
          <a:ln w="9525">
            <a:noFill/>
          </a:ln>
        </p:spPr>
      </p:pic>
      <p:pic>
        <p:nvPicPr>
          <p:cNvPr id="2070" name="图片 2069" descr="3"/>
          <p:cNvPicPr>
            <a:picLocks noChangeAspect="1"/>
          </p:cNvPicPr>
          <p:nvPr/>
        </p:nvPicPr>
        <p:blipFill>
          <a:blip r:embed="rId6"/>
          <a:stretch>
            <a:fillRect/>
          </a:stretch>
        </p:blipFill>
        <p:spPr>
          <a:xfrm>
            <a:off x="2195339" y="3644398"/>
            <a:ext cx="7537681" cy="2883887"/>
          </a:xfrm>
          <a:prstGeom prst="rect">
            <a:avLst/>
          </a:prstGeom>
          <a:noFill/>
          <a:ln w="9525">
            <a:noFill/>
          </a:ln>
        </p:spPr>
      </p:pic>
      <p:sp>
        <p:nvSpPr>
          <p:cNvPr id="3" name="TextBox 2"/>
          <p:cNvSpPr txBox="1"/>
          <p:nvPr/>
        </p:nvSpPr>
        <p:spPr>
          <a:xfrm>
            <a:off x="497239" y="777026"/>
            <a:ext cx="11773094" cy="2898536"/>
          </a:xfrm>
          <a:prstGeom prst="rect">
            <a:avLst/>
          </a:prstGeom>
          <a:noFill/>
        </p:spPr>
        <p:txBody>
          <a:bodyPr wrap="square" lIns="66346" tIns="33172" rIns="66346" bIns="33172" rtlCol="0">
            <a:spAutoFit/>
          </a:bodyPr>
          <a:lstStyle/>
          <a:p>
            <a:r>
              <a:rPr lang="en-US" sz="2800" dirty="0">
                <a:latin typeface="Times New Roman" pitchFamily="18" charset="0"/>
                <a:cs typeface="Times New Roman" pitchFamily="18" charset="0"/>
              </a:rPr>
              <a:t> </a:t>
            </a:r>
            <a:r>
              <a:rPr lang="en-US" sz="2400" dirty="0" smtClean="0">
                <a:solidFill>
                  <a:srgbClr val="C00000"/>
                </a:solidFill>
                <a:latin typeface="Times New Roman" pitchFamily="18" charset="0"/>
                <a:cs typeface="Times New Roman" pitchFamily="18" charset="0"/>
              </a:rPr>
              <a:t>TIẾT 47 </a:t>
            </a:r>
            <a:r>
              <a:rPr lang="en-US" sz="2400" dirty="0">
                <a:solidFill>
                  <a:srgbClr val="C00000"/>
                </a:solidFill>
                <a:latin typeface="Times New Roman" pitchFamily="18" charset="0"/>
                <a:cs typeface="Times New Roman" pitchFamily="18" charset="0"/>
              </a:rPr>
              <a:t>: BÀI 27:</a:t>
            </a:r>
          </a:p>
          <a:p>
            <a:pPr algn="ctr">
              <a:lnSpc>
                <a:spcPct val="150000"/>
              </a:lnSpc>
            </a:pPr>
            <a:r>
              <a:rPr lang="en-US" sz="2800" dirty="0">
                <a:solidFill>
                  <a:srgbClr val="C00000"/>
                </a:solidFill>
                <a:latin typeface="Times New Roman" pitchFamily="18" charset="0"/>
                <a:cs typeface="Times New Roman" pitchFamily="18" charset="0"/>
              </a:rPr>
              <a:t>DÂN SỐ THẾ GIỚI VÀ SỰ PHÂN BỐ DÂN CƯ </a:t>
            </a:r>
          </a:p>
          <a:p>
            <a:pPr algn="ctr">
              <a:lnSpc>
                <a:spcPct val="150000"/>
              </a:lnSpc>
            </a:pPr>
            <a:r>
              <a:rPr lang="en-US" sz="2800" dirty="0">
                <a:solidFill>
                  <a:srgbClr val="C00000"/>
                </a:solidFill>
                <a:latin typeface="Times New Roman" pitchFamily="18" charset="0"/>
                <a:cs typeface="Times New Roman" pitchFamily="18" charset="0"/>
              </a:rPr>
              <a:t>TRÊN THẾ </a:t>
            </a:r>
            <a:r>
              <a:rPr lang="en-US" sz="2800" dirty="0" smtClean="0">
                <a:solidFill>
                  <a:srgbClr val="C00000"/>
                </a:solidFill>
                <a:latin typeface="Times New Roman" pitchFamily="18" charset="0"/>
                <a:cs typeface="Times New Roman" pitchFamily="18" charset="0"/>
              </a:rPr>
              <a:t>GIỚI</a:t>
            </a:r>
          </a:p>
          <a:p>
            <a:pPr algn="ctr">
              <a:lnSpc>
                <a:spcPct val="150000"/>
              </a:lnSpc>
            </a:pPr>
            <a:r>
              <a:rPr lang="en-US" sz="2400" dirty="0" smtClean="0">
                <a:latin typeface="Times New Roman" pitchFamily="18" charset="0"/>
                <a:cs typeface="Times New Roman" pitchFamily="18" charset="0"/>
              </a:rPr>
              <a:t>Giáo viên : Vũ Thị Thủy</a:t>
            </a:r>
          </a:p>
          <a:p>
            <a:pPr algn="ctr">
              <a:lnSpc>
                <a:spcPct val="150000"/>
              </a:lnSpc>
            </a:pPr>
            <a:r>
              <a:rPr lang="en-US" sz="2400" dirty="0" smtClean="0">
                <a:latin typeface="Times New Roman" pitchFamily="18" charset="0"/>
                <a:cs typeface="Times New Roman" pitchFamily="18" charset="0"/>
              </a:rPr>
              <a:t>Lớp 7 – Năm học 2023 -2024</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318414175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71"/>
                                        </p:tgtEl>
                                        <p:attrNameLst>
                                          <p:attrName>style.visibility</p:attrName>
                                        </p:attrNameLst>
                                      </p:cBhvr>
                                      <p:to>
                                        <p:strVal val="visible"/>
                                      </p:to>
                                    </p:set>
                                    <p:animEffect transition="in" filter="fade">
                                      <p:cBhvr>
                                        <p:cTn id="7" dur="1000"/>
                                        <p:tgtEl>
                                          <p:spTgt spid="2071"/>
                                        </p:tgtEl>
                                      </p:cBhvr>
                                    </p:animEffect>
                                    <p:anim calcmode="lin" valueType="num">
                                      <p:cBhvr>
                                        <p:cTn id="8" dur="1000" fill="hold"/>
                                        <p:tgtEl>
                                          <p:spTgt spid="2071"/>
                                        </p:tgtEl>
                                        <p:attrNameLst>
                                          <p:attrName>ppt_x</p:attrName>
                                        </p:attrNameLst>
                                      </p:cBhvr>
                                      <p:tavLst>
                                        <p:tav tm="0">
                                          <p:val>
                                            <p:strVal val="#ppt_x"/>
                                          </p:val>
                                        </p:tav>
                                        <p:tav tm="100000">
                                          <p:val>
                                            <p:strVal val="#ppt_x"/>
                                          </p:val>
                                        </p:tav>
                                      </p:tavLst>
                                    </p:anim>
                                    <p:anim calcmode="lin" valueType="num">
                                      <p:cBhvr>
                                        <p:cTn id="9" dur="1000" fill="hold"/>
                                        <p:tgtEl>
                                          <p:spTgt spid="207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070"/>
                                        </p:tgtEl>
                                        <p:attrNameLst>
                                          <p:attrName>style.visibility</p:attrName>
                                        </p:attrNameLst>
                                      </p:cBhvr>
                                      <p:to>
                                        <p:strVal val="visible"/>
                                      </p:to>
                                    </p:set>
                                    <p:animEffect transition="in" filter="fade">
                                      <p:cBhvr>
                                        <p:cTn id="13" dur="1000"/>
                                        <p:tgtEl>
                                          <p:spTgt spid="2070"/>
                                        </p:tgtEl>
                                      </p:cBhvr>
                                    </p:animEffect>
                                    <p:anim calcmode="lin" valueType="num">
                                      <p:cBhvr>
                                        <p:cTn id="14" dur="1000" fill="hold"/>
                                        <p:tgtEl>
                                          <p:spTgt spid="2070"/>
                                        </p:tgtEl>
                                        <p:attrNameLst>
                                          <p:attrName>ppt_x</p:attrName>
                                        </p:attrNameLst>
                                      </p:cBhvr>
                                      <p:tavLst>
                                        <p:tav tm="0">
                                          <p:val>
                                            <p:strVal val="#ppt_x"/>
                                          </p:val>
                                        </p:tav>
                                        <p:tav tm="100000">
                                          <p:val>
                                            <p:strVal val="#ppt_x"/>
                                          </p:val>
                                        </p:tav>
                                      </p:tavLst>
                                    </p:anim>
                                    <p:anim calcmode="lin" valueType="num">
                                      <p:cBhvr>
                                        <p:cTn id="15" dur="1000" fill="hold"/>
                                        <p:tgtEl>
                                          <p:spTgt spid="207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Dân số Việt Nam 96,2 triệu- Đông thứ 15 thế giới">
            <a:hlinkClick r:id="" action="ppaction://media"/>
            <a:extLst>
              <a:ext uri="{FF2B5EF4-FFF2-40B4-BE49-F238E27FC236}">
                <a16:creationId xmlns:a16="http://schemas.microsoft.com/office/drawing/2014/main" id="{6026EB6D-927D-4533-A624-F00451E0F04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448403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3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5" name="Picture 2" descr="35">
            <a:extLst>
              <a:ext uri="{FF2B5EF4-FFF2-40B4-BE49-F238E27FC236}">
                <a16:creationId xmlns:a16="http://schemas.microsoft.com/office/drawing/2014/main" id="{3B6533CF-9C37-4B92-A029-37A4663376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80" y="0"/>
            <a:ext cx="12100560" cy="677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9CB09004-8620-4633-ABA0-4FEC3E569980}"/>
              </a:ext>
            </a:extLst>
          </p:cNvPr>
          <p:cNvSpPr/>
          <p:nvPr/>
        </p:nvSpPr>
        <p:spPr>
          <a:xfrm>
            <a:off x="3162300" y="1371600"/>
            <a:ext cx="6172200" cy="830997"/>
          </a:xfrm>
          <a:prstGeom prst="rect">
            <a:avLst/>
          </a:prstGeom>
        </p:spPr>
        <p:txBody>
          <a:bodyPr>
            <a:spAutoFit/>
          </a:bodyPr>
          <a:lstStyle/>
          <a:p>
            <a:pPr algn="ctr">
              <a:defRPr/>
            </a:pPr>
            <a:r>
              <a:rPr lang="en-US" sz="4800" kern="10">
                <a:ln w="9525">
                  <a:solidFill>
                    <a:srgbClr val="FF0000"/>
                  </a:solidFill>
                  <a:round/>
                  <a:headEnd/>
                  <a:tailEnd/>
                </a:ln>
                <a:solidFill>
                  <a:srgbClr val="FF0000"/>
                </a:solidFill>
                <a:latin typeface="Arial" panose="020B0604020202020204" pitchFamily="34" charset="0"/>
                <a:cs typeface="Arial" panose="020B0604020202020204" pitchFamily="34" charset="0"/>
              </a:rPr>
              <a:t>DẶN DÒ</a:t>
            </a:r>
            <a:endParaRPr lang="en-US" sz="4800" kern="10" dirty="0">
              <a:ln w="9525">
                <a:solidFill>
                  <a:srgbClr val="FF0000"/>
                </a:solidFill>
                <a:round/>
                <a:headEnd/>
                <a:tailEnd/>
              </a:ln>
              <a:solidFill>
                <a:srgbClr val="FF0000"/>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E5F12D1E-7C61-4927-8DBE-F87FCA7B43B2}"/>
              </a:ext>
            </a:extLst>
          </p:cNvPr>
          <p:cNvSpPr/>
          <p:nvPr/>
        </p:nvSpPr>
        <p:spPr>
          <a:xfrm>
            <a:off x="3310420" y="2343784"/>
            <a:ext cx="6024079" cy="590931"/>
          </a:xfrm>
          <a:prstGeom prst="rect">
            <a:avLst/>
          </a:prstGeom>
        </p:spPr>
        <p:txBody>
          <a:bodyPr wrap="square">
            <a:spAutoFit/>
          </a:bodyPr>
          <a:lstStyle/>
          <a:p>
            <a:pPr defTabSz="1657994">
              <a:lnSpc>
                <a:spcPct val="90000"/>
              </a:lnSpc>
              <a:spcBef>
                <a:spcPct val="0"/>
              </a:spcBef>
              <a:spcAft>
                <a:spcPct val="35000"/>
              </a:spcAft>
            </a:pPr>
            <a:r>
              <a:rPr lang="en-US" sz="3600" b="1">
                <a:solidFill>
                  <a:srgbClr val="00B050"/>
                </a:solidFill>
                <a:latin typeface="Arial" pitchFamily="34" charset="0"/>
                <a:cs typeface="Arial" pitchFamily="34" charset="0"/>
              </a:rPr>
              <a:t>1.Xem lại bài đã học</a:t>
            </a:r>
          </a:p>
        </p:txBody>
      </p:sp>
      <p:sp>
        <p:nvSpPr>
          <p:cNvPr id="4" name="Rectangle 3">
            <a:extLst>
              <a:ext uri="{FF2B5EF4-FFF2-40B4-BE49-F238E27FC236}">
                <a16:creationId xmlns:a16="http://schemas.microsoft.com/office/drawing/2014/main" id="{C64AB8A6-5F02-495C-97B9-A20DEB154D9B}"/>
              </a:ext>
            </a:extLst>
          </p:cNvPr>
          <p:cNvSpPr/>
          <p:nvPr/>
        </p:nvSpPr>
        <p:spPr>
          <a:xfrm>
            <a:off x="3310420" y="3075902"/>
            <a:ext cx="7289175" cy="590931"/>
          </a:xfrm>
          <a:prstGeom prst="rect">
            <a:avLst/>
          </a:prstGeom>
        </p:spPr>
        <p:txBody>
          <a:bodyPr wrap="none">
            <a:spAutoFit/>
          </a:bodyPr>
          <a:lstStyle/>
          <a:p>
            <a:pPr defTabSz="1657994">
              <a:lnSpc>
                <a:spcPct val="90000"/>
              </a:lnSpc>
              <a:spcBef>
                <a:spcPct val="0"/>
              </a:spcBef>
              <a:spcAft>
                <a:spcPct val="35000"/>
              </a:spcAft>
            </a:pPr>
            <a:r>
              <a:rPr lang="en-US" sz="3600" b="1">
                <a:solidFill>
                  <a:srgbClr val="FF99CC"/>
                </a:solidFill>
                <a:latin typeface="Arial" pitchFamily="34" charset="0"/>
                <a:cs typeface="Arial" pitchFamily="34" charset="0"/>
              </a:rPr>
              <a:t>2.Hoàn thành bài tập SGK (BT 1)</a:t>
            </a:r>
          </a:p>
        </p:txBody>
      </p:sp>
      <p:sp>
        <p:nvSpPr>
          <p:cNvPr id="5" name="Rectangle 4">
            <a:extLst>
              <a:ext uri="{FF2B5EF4-FFF2-40B4-BE49-F238E27FC236}">
                <a16:creationId xmlns:a16="http://schemas.microsoft.com/office/drawing/2014/main" id="{2107CD84-4F80-48C1-958B-2B65276A26B8}"/>
              </a:ext>
            </a:extLst>
          </p:cNvPr>
          <p:cNvSpPr/>
          <p:nvPr/>
        </p:nvSpPr>
        <p:spPr>
          <a:xfrm>
            <a:off x="3310420" y="3923286"/>
            <a:ext cx="7289174" cy="1588127"/>
          </a:xfrm>
          <a:prstGeom prst="rect">
            <a:avLst/>
          </a:prstGeom>
        </p:spPr>
        <p:txBody>
          <a:bodyPr wrap="square">
            <a:spAutoFit/>
          </a:bodyPr>
          <a:lstStyle/>
          <a:p>
            <a:pPr algn="ctr" defTabSz="1657994">
              <a:lnSpc>
                <a:spcPct val="90000"/>
              </a:lnSpc>
              <a:spcBef>
                <a:spcPct val="0"/>
              </a:spcBef>
              <a:spcAft>
                <a:spcPct val="35000"/>
              </a:spcAft>
            </a:pPr>
            <a:r>
              <a:rPr lang="en-US" sz="3600" b="1" dirty="0">
                <a:solidFill>
                  <a:srgbClr val="3399FF"/>
                </a:solidFill>
                <a:latin typeface="Arial" pitchFamily="34" charset="0"/>
                <a:cs typeface="Arial" pitchFamily="34" charset="0"/>
              </a:rPr>
              <a:t>3. </a:t>
            </a:r>
            <a:r>
              <a:rPr lang="en-US" sz="3600" b="1" dirty="0" err="1" smtClean="0">
                <a:solidFill>
                  <a:srgbClr val="3399FF"/>
                </a:solidFill>
                <a:latin typeface="Arial" pitchFamily="34" charset="0"/>
                <a:cs typeface="Arial" pitchFamily="34" charset="0"/>
              </a:rPr>
              <a:t>Tìm</a:t>
            </a:r>
            <a:r>
              <a:rPr lang="en-US" sz="3600" b="1" dirty="0" smtClean="0">
                <a:solidFill>
                  <a:srgbClr val="3399FF"/>
                </a:solidFill>
                <a:latin typeface="Arial" pitchFamily="34" charset="0"/>
                <a:cs typeface="Arial" pitchFamily="34" charset="0"/>
              </a:rPr>
              <a:t> </a:t>
            </a:r>
            <a:r>
              <a:rPr lang="en-US" sz="3600" b="1" dirty="0" err="1" smtClean="0">
                <a:solidFill>
                  <a:srgbClr val="3399FF"/>
                </a:solidFill>
                <a:latin typeface="Arial" pitchFamily="34" charset="0"/>
                <a:cs typeface="Arial" pitchFamily="34" charset="0"/>
              </a:rPr>
              <a:t>hiểu</a:t>
            </a:r>
            <a:r>
              <a:rPr lang="en-US" sz="3600" b="1" dirty="0" smtClean="0">
                <a:solidFill>
                  <a:srgbClr val="3399FF"/>
                </a:solidFill>
                <a:latin typeface="Arial" pitchFamily="34" charset="0"/>
                <a:cs typeface="Arial" pitchFamily="34" charset="0"/>
              </a:rPr>
              <a:t> </a:t>
            </a:r>
            <a:r>
              <a:rPr lang="en-US" sz="3600" b="1" dirty="0" err="1" smtClean="0">
                <a:solidFill>
                  <a:srgbClr val="3399FF"/>
                </a:solidFill>
                <a:latin typeface="Arial" pitchFamily="34" charset="0"/>
                <a:cs typeface="Arial" pitchFamily="34" charset="0"/>
              </a:rPr>
              <a:t>phần</a:t>
            </a:r>
            <a:r>
              <a:rPr lang="en-US" sz="3600" b="1" dirty="0" smtClean="0">
                <a:solidFill>
                  <a:srgbClr val="3399FF"/>
                </a:solidFill>
                <a:latin typeface="Arial" pitchFamily="34" charset="0"/>
                <a:cs typeface="Arial" pitchFamily="34" charset="0"/>
              </a:rPr>
              <a:t> 3 : </a:t>
            </a:r>
            <a:r>
              <a:rPr lang="en-US" sz="3600" b="1" dirty="0" err="1" smtClean="0">
                <a:solidFill>
                  <a:srgbClr val="3399FF"/>
                </a:solidFill>
                <a:latin typeface="Arial" pitchFamily="34" charset="0"/>
                <a:cs typeface="Arial" pitchFamily="34" charset="0"/>
              </a:rPr>
              <a:t>Một</a:t>
            </a:r>
            <a:r>
              <a:rPr lang="en-US" sz="3600" b="1" dirty="0" smtClean="0">
                <a:solidFill>
                  <a:srgbClr val="3399FF"/>
                </a:solidFill>
                <a:latin typeface="Arial" pitchFamily="34" charset="0"/>
                <a:cs typeface="Arial" pitchFamily="34" charset="0"/>
              </a:rPr>
              <a:t> </a:t>
            </a:r>
            <a:r>
              <a:rPr lang="en-US" sz="3600" b="1" dirty="0" err="1" smtClean="0">
                <a:solidFill>
                  <a:srgbClr val="3399FF"/>
                </a:solidFill>
                <a:latin typeface="Arial" pitchFamily="34" charset="0"/>
                <a:cs typeface="Arial" pitchFamily="34" charset="0"/>
              </a:rPr>
              <a:t>số</a:t>
            </a:r>
            <a:r>
              <a:rPr lang="en-US" sz="3600" b="1" dirty="0" smtClean="0">
                <a:solidFill>
                  <a:srgbClr val="3399FF"/>
                </a:solidFill>
                <a:latin typeface="Arial" pitchFamily="34" charset="0"/>
                <a:cs typeface="Arial" pitchFamily="34" charset="0"/>
              </a:rPr>
              <a:t> </a:t>
            </a:r>
            <a:r>
              <a:rPr lang="en-US" sz="3600" b="1" dirty="0" err="1" smtClean="0">
                <a:solidFill>
                  <a:srgbClr val="3399FF"/>
                </a:solidFill>
                <a:latin typeface="Arial" pitchFamily="34" charset="0"/>
                <a:cs typeface="Arial" pitchFamily="34" charset="0"/>
              </a:rPr>
              <a:t>thành</a:t>
            </a:r>
            <a:r>
              <a:rPr lang="en-US" sz="3600" b="1" dirty="0" smtClean="0">
                <a:solidFill>
                  <a:srgbClr val="3399FF"/>
                </a:solidFill>
                <a:latin typeface="Arial" pitchFamily="34" charset="0"/>
                <a:cs typeface="Arial" pitchFamily="34" charset="0"/>
              </a:rPr>
              <a:t> </a:t>
            </a:r>
            <a:r>
              <a:rPr lang="en-US" sz="3600" b="1" dirty="0" err="1" smtClean="0">
                <a:solidFill>
                  <a:srgbClr val="3399FF"/>
                </a:solidFill>
                <a:latin typeface="Arial" pitchFamily="34" charset="0"/>
                <a:cs typeface="Arial" pitchFamily="34" charset="0"/>
              </a:rPr>
              <a:t>phố</a:t>
            </a:r>
            <a:r>
              <a:rPr lang="en-US" sz="3600" b="1" dirty="0" smtClean="0">
                <a:solidFill>
                  <a:srgbClr val="3399FF"/>
                </a:solidFill>
                <a:latin typeface="Arial" pitchFamily="34" charset="0"/>
                <a:cs typeface="Arial" pitchFamily="34" charset="0"/>
              </a:rPr>
              <a:t> </a:t>
            </a:r>
            <a:r>
              <a:rPr lang="en-US" sz="3600" b="1" dirty="0" err="1" smtClean="0">
                <a:solidFill>
                  <a:srgbClr val="3399FF"/>
                </a:solidFill>
                <a:latin typeface="Arial" pitchFamily="34" charset="0"/>
                <a:cs typeface="Arial" pitchFamily="34" charset="0"/>
              </a:rPr>
              <a:t>đông</a:t>
            </a:r>
            <a:r>
              <a:rPr lang="en-US" sz="3600" b="1" dirty="0" smtClean="0">
                <a:solidFill>
                  <a:srgbClr val="3399FF"/>
                </a:solidFill>
                <a:latin typeface="Arial" pitchFamily="34" charset="0"/>
                <a:cs typeface="Arial" pitchFamily="34" charset="0"/>
              </a:rPr>
              <a:t> </a:t>
            </a:r>
            <a:r>
              <a:rPr lang="en-US" sz="3600" b="1" dirty="0" err="1" smtClean="0">
                <a:solidFill>
                  <a:srgbClr val="3399FF"/>
                </a:solidFill>
                <a:latin typeface="Arial" pitchFamily="34" charset="0"/>
                <a:cs typeface="Arial" pitchFamily="34" charset="0"/>
              </a:rPr>
              <a:t>dân</a:t>
            </a:r>
            <a:r>
              <a:rPr lang="en-US" sz="3600" b="1" dirty="0" smtClean="0">
                <a:solidFill>
                  <a:srgbClr val="3399FF"/>
                </a:solidFill>
                <a:latin typeface="Arial" pitchFamily="34" charset="0"/>
                <a:cs typeface="Arial" pitchFamily="34" charset="0"/>
              </a:rPr>
              <a:t> </a:t>
            </a:r>
            <a:r>
              <a:rPr lang="en-US" sz="3600" b="1" dirty="0" err="1" smtClean="0">
                <a:solidFill>
                  <a:srgbClr val="3399FF"/>
                </a:solidFill>
                <a:latin typeface="Arial" pitchFamily="34" charset="0"/>
                <a:cs typeface="Arial" pitchFamily="34" charset="0"/>
              </a:rPr>
              <a:t>nhất</a:t>
            </a:r>
            <a:r>
              <a:rPr lang="en-US" sz="3600" b="1" dirty="0" smtClean="0">
                <a:solidFill>
                  <a:srgbClr val="3399FF"/>
                </a:solidFill>
                <a:latin typeface="Arial" pitchFamily="34" charset="0"/>
                <a:cs typeface="Arial" pitchFamily="34" charset="0"/>
              </a:rPr>
              <a:t> </a:t>
            </a:r>
            <a:r>
              <a:rPr lang="en-US" sz="3600" b="1" dirty="0" err="1" smtClean="0">
                <a:solidFill>
                  <a:srgbClr val="3399FF"/>
                </a:solidFill>
                <a:latin typeface="Arial" pitchFamily="34" charset="0"/>
                <a:cs typeface="Arial" pitchFamily="34" charset="0"/>
              </a:rPr>
              <a:t>trên</a:t>
            </a:r>
            <a:r>
              <a:rPr lang="en-US" sz="3600" b="1" dirty="0" smtClean="0">
                <a:solidFill>
                  <a:srgbClr val="3399FF"/>
                </a:solidFill>
                <a:latin typeface="Arial" pitchFamily="34" charset="0"/>
                <a:cs typeface="Arial" pitchFamily="34" charset="0"/>
              </a:rPr>
              <a:t> </a:t>
            </a:r>
            <a:r>
              <a:rPr lang="en-US" sz="3600" b="1" dirty="0" err="1" smtClean="0">
                <a:solidFill>
                  <a:srgbClr val="3399FF"/>
                </a:solidFill>
                <a:latin typeface="Arial" pitchFamily="34" charset="0"/>
                <a:cs typeface="Arial" pitchFamily="34" charset="0"/>
              </a:rPr>
              <a:t>thế</a:t>
            </a:r>
            <a:r>
              <a:rPr lang="en-US" sz="3600" b="1" dirty="0" smtClean="0">
                <a:solidFill>
                  <a:srgbClr val="3399FF"/>
                </a:solidFill>
                <a:latin typeface="Arial" pitchFamily="34" charset="0"/>
                <a:cs typeface="Arial" pitchFamily="34" charset="0"/>
              </a:rPr>
              <a:t> </a:t>
            </a:r>
            <a:r>
              <a:rPr lang="en-US" sz="3600" b="1" dirty="0" err="1" smtClean="0">
                <a:solidFill>
                  <a:srgbClr val="3399FF"/>
                </a:solidFill>
                <a:latin typeface="Arial" pitchFamily="34" charset="0"/>
                <a:cs typeface="Arial" pitchFamily="34" charset="0"/>
              </a:rPr>
              <a:t>giới</a:t>
            </a:r>
            <a:r>
              <a:rPr lang="en-US" sz="3600" b="1" dirty="0" smtClean="0">
                <a:solidFill>
                  <a:srgbClr val="3399FF"/>
                </a:solidFill>
                <a:latin typeface="Arial" pitchFamily="34" charset="0"/>
                <a:cs typeface="Arial" pitchFamily="34" charset="0"/>
              </a:rPr>
              <a:t> </a:t>
            </a:r>
            <a:endParaRPr lang="en-US" sz="3600" b="1" dirty="0">
              <a:solidFill>
                <a:srgbClr val="3399FF"/>
              </a:solidFill>
              <a:latin typeface="Arial" pitchFamily="34" charset="0"/>
              <a:cs typeface="Arial" pitchFamily="34" charset="0"/>
            </a:endParaRPr>
          </a:p>
        </p:txBody>
      </p:sp>
    </p:spTree>
  </p:cSld>
  <p:clrMapOvr>
    <a:masterClrMapping/>
  </p:clrMapOvr>
  <p:transition spd="med">
    <p:wedg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3">
            <a:extLst>
              <a:ext uri="{FF2B5EF4-FFF2-40B4-BE49-F238E27FC236}">
                <a16:creationId xmlns:a16="http://schemas.microsoft.com/office/drawing/2014/main" id="{88761C97-3A0E-43E2-BF58-3470160A5FC0}"/>
              </a:ext>
            </a:extLst>
          </p:cNvPr>
          <p:cNvSpPr/>
          <p:nvPr/>
        </p:nvSpPr>
        <p:spPr>
          <a:xfrm>
            <a:off x="1132519" y="2000926"/>
            <a:ext cx="5105443" cy="740671"/>
          </a:xfrm>
          <a:prstGeom prst="homePlat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 name="Arrow: Pentagon 4">
            <a:extLst>
              <a:ext uri="{FF2B5EF4-FFF2-40B4-BE49-F238E27FC236}">
                <a16:creationId xmlns:a16="http://schemas.microsoft.com/office/drawing/2014/main" id="{FACD0382-C66E-410D-8310-33A10AA5AC1C}"/>
              </a:ext>
            </a:extLst>
          </p:cNvPr>
          <p:cNvSpPr/>
          <p:nvPr/>
        </p:nvSpPr>
        <p:spPr>
          <a:xfrm>
            <a:off x="935664" y="3066165"/>
            <a:ext cx="6318576" cy="740671"/>
          </a:xfrm>
          <a:prstGeom prst="homePlate">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TextBox 6">
            <a:extLst>
              <a:ext uri="{FF2B5EF4-FFF2-40B4-BE49-F238E27FC236}">
                <a16:creationId xmlns:a16="http://schemas.microsoft.com/office/drawing/2014/main" id="{FABE1BBA-C1FA-41B6-BDEF-9D6D17048A65}"/>
              </a:ext>
            </a:extLst>
          </p:cNvPr>
          <p:cNvSpPr txBox="1"/>
          <p:nvPr/>
        </p:nvSpPr>
        <p:spPr>
          <a:xfrm>
            <a:off x="2822130" y="37344"/>
            <a:ext cx="6405501" cy="1107630"/>
          </a:xfrm>
          <a:custGeom>
            <a:avLst/>
            <a:gdLst/>
            <a:ahLst/>
            <a:cxnLst/>
            <a:rect l="l" t="t" r="r" b="b"/>
            <a:pathLst>
              <a:path w="6208084" h="919518">
                <a:moveTo>
                  <a:pt x="5143023" y="668672"/>
                </a:moveTo>
                <a:cubicBezTo>
                  <a:pt x="5130234" y="668672"/>
                  <a:pt x="5119127" y="672963"/>
                  <a:pt x="5109704" y="681545"/>
                </a:cubicBezTo>
                <a:cubicBezTo>
                  <a:pt x="5100281" y="690127"/>
                  <a:pt x="5095569" y="701317"/>
                  <a:pt x="5095569" y="715115"/>
                </a:cubicBezTo>
                <a:cubicBezTo>
                  <a:pt x="5095569" y="729250"/>
                  <a:pt x="5100281" y="740525"/>
                  <a:pt x="5109704" y="748939"/>
                </a:cubicBezTo>
                <a:cubicBezTo>
                  <a:pt x="5119127" y="757352"/>
                  <a:pt x="5130234" y="761559"/>
                  <a:pt x="5143023" y="761559"/>
                </a:cubicBezTo>
                <a:cubicBezTo>
                  <a:pt x="5155475" y="761559"/>
                  <a:pt x="5166497" y="757352"/>
                  <a:pt x="5176089" y="748939"/>
                </a:cubicBezTo>
                <a:cubicBezTo>
                  <a:pt x="5185680" y="740525"/>
                  <a:pt x="5190476" y="729250"/>
                  <a:pt x="5190476" y="715115"/>
                </a:cubicBezTo>
                <a:cubicBezTo>
                  <a:pt x="5190476" y="701317"/>
                  <a:pt x="5185680" y="690127"/>
                  <a:pt x="5176089" y="681545"/>
                </a:cubicBezTo>
                <a:cubicBezTo>
                  <a:pt x="5166497" y="672963"/>
                  <a:pt x="5155475" y="668672"/>
                  <a:pt x="5143023" y="668672"/>
                </a:cubicBezTo>
                <a:close/>
                <a:moveTo>
                  <a:pt x="1609248" y="668672"/>
                </a:moveTo>
                <a:cubicBezTo>
                  <a:pt x="1596459" y="668672"/>
                  <a:pt x="1585353" y="672963"/>
                  <a:pt x="1575929" y="681545"/>
                </a:cubicBezTo>
                <a:cubicBezTo>
                  <a:pt x="1566506" y="690127"/>
                  <a:pt x="1561794" y="701317"/>
                  <a:pt x="1561794" y="715115"/>
                </a:cubicBezTo>
                <a:cubicBezTo>
                  <a:pt x="1561794" y="729250"/>
                  <a:pt x="1566506" y="740525"/>
                  <a:pt x="1575929" y="748939"/>
                </a:cubicBezTo>
                <a:cubicBezTo>
                  <a:pt x="1585353" y="757352"/>
                  <a:pt x="1596459" y="761559"/>
                  <a:pt x="1609248" y="761559"/>
                </a:cubicBezTo>
                <a:cubicBezTo>
                  <a:pt x="1621700" y="761559"/>
                  <a:pt x="1632722" y="757352"/>
                  <a:pt x="1642314" y="748939"/>
                </a:cubicBezTo>
                <a:cubicBezTo>
                  <a:pt x="1651905" y="740525"/>
                  <a:pt x="1656701" y="729250"/>
                  <a:pt x="1656701" y="715115"/>
                </a:cubicBezTo>
                <a:cubicBezTo>
                  <a:pt x="1656701" y="701317"/>
                  <a:pt x="1651905" y="690127"/>
                  <a:pt x="1642314" y="681545"/>
                </a:cubicBezTo>
                <a:cubicBezTo>
                  <a:pt x="1632722" y="672963"/>
                  <a:pt x="1621700" y="668672"/>
                  <a:pt x="1609248" y="668672"/>
                </a:cubicBezTo>
                <a:close/>
                <a:moveTo>
                  <a:pt x="3758840" y="500565"/>
                </a:moveTo>
                <a:lnTo>
                  <a:pt x="3813866" y="500565"/>
                </a:lnTo>
                <a:cubicBezTo>
                  <a:pt x="3828674" y="500565"/>
                  <a:pt x="3839023" y="503678"/>
                  <a:pt x="3844913" y="509904"/>
                </a:cubicBezTo>
                <a:cubicBezTo>
                  <a:pt x="3850802" y="516130"/>
                  <a:pt x="3853747" y="524796"/>
                  <a:pt x="3853747" y="535903"/>
                </a:cubicBezTo>
                <a:cubicBezTo>
                  <a:pt x="3853747" y="547009"/>
                  <a:pt x="3850886" y="555759"/>
                  <a:pt x="3845165" y="562153"/>
                </a:cubicBezTo>
                <a:cubicBezTo>
                  <a:pt x="3839443" y="568548"/>
                  <a:pt x="3829011" y="571745"/>
                  <a:pt x="3813866" y="571745"/>
                </a:cubicBezTo>
                <a:lnTo>
                  <a:pt x="3758840" y="571745"/>
                </a:lnTo>
                <a:close/>
                <a:moveTo>
                  <a:pt x="643967" y="468691"/>
                </a:moveTo>
                <a:lnTo>
                  <a:pt x="643967" y="886673"/>
                </a:lnTo>
                <a:lnTo>
                  <a:pt x="658728" y="886673"/>
                </a:lnTo>
                <a:lnTo>
                  <a:pt x="657234" y="889376"/>
                </a:lnTo>
                <a:lnTo>
                  <a:pt x="411449" y="889376"/>
                </a:lnTo>
                <a:close/>
                <a:moveTo>
                  <a:pt x="4132163" y="463208"/>
                </a:moveTo>
                <a:lnTo>
                  <a:pt x="4163462" y="535903"/>
                </a:lnTo>
                <a:lnTo>
                  <a:pt x="4101369" y="535903"/>
                </a:lnTo>
                <a:close/>
                <a:moveTo>
                  <a:pt x="643967" y="420685"/>
                </a:moveTo>
                <a:lnTo>
                  <a:pt x="657234" y="444688"/>
                </a:lnTo>
                <a:lnTo>
                  <a:pt x="643967" y="468691"/>
                </a:lnTo>
                <a:close/>
                <a:moveTo>
                  <a:pt x="2199769" y="378902"/>
                </a:moveTo>
                <a:lnTo>
                  <a:pt x="2230563" y="378902"/>
                </a:lnTo>
                <a:cubicBezTo>
                  <a:pt x="2258497" y="378902"/>
                  <a:pt x="2280457" y="387354"/>
                  <a:pt x="2296443" y="404258"/>
                </a:cubicBezTo>
                <a:cubicBezTo>
                  <a:pt x="2312429" y="421161"/>
                  <a:pt x="2320422" y="443840"/>
                  <a:pt x="2320422" y="472295"/>
                </a:cubicBezTo>
                <a:cubicBezTo>
                  <a:pt x="2320422" y="500749"/>
                  <a:pt x="2312429" y="523428"/>
                  <a:pt x="2296443" y="540332"/>
                </a:cubicBezTo>
                <a:cubicBezTo>
                  <a:pt x="2280457" y="557235"/>
                  <a:pt x="2258497" y="565687"/>
                  <a:pt x="2230563" y="565687"/>
                </a:cubicBezTo>
                <a:lnTo>
                  <a:pt x="2199769" y="565687"/>
                </a:lnTo>
                <a:close/>
                <a:moveTo>
                  <a:pt x="5142265" y="376378"/>
                </a:moveTo>
                <a:cubicBezTo>
                  <a:pt x="5156779" y="376378"/>
                  <a:pt x="5169603" y="378818"/>
                  <a:pt x="5180738" y="383698"/>
                </a:cubicBezTo>
                <a:cubicBezTo>
                  <a:pt x="5191873" y="388578"/>
                  <a:pt x="5201323" y="395309"/>
                  <a:pt x="5209087" y="403891"/>
                </a:cubicBezTo>
                <a:cubicBezTo>
                  <a:pt x="5216852" y="412473"/>
                  <a:pt x="5222759" y="422653"/>
                  <a:pt x="5226807" y="434433"/>
                </a:cubicBezTo>
                <a:cubicBezTo>
                  <a:pt x="5230857" y="446212"/>
                  <a:pt x="5232881" y="458833"/>
                  <a:pt x="5232881" y="472295"/>
                </a:cubicBezTo>
                <a:cubicBezTo>
                  <a:pt x="5232881" y="485757"/>
                  <a:pt x="5230857" y="498377"/>
                  <a:pt x="5226807" y="510156"/>
                </a:cubicBezTo>
                <a:cubicBezTo>
                  <a:pt x="5222759" y="521936"/>
                  <a:pt x="5216852" y="532116"/>
                  <a:pt x="5209087" y="540698"/>
                </a:cubicBezTo>
                <a:cubicBezTo>
                  <a:pt x="5201323" y="549280"/>
                  <a:pt x="5191873" y="556096"/>
                  <a:pt x="5180738" y="561144"/>
                </a:cubicBezTo>
                <a:cubicBezTo>
                  <a:pt x="5169603" y="566192"/>
                  <a:pt x="5156779" y="568716"/>
                  <a:pt x="5142265" y="568716"/>
                </a:cubicBezTo>
                <a:cubicBezTo>
                  <a:pt x="5127751" y="568716"/>
                  <a:pt x="5114927" y="566192"/>
                  <a:pt x="5103792" y="561144"/>
                </a:cubicBezTo>
                <a:cubicBezTo>
                  <a:pt x="5092657" y="556096"/>
                  <a:pt x="5083207" y="549280"/>
                  <a:pt x="5075443" y="540698"/>
                </a:cubicBezTo>
                <a:cubicBezTo>
                  <a:pt x="5067679" y="532116"/>
                  <a:pt x="5061772" y="521936"/>
                  <a:pt x="5057723" y="510156"/>
                </a:cubicBezTo>
                <a:cubicBezTo>
                  <a:pt x="5053674" y="498377"/>
                  <a:pt x="5051649" y="485757"/>
                  <a:pt x="5051649" y="472295"/>
                </a:cubicBezTo>
                <a:cubicBezTo>
                  <a:pt x="5051649" y="458833"/>
                  <a:pt x="5053674" y="446212"/>
                  <a:pt x="5057723" y="434433"/>
                </a:cubicBezTo>
                <a:cubicBezTo>
                  <a:pt x="5061772" y="422653"/>
                  <a:pt x="5067679" y="412473"/>
                  <a:pt x="5075443" y="403891"/>
                </a:cubicBezTo>
                <a:cubicBezTo>
                  <a:pt x="5083207" y="395309"/>
                  <a:pt x="5092657" y="388578"/>
                  <a:pt x="5103792" y="383698"/>
                </a:cubicBezTo>
                <a:cubicBezTo>
                  <a:pt x="5114927" y="378818"/>
                  <a:pt x="5127751" y="376378"/>
                  <a:pt x="5142265" y="376378"/>
                </a:cubicBezTo>
                <a:close/>
                <a:moveTo>
                  <a:pt x="1608490" y="376378"/>
                </a:moveTo>
                <a:cubicBezTo>
                  <a:pt x="1623004" y="376378"/>
                  <a:pt x="1635829" y="378818"/>
                  <a:pt x="1646964" y="383698"/>
                </a:cubicBezTo>
                <a:cubicBezTo>
                  <a:pt x="1658099" y="388578"/>
                  <a:pt x="1667548" y="395309"/>
                  <a:pt x="1675313" y="403891"/>
                </a:cubicBezTo>
                <a:cubicBezTo>
                  <a:pt x="1683077" y="412473"/>
                  <a:pt x="1688984" y="422653"/>
                  <a:pt x="1693033" y="434433"/>
                </a:cubicBezTo>
                <a:cubicBezTo>
                  <a:pt x="1697082" y="446212"/>
                  <a:pt x="1699107" y="458833"/>
                  <a:pt x="1699107" y="472295"/>
                </a:cubicBezTo>
                <a:cubicBezTo>
                  <a:pt x="1699107" y="485757"/>
                  <a:pt x="1697082" y="498377"/>
                  <a:pt x="1693033" y="510156"/>
                </a:cubicBezTo>
                <a:cubicBezTo>
                  <a:pt x="1688984" y="521936"/>
                  <a:pt x="1683077" y="532116"/>
                  <a:pt x="1675313" y="540698"/>
                </a:cubicBezTo>
                <a:cubicBezTo>
                  <a:pt x="1667548" y="549280"/>
                  <a:pt x="1658099" y="556096"/>
                  <a:pt x="1646964" y="561144"/>
                </a:cubicBezTo>
                <a:cubicBezTo>
                  <a:pt x="1635829" y="566192"/>
                  <a:pt x="1623004" y="568716"/>
                  <a:pt x="1608490" y="568716"/>
                </a:cubicBezTo>
                <a:cubicBezTo>
                  <a:pt x="1593977" y="568716"/>
                  <a:pt x="1581152" y="566192"/>
                  <a:pt x="1570017" y="561144"/>
                </a:cubicBezTo>
                <a:cubicBezTo>
                  <a:pt x="1558882" y="556096"/>
                  <a:pt x="1549433" y="549280"/>
                  <a:pt x="1541668" y="540698"/>
                </a:cubicBezTo>
                <a:cubicBezTo>
                  <a:pt x="1533904" y="532116"/>
                  <a:pt x="1527997" y="521936"/>
                  <a:pt x="1523948" y="510156"/>
                </a:cubicBezTo>
                <a:cubicBezTo>
                  <a:pt x="1519899" y="498377"/>
                  <a:pt x="1517874" y="485757"/>
                  <a:pt x="1517874" y="472295"/>
                </a:cubicBezTo>
                <a:cubicBezTo>
                  <a:pt x="1517874" y="458833"/>
                  <a:pt x="1519899" y="446212"/>
                  <a:pt x="1523948" y="434433"/>
                </a:cubicBezTo>
                <a:cubicBezTo>
                  <a:pt x="1527997" y="422653"/>
                  <a:pt x="1533904" y="412473"/>
                  <a:pt x="1541668" y="403891"/>
                </a:cubicBezTo>
                <a:cubicBezTo>
                  <a:pt x="1549433" y="395309"/>
                  <a:pt x="1558882" y="388578"/>
                  <a:pt x="1570017" y="383698"/>
                </a:cubicBezTo>
                <a:cubicBezTo>
                  <a:pt x="1581152" y="378818"/>
                  <a:pt x="1593977" y="376378"/>
                  <a:pt x="1608490" y="376378"/>
                </a:cubicBezTo>
                <a:close/>
                <a:moveTo>
                  <a:pt x="3758840" y="372844"/>
                </a:moveTo>
                <a:lnTo>
                  <a:pt x="3807303" y="372844"/>
                </a:lnTo>
                <a:cubicBezTo>
                  <a:pt x="3820092" y="372844"/>
                  <a:pt x="3828927" y="375621"/>
                  <a:pt x="3833807" y="381174"/>
                </a:cubicBezTo>
                <a:cubicBezTo>
                  <a:pt x="3838687" y="386727"/>
                  <a:pt x="3841127" y="394383"/>
                  <a:pt x="3841127" y="404143"/>
                </a:cubicBezTo>
                <a:cubicBezTo>
                  <a:pt x="3841127" y="413903"/>
                  <a:pt x="3838518" y="421476"/>
                  <a:pt x="3833302" y="426860"/>
                </a:cubicBezTo>
                <a:cubicBezTo>
                  <a:pt x="3828085" y="432245"/>
                  <a:pt x="3819082" y="434938"/>
                  <a:pt x="3806293" y="434938"/>
                </a:cubicBezTo>
                <a:lnTo>
                  <a:pt x="3758840" y="434938"/>
                </a:lnTo>
                <a:close/>
                <a:moveTo>
                  <a:pt x="4612966" y="300654"/>
                </a:moveTo>
                <a:lnTo>
                  <a:pt x="4612966" y="643935"/>
                </a:lnTo>
                <a:lnTo>
                  <a:pt x="4704844" y="643935"/>
                </a:lnTo>
                <a:lnTo>
                  <a:pt x="4704844" y="509652"/>
                </a:lnTo>
                <a:lnTo>
                  <a:pt x="4823983" y="509652"/>
                </a:lnTo>
                <a:lnTo>
                  <a:pt x="4823983" y="643935"/>
                </a:lnTo>
                <a:lnTo>
                  <a:pt x="4915861" y="643935"/>
                </a:lnTo>
                <a:lnTo>
                  <a:pt x="4915861" y="300654"/>
                </a:lnTo>
                <a:lnTo>
                  <a:pt x="4823983" y="300654"/>
                </a:lnTo>
                <a:lnTo>
                  <a:pt x="4823983" y="432413"/>
                </a:lnTo>
                <a:lnTo>
                  <a:pt x="4704844" y="432413"/>
                </a:lnTo>
                <a:lnTo>
                  <a:pt x="4704844" y="300654"/>
                </a:lnTo>
                <a:close/>
                <a:moveTo>
                  <a:pt x="4338760" y="300654"/>
                </a:moveTo>
                <a:lnTo>
                  <a:pt x="4338760" y="643935"/>
                </a:lnTo>
                <a:lnTo>
                  <a:pt x="4430638" y="643935"/>
                </a:lnTo>
                <a:lnTo>
                  <a:pt x="4430638" y="300654"/>
                </a:lnTo>
                <a:close/>
                <a:moveTo>
                  <a:pt x="3669991" y="300654"/>
                </a:moveTo>
                <a:lnTo>
                  <a:pt x="3669991" y="643935"/>
                </a:lnTo>
                <a:lnTo>
                  <a:pt x="3814371" y="643935"/>
                </a:lnTo>
                <a:cubicBezTo>
                  <a:pt x="3857449" y="643935"/>
                  <a:pt x="3890095" y="635269"/>
                  <a:pt x="3912307" y="617937"/>
                </a:cubicBezTo>
                <a:cubicBezTo>
                  <a:pt x="3934519" y="600604"/>
                  <a:pt x="3945625" y="576120"/>
                  <a:pt x="3945625" y="544485"/>
                </a:cubicBezTo>
                <a:cubicBezTo>
                  <a:pt x="3945625" y="532369"/>
                  <a:pt x="3943859" y="521683"/>
                  <a:pt x="3940325" y="512428"/>
                </a:cubicBezTo>
                <a:cubicBezTo>
                  <a:pt x="3936791" y="503173"/>
                  <a:pt x="3932163" y="495264"/>
                  <a:pt x="3926442" y="488701"/>
                </a:cubicBezTo>
                <a:cubicBezTo>
                  <a:pt x="3920721" y="482139"/>
                  <a:pt x="3914158" y="476838"/>
                  <a:pt x="3906754" y="472799"/>
                </a:cubicBezTo>
                <a:cubicBezTo>
                  <a:pt x="3899349" y="468761"/>
                  <a:pt x="3891609" y="465564"/>
                  <a:pt x="3883532" y="463208"/>
                </a:cubicBezTo>
                <a:cubicBezTo>
                  <a:pt x="3897330" y="458159"/>
                  <a:pt x="3908689" y="449746"/>
                  <a:pt x="3917607" y="437966"/>
                </a:cubicBezTo>
                <a:cubicBezTo>
                  <a:pt x="3926526" y="426187"/>
                  <a:pt x="3930985" y="410033"/>
                  <a:pt x="3930985" y="389503"/>
                </a:cubicBezTo>
                <a:cubicBezTo>
                  <a:pt x="3930985" y="360560"/>
                  <a:pt x="3920889" y="338516"/>
                  <a:pt x="3900696" y="323371"/>
                </a:cubicBezTo>
                <a:cubicBezTo>
                  <a:pt x="3880503" y="308226"/>
                  <a:pt x="3853242" y="300654"/>
                  <a:pt x="3818914" y="300654"/>
                </a:cubicBezTo>
                <a:close/>
                <a:moveTo>
                  <a:pt x="2447257" y="300654"/>
                </a:moveTo>
                <a:lnTo>
                  <a:pt x="2447257" y="511166"/>
                </a:lnTo>
                <a:cubicBezTo>
                  <a:pt x="2447257" y="534388"/>
                  <a:pt x="2450959" y="554581"/>
                  <a:pt x="2458363" y="571745"/>
                </a:cubicBezTo>
                <a:cubicBezTo>
                  <a:pt x="2465767" y="588909"/>
                  <a:pt x="2476116" y="603213"/>
                  <a:pt x="2489410" y="614655"/>
                </a:cubicBezTo>
                <a:cubicBezTo>
                  <a:pt x="2502704" y="626098"/>
                  <a:pt x="2518438" y="634680"/>
                  <a:pt x="2536611" y="640401"/>
                </a:cubicBezTo>
                <a:cubicBezTo>
                  <a:pt x="2554785" y="646123"/>
                  <a:pt x="2574641" y="648983"/>
                  <a:pt x="2596181" y="648983"/>
                </a:cubicBezTo>
                <a:cubicBezTo>
                  <a:pt x="2617720" y="648983"/>
                  <a:pt x="2637576" y="646123"/>
                  <a:pt x="2655750" y="640401"/>
                </a:cubicBezTo>
                <a:cubicBezTo>
                  <a:pt x="2673924" y="634680"/>
                  <a:pt x="2689657" y="626098"/>
                  <a:pt x="2702951" y="614655"/>
                </a:cubicBezTo>
                <a:cubicBezTo>
                  <a:pt x="2716245" y="603213"/>
                  <a:pt x="2726593" y="588909"/>
                  <a:pt x="2733998" y="571745"/>
                </a:cubicBezTo>
                <a:cubicBezTo>
                  <a:pt x="2741402" y="554581"/>
                  <a:pt x="2745104" y="534388"/>
                  <a:pt x="2745104" y="511166"/>
                </a:cubicBezTo>
                <a:lnTo>
                  <a:pt x="2745104" y="300654"/>
                </a:lnTo>
                <a:lnTo>
                  <a:pt x="2653226" y="300654"/>
                </a:lnTo>
                <a:lnTo>
                  <a:pt x="2653226" y="509762"/>
                </a:lnTo>
                <a:cubicBezTo>
                  <a:pt x="2653226" y="529250"/>
                  <a:pt x="2648598" y="544285"/>
                  <a:pt x="2639343" y="554865"/>
                </a:cubicBezTo>
                <a:cubicBezTo>
                  <a:pt x="2630088" y="565445"/>
                  <a:pt x="2615700" y="570735"/>
                  <a:pt x="2596181" y="570735"/>
                </a:cubicBezTo>
                <a:cubicBezTo>
                  <a:pt x="2576661" y="570735"/>
                  <a:pt x="2562273" y="565445"/>
                  <a:pt x="2553018" y="554865"/>
                </a:cubicBezTo>
                <a:cubicBezTo>
                  <a:pt x="2543763" y="544285"/>
                  <a:pt x="2539135" y="529250"/>
                  <a:pt x="2539135" y="509762"/>
                </a:cubicBezTo>
                <a:lnTo>
                  <a:pt x="2539135" y="300654"/>
                </a:lnTo>
                <a:close/>
                <a:moveTo>
                  <a:pt x="2107891" y="300654"/>
                </a:moveTo>
                <a:lnTo>
                  <a:pt x="2107891" y="643935"/>
                </a:lnTo>
                <a:lnTo>
                  <a:pt x="2240439" y="643935"/>
                </a:lnTo>
                <a:cubicBezTo>
                  <a:pt x="2264971" y="643935"/>
                  <a:pt x="2287819" y="639981"/>
                  <a:pt x="2308985" y="632072"/>
                </a:cubicBezTo>
                <a:cubicBezTo>
                  <a:pt x="2330151" y="624163"/>
                  <a:pt x="2348545" y="612804"/>
                  <a:pt x="2364168" y="597996"/>
                </a:cubicBezTo>
                <a:cubicBezTo>
                  <a:pt x="2379792" y="583188"/>
                  <a:pt x="2391972" y="565182"/>
                  <a:pt x="2400709" y="543980"/>
                </a:cubicBezTo>
                <a:cubicBezTo>
                  <a:pt x="2409446" y="522777"/>
                  <a:pt x="2413815" y="498882"/>
                  <a:pt x="2413815" y="472295"/>
                </a:cubicBezTo>
                <a:cubicBezTo>
                  <a:pt x="2413815" y="445707"/>
                  <a:pt x="2409446" y="421812"/>
                  <a:pt x="2400709" y="400609"/>
                </a:cubicBezTo>
                <a:cubicBezTo>
                  <a:pt x="2391972" y="379407"/>
                  <a:pt x="2379792" y="361401"/>
                  <a:pt x="2364168" y="346593"/>
                </a:cubicBezTo>
                <a:cubicBezTo>
                  <a:pt x="2348545" y="331785"/>
                  <a:pt x="2330151" y="320426"/>
                  <a:pt x="2308985" y="312517"/>
                </a:cubicBezTo>
                <a:cubicBezTo>
                  <a:pt x="2287819" y="304609"/>
                  <a:pt x="2264971" y="300654"/>
                  <a:pt x="2240439" y="300654"/>
                </a:cubicBezTo>
                <a:close/>
                <a:moveTo>
                  <a:pt x="1833685" y="300654"/>
                </a:moveTo>
                <a:lnTo>
                  <a:pt x="1833685" y="643935"/>
                </a:lnTo>
                <a:lnTo>
                  <a:pt x="1925563" y="643935"/>
                </a:lnTo>
                <a:lnTo>
                  <a:pt x="1925563" y="300654"/>
                </a:lnTo>
                <a:close/>
                <a:moveTo>
                  <a:pt x="5521937" y="296615"/>
                </a:moveTo>
                <a:cubicBezTo>
                  <a:pt x="5499051" y="296615"/>
                  <a:pt x="5477107" y="300906"/>
                  <a:pt x="5456104" y="309489"/>
                </a:cubicBezTo>
                <a:cubicBezTo>
                  <a:pt x="5435101" y="318071"/>
                  <a:pt x="5416650" y="330102"/>
                  <a:pt x="5400751" y="345583"/>
                </a:cubicBezTo>
                <a:cubicBezTo>
                  <a:pt x="5384851" y="361065"/>
                  <a:pt x="5372215" y="379575"/>
                  <a:pt x="5362841" y="401114"/>
                </a:cubicBezTo>
                <a:cubicBezTo>
                  <a:pt x="5353469" y="422653"/>
                  <a:pt x="5348781" y="446380"/>
                  <a:pt x="5348781" y="472295"/>
                </a:cubicBezTo>
                <a:cubicBezTo>
                  <a:pt x="5348781" y="498209"/>
                  <a:pt x="5353551" y="521936"/>
                  <a:pt x="5363090" y="543475"/>
                </a:cubicBezTo>
                <a:cubicBezTo>
                  <a:pt x="5372629" y="565014"/>
                  <a:pt x="5385517" y="583608"/>
                  <a:pt x="5401753" y="599258"/>
                </a:cubicBezTo>
                <a:cubicBezTo>
                  <a:pt x="5417988" y="614908"/>
                  <a:pt x="5436861" y="627023"/>
                  <a:pt x="5458372" y="635605"/>
                </a:cubicBezTo>
                <a:cubicBezTo>
                  <a:pt x="5479882" y="644188"/>
                  <a:pt x="5502753" y="648479"/>
                  <a:pt x="5526985" y="648479"/>
                </a:cubicBezTo>
                <a:cubicBezTo>
                  <a:pt x="5561986" y="648479"/>
                  <a:pt x="5591603" y="642000"/>
                  <a:pt x="5615833" y="629043"/>
                </a:cubicBezTo>
                <a:cubicBezTo>
                  <a:pt x="5640065" y="616086"/>
                  <a:pt x="5660763" y="595304"/>
                  <a:pt x="5677927" y="566697"/>
                </a:cubicBezTo>
                <a:lnTo>
                  <a:pt x="5607252" y="521263"/>
                </a:lnTo>
                <a:cubicBezTo>
                  <a:pt x="5599847" y="535061"/>
                  <a:pt x="5590088" y="546420"/>
                  <a:pt x="5577972" y="555338"/>
                </a:cubicBezTo>
                <a:cubicBezTo>
                  <a:pt x="5565857" y="564257"/>
                  <a:pt x="5548692" y="568716"/>
                  <a:pt x="5526480" y="568716"/>
                </a:cubicBezTo>
                <a:cubicBezTo>
                  <a:pt x="5513355" y="568716"/>
                  <a:pt x="5501575" y="566192"/>
                  <a:pt x="5491142" y="561144"/>
                </a:cubicBezTo>
                <a:cubicBezTo>
                  <a:pt x="5480709" y="556096"/>
                  <a:pt x="5471875" y="549280"/>
                  <a:pt x="5464639" y="540698"/>
                </a:cubicBezTo>
                <a:cubicBezTo>
                  <a:pt x="5457403" y="532116"/>
                  <a:pt x="5451850" y="521936"/>
                  <a:pt x="5447979" y="510156"/>
                </a:cubicBezTo>
                <a:cubicBezTo>
                  <a:pt x="5444109" y="498377"/>
                  <a:pt x="5442174" y="485757"/>
                  <a:pt x="5442174" y="472295"/>
                </a:cubicBezTo>
                <a:cubicBezTo>
                  <a:pt x="5442174" y="458833"/>
                  <a:pt x="5444025" y="446212"/>
                  <a:pt x="5447727" y="434433"/>
                </a:cubicBezTo>
                <a:cubicBezTo>
                  <a:pt x="5451429" y="422653"/>
                  <a:pt x="5456814" y="412473"/>
                  <a:pt x="5463881" y="403891"/>
                </a:cubicBezTo>
                <a:cubicBezTo>
                  <a:pt x="5470949" y="395309"/>
                  <a:pt x="5479447" y="388578"/>
                  <a:pt x="5489375" y="383698"/>
                </a:cubicBezTo>
                <a:cubicBezTo>
                  <a:pt x="5499303" y="378818"/>
                  <a:pt x="5510662" y="376378"/>
                  <a:pt x="5523451" y="376378"/>
                </a:cubicBezTo>
                <a:cubicBezTo>
                  <a:pt x="5534221" y="376378"/>
                  <a:pt x="5543728" y="377556"/>
                  <a:pt x="5551973" y="379912"/>
                </a:cubicBezTo>
                <a:cubicBezTo>
                  <a:pt x="5560219" y="382267"/>
                  <a:pt x="5567455" y="385381"/>
                  <a:pt x="5573681" y="389251"/>
                </a:cubicBezTo>
                <a:cubicBezTo>
                  <a:pt x="5579907" y="393121"/>
                  <a:pt x="5585207" y="397496"/>
                  <a:pt x="5589583" y="402376"/>
                </a:cubicBezTo>
                <a:cubicBezTo>
                  <a:pt x="5593959" y="407256"/>
                  <a:pt x="5597828" y="412220"/>
                  <a:pt x="5601194" y="417269"/>
                </a:cubicBezTo>
                <a:lnTo>
                  <a:pt x="5670355" y="370320"/>
                </a:lnTo>
                <a:cubicBezTo>
                  <a:pt x="5663287" y="359887"/>
                  <a:pt x="5655042" y="350127"/>
                  <a:pt x="5645619" y="341040"/>
                </a:cubicBezTo>
                <a:cubicBezTo>
                  <a:pt x="5636195" y="331953"/>
                  <a:pt x="5625425" y="324128"/>
                  <a:pt x="5613310" y="317566"/>
                </a:cubicBezTo>
                <a:cubicBezTo>
                  <a:pt x="5601194" y="311003"/>
                  <a:pt x="5587563" y="305871"/>
                  <a:pt x="5572419" y="302169"/>
                </a:cubicBezTo>
                <a:cubicBezTo>
                  <a:pt x="5557274" y="298467"/>
                  <a:pt x="5540447" y="296615"/>
                  <a:pt x="5521937" y="296615"/>
                </a:cubicBezTo>
                <a:close/>
                <a:moveTo>
                  <a:pt x="5142265" y="296615"/>
                </a:moveTo>
                <a:cubicBezTo>
                  <a:pt x="5117392" y="296615"/>
                  <a:pt x="5093865" y="300906"/>
                  <a:pt x="5071685" y="309489"/>
                </a:cubicBezTo>
                <a:cubicBezTo>
                  <a:pt x="5049503" y="318071"/>
                  <a:pt x="5030011" y="330102"/>
                  <a:pt x="5013207" y="345583"/>
                </a:cubicBezTo>
                <a:cubicBezTo>
                  <a:pt x="4996404" y="361065"/>
                  <a:pt x="4983044" y="379575"/>
                  <a:pt x="4973129" y="401114"/>
                </a:cubicBezTo>
                <a:cubicBezTo>
                  <a:pt x="4963214" y="422653"/>
                  <a:pt x="4958257" y="446380"/>
                  <a:pt x="4958257" y="472295"/>
                </a:cubicBezTo>
                <a:cubicBezTo>
                  <a:pt x="4958257" y="498209"/>
                  <a:pt x="4963214" y="521936"/>
                  <a:pt x="4973129" y="543475"/>
                </a:cubicBezTo>
                <a:cubicBezTo>
                  <a:pt x="4983044" y="565014"/>
                  <a:pt x="4996404" y="583608"/>
                  <a:pt x="5013207" y="599258"/>
                </a:cubicBezTo>
                <a:cubicBezTo>
                  <a:pt x="5030011" y="614908"/>
                  <a:pt x="5049503" y="627023"/>
                  <a:pt x="5071685" y="635605"/>
                </a:cubicBezTo>
                <a:cubicBezTo>
                  <a:pt x="5093865" y="644188"/>
                  <a:pt x="5117392" y="648479"/>
                  <a:pt x="5142265" y="648479"/>
                </a:cubicBezTo>
                <a:cubicBezTo>
                  <a:pt x="5166802" y="648479"/>
                  <a:pt x="5190245" y="644188"/>
                  <a:pt x="5212593" y="635605"/>
                </a:cubicBezTo>
                <a:cubicBezTo>
                  <a:pt x="5234943" y="627023"/>
                  <a:pt x="5254519" y="614908"/>
                  <a:pt x="5271323" y="599258"/>
                </a:cubicBezTo>
                <a:cubicBezTo>
                  <a:pt x="5288127" y="583608"/>
                  <a:pt x="5301486" y="565014"/>
                  <a:pt x="5311401" y="543475"/>
                </a:cubicBezTo>
                <a:cubicBezTo>
                  <a:pt x="5321316" y="521936"/>
                  <a:pt x="5326274" y="498209"/>
                  <a:pt x="5326274" y="472295"/>
                </a:cubicBezTo>
                <a:cubicBezTo>
                  <a:pt x="5326274" y="446380"/>
                  <a:pt x="5321316" y="422653"/>
                  <a:pt x="5311401" y="401114"/>
                </a:cubicBezTo>
                <a:cubicBezTo>
                  <a:pt x="5301486" y="379575"/>
                  <a:pt x="5288127" y="361065"/>
                  <a:pt x="5271323" y="345583"/>
                </a:cubicBezTo>
                <a:cubicBezTo>
                  <a:pt x="5254519" y="330102"/>
                  <a:pt x="5234943" y="318071"/>
                  <a:pt x="5212593" y="309489"/>
                </a:cubicBezTo>
                <a:cubicBezTo>
                  <a:pt x="5190245" y="300906"/>
                  <a:pt x="5166802" y="296615"/>
                  <a:pt x="5142265" y="296615"/>
                </a:cubicBezTo>
                <a:close/>
                <a:moveTo>
                  <a:pt x="3349799" y="296615"/>
                </a:moveTo>
                <a:cubicBezTo>
                  <a:pt x="3324894" y="296615"/>
                  <a:pt x="3301433" y="300906"/>
                  <a:pt x="3279415" y="309489"/>
                </a:cubicBezTo>
                <a:cubicBezTo>
                  <a:pt x="3257397" y="318071"/>
                  <a:pt x="3238103" y="330102"/>
                  <a:pt x="3221533" y="345583"/>
                </a:cubicBezTo>
                <a:cubicBezTo>
                  <a:pt x="3204963" y="361065"/>
                  <a:pt x="3191825" y="379575"/>
                  <a:pt x="3182118" y="401114"/>
                </a:cubicBezTo>
                <a:cubicBezTo>
                  <a:pt x="3172410" y="422653"/>
                  <a:pt x="3167557" y="446380"/>
                  <a:pt x="3167557" y="472295"/>
                </a:cubicBezTo>
                <a:cubicBezTo>
                  <a:pt x="3167557" y="498209"/>
                  <a:pt x="3172437" y="521936"/>
                  <a:pt x="3182197" y="543475"/>
                </a:cubicBezTo>
                <a:cubicBezTo>
                  <a:pt x="3191957" y="565014"/>
                  <a:pt x="3205250" y="583608"/>
                  <a:pt x="3222078" y="599258"/>
                </a:cubicBezTo>
                <a:cubicBezTo>
                  <a:pt x="3238905" y="614908"/>
                  <a:pt x="3258509" y="627023"/>
                  <a:pt x="3280890" y="635605"/>
                </a:cubicBezTo>
                <a:cubicBezTo>
                  <a:pt x="3303270" y="644188"/>
                  <a:pt x="3327081" y="648479"/>
                  <a:pt x="3352323" y="648479"/>
                </a:cubicBezTo>
                <a:cubicBezTo>
                  <a:pt x="3371506" y="648479"/>
                  <a:pt x="3388586" y="647216"/>
                  <a:pt x="3403562" y="644692"/>
                </a:cubicBezTo>
                <a:cubicBezTo>
                  <a:pt x="3418539" y="642168"/>
                  <a:pt x="3431917" y="638803"/>
                  <a:pt x="3443696" y="634596"/>
                </a:cubicBezTo>
                <a:cubicBezTo>
                  <a:pt x="3455475" y="630389"/>
                  <a:pt x="3466076" y="625425"/>
                  <a:pt x="3475500" y="619703"/>
                </a:cubicBezTo>
                <a:cubicBezTo>
                  <a:pt x="3484923" y="613982"/>
                  <a:pt x="3493673" y="607756"/>
                  <a:pt x="3501751" y="601025"/>
                </a:cubicBezTo>
                <a:lnTo>
                  <a:pt x="3501751" y="452606"/>
                </a:lnTo>
                <a:lnTo>
                  <a:pt x="3351818" y="452606"/>
                </a:lnTo>
                <a:lnTo>
                  <a:pt x="3351818" y="523282"/>
                </a:lnTo>
                <a:lnTo>
                  <a:pt x="3419969" y="523282"/>
                </a:lnTo>
                <a:lnTo>
                  <a:pt x="3419969" y="557610"/>
                </a:lnTo>
                <a:cubicBezTo>
                  <a:pt x="3412544" y="561312"/>
                  <a:pt x="3403766" y="564509"/>
                  <a:pt x="3393635" y="567202"/>
                </a:cubicBezTo>
                <a:cubicBezTo>
                  <a:pt x="3383505" y="569894"/>
                  <a:pt x="3369999" y="571240"/>
                  <a:pt x="3353119" y="571240"/>
                </a:cubicBezTo>
                <a:cubicBezTo>
                  <a:pt x="3337927" y="571240"/>
                  <a:pt x="3324591" y="568632"/>
                  <a:pt x="3313112" y="563415"/>
                </a:cubicBezTo>
                <a:cubicBezTo>
                  <a:pt x="3301632" y="558199"/>
                  <a:pt x="3292011" y="551047"/>
                  <a:pt x="3284246" y="541960"/>
                </a:cubicBezTo>
                <a:cubicBezTo>
                  <a:pt x="3276482" y="532874"/>
                  <a:pt x="3270658" y="522356"/>
                  <a:pt x="3266775" y="510409"/>
                </a:cubicBezTo>
                <a:cubicBezTo>
                  <a:pt x="3262891" y="498461"/>
                  <a:pt x="3260949" y="485757"/>
                  <a:pt x="3260949" y="472295"/>
                </a:cubicBezTo>
                <a:cubicBezTo>
                  <a:pt x="3260949" y="458833"/>
                  <a:pt x="3262884" y="446212"/>
                  <a:pt x="3266755" y="434433"/>
                </a:cubicBezTo>
                <a:cubicBezTo>
                  <a:pt x="3270625" y="422653"/>
                  <a:pt x="3276178" y="412473"/>
                  <a:pt x="3283414" y="403891"/>
                </a:cubicBezTo>
                <a:cubicBezTo>
                  <a:pt x="3290650" y="395309"/>
                  <a:pt x="3299653" y="388578"/>
                  <a:pt x="3310422" y="383698"/>
                </a:cubicBezTo>
                <a:cubicBezTo>
                  <a:pt x="3321191" y="378818"/>
                  <a:pt x="3333644" y="376378"/>
                  <a:pt x="3347779" y="376378"/>
                </a:cubicBezTo>
                <a:cubicBezTo>
                  <a:pt x="3364943" y="376378"/>
                  <a:pt x="3379667" y="379743"/>
                  <a:pt x="3391951" y="386474"/>
                </a:cubicBezTo>
                <a:cubicBezTo>
                  <a:pt x="3404235" y="393205"/>
                  <a:pt x="3414753" y="402124"/>
                  <a:pt x="3423503" y="413230"/>
                </a:cubicBezTo>
                <a:lnTo>
                  <a:pt x="3487616" y="357699"/>
                </a:lnTo>
                <a:cubicBezTo>
                  <a:pt x="3472471" y="338516"/>
                  <a:pt x="3453371" y="323539"/>
                  <a:pt x="3430318" y="312770"/>
                </a:cubicBezTo>
                <a:cubicBezTo>
                  <a:pt x="3407264" y="302000"/>
                  <a:pt x="3380424" y="296615"/>
                  <a:pt x="3349799" y="296615"/>
                </a:cubicBezTo>
                <a:close/>
                <a:moveTo>
                  <a:pt x="1608490" y="296615"/>
                </a:moveTo>
                <a:cubicBezTo>
                  <a:pt x="1583617" y="296615"/>
                  <a:pt x="1560090" y="300906"/>
                  <a:pt x="1537910" y="309489"/>
                </a:cubicBezTo>
                <a:cubicBezTo>
                  <a:pt x="1515729" y="318071"/>
                  <a:pt x="1496237" y="330102"/>
                  <a:pt x="1479433" y="345583"/>
                </a:cubicBezTo>
                <a:cubicBezTo>
                  <a:pt x="1462629" y="361065"/>
                  <a:pt x="1449269" y="379575"/>
                  <a:pt x="1439354" y="401114"/>
                </a:cubicBezTo>
                <a:cubicBezTo>
                  <a:pt x="1429439" y="422653"/>
                  <a:pt x="1424482" y="446380"/>
                  <a:pt x="1424482" y="472295"/>
                </a:cubicBezTo>
                <a:cubicBezTo>
                  <a:pt x="1424482" y="498209"/>
                  <a:pt x="1429439" y="521936"/>
                  <a:pt x="1439354" y="543475"/>
                </a:cubicBezTo>
                <a:cubicBezTo>
                  <a:pt x="1449269" y="565014"/>
                  <a:pt x="1462629" y="583608"/>
                  <a:pt x="1479433" y="599258"/>
                </a:cubicBezTo>
                <a:cubicBezTo>
                  <a:pt x="1496237" y="614908"/>
                  <a:pt x="1515729" y="627023"/>
                  <a:pt x="1537910" y="635605"/>
                </a:cubicBezTo>
                <a:cubicBezTo>
                  <a:pt x="1560090" y="644188"/>
                  <a:pt x="1583617" y="648479"/>
                  <a:pt x="1608490" y="648479"/>
                </a:cubicBezTo>
                <a:cubicBezTo>
                  <a:pt x="1633027" y="648479"/>
                  <a:pt x="1656470" y="644188"/>
                  <a:pt x="1678819" y="635605"/>
                </a:cubicBezTo>
                <a:cubicBezTo>
                  <a:pt x="1701168" y="627023"/>
                  <a:pt x="1720744" y="614908"/>
                  <a:pt x="1737548" y="599258"/>
                </a:cubicBezTo>
                <a:cubicBezTo>
                  <a:pt x="1754352" y="583608"/>
                  <a:pt x="1767711" y="565014"/>
                  <a:pt x="1777627" y="543475"/>
                </a:cubicBezTo>
                <a:cubicBezTo>
                  <a:pt x="1787542" y="521936"/>
                  <a:pt x="1792499" y="498209"/>
                  <a:pt x="1792499" y="472295"/>
                </a:cubicBezTo>
                <a:cubicBezTo>
                  <a:pt x="1792499" y="446380"/>
                  <a:pt x="1787542" y="422653"/>
                  <a:pt x="1777627" y="401114"/>
                </a:cubicBezTo>
                <a:cubicBezTo>
                  <a:pt x="1767711" y="379575"/>
                  <a:pt x="1754352" y="361065"/>
                  <a:pt x="1737548" y="345583"/>
                </a:cubicBezTo>
                <a:cubicBezTo>
                  <a:pt x="1720744" y="330102"/>
                  <a:pt x="1701168" y="318071"/>
                  <a:pt x="1678819" y="309489"/>
                </a:cubicBezTo>
                <a:cubicBezTo>
                  <a:pt x="1656470" y="300906"/>
                  <a:pt x="1633027" y="296615"/>
                  <a:pt x="1608490" y="296615"/>
                </a:cubicBezTo>
                <a:close/>
                <a:moveTo>
                  <a:pt x="2804730" y="292577"/>
                </a:moveTo>
                <a:cubicBezTo>
                  <a:pt x="2803721" y="293250"/>
                  <a:pt x="2803216" y="294428"/>
                  <a:pt x="2803216" y="296111"/>
                </a:cubicBezTo>
                <a:lnTo>
                  <a:pt x="2803216" y="643935"/>
                </a:lnTo>
                <a:lnTo>
                  <a:pt x="2889541" y="643935"/>
                </a:lnTo>
                <a:lnTo>
                  <a:pt x="2889541" y="472799"/>
                </a:lnTo>
                <a:lnTo>
                  <a:pt x="3105101" y="649993"/>
                </a:lnTo>
                <a:cubicBezTo>
                  <a:pt x="3107794" y="652349"/>
                  <a:pt x="3109645" y="653274"/>
                  <a:pt x="3110654" y="652770"/>
                </a:cubicBezTo>
                <a:cubicBezTo>
                  <a:pt x="3111664" y="652265"/>
                  <a:pt x="3112169" y="651003"/>
                  <a:pt x="3112169" y="648983"/>
                </a:cubicBezTo>
                <a:lnTo>
                  <a:pt x="3112169" y="300654"/>
                </a:lnTo>
                <a:lnTo>
                  <a:pt x="3025844" y="300654"/>
                </a:lnTo>
                <a:lnTo>
                  <a:pt x="3025844" y="472799"/>
                </a:lnTo>
                <a:lnTo>
                  <a:pt x="2810283" y="295101"/>
                </a:lnTo>
                <a:cubicBezTo>
                  <a:pt x="2807591" y="292745"/>
                  <a:pt x="2805740" y="291904"/>
                  <a:pt x="2804730" y="292577"/>
                </a:cubicBezTo>
                <a:close/>
                <a:moveTo>
                  <a:pt x="1061655" y="292577"/>
                </a:moveTo>
                <a:cubicBezTo>
                  <a:pt x="1060646" y="293250"/>
                  <a:pt x="1060141" y="294428"/>
                  <a:pt x="1060141" y="296111"/>
                </a:cubicBezTo>
                <a:lnTo>
                  <a:pt x="1060141" y="643935"/>
                </a:lnTo>
                <a:lnTo>
                  <a:pt x="1146466" y="643935"/>
                </a:lnTo>
                <a:lnTo>
                  <a:pt x="1146466" y="472799"/>
                </a:lnTo>
                <a:lnTo>
                  <a:pt x="1362026" y="649993"/>
                </a:lnTo>
                <a:cubicBezTo>
                  <a:pt x="1364719" y="652349"/>
                  <a:pt x="1366570" y="653274"/>
                  <a:pt x="1367579" y="652770"/>
                </a:cubicBezTo>
                <a:cubicBezTo>
                  <a:pt x="1368589" y="652265"/>
                  <a:pt x="1369094" y="651003"/>
                  <a:pt x="1369094" y="648983"/>
                </a:cubicBezTo>
                <a:lnTo>
                  <a:pt x="1369094" y="300654"/>
                </a:lnTo>
                <a:lnTo>
                  <a:pt x="1282769" y="300654"/>
                </a:lnTo>
                <a:lnTo>
                  <a:pt x="1282769" y="472799"/>
                </a:lnTo>
                <a:lnTo>
                  <a:pt x="1067209" y="295101"/>
                </a:lnTo>
                <a:cubicBezTo>
                  <a:pt x="1064516" y="292745"/>
                  <a:pt x="1062665" y="291904"/>
                  <a:pt x="1061655" y="292577"/>
                </a:cubicBezTo>
                <a:close/>
                <a:moveTo>
                  <a:pt x="4136201" y="292072"/>
                </a:moveTo>
                <a:cubicBezTo>
                  <a:pt x="4134855" y="292072"/>
                  <a:pt x="4133846" y="292913"/>
                  <a:pt x="4133173" y="294596"/>
                </a:cubicBezTo>
                <a:lnTo>
                  <a:pt x="3966075" y="643935"/>
                </a:lnTo>
                <a:lnTo>
                  <a:pt x="4055934" y="643935"/>
                </a:lnTo>
                <a:lnTo>
                  <a:pt x="4073098" y="602539"/>
                </a:lnTo>
                <a:lnTo>
                  <a:pt x="4192742" y="602539"/>
                </a:lnTo>
                <a:lnTo>
                  <a:pt x="4210915" y="643935"/>
                </a:lnTo>
                <a:lnTo>
                  <a:pt x="4305823" y="643935"/>
                </a:lnTo>
                <a:lnTo>
                  <a:pt x="4139230" y="294596"/>
                </a:lnTo>
                <a:cubicBezTo>
                  <a:pt x="4138557" y="292913"/>
                  <a:pt x="4137547" y="292072"/>
                  <a:pt x="4136201" y="292072"/>
                </a:cubicBezTo>
                <a:close/>
                <a:moveTo>
                  <a:pt x="4054420" y="187573"/>
                </a:moveTo>
                <a:lnTo>
                  <a:pt x="4102378" y="279451"/>
                </a:lnTo>
                <a:lnTo>
                  <a:pt x="4169520" y="279451"/>
                </a:lnTo>
                <a:lnTo>
                  <a:pt x="4149327" y="187573"/>
                </a:lnTo>
                <a:close/>
                <a:moveTo>
                  <a:pt x="1608364" y="171924"/>
                </a:moveTo>
                <a:cubicBezTo>
                  <a:pt x="1607607" y="171924"/>
                  <a:pt x="1606892" y="172428"/>
                  <a:pt x="1606219" y="173438"/>
                </a:cubicBezTo>
                <a:lnTo>
                  <a:pt x="1525447" y="279451"/>
                </a:lnTo>
                <a:lnTo>
                  <a:pt x="1589560" y="279451"/>
                </a:lnTo>
                <a:lnTo>
                  <a:pt x="1608743" y="259763"/>
                </a:lnTo>
                <a:lnTo>
                  <a:pt x="1627421" y="279451"/>
                </a:lnTo>
                <a:lnTo>
                  <a:pt x="1691534" y="279451"/>
                </a:lnTo>
                <a:lnTo>
                  <a:pt x="1610762" y="173438"/>
                </a:lnTo>
                <a:cubicBezTo>
                  <a:pt x="1609921" y="172428"/>
                  <a:pt x="1609121" y="171924"/>
                  <a:pt x="1608364" y="171924"/>
                </a:cubicBezTo>
                <a:close/>
                <a:moveTo>
                  <a:pt x="0" y="30142"/>
                </a:moveTo>
                <a:lnTo>
                  <a:pt x="245785" y="30142"/>
                </a:lnTo>
                <a:lnTo>
                  <a:pt x="491570" y="474830"/>
                </a:lnTo>
                <a:lnTo>
                  <a:pt x="245785" y="919518"/>
                </a:lnTo>
                <a:lnTo>
                  <a:pt x="0" y="919518"/>
                </a:lnTo>
                <a:lnTo>
                  <a:pt x="245785" y="474830"/>
                </a:lnTo>
                <a:close/>
                <a:moveTo>
                  <a:pt x="657234" y="0"/>
                </a:moveTo>
                <a:lnTo>
                  <a:pt x="5764748" y="0"/>
                </a:lnTo>
                <a:lnTo>
                  <a:pt x="6208084" y="443337"/>
                </a:lnTo>
                <a:lnTo>
                  <a:pt x="5764748" y="886673"/>
                </a:lnTo>
                <a:lnTo>
                  <a:pt x="658728" y="886673"/>
                </a:lnTo>
                <a:lnTo>
                  <a:pt x="903019" y="444688"/>
                </a:lnTo>
                <a:close/>
                <a:moveTo>
                  <a:pt x="411449" y="0"/>
                </a:moveTo>
                <a:lnTo>
                  <a:pt x="643967" y="0"/>
                </a:lnTo>
                <a:lnTo>
                  <a:pt x="643967" y="420685"/>
                </a:lnTo>
                <a:close/>
              </a:path>
            </a:pathLst>
          </a:custGeom>
          <a:gradFill>
            <a:gsLst>
              <a:gs pos="0">
                <a:srgbClr val="00B0F0"/>
              </a:gs>
              <a:gs pos="74000">
                <a:srgbClr val="93E3FF"/>
              </a:gs>
              <a:gs pos="83000">
                <a:schemeClr val="accent4">
                  <a:lumMod val="45000"/>
                  <a:lumOff val="55000"/>
                </a:schemeClr>
              </a:gs>
              <a:gs pos="100000">
                <a:schemeClr val="accent4">
                  <a:lumMod val="30000"/>
                  <a:lumOff val="70000"/>
                </a:schemeClr>
              </a:gs>
            </a:gsLst>
            <a:lin ang="5400000" scaled="1"/>
          </a:gradFill>
          <a:ln>
            <a:noFill/>
          </a:ln>
          <a:effectLst/>
        </p:spPr>
        <p:txBody>
          <a:bodyPr rot="0" spcFirstLastPara="0" vertOverflow="overflow" horzOverflow="overflow" vert="horz" wrap="square" lIns="68517" tIns="34258" rIns="68517" bIns="34258" numCol="1" spcCol="0" rtlCol="0" fromWordArt="0" anchor="t" anchorCtr="0" forceAA="0" compatLnSpc="1">
            <a:prstTxWarp prst="textNoShape">
              <a:avLst/>
            </a:prstTxWarp>
            <a:noAutofit/>
          </a:bodyPr>
          <a:lstStyle/>
          <a:p>
            <a:endParaRPr lang="en-US" sz="3596" dirty="0"/>
          </a:p>
        </p:txBody>
      </p:sp>
      <p:sp>
        <p:nvSpPr>
          <p:cNvPr id="9" name="Oval 8">
            <a:extLst>
              <a:ext uri="{FF2B5EF4-FFF2-40B4-BE49-F238E27FC236}">
                <a16:creationId xmlns:a16="http://schemas.microsoft.com/office/drawing/2014/main" id="{C4B2D0AC-D033-4209-9F43-6966CCF78E7C}"/>
              </a:ext>
            </a:extLst>
          </p:cNvPr>
          <p:cNvSpPr/>
          <p:nvPr/>
        </p:nvSpPr>
        <p:spPr>
          <a:xfrm>
            <a:off x="658735" y="2951658"/>
            <a:ext cx="947568" cy="957608"/>
          </a:xfrm>
          <a:prstGeom prst="ellipse">
            <a:avLst/>
          </a:prstGeom>
          <a:solidFill>
            <a:schemeClr val="accent2"/>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733" b="1" dirty="0">
                <a:latin typeface="Arial" panose="020B0604020202020204" pitchFamily="34" charset="0"/>
                <a:cs typeface="Arial" panose="020B0604020202020204" pitchFamily="34" charset="0"/>
              </a:rPr>
              <a:t>2</a:t>
            </a:r>
          </a:p>
        </p:txBody>
      </p:sp>
      <p:sp>
        <p:nvSpPr>
          <p:cNvPr id="10" name="Oval 9">
            <a:extLst>
              <a:ext uri="{FF2B5EF4-FFF2-40B4-BE49-F238E27FC236}">
                <a16:creationId xmlns:a16="http://schemas.microsoft.com/office/drawing/2014/main" id="{34DC1EC9-7530-4D73-9502-F4E736FF466E}"/>
              </a:ext>
            </a:extLst>
          </p:cNvPr>
          <p:cNvSpPr/>
          <p:nvPr/>
        </p:nvSpPr>
        <p:spPr>
          <a:xfrm>
            <a:off x="631045" y="1937161"/>
            <a:ext cx="947567" cy="937603"/>
          </a:xfrm>
          <a:prstGeom prst="ellipse">
            <a:avLst/>
          </a:prstGeom>
          <a:solidFill>
            <a:srgbClr val="0070C0"/>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733" b="1">
                <a:latin typeface="Arial" panose="020B0604020202020204" pitchFamily="34" charset="0"/>
                <a:cs typeface="Arial" panose="020B0604020202020204" pitchFamily="34" charset="0"/>
              </a:rPr>
              <a:t>1</a:t>
            </a:r>
            <a:endParaRPr lang="en-US" sz="3733" b="1"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FA8E7FE7-3FE4-48F4-90DA-D0042FF2988D}"/>
              </a:ext>
            </a:extLst>
          </p:cNvPr>
          <p:cNvSpPr txBox="1"/>
          <p:nvPr/>
        </p:nvSpPr>
        <p:spPr>
          <a:xfrm>
            <a:off x="1754372" y="2056374"/>
            <a:ext cx="4709058" cy="646331"/>
          </a:xfrm>
          <a:prstGeom prst="rect">
            <a:avLst/>
          </a:prstGeom>
          <a:noFill/>
        </p:spPr>
        <p:txBody>
          <a:bodyPr wrap="square" rtlCol="0">
            <a:spAutoFit/>
          </a:bodyPr>
          <a:lstStyle/>
          <a:p>
            <a:r>
              <a:rPr lang="en-US" sz="3600" dirty="0" err="1">
                <a:solidFill>
                  <a:srgbClr val="0070C0"/>
                </a:solidFill>
                <a:latin typeface="Arial" panose="020B0604020202020204" pitchFamily="34" charset="0"/>
                <a:cs typeface="Arial" panose="020B0604020202020204" pitchFamily="34" charset="0"/>
              </a:rPr>
              <a:t>Dân</a:t>
            </a:r>
            <a:r>
              <a:rPr lang="en-US" sz="3600" dirty="0">
                <a:solidFill>
                  <a:srgbClr val="0070C0"/>
                </a:solidFill>
                <a:latin typeface="Arial" panose="020B0604020202020204" pitchFamily="34" charset="0"/>
                <a:cs typeface="Arial" panose="020B0604020202020204" pitchFamily="34" charset="0"/>
              </a:rPr>
              <a:t> </a:t>
            </a:r>
            <a:r>
              <a:rPr lang="en-US" sz="3600" dirty="0" err="1" smtClean="0">
                <a:solidFill>
                  <a:srgbClr val="0070C0"/>
                </a:solidFill>
                <a:latin typeface="Arial" panose="020B0604020202020204" pitchFamily="34" charset="0"/>
                <a:cs typeface="Arial" panose="020B0604020202020204" pitchFamily="34" charset="0"/>
              </a:rPr>
              <a:t>số</a:t>
            </a:r>
            <a:r>
              <a:rPr lang="en-US" sz="3600" dirty="0" smtClean="0">
                <a:solidFill>
                  <a:srgbClr val="0070C0"/>
                </a:solidFill>
                <a:latin typeface="Arial" panose="020B0604020202020204" pitchFamily="34" charset="0"/>
                <a:cs typeface="Arial" panose="020B0604020202020204" pitchFamily="34" charset="0"/>
              </a:rPr>
              <a:t> </a:t>
            </a:r>
            <a:r>
              <a:rPr lang="en-US" sz="3600" dirty="0" err="1" smtClean="0">
                <a:solidFill>
                  <a:srgbClr val="0070C0"/>
                </a:solidFill>
                <a:latin typeface="Arial" panose="020B0604020202020204" pitchFamily="34" charset="0"/>
                <a:cs typeface="Arial" panose="020B0604020202020204" pitchFamily="34" charset="0"/>
              </a:rPr>
              <a:t>trên</a:t>
            </a:r>
            <a:r>
              <a:rPr lang="en-US" sz="3600" dirty="0" smtClean="0">
                <a:solidFill>
                  <a:srgbClr val="0070C0"/>
                </a:solidFill>
                <a:latin typeface="Arial" panose="020B0604020202020204" pitchFamily="34" charset="0"/>
                <a:cs typeface="Arial" panose="020B0604020202020204" pitchFamily="34" charset="0"/>
              </a:rPr>
              <a:t> </a:t>
            </a:r>
            <a:r>
              <a:rPr lang="en-US" sz="3600" dirty="0" err="1">
                <a:solidFill>
                  <a:srgbClr val="0070C0"/>
                </a:solidFill>
                <a:latin typeface="Arial" panose="020B0604020202020204" pitchFamily="34" charset="0"/>
                <a:cs typeface="Arial" panose="020B0604020202020204" pitchFamily="34" charset="0"/>
              </a:rPr>
              <a:t>thế</a:t>
            </a:r>
            <a:r>
              <a:rPr lang="en-US" sz="3600" dirty="0">
                <a:solidFill>
                  <a:srgbClr val="0070C0"/>
                </a:solidFill>
                <a:latin typeface="Arial" panose="020B0604020202020204" pitchFamily="34" charset="0"/>
                <a:cs typeface="Arial" panose="020B0604020202020204" pitchFamily="34" charset="0"/>
              </a:rPr>
              <a:t> </a:t>
            </a:r>
            <a:r>
              <a:rPr lang="en-US" sz="3600" dirty="0" err="1">
                <a:solidFill>
                  <a:srgbClr val="0070C0"/>
                </a:solidFill>
                <a:latin typeface="Arial" panose="020B0604020202020204" pitchFamily="34" charset="0"/>
                <a:cs typeface="Arial" panose="020B0604020202020204" pitchFamily="34" charset="0"/>
              </a:rPr>
              <a:t>giới</a:t>
            </a:r>
            <a:endParaRPr lang="en-US" sz="3600" dirty="0">
              <a:solidFill>
                <a:srgbClr val="0070C0"/>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9762F781-54B8-467B-A21A-E0B558508072}"/>
              </a:ext>
            </a:extLst>
          </p:cNvPr>
          <p:cNvSpPr txBox="1"/>
          <p:nvPr/>
        </p:nvSpPr>
        <p:spPr>
          <a:xfrm>
            <a:off x="1733589" y="3139055"/>
            <a:ext cx="5401340" cy="646331"/>
          </a:xfrm>
          <a:prstGeom prst="rect">
            <a:avLst/>
          </a:prstGeom>
          <a:noFill/>
        </p:spPr>
        <p:txBody>
          <a:bodyPr wrap="square" rtlCol="0">
            <a:spAutoFit/>
          </a:bodyPr>
          <a:lstStyle/>
          <a:p>
            <a:r>
              <a:rPr lang="en-US" sz="3600">
                <a:solidFill>
                  <a:schemeClr val="accent2"/>
                </a:solidFill>
                <a:latin typeface="Arial" panose="020B0604020202020204" pitchFamily="34" charset="0"/>
                <a:cs typeface="Arial" panose="020B0604020202020204" pitchFamily="34" charset="0"/>
              </a:rPr>
              <a:t>Phân bố dân c</a:t>
            </a:r>
            <a:r>
              <a:rPr lang="vi-VN" sz="3600">
                <a:solidFill>
                  <a:schemeClr val="accent2"/>
                </a:solidFill>
                <a:latin typeface="Arial" panose="020B0604020202020204" pitchFamily="34" charset="0"/>
                <a:cs typeface="Arial" panose="020B0604020202020204" pitchFamily="34" charset="0"/>
              </a:rPr>
              <a:t>ư</a:t>
            </a:r>
            <a:r>
              <a:rPr lang="en-US" sz="3600">
                <a:solidFill>
                  <a:schemeClr val="accent2"/>
                </a:solidFill>
                <a:latin typeface="Arial" panose="020B0604020202020204" pitchFamily="34" charset="0"/>
                <a:cs typeface="Arial" panose="020B0604020202020204" pitchFamily="34" charset="0"/>
              </a:rPr>
              <a:t> thế giới</a:t>
            </a:r>
          </a:p>
        </p:txBody>
      </p:sp>
    </p:spTree>
    <p:extLst>
      <p:ext uri="{BB962C8B-B14F-4D97-AF65-F5344CB8AC3E}">
        <p14:creationId xmlns:p14="http://schemas.microsoft.com/office/powerpoint/2010/main" val="42693851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D4A9FD2A-EE44-4F3A-BBD1-361B573FFFFF}"/>
              </a:ext>
            </a:extLst>
          </p:cNvPr>
          <p:cNvSpPr/>
          <p:nvPr/>
        </p:nvSpPr>
        <p:spPr>
          <a:xfrm>
            <a:off x="298451" y="247221"/>
            <a:ext cx="5814249" cy="714364"/>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8" name="Oval 7">
            <a:extLst>
              <a:ext uri="{FF2B5EF4-FFF2-40B4-BE49-F238E27FC236}">
                <a16:creationId xmlns:a16="http://schemas.microsoft.com/office/drawing/2014/main" id="{08231FFE-624F-47F7-AB16-26F591AF8FDD}"/>
              </a:ext>
            </a:extLst>
          </p:cNvPr>
          <p:cNvSpPr/>
          <p:nvPr/>
        </p:nvSpPr>
        <p:spPr>
          <a:xfrm>
            <a:off x="102725" y="128681"/>
            <a:ext cx="947567" cy="937603"/>
          </a:xfrm>
          <a:prstGeom prst="ellipse">
            <a:avLst/>
          </a:prstGeom>
          <a:solidFill>
            <a:srgbClr val="0070C0"/>
          </a:solidFill>
          <a:ln>
            <a:solidFill>
              <a:schemeClr val="accent1">
                <a:shade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733" b="1">
                <a:latin typeface="Arial" panose="020B0604020202020204" pitchFamily="34" charset="0"/>
                <a:cs typeface="Arial" panose="020B0604020202020204" pitchFamily="34" charset="0"/>
              </a:rPr>
              <a:t>1</a:t>
            </a:r>
            <a:endParaRPr lang="en-US" sz="3733" b="1"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03E218B7-7B60-485D-B9F9-09BA6D86B91F}"/>
              </a:ext>
            </a:extLst>
          </p:cNvPr>
          <p:cNvSpPr txBox="1"/>
          <p:nvPr/>
        </p:nvSpPr>
        <p:spPr>
          <a:xfrm>
            <a:off x="1275760" y="274316"/>
            <a:ext cx="5523673" cy="646331"/>
          </a:xfrm>
          <a:prstGeom prst="rect">
            <a:avLst/>
          </a:prstGeom>
          <a:noFill/>
        </p:spPr>
        <p:txBody>
          <a:bodyPr wrap="square" rtlCol="0">
            <a:spAutoFit/>
          </a:bodyPr>
          <a:lstStyle/>
          <a:p>
            <a:r>
              <a:rPr lang="en-US" sz="3600" b="1" dirty="0" err="1">
                <a:solidFill>
                  <a:schemeClr val="bg1"/>
                </a:solidFill>
                <a:latin typeface="Arial" panose="020B0604020202020204" pitchFamily="34" charset="0"/>
                <a:cs typeface="Arial" panose="020B0604020202020204" pitchFamily="34" charset="0"/>
              </a:rPr>
              <a:t>Dân</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số</a:t>
            </a:r>
            <a:r>
              <a:rPr lang="en-US" sz="3600" b="1" dirty="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trên</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thế</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giới</a:t>
            </a:r>
            <a:endParaRPr lang="en-US"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6003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descr="Chart, bar chart&#10;&#10;Description automatically generated">
            <a:extLst>
              <a:ext uri="{FF2B5EF4-FFF2-40B4-BE49-F238E27FC236}">
                <a16:creationId xmlns:a16="http://schemas.microsoft.com/office/drawing/2014/main" id="{DD2BBA23-6660-2240-95E6-6ADEE5A2532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91637" y="200417"/>
            <a:ext cx="7858771" cy="5999968"/>
          </a:xfrm>
          <a:prstGeom prst="rect">
            <a:avLst/>
          </a:prstGeom>
          <a:noFill/>
          <a:ln>
            <a:noFill/>
          </a:ln>
        </p:spPr>
      </p:pic>
    </p:spTree>
    <p:extLst>
      <p:ext uri="{BB962C8B-B14F-4D97-AF65-F5344CB8AC3E}">
        <p14:creationId xmlns:p14="http://schemas.microsoft.com/office/powerpoint/2010/main" val="41670911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Bảng 3">
            <a:extLst>
              <a:ext uri="{FF2B5EF4-FFF2-40B4-BE49-F238E27FC236}">
                <a16:creationId xmlns:a16="http://schemas.microsoft.com/office/drawing/2014/main" id="{3224FC4C-859C-4CC5-AE8C-8D95099D3E35}"/>
              </a:ext>
            </a:extLst>
          </p:cNvPr>
          <p:cNvGraphicFramePr>
            <a:graphicFrameLocks noGrp="1"/>
          </p:cNvGraphicFramePr>
          <p:nvPr>
            <p:extLst>
              <p:ext uri="{D42A27DB-BD31-4B8C-83A1-F6EECF244321}">
                <p14:modId xmlns:p14="http://schemas.microsoft.com/office/powerpoint/2010/main" val="406536269"/>
              </p:ext>
            </p:extLst>
          </p:nvPr>
        </p:nvGraphicFramePr>
        <p:xfrm>
          <a:off x="946535" y="3028882"/>
          <a:ext cx="10038791" cy="1828800"/>
        </p:xfrm>
        <a:graphic>
          <a:graphicData uri="http://schemas.openxmlformats.org/drawingml/2006/table">
            <a:tbl>
              <a:tblPr firstRow="1" firstCol="1" bandRow="1"/>
              <a:tblGrid>
                <a:gridCol w="1915875">
                  <a:extLst>
                    <a:ext uri="{9D8B030D-6E8A-4147-A177-3AD203B41FA5}">
                      <a16:colId xmlns:a16="http://schemas.microsoft.com/office/drawing/2014/main" val="108370005"/>
                    </a:ext>
                  </a:extLst>
                </a:gridCol>
                <a:gridCol w="1068342">
                  <a:extLst>
                    <a:ext uri="{9D8B030D-6E8A-4147-A177-3AD203B41FA5}">
                      <a16:colId xmlns:a16="http://schemas.microsoft.com/office/drawing/2014/main" val="2999129305"/>
                    </a:ext>
                  </a:extLst>
                </a:gridCol>
                <a:gridCol w="1202499">
                  <a:extLst>
                    <a:ext uri="{9D8B030D-6E8A-4147-A177-3AD203B41FA5}">
                      <a16:colId xmlns:a16="http://schemas.microsoft.com/office/drawing/2014/main" val="3111267147"/>
                    </a:ext>
                  </a:extLst>
                </a:gridCol>
                <a:gridCol w="1161163">
                  <a:extLst>
                    <a:ext uri="{9D8B030D-6E8A-4147-A177-3AD203B41FA5}">
                      <a16:colId xmlns:a16="http://schemas.microsoft.com/office/drawing/2014/main" val="2387205547"/>
                    </a:ext>
                  </a:extLst>
                </a:gridCol>
                <a:gridCol w="886080">
                  <a:extLst>
                    <a:ext uri="{9D8B030D-6E8A-4147-A177-3AD203B41FA5}">
                      <a16:colId xmlns:a16="http://schemas.microsoft.com/office/drawing/2014/main" val="2507127693"/>
                    </a:ext>
                  </a:extLst>
                </a:gridCol>
                <a:gridCol w="1059117">
                  <a:extLst>
                    <a:ext uri="{9D8B030D-6E8A-4147-A177-3AD203B41FA5}">
                      <a16:colId xmlns:a16="http://schemas.microsoft.com/office/drawing/2014/main" val="3489272159"/>
                    </a:ext>
                  </a:extLst>
                </a:gridCol>
                <a:gridCol w="919277">
                  <a:extLst>
                    <a:ext uri="{9D8B030D-6E8A-4147-A177-3AD203B41FA5}">
                      <a16:colId xmlns:a16="http://schemas.microsoft.com/office/drawing/2014/main" val="3937951099"/>
                    </a:ext>
                  </a:extLst>
                </a:gridCol>
                <a:gridCol w="913219">
                  <a:extLst>
                    <a:ext uri="{9D8B030D-6E8A-4147-A177-3AD203B41FA5}">
                      <a16:colId xmlns:a16="http://schemas.microsoft.com/office/drawing/2014/main" val="3632105741"/>
                    </a:ext>
                  </a:extLst>
                </a:gridCol>
                <a:gridCol w="913219">
                  <a:extLst>
                    <a:ext uri="{9D8B030D-6E8A-4147-A177-3AD203B41FA5}">
                      <a16:colId xmlns:a16="http://schemas.microsoft.com/office/drawing/2014/main" val="20008"/>
                    </a:ext>
                  </a:extLst>
                </a:gridCol>
              </a:tblGrid>
              <a:tr h="369804">
                <a:tc>
                  <a:txBody>
                    <a:bodyPr/>
                    <a:lstStyle/>
                    <a:p>
                      <a:pPr algn="ctr">
                        <a:lnSpc>
                          <a:spcPct val="150000"/>
                        </a:lnSpc>
                        <a:spcAft>
                          <a:spcPts val="800"/>
                        </a:spcAft>
                      </a:pPr>
                      <a:r>
                        <a:rPr lang="vi-VN" sz="2400" b="1" dirty="0">
                          <a:effectLst/>
                          <a:latin typeface="Times New Roman" panose="02020603050405020304" pitchFamily="18" charset="0"/>
                          <a:ea typeface="Times New Roman" panose="02020603050405020304" pitchFamily="18" charset="0"/>
                          <a:cs typeface="Times New Roman" panose="02020603050405020304" pitchFamily="18" charset="0"/>
                        </a:rPr>
                        <a:t>Năm </a:t>
                      </a:r>
                      <a:endPar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50000"/>
                        </a:lnSpc>
                        <a:spcAft>
                          <a:spcPts val="800"/>
                        </a:spcAft>
                      </a:pPr>
                      <a:r>
                        <a:rPr lang="vi-VN"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1804</a:t>
                      </a:r>
                      <a:endPar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50000"/>
                        </a:lnSpc>
                        <a:spcAft>
                          <a:spcPts val="800"/>
                        </a:spcAft>
                      </a:pPr>
                      <a:r>
                        <a:rPr lang="vi-VN"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1927</a:t>
                      </a:r>
                      <a:endPar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50000"/>
                        </a:lnSpc>
                        <a:spcAft>
                          <a:spcPts val="800"/>
                        </a:spcAft>
                      </a:pPr>
                      <a:r>
                        <a:rPr lang="vi-VN"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1960</a:t>
                      </a:r>
                      <a:endPar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50000"/>
                        </a:lnSpc>
                        <a:spcAft>
                          <a:spcPts val="800"/>
                        </a:spcAft>
                      </a:pPr>
                      <a:r>
                        <a:rPr lang="vi-VN"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1974</a:t>
                      </a:r>
                      <a:endPar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50000"/>
                        </a:lnSpc>
                        <a:spcAft>
                          <a:spcPts val="800"/>
                        </a:spcAft>
                      </a:pPr>
                      <a:r>
                        <a:rPr lang="vi-VN"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1987</a:t>
                      </a:r>
                      <a:endPar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50000"/>
                        </a:lnSpc>
                        <a:spcAft>
                          <a:spcPts val="800"/>
                        </a:spcAft>
                      </a:pPr>
                      <a:r>
                        <a:rPr lang="vi-VN"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1999</a:t>
                      </a:r>
                      <a:endPar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50000"/>
                        </a:lnSpc>
                        <a:spcAft>
                          <a:spcPts val="800"/>
                        </a:spcAft>
                      </a:pPr>
                      <a:r>
                        <a:rPr lang="vi-VN"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2011</a:t>
                      </a:r>
                      <a:endPar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50000"/>
                        </a:lnSpc>
                        <a:spcAft>
                          <a:spcPts val="800"/>
                        </a:spcAft>
                      </a:pPr>
                      <a:r>
                        <a:rPr lang="en-US" sz="2400" b="1" dirty="0" smtClean="0">
                          <a:effectLst/>
                          <a:latin typeface="Times New Roman" panose="02020603050405020304" pitchFamily="18" charset="0"/>
                          <a:ea typeface="Times New Roman" panose="02020603050405020304" pitchFamily="18" charset="0"/>
                          <a:cs typeface="Times New Roman" panose="02020603050405020304" pitchFamily="18" charset="0"/>
                        </a:rPr>
                        <a:t>2018</a:t>
                      </a:r>
                      <a:endPar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626591324"/>
                  </a:ext>
                </a:extLst>
              </a:tr>
              <a:tr h="249586">
                <a:tc>
                  <a:txBody>
                    <a:bodyPr/>
                    <a:lstStyle/>
                    <a:p>
                      <a:pPr>
                        <a:lnSpc>
                          <a:spcPct val="150000"/>
                        </a:lnSpc>
                        <a:spcAft>
                          <a:spcPts val="800"/>
                        </a:spcAft>
                      </a:pPr>
                      <a:r>
                        <a:rPr lang="vi-VN" sz="2800" b="1" dirty="0">
                          <a:effectLst/>
                          <a:latin typeface="Times New Roman" panose="02020603050405020304" pitchFamily="18" charset="0"/>
                          <a:ea typeface="Times New Roman" panose="02020603050405020304" pitchFamily="18" charset="0"/>
                          <a:cs typeface="Times New Roman" panose="02020603050405020304" pitchFamily="18" charset="0"/>
                        </a:rPr>
                        <a:t>Số dân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tỉ</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800"/>
                        </a:spcAft>
                      </a:pP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800"/>
                        </a:spcAft>
                      </a:pP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800"/>
                        </a:spcAft>
                      </a:pP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800"/>
                        </a:spcAft>
                      </a:pP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800"/>
                        </a:spcAft>
                      </a:pP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800"/>
                        </a:spcAft>
                      </a:pPr>
                      <a:endParaRPr lang="en-US" sz="20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50000"/>
                        </a:lnSpc>
                        <a:spcAft>
                          <a:spcPts val="800"/>
                        </a:spcAft>
                      </a:pP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800"/>
                        </a:spcAft>
                      </a:pP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800"/>
                        </a:spcAft>
                      </a:pP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91417588"/>
                  </a:ext>
                </a:extLst>
              </a:tr>
            </a:tbl>
          </a:graphicData>
        </a:graphic>
      </p:graphicFrame>
      <p:sp>
        <p:nvSpPr>
          <p:cNvPr id="5" name="Rectangle 1">
            <a:extLst>
              <a:ext uri="{FF2B5EF4-FFF2-40B4-BE49-F238E27FC236}">
                <a16:creationId xmlns:a16="http://schemas.microsoft.com/office/drawing/2014/main" id="{A88DA4E0-0475-464C-9F87-B44E1A631A08}"/>
              </a:ext>
            </a:extLst>
          </p:cNvPr>
          <p:cNvSpPr>
            <a:spLocks noChangeArrowheads="1"/>
          </p:cNvSpPr>
          <p:nvPr/>
        </p:nvSpPr>
        <p:spPr bwMode="auto">
          <a:xfrm>
            <a:off x="415117" y="668659"/>
            <a:ext cx="11374090" cy="6617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1" eaLnBrk="0" fontAlgn="base" hangingPunct="0">
              <a:lnSpc>
                <a:spcPct val="150000"/>
              </a:lnSpc>
              <a:spcBef>
                <a:spcPct val="0"/>
              </a:spcBef>
              <a:spcAft>
                <a:spcPct val="0"/>
              </a:spcAft>
            </a:pPr>
            <a:r>
              <a:rPr kumimoji="0" lang="vi-VN" altLang="en-US" sz="3200" b="1" i="0" u="none" strike="noStrike" cap="none" normalizeH="0" baseline="0" dirty="0" smtClean="0">
                <a:ln>
                  <a:noFill/>
                </a:ln>
                <a:effectLst/>
                <a:latin typeface="Times New Roman" pitchFamily="18" charset="0"/>
                <a:ea typeface="Times New Roman" panose="02020603050405020304" pitchFamily="18" charset="0"/>
                <a:cs typeface="Times New Roman" pitchFamily="18" charset="0"/>
              </a:rPr>
              <a:t>*</a:t>
            </a:r>
            <a:r>
              <a:rPr kumimoji="0" lang="en-US" altLang="en-US" sz="3200" b="1" i="0" u="none" strike="noStrike" cap="none" normalizeH="0" dirty="0" smtClean="0">
                <a:ln>
                  <a:noFill/>
                </a:ln>
                <a:effectLst/>
                <a:latin typeface="Times New Roman" pitchFamily="18" charset="0"/>
                <a:ea typeface="Times New Roman" panose="02020603050405020304" pitchFamily="18" charset="0"/>
                <a:cs typeface="Times New Roman" pitchFamily="18" charset="0"/>
              </a:rPr>
              <a:t> </a:t>
            </a:r>
            <a:r>
              <a:rPr kumimoji="0" lang="en-US" altLang="en-US" sz="3200" b="1" i="0" u="none" strike="noStrike" cap="none" normalizeH="0" dirty="0" err="1" smtClean="0">
                <a:ln>
                  <a:noFill/>
                </a:ln>
                <a:effectLst/>
                <a:latin typeface="Times New Roman" pitchFamily="18" charset="0"/>
                <a:ea typeface="Times New Roman" panose="02020603050405020304" pitchFamily="18" charset="0"/>
                <a:cs typeface="Times New Roman" pitchFamily="18" charset="0"/>
              </a:rPr>
              <a:t>Phiếu</a:t>
            </a:r>
            <a:r>
              <a:rPr kumimoji="0" lang="en-US" altLang="en-US" sz="3200" b="1" i="0" u="none" strike="noStrike" cap="none" normalizeH="0" dirty="0" smtClean="0">
                <a:ln>
                  <a:noFill/>
                </a:ln>
                <a:effectLst/>
                <a:latin typeface="Times New Roman" pitchFamily="18" charset="0"/>
                <a:ea typeface="Times New Roman" panose="02020603050405020304" pitchFamily="18" charset="0"/>
                <a:cs typeface="Times New Roman" pitchFamily="18" charset="0"/>
              </a:rPr>
              <a:t> </a:t>
            </a:r>
            <a:r>
              <a:rPr kumimoji="0" lang="en-US" altLang="en-US" sz="3200" b="1" i="0" u="none" strike="noStrike" cap="none" normalizeH="0" dirty="0" err="1" smtClean="0">
                <a:ln>
                  <a:noFill/>
                </a:ln>
                <a:effectLst/>
                <a:latin typeface="Times New Roman" pitchFamily="18" charset="0"/>
                <a:ea typeface="Times New Roman" panose="02020603050405020304" pitchFamily="18" charset="0"/>
                <a:cs typeface="Times New Roman" pitchFamily="18" charset="0"/>
              </a:rPr>
              <a:t>học</a:t>
            </a:r>
            <a:r>
              <a:rPr kumimoji="0" lang="en-US" altLang="en-US" sz="3200" b="1" i="0" u="none" strike="noStrike" cap="none" normalizeH="0" dirty="0" smtClean="0">
                <a:ln>
                  <a:noFill/>
                </a:ln>
                <a:effectLst/>
                <a:latin typeface="Times New Roman" pitchFamily="18" charset="0"/>
                <a:ea typeface="Times New Roman" panose="02020603050405020304" pitchFamily="18" charset="0"/>
                <a:cs typeface="Times New Roman" pitchFamily="18" charset="0"/>
              </a:rPr>
              <a:t> </a:t>
            </a:r>
            <a:r>
              <a:rPr kumimoji="0" lang="en-US" altLang="en-US" sz="3200" b="1" i="0" u="none" strike="noStrike" cap="none" normalizeH="0" dirty="0" err="1" smtClean="0">
                <a:ln>
                  <a:noFill/>
                </a:ln>
                <a:effectLst/>
                <a:latin typeface="Times New Roman" pitchFamily="18" charset="0"/>
                <a:ea typeface="Times New Roman" panose="02020603050405020304" pitchFamily="18" charset="0"/>
                <a:cs typeface="Times New Roman" pitchFamily="18" charset="0"/>
              </a:rPr>
              <a:t>tập</a:t>
            </a:r>
            <a:r>
              <a:rPr kumimoji="0" lang="en-US" altLang="en-US" sz="3200" b="1" i="0" u="none" strike="noStrike" cap="none" normalizeH="0" dirty="0" smtClean="0">
                <a:ln>
                  <a:noFill/>
                </a:ln>
                <a:effectLst/>
                <a:latin typeface="Times New Roman" pitchFamily="18" charset="0"/>
                <a:ea typeface="Times New Roman" panose="02020603050405020304" pitchFamily="18" charset="0"/>
                <a:cs typeface="Times New Roman" pitchFamily="18" charset="0"/>
              </a:rPr>
              <a:t> </a:t>
            </a:r>
            <a:r>
              <a:rPr kumimoji="0" lang="en-US" altLang="en-US" sz="3200" b="1" i="0" u="none" strike="noStrike" cap="none" normalizeH="0" dirty="0" err="1" smtClean="0">
                <a:ln>
                  <a:noFill/>
                </a:ln>
                <a:effectLst/>
                <a:latin typeface="Times New Roman" pitchFamily="18" charset="0"/>
                <a:ea typeface="Times New Roman" panose="02020603050405020304" pitchFamily="18" charset="0"/>
                <a:cs typeface="Times New Roman" pitchFamily="18" charset="0"/>
              </a:rPr>
              <a:t>số</a:t>
            </a:r>
            <a:r>
              <a:rPr kumimoji="0" lang="en-US" altLang="en-US" sz="3200" b="1" i="0" u="none" strike="noStrike" cap="none" normalizeH="0" dirty="0" smtClean="0">
                <a:ln>
                  <a:noFill/>
                </a:ln>
                <a:effectLst/>
                <a:latin typeface="Times New Roman" pitchFamily="18" charset="0"/>
                <a:ea typeface="Times New Roman" panose="02020603050405020304" pitchFamily="18" charset="0"/>
                <a:cs typeface="Times New Roman" pitchFamily="18" charset="0"/>
              </a:rPr>
              <a:t> 1 </a:t>
            </a:r>
            <a:r>
              <a:rPr kumimoji="0" lang="en-US" altLang="en-US" sz="3200" b="1" i="0" u="none" strike="noStrike" cap="none" normalizeH="0" baseline="0" dirty="0" smtClean="0">
                <a:ln>
                  <a:noFill/>
                </a:ln>
                <a:effectLst/>
                <a:latin typeface="Times New Roman" pitchFamily="18" charset="0"/>
                <a:ea typeface="Times New Roman" panose="02020603050405020304" pitchFamily="18" charset="0"/>
                <a:cs typeface="Times New Roman" pitchFamily="18" charset="0"/>
              </a:rPr>
              <a:t>.</a:t>
            </a:r>
            <a:endParaRPr kumimoji="0" lang="en-US" altLang="en-US" sz="3200" b="1" i="0" u="none" strike="noStrike" cap="none" normalizeH="0" baseline="0" dirty="0">
              <a:ln>
                <a:noFill/>
              </a:ln>
              <a:effectLst/>
              <a:latin typeface="Times New Roman" pitchFamily="18" charset="0"/>
              <a:cs typeface="Times New Roman" pitchFamily="18" charset="0"/>
            </a:endParaRPr>
          </a:p>
          <a:p>
            <a:pPr lvl="1" eaLnBrk="0" fontAlgn="base" hangingPunct="0">
              <a:lnSpc>
                <a:spcPct val="150000"/>
              </a:lnSpc>
              <a:spcBef>
                <a:spcPct val="0"/>
              </a:spcBef>
              <a:spcAft>
                <a:spcPct val="0"/>
              </a:spcAft>
            </a:pPr>
            <a:r>
              <a:rPr lang="en-US" altLang="en-US" sz="3200" dirty="0" err="1" smtClean="0">
                <a:latin typeface="Times New Roman" pitchFamily="18" charset="0"/>
                <a:ea typeface="Times New Roman" panose="02020603050405020304" pitchFamily="18" charset="0"/>
                <a:cs typeface="Times New Roman" pitchFamily="18" charset="0"/>
              </a:rPr>
              <a:t>Quan</a:t>
            </a:r>
            <a:r>
              <a:rPr lang="en-US" altLang="en-US" sz="3200" dirty="0" smtClean="0">
                <a:latin typeface="Times New Roman" pitchFamily="18" charset="0"/>
                <a:ea typeface="Times New Roman" panose="02020603050405020304" pitchFamily="18" charset="0"/>
                <a:cs typeface="Times New Roman" pitchFamily="18" charset="0"/>
              </a:rPr>
              <a:t> </a:t>
            </a:r>
            <a:r>
              <a:rPr lang="en-US" altLang="en-US" sz="3200" dirty="0" err="1" smtClean="0">
                <a:latin typeface="Times New Roman" pitchFamily="18" charset="0"/>
                <a:ea typeface="Times New Roman" panose="02020603050405020304" pitchFamily="18" charset="0"/>
                <a:cs typeface="Times New Roman" pitchFamily="18" charset="0"/>
              </a:rPr>
              <a:t>sát</a:t>
            </a:r>
            <a:r>
              <a:rPr lang="en-US" altLang="en-US" sz="3200" dirty="0" smtClean="0">
                <a:latin typeface="Times New Roman" pitchFamily="18" charset="0"/>
                <a:ea typeface="Times New Roman" panose="02020603050405020304" pitchFamily="18" charset="0"/>
                <a:cs typeface="Times New Roman" pitchFamily="18" charset="0"/>
              </a:rPr>
              <a:t> </a:t>
            </a:r>
            <a:r>
              <a:rPr lang="en-US" altLang="en-US" sz="3200" dirty="0" err="1" smtClean="0">
                <a:latin typeface="Times New Roman" pitchFamily="18" charset="0"/>
                <a:ea typeface="Times New Roman" panose="02020603050405020304" pitchFamily="18" charset="0"/>
                <a:cs typeface="Times New Roman" pitchFamily="18" charset="0"/>
              </a:rPr>
              <a:t>hình</a:t>
            </a:r>
            <a:r>
              <a:rPr lang="en-US" altLang="en-US" sz="3200" dirty="0" smtClean="0">
                <a:latin typeface="Times New Roman" pitchFamily="18" charset="0"/>
                <a:ea typeface="Times New Roman" panose="02020603050405020304" pitchFamily="18" charset="0"/>
                <a:cs typeface="Times New Roman" pitchFamily="18" charset="0"/>
              </a:rPr>
              <a:t> 1 </a:t>
            </a:r>
            <a:r>
              <a:rPr lang="en-US" altLang="en-US" sz="3200" dirty="0" err="1" smtClean="0">
                <a:latin typeface="Times New Roman" pitchFamily="18" charset="0"/>
                <a:ea typeface="Times New Roman" panose="02020603050405020304" pitchFamily="18" charset="0"/>
                <a:cs typeface="Times New Roman" pitchFamily="18" charset="0"/>
              </a:rPr>
              <a:t>em</a:t>
            </a:r>
            <a:r>
              <a:rPr lang="en-US" altLang="en-US" sz="3200" dirty="0" smtClean="0">
                <a:latin typeface="Times New Roman" pitchFamily="18" charset="0"/>
                <a:ea typeface="Times New Roman" panose="02020603050405020304" pitchFamily="18" charset="0"/>
                <a:cs typeface="Times New Roman" pitchFamily="18" charset="0"/>
              </a:rPr>
              <a:t> </a:t>
            </a:r>
            <a:r>
              <a:rPr lang="en-US" altLang="en-US" sz="3200" dirty="0" err="1" smtClean="0">
                <a:latin typeface="Times New Roman" pitchFamily="18" charset="0"/>
                <a:ea typeface="Times New Roman" panose="02020603050405020304" pitchFamily="18" charset="0"/>
                <a:cs typeface="Times New Roman" pitchFamily="18" charset="0"/>
              </a:rPr>
              <a:t>hãy</a:t>
            </a:r>
            <a:r>
              <a:rPr lang="en-US" altLang="en-US" sz="3200" dirty="0" smtClean="0">
                <a:latin typeface="Times New Roman" pitchFamily="18" charset="0"/>
                <a:ea typeface="Times New Roman" panose="02020603050405020304" pitchFamily="18" charset="0"/>
                <a:cs typeface="Times New Roman" pitchFamily="18" charset="0"/>
              </a:rPr>
              <a:t> </a:t>
            </a:r>
            <a:r>
              <a:rPr lang="en-US" altLang="en-US" sz="3200" dirty="0" err="1" smtClean="0">
                <a:latin typeface="Times New Roman" pitchFamily="18" charset="0"/>
                <a:ea typeface="Times New Roman" panose="02020603050405020304" pitchFamily="18" charset="0"/>
                <a:cs typeface="Times New Roman" pitchFamily="18" charset="0"/>
              </a:rPr>
              <a:t>đọc</a:t>
            </a:r>
            <a:r>
              <a:rPr lang="en-US" altLang="en-US" sz="3200" dirty="0" smtClean="0">
                <a:latin typeface="Times New Roman" pitchFamily="18" charset="0"/>
                <a:ea typeface="Times New Roman" panose="02020603050405020304" pitchFamily="18" charset="0"/>
                <a:cs typeface="Times New Roman" pitchFamily="18" charset="0"/>
              </a:rPr>
              <a:t> </a:t>
            </a:r>
            <a:r>
              <a:rPr lang="en-US" altLang="en-US" sz="3200" dirty="0" err="1" smtClean="0">
                <a:latin typeface="Times New Roman" pitchFamily="18" charset="0"/>
                <a:ea typeface="Times New Roman" panose="02020603050405020304" pitchFamily="18" charset="0"/>
                <a:cs typeface="Times New Roman" pitchFamily="18" charset="0"/>
              </a:rPr>
              <a:t>và</a:t>
            </a:r>
            <a:r>
              <a:rPr lang="en-US" altLang="en-US" sz="3200" dirty="0" smtClean="0">
                <a:latin typeface="Times New Roman" pitchFamily="18" charset="0"/>
                <a:ea typeface="Times New Roman" panose="02020603050405020304" pitchFamily="18" charset="0"/>
                <a:cs typeface="Times New Roman" pitchFamily="18" charset="0"/>
              </a:rPr>
              <a:t> </a:t>
            </a:r>
            <a:r>
              <a:rPr lang="en-US" altLang="en-US" sz="3200" dirty="0" err="1" smtClean="0">
                <a:latin typeface="Times New Roman" pitchFamily="18" charset="0"/>
                <a:ea typeface="Times New Roman" panose="02020603050405020304" pitchFamily="18" charset="0"/>
                <a:cs typeface="Times New Roman" pitchFamily="18" charset="0"/>
              </a:rPr>
              <a:t>điền</a:t>
            </a:r>
            <a:r>
              <a:rPr lang="en-US" altLang="en-US" sz="3200" dirty="0" smtClean="0">
                <a:latin typeface="Times New Roman" pitchFamily="18" charset="0"/>
                <a:ea typeface="Times New Roman" panose="02020603050405020304" pitchFamily="18" charset="0"/>
                <a:cs typeface="Times New Roman" pitchFamily="18" charset="0"/>
              </a:rPr>
              <a:t> s</a:t>
            </a:r>
            <a:r>
              <a:rPr kumimoji="0" lang="vi-VN" altLang="en-US" sz="3200" i="0" u="none" strike="noStrike" cap="none" normalizeH="0" baseline="0" dirty="0" smtClean="0">
                <a:ln>
                  <a:noFill/>
                </a:ln>
                <a:effectLst/>
                <a:latin typeface="Times New Roman" pitchFamily="18" charset="0"/>
                <a:ea typeface="Times New Roman" panose="02020603050405020304" pitchFamily="18" charset="0"/>
                <a:cs typeface="Times New Roman" pitchFamily="18" charset="0"/>
              </a:rPr>
              <a:t>ố dân</a:t>
            </a:r>
            <a:r>
              <a:rPr kumimoji="0" lang="en-US" altLang="en-US" sz="3200" i="0" u="none" strike="noStrike" cap="none" normalizeH="0" baseline="0" dirty="0" smtClean="0">
                <a:ln>
                  <a:noFill/>
                </a:ln>
                <a:effectLst/>
                <a:latin typeface="Times New Roman" pitchFamily="18" charset="0"/>
                <a:ea typeface="Times New Roman" panose="02020603050405020304" pitchFamily="18" charset="0"/>
                <a:cs typeface="Times New Roman" pitchFamily="18" charset="0"/>
              </a:rPr>
              <a:t> </a:t>
            </a:r>
            <a:r>
              <a:rPr kumimoji="0" lang="en-US" altLang="en-US" sz="3200" i="0" u="none" strike="noStrike" cap="none" normalizeH="0" baseline="0" dirty="0" err="1" smtClean="0">
                <a:ln>
                  <a:noFill/>
                </a:ln>
                <a:effectLst/>
                <a:latin typeface="Times New Roman" pitchFamily="18" charset="0"/>
                <a:ea typeface="Times New Roman" panose="02020603050405020304" pitchFamily="18" charset="0"/>
                <a:cs typeface="Times New Roman" pitchFamily="18" charset="0"/>
              </a:rPr>
              <a:t>trên</a:t>
            </a:r>
            <a:r>
              <a:rPr kumimoji="0" lang="vi-VN" altLang="en-US" sz="3200" i="0" u="none" strike="noStrike" cap="none" normalizeH="0" baseline="0" dirty="0" smtClean="0">
                <a:ln>
                  <a:noFill/>
                </a:ln>
                <a:effectLst/>
                <a:latin typeface="Times New Roman" pitchFamily="18" charset="0"/>
                <a:ea typeface="Times New Roman" panose="02020603050405020304" pitchFamily="18" charset="0"/>
                <a:cs typeface="Times New Roman" pitchFamily="18" charset="0"/>
              </a:rPr>
              <a:t> </a:t>
            </a:r>
            <a:r>
              <a:rPr kumimoji="0" lang="vi-VN" altLang="en-US" sz="3200" i="0" u="none" strike="noStrike" cap="none" normalizeH="0" baseline="0" dirty="0">
                <a:ln>
                  <a:noFill/>
                </a:ln>
                <a:effectLst/>
                <a:latin typeface="Times New Roman" pitchFamily="18" charset="0"/>
                <a:ea typeface="Times New Roman" panose="02020603050405020304" pitchFamily="18" charset="0"/>
                <a:cs typeface="Times New Roman" pitchFamily="18" charset="0"/>
              </a:rPr>
              <a:t>thế giới </a:t>
            </a:r>
            <a:r>
              <a:rPr kumimoji="0" lang="en-US" altLang="en-US" sz="3200" i="0" u="none" strike="noStrike" cap="none" normalizeH="0" baseline="0" dirty="0" smtClean="0">
                <a:ln>
                  <a:noFill/>
                </a:ln>
                <a:effectLst/>
                <a:latin typeface="Times New Roman" pitchFamily="18" charset="0"/>
                <a:ea typeface="Times New Roman" pitchFamily="18" charset="0"/>
                <a:cs typeface="Times New Roman" pitchFamily="18" charset="0"/>
              </a:rPr>
              <a:t> qua </a:t>
            </a:r>
            <a:r>
              <a:rPr kumimoji="0" lang="en-US" altLang="en-US" sz="3200" i="0" u="none" strike="noStrike" cap="none" normalizeH="0" baseline="0" dirty="0" err="1" smtClean="0">
                <a:ln>
                  <a:noFill/>
                </a:ln>
                <a:effectLst/>
                <a:latin typeface="Times New Roman" pitchFamily="18" charset="0"/>
                <a:ea typeface="Times New Roman" pitchFamily="18" charset="0"/>
                <a:cs typeface="Times New Roman" pitchFamily="18" charset="0"/>
              </a:rPr>
              <a:t>các</a:t>
            </a:r>
            <a:r>
              <a:rPr kumimoji="0" lang="en-US" altLang="en-US" sz="3200" i="0" u="none" strike="noStrike" cap="none" normalizeH="0" dirty="0" smtClean="0">
                <a:ln>
                  <a:noFill/>
                </a:ln>
                <a:effectLst/>
                <a:latin typeface="Times New Roman" pitchFamily="18" charset="0"/>
                <a:ea typeface="Times New Roman" panose="02020603050405020304" pitchFamily="18" charset="0"/>
                <a:cs typeface="Times New Roman" pitchFamily="18" charset="0"/>
              </a:rPr>
              <a:t> </a:t>
            </a:r>
            <a:r>
              <a:rPr kumimoji="0" lang="vi-VN" altLang="en-US" sz="3200" i="0" u="none" strike="noStrike" cap="none" normalizeH="0" baseline="0" dirty="0" smtClean="0">
                <a:ln>
                  <a:noFill/>
                </a:ln>
                <a:effectLst/>
                <a:latin typeface="Times New Roman" pitchFamily="18" charset="0"/>
                <a:ea typeface="Times New Roman" panose="02020603050405020304" pitchFamily="18" charset="0"/>
                <a:cs typeface="Times New Roman" pitchFamily="18" charset="0"/>
              </a:rPr>
              <a:t>năm</a:t>
            </a:r>
            <a:r>
              <a:rPr kumimoji="0" lang="en-US" altLang="en-US" sz="3200" i="0" u="none" strike="noStrike" cap="none" normalizeH="0" baseline="0" dirty="0" smtClean="0">
                <a:ln>
                  <a:noFill/>
                </a:ln>
                <a:effectLst/>
                <a:latin typeface="Times New Roman" pitchFamily="18" charset="0"/>
                <a:ea typeface="Times New Roman" panose="02020603050405020304" pitchFamily="18" charset="0"/>
                <a:cs typeface="Times New Roman" pitchFamily="18" charset="0"/>
              </a:rPr>
              <a:t> </a:t>
            </a:r>
            <a:r>
              <a:rPr kumimoji="0" lang="en-US" altLang="en-US" sz="3200" i="0" u="none" strike="noStrike" cap="none" normalizeH="0" baseline="0" dirty="0" err="1" smtClean="0">
                <a:ln>
                  <a:noFill/>
                </a:ln>
                <a:effectLst/>
                <a:latin typeface="Times New Roman" pitchFamily="18" charset="0"/>
                <a:ea typeface="Times New Roman" panose="02020603050405020304" pitchFamily="18" charset="0"/>
                <a:cs typeface="Times New Roman" pitchFamily="18" charset="0"/>
              </a:rPr>
              <a:t>vào</a:t>
            </a:r>
            <a:r>
              <a:rPr kumimoji="0" lang="en-US" altLang="en-US" sz="3200" i="0" u="none" strike="noStrike" cap="none" normalizeH="0" dirty="0" smtClean="0">
                <a:ln>
                  <a:noFill/>
                </a:ln>
                <a:effectLst/>
                <a:latin typeface="Times New Roman" pitchFamily="18" charset="0"/>
                <a:ea typeface="Times New Roman" panose="02020603050405020304" pitchFamily="18" charset="0"/>
                <a:cs typeface="Times New Roman" pitchFamily="18" charset="0"/>
              </a:rPr>
              <a:t> </a:t>
            </a:r>
            <a:r>
              <a:rPr kumimoji="0" lang="en-US" altLang="en-US" sz="3200" i="0" u="none" strike="noStrike" cap="none" normalizeH="0" dirty="0" err="1" smtClean="0">
                <a:ln>
                  <a:noFill/>
                </a:ln>
                <a:effectLst/>
                <a:latin typeface="Times New Roman" pitchFamily="18" charset="0"/>
                <a:ea typeface="Times New Roman" panose="02020603050405020304" pitchFamily="18" charset="0"/>
                <a:cs typeface="Times New Roman" pitchFamily="18" charset="0"/>
              </a:rPr>
              <a:t>bảng</a:t>
            </a:r>
            <a:r>
              <a:rPr kumimoji="0" lang="en-US" altLang="en-US" sz="3200" i="0" u="none" strike="noStrike" cap="none" normalizeH="0" dirty="0" smtClean="0">
                <a:ln>
                  <a:noFill/>
                </a:ln>
                <a:effectLst/>
                <a:latin typeface="Times New Roman" pitchFamily="18" charset="0"/>
                <a:ea typeface="Times New Roman" panose="02020603050405020304" pitchFamily="18" charset="0"/>
                <a:cs typeface="Times New Roman" pitchFamily="18" charset="0"/>
              </a:rPr>
              <a:t> </a:t>
            </a:r>
            <a:r>
              <a:rPr kumimoji="0" lang="en-US" altLang="en-US" sz="3200" i="0" u="none" strike="noStrike" cap="none" normalizeH="0" dirty="0" err="1" smtClean="0">
                <a:ln>
                  <a:noFill/>
                </a:ln>
                <a:effectLst/>
                <a:latin typeface="Times New Roman" pitchFamily="18" charset="0"/>
                <a:ea typeface="Times New Roman" panose="02020603050405020304" pitchFamily="18" charset="0"/>
                <a:cs typeface="Times New Roman" pitchFamily="18" charset="0"/>
              </a:rPr>
              <a:t>sau</a:t>
            </a:r>
            <a:endParaRPr kumimoji="0" lang="en-US" altLang="en-US" sz="3200" i="0" u="none" strike="noStrike" cap="none" normalizeH="0" baseline="0" dirty="0" smtClean="0">
              <a:ln>
                <a:noFill/>
              </a:ln>
              <a:effectLst/>
              <a:latin typeface="Times New Roman" pitchFamily="18" charset="0"/>
              <a:ea typeface="Times New Roman" panose="02020603050405020304" pitchFamily="18" charset="0"/>
              <a:cs typeface="Times New Roman" pitchFamily="18" charset="0"/>
            </a:endParaRPr>
          </a:p>
          <a:p>
            <a:pPr marL="914400" lvl="1" indent="-457200" eaLnBrk="0" fontAlgn="base" hangingPunct="0">
              <a:lnSpc>
                <a:spcPct val="150000"/>
              </a:lnSpc>
              <a:spcBef>
                <a:spcPct val="0"/>
              </a:spcBef>
              <a:spcAft>
                <a:spcPct val="0"/>
              </a:spcAft>
              <a:buFontTx/>
              <a:buChar char="-"/>
            </a:pPr>
            <a:endParaRPr lang="en-US" altLang="en-US" sz="2800" dirty="0">
              <a:latin typeface="+mj-lt"/>
              <a:ea typeface="Times New Roman" panose="02020603050405020304" pitchFamily="18" charset="0"/>
              <a:cs typeface="Times New Roman" panose="02020603050405020304" pitchFamily="18" charset="0"/>
            </a:endParaRPr>
          </a:p>
          <a:p>
            <a:pPr lvl="1" eaLnBrk="0" fontAlgn="base" hangingPunct="0">
              <a:lnSpc>
                <a:spcPct val="150000"/>
              </a:lnSpc>
              <a:spcBef>
                <a:spcPct val="0"/>
              </a:spcBef>
              <a:spcAft>
                <a:spcPct val="0"/>
              </a:spcAft>
            </a:pPr>
            <a:r>
              <a:rPr kumimoji="0" lang="vi-VN" altLang="en-US" sz="2800" b="0" i="0" u="none" strike="noStrike" cap="none" normalizeH="0" baseline="0" dirty="0" smtClean="0">
                <a:ln>
                  <a:noFill/>
                </a:ln>
                <a:effectLst/>
                <a:latin typeface="+mj-lt"/>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smtClean="0">
                <a:ln>
                  <a:noFill/>
                </a:ln>
                <a:effectLst/>
                <a:latin typeface="+mj-lt"/>
                <a:ea typeface="Times New Roman" panose="02020603050405020304" pitchFamily="18" charset="0"/>
                <a:cs typeface="Times New Roman" panose="02020603050405020304" pitchFamily="18" charset="0"/>
              </a:rPr>
              <a:t>      </a:t>
            </a:r>
          </a:p>
          <a:p>
            <a:pPr marL="457200" indent="-457200" eaLnBrk="0" fontAlgn="base" hangingPunct="0">
              <a:lnSpc>
                <a:spcPct val="150000"/>
              </a:lnSpc>
              <a:spcBef>
                <a:spcPct val="0"/>
              </a:spcBef>
              <a:spcAft>
                <a:spcPct val="0"/>
              </a:spcAft>
              <a:buFont typeface="Symbol"/>
              <a:buChar char="Þ"/>
            </a:pPr>
            <a:endParaRPr kumimoji="0" lang="en-US" altLang="en-US" sz="2800" b="0" i="0" u="none" strike="noStrike" cap="none" normalizeH="0" baseline="0" dirty="0" smtClean="0">
              <a:ln>
                <a:noFill/>
              </a:ln>
              <a:effectLst/>
              <a:latin typeface="+mj-lt"/>
              <a:ea typeface="Times New Roman" panose="02020603050405020304" pitchFamily="18" charset="0"/>
              <a:cs typeface="Times New Roman" panose="02020603050405020304" pitchFamily="18" charset="0"/>
            </a:endParaRPr>
          </a:p>
          <a:p>
            <a:pPr marL="457200" indent="-457200" eaLnBrk="0" fontAlgn="base" hangingPunct="0">
              <a:lnSpc>
                <a:spcPct val="150000"/>
              </a:lnSpc>
              <a:spcBef>
                <a:spcPct val="0"/>
              </a:spcBef>
              <a:spcAft>
                <a:spcPct val="0"/>
              </a:spcAft>
              <a:buFont typeface="Symbol"/>
              <a:buChar char="Þ"/>
            </a:pPr>
            <a:r>
              <a:rPr kumimoji="0" lang="vi-VN" altLang="en-US" sz="2800" b="0" i="0" u="none" strike="noStrike" cap="none" normalizeH="0" baseline="0" dirty="0" smtClean="0">
                <a:ln>
                  <a:noFill/>
                </a:ln>
                <a:effectLst/>
                <a:latin typeface="+mj-lt"/>
                <a:ea typeface="Times New Roman" panose="02020603050405020304" pitchFamily="18" charset="0"/>
                <a:cs typeface="Times New Roman" panose="02020603050405020304" pitchFamily="18" charset="0"/>
              </a:rPr>
              <a:t>Từ năm 1804 đến năm 2018 dân số thế giới tăng …</a:t>
            </a:r>
            <a:r>
              <a:rPr kumimoji="0" lang="en-US" altLang="en-US" sz="2800" b="0" i="0" u="none" strike="noStrike" cap="none" normalizeH="0" baseline="0" dirty="0" smtClean="0">
                <a:ln>
                  <a:noFill/>
                </a:ln>
                <a:effectLst/>
                <a:latin typeface="+mj-lt"/>
                <a:ea typeface="Times New Roman" panose="02020603050405020304" pitchFamily="18" charset="0"/>
                <a:cs typeface="Times New Roman" panose="02020603050405020304" pitchFamily="18" charset="0"/>
              </a:rPr>
              <a:t>.</a:t>
            </a:r>
            <a:r>
              <a:rPr kumimoji="0" lang="vi-VN" altLang="en-US" sz="2800" b="0" i="0" u="none" strike="noStrike" cap="none" normalizeH="0" baseline="0" dirty="0" smtClean="0">
                <a:ln>
                  <a:noFill/>
                </a:ln>
                <a:effectLst/>
                <a:latin typeface="+mj-lt"/>
                <a:ea typeface="Times New Roman" panose="02020603050405020304" pitchFamily="18" charset="0"/>
                <a:cs typeface="Times New Roman" panose="02020603050405020304" pitchFamily="18" charset="0"/>
              </a:rPr>
              <a:t>……</a:t>
            </a:r>
            <a:r>
              <a:rPr kumimoji="0" lang="en-US" altLang="en-US" sz="2800" b="0" i="0" u="none" strike="noStrike" cap="none" normalizeH="0" baseline="0" dirty="0" smtClean="0">
                <a:ln>
                  <a:noFill/>
                </a:ln>
                <a:effectLst/>
                <a:latin typeface="+mj-lt"/>
                <a:ea typeface="Times New Roman" panose="02020603050405020304" pitchFamily="18" charset="0"/>
                <a:cs typeface="Times New Roman" panose="02020603050405020304" pitchFamily="18" charset="0"/>
              </a:rPr>
              <a:t>..</a:t>
            </a:r>
            <a:r>
              <a:rPr kumimoji="0" lang="vi-VN" altLang="en-US" sz="2800" b="0" i="0" u="none" strike="noStrike" cap="none" normalizeH="0" baseline="0" dirty="0" smtClean="0">
                <a:ln>
                  <a:noFill/>
                </a:ln>
                <a:effectLst/>
                <a:latin typeface="+mj-lt"/>
                <a:ea typeface="Times New Roman" panose="02020603050405020304" pitchFamily="18" charset="0"/>
                <a:cs typeface="Times New Roman" panose="02020603050405020304" pitchFamily="18" charset="0"/>
              </a:rPr>
              <a:t>tỉ người</a:t>
            </a:r>
            <a:endParaRPr kumimoji="0" lang="en-US" altLang="en-US" sz="2800" b="0" i="0" u="none" strike="noStrike" cap="none" normalizeH="0" baseline="0" dirty="0" smtClean="0">
              <a:ln>
                <a:noFill/>
              </a:ln>
              <a:effectLst/>
              <a:latin typeface="+mj-lt"/>
              <a:ea typeface="Times New Roman" panose="02020603050405020304" pitchFamily="18" charset="0"/>
              <a:cs typeface="Times New Roman" panose="02020603050405020304" pitchFamily="18" charset="0"/>
            </a:endParaRPr>
          </a:p>
          <a:p>
            <a:pPr marL="457200" indent="-457200" eaLnBrk="0" fontAlgn="base" hangingPunct="0">
              <a:lnSpc>
                <a:spcPct val="150000"/>
              </a:lnSpc>
              <a:spcBef>
                <a:spcPct val="0"/>
              </a:spcBef>
              <a:spcAft>
                <a:spcPct val="0"/>
              </a:spcAft>
              <a:buFont typeface="Symbol"/>
              <a:buChar char="Þ"/>
            </a:pPr>
            <a:r>
              <a:rPr lang="en-US" sz="2800" dirty="0" err="1" smtClean="0">
                <a:latin typeface="Times New Roman" pitchFamily="18" charset="0"/>
                <a:ea typeface="Times New Roman" pitchFamily="18" charset="0"/>
                <a:cs typeface="Times New Roman" pitchFamily="18" charset="0"/>
              </a:rPr>
              <a:t>Quy</a:t>
            </a:r>
            <a:r>
              <a:rPr lang="en-US" sz="2800" dirty="0" smtClean="0">
                <a:latin typeface="Times New Roman" pitchFamily="18" charset="0"/>
                <a:ea typeface="Times New Roman" pitchFamily="18" charset="0"/>
                <a:cs typeface="Times New Roman" pitchFamily="18" charset="0"/>
              </a:rPr>
              <a:t> </a:t>
            </a:r>
            <a:r>
              <a:rPr lang="en-US" sz="2800" dirty="0" err="1">
                <a:latin typeface="Times New Roman" pitchFamily="18" charset="0"/>
                <a:ea typeface="Times New Roman" pitchFamily="18" charset="0"/>
                <a:cs typeface="Times New Roman" pitchFamily="18" charset="0"/>
              </a:rPr>
              <a:t>mô</a:t>
            </a:r>
            <a:r>
              <a:rPr lang="en-US" sz="2800" dirty="0">
                <a:latin typeface="Times New Roman" pitchFamily="18" charset="0"/>
                <a:ea typeface="Times New Roman" pitchFamily="18" charset="0"/>
                <a:cs typeface="Times New Roman" pitchFamily="18" charset="0"/>
              </a:rPr>
              <a:t> </a:t>
            </a:r>
            <a:r>
              <a:rPr lang="en-US" sz="2800" dirty="0" err="1">
                <a:latin typeface="Times New Roman" pitchFamily="18" charset="0"/>
                <a:ea typeface="Times New Roman" pitchFamily="18" charset="0"/>
                <a:cs typeface="Times New Roman" pitchFamily="18" charset="0"/>
              </a:rPr>
              <a:t>dân</a:t>
            </a:r>
            <a:r>
              <a:rPr lang="en-US" sz="2800" dirty="0">
                <a:latin typeface="Times New Roman" pitchFamily="18" charset="0"/>
                <a:ea typeface="Times New Roman" pitchFamily="18" charset="0"/>
                <a:cs typeface="Times New Roman" pitchFamily="18" charset="0"/>
              </a:rPr>
              <a:t> </a:t>
            </a:r>
            <a:r>
              <a:rPr lang="en-US" sz="2800" dirty="0" err="1">
                <a:latin typeface="Times New Roman" pitchFamily="18" charset="0"/>
                <a:ea typeface="Times New Roman" pitchFamily="18" charset="0"/>
                <a:cs typeface="Times New Roman" pitchFamily="18" charset="0"/>
              </a:rPr>
              <a:t>số</a:t>
            </a:r>
            <a:r>
              <a:rPr lang="en-US" sz="2800" dirty="0">
                <a:latin typeface="Times New Roman" pitchFamily="18" charset="0"/>
                <a:ea typeface="Times New Roman" pitchFamily="18" charset="0"/>
                <a:cs typeface="Times New Roman" pitchFamily="18" charset="0"/>
              </a:rPr>
              <a:t> </a:t>
            </a:r>
            <a:r>
              <a:rPr lang="en-US" sz="2800" dirty="0" err="1">
                <a:latin typeface="Times New Roman" pitchFamily="18" charset="0"/>
                <a:ea typeface="Times New Roman" pitchFamily="18" charset="0"/>
                <a:cs typeface="Times New Roman" pitchFamily="18" charset="0"/>
              </a:rPr>
              <a:t>đang</a:t>
            </a:r>
            <a:r>
              <a:rPr lang="en-US" sz="2800" dirty="0">
                <a:latin typeface="Times New Roman" pitchFamily="18" charset="0"/>
                <a:ea typeface="Times New Roman" pitchFamily="18" charset="0"/>
                <a:cs typeface="Times New Roman" pitchFamily="18" charset="0"/>
              </a:rPr>
              <a:t> </a:t>
            </a:r>
            <a:r>
              <a:rPr lang="en-US" sz="2800" dirty="0" err="1">
                <a:latin typeface="Times New Roman" pitchFamily="18" charset="0"/>
                <a:ea typeface="Times New Roman" pitchFamily="18" charset="0"/>
                <a:cs typeface="Times New Roman" pitchFamily="18" charset="0"/>
              </a:rPr>
              <a:t>có</a:t>
            </a:r>
            <a:r>
              <a:rPr lang="en-US" sz="2800" dirty="0">
                <a:latin typeface="Times New Roman" pitchFamily="18" charset="0"/>
                <a:ea typeface="Times New Roman" pitchFamily="18" charset="0"/>
                <a:cs typeface="Times New Roman" pitchFamily="18" charset="0"/>
              </a:rPr>
              <a:t> </a:t>
            </a:r>
            <a:r>
              <a:rPr lang="en-US" sz="2800" dirty="0" err="1">
                <a:latin typeface="Times New Roman" pitchFamily="18" charset="0"/>
                <a:ea typeface="Times New Roman" pitchFamily="18" charset="0"/>
                <a:cs typeface="Times New Roman" pitchFamily="18" charset="0"/>
              </a:rPr>
              <a:t>xu</a:t>
            </a:r>
            <a:r>
              <a:rPr lang="en-US" sz="2800" dirty="0">
                <a:latin typeface="Times New Roman" pitchFamily="18" charset="0"/>
                <a:ea typeface="Times New Roman" pitchFamily="18" charset="0"/>
                <a:cs typeface="Times New Roman" pitchFamily="18" charset="0"/>
              </a:rPr>
              <a:t> </a:t>
            </a:r>
            <a:r>
              <a:rPr lang="en-US" sz="2800" dirty="0" err="1" smtClean="0">
                <a:latin typeface="Times New Roman" pitchFamily="18" charset="0"/>
                <a:ea typeface="Times New Roman" pitchFamily="18" charset="0"/>
                <a:cs typeface="Times New Roman" pitchFamily="18" charset="0"/>
              </a:rPr>
              <a:t>hướng</a:t>
            </a:r>
            <a:r>
              <a:rPr lang="en-US" sz="2800" dirty="0" smtClean="0">
                <a:latin typeface="Times New Roman" pitchFamily="18" charset="0"/>
                <a:ea typeface="Times New Roman" pitchFamily="18" charset="0"/>
                <a:cs typeface="Times New Roman" pitchFamily="18" charset="0"/>
              </a:rPr>
              <a:t>……………………………….</a:t>
            </a:r>
            <a:endParaRPr lang="en-US" sz="2800" b="1" dirty="0" smtClean="0">
              <a:latin typeface="Times New Roman" panose="02020603050405020304" pitchFamily="18" charset="0"/>
              <a:cs typeface="Times New Roman" panose="02020603050405020304" pitchFamily="18" charset="0"/>
            </a:endParaRPr>
          </a:p>
          <a:p>
            <a:pPr eaLnBrk="0" fontAlgn="base" hangingPunct="0">
              <a:lnSpc>
                <a:spcPct val="150000"/>
              </a:lnSpc>
              <a:spcBef>
                <a:spcPct val="0"/>
              </a:spcBef>
              <a:spcAft>
                <a:spcPct val="0"/>
              </a:spcAft>
            </a:pPr>
            <a:endParaRPr lang="en-US" sz="2800" dirty="0">
              <a:latin typeface="Times New Roman" pitchFamily="18" charset="0"/>
              <a:ea typeface="Times New Roman" pitchFamily="18" charset="0"/>
              <a:cs typeface="Times New Roman" pitchFamily="18" charset="0"/>
            </a:endParaRPr>
          </a:p>
          <a:p>
            <a:pPr marR="0" lvl="0" algn="l" defTabSz="914400" rtl="0" eaLnBrk="0" fontAlgn="base" latinLnBrk="0" hangingPunct="0">
              <a:lnSpc>
                <a:spcPct val="100000"/>
              </a:lnSpc>
              <a:spcBef>
                <a:spcPct val="0"/>
              </a:spcBef>
              <a:spcAft>
                <a:spcPct val="0"/>
              </a:spcAft>
              <a:buClrTx/>
              <a:buSzTx/>
              <a:tabLst/>
            </a:pPr>
            <a:endParaRPr kumimoji="0" lang="en-US" altLang="en-US" sz="2800" b="0" i="0" u="none" strike="noStrike" cap="none" normalizeH="0" baseline="0" dirty="0">
              <a:ln>
                <a:noFill/>
              </a:ln>
              <a:effectLst/>
              <a:latin typeface="+mj-lt"/>
            </a:endParaRPr>
          </a:p>
        </p:txBody>
      </p:sp>
      <p:sp>
        <p:nvSpPr>
          <p:cNvPr id="14" name="Hộp Văn bản 13">
            <a:extLst>
              <a:ext uri="{FF2B5EF4-FFF2-40B4-BE49-F238E27FC236}">
                <a16:creationId xmlns:a16="http://schemas.microsoft.com/office/drawing/2014/main" id="{EC522848-EB57-4216-844F-5C1C09744CEA}"/>
              </a:ext>
            </a:extLst>
          </p:cNvPr>
          <p:cNvSpPr txBox="1"/>
          <p:nvPr/>
        </p:nvSpPr>
        <p:spPr>
          <a:xfrm>
            <a:off x="5085344" y="1085247"/>
            <a:ext cx="1161826" cy="523220"/>
          </a:xfrm>
          <a:prstGeom prst="rect">
            <a:avLst/>
          </a:prstGeom>
          <a:noFill/>
        </p:spPr>
        <p:txBody>
          <a:bodyPr wrap="square" rtlCol="0">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   </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5" name="Hộp Văn bản 14">
            <a:extLst>
              <a:ext uri="{FF2B5EF4-FFF2-40B4-BE49-F238E27FC236}">
                <a16:creationId xmlns:a16="http://schemas.microsoft.com/office/drawing/2014/main" id="{CE466987-D098-4B6B-84C5-55C2C8EE5805}"/>
              </a:ext>
            </a:extLst>
          </p:cNvPr>
          <p:cNvSpPr txBox="1"/>
          <p:nvPr/>
        </p:nvSpPr>
        <p:spPr>
          <a:xfrm>
            <a:off x="7814483" y="1525804"/>
            <a:ext cx="1773130" cy="523220"/>
          </a:xfrm>
          <a:prstGeom prst="rect">
            <a:avLst/>
          </a:prstGeom>
          <a:noFill/>
        </p:spPr>
        <p:txBody>
          <a:bodyPr wrap="square" rtlCol="0">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   </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6" name="Hộp Văn bản 15">
            <a:extLst>
              <a:ext uri="{FF2B5EF4-FFF2-40B4-BE49-F238E27FC236}">
                <a16:creationId xmlns:a16="http://schemas.microsoft.com/office/drawing/2014/main" id="{2AF9807D-D610-4FDA-99F0-AE8DB508D3D2}"/>
              </a:ext>
            </a:extLst>
          </p:cNvPr>
          <p:cNvSpPr txBox="1"/>
          <p:nvPr/>
        </p:nvSpPr>
        <p:spPr>
          <a:xfrm>
            <a:off x="3077377" y="3809443"/>
            <a:ext cx="855903"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1</a:t>
            </a:r>
          </a:p>
        </p:txBody>
      </p:sp>
      <p:sp>
        <p:nvSpPr>
          <p:cNvPr id="17" name="Hộp Văn bản 16">
            <a:extLst>
              <a:ext uri="{FF2B5EF4-FFF2-40B4-BE49-F238E27FC236}">
                <a16:creationId xmlns:a16="http://schemas.microsoft.com/office/drawing/2014/main" id="{B472E43B-6BBC-4E7B-BF34-66DA9CD36D47}"/>
              </a:ext>
            </a:extLst>
          </p:cNvPr>
          <p:cNvSpPr txBox="1"/>
          <p:nvPr/>
        </p:nvSpPr>
        <p:spPr>
          <a:xfrm>
            <a:off x="4106316" y="3809443"/>
            <a:ext cx="1056398"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2</a:t>
            </a:r>
          </a:p>
        </p:txBody>
      </p:sp>
      <p:sp>
        <p:nvSpPr>
          <p:cNvPr id="18" name="Hộp Văn bản 17">
            <a:extLst>
              <a:ext uri="{FF2B5EF4-FFF2-40B4-BE49-F238E27FC236}">
                <a16:creationId xmlns:a16="http://schemas.microsoft.com/office/drawing/2014/main" id="{E7CEB7EF-65AF-4133-A78F-C75F6608AA28}"/>
              </a:ext>
            </a:extLst>
          </p:cNvPr>
          <p:cNvSpPr txBox="1"/>
          <p:nvPr/>
        </p:nvSpPr>
        <p:spPr>
          <a:xfrm>
            <a:off x="7447473" y="3840220"/>
            <a:ext cx="717362"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5</a:t>
            </a:r>
          </a:p>
        </p:txBody>
      </p:sp>
      <p:sp>
        <p:nvSpPr>
          <p:cNvPr id="19" name="Hộp Văn bản 18">
            <a:extLst>
              <a:ext uri="{FF2B5EF4-FFF2-40B4-BE49-F238E27FC236}">
                <a16:creationId xmlns:a16="http://schemas.microsoft.com/office/drawing/2014/main" id="{7F4ABFEE-C9E2-4C6B-86E1-6BE6F08F7E56}"/>
              </a:ext>
            </a:extLst>
          </p:cNvPr>
          <p:cNvSpPr txBox="1"/>
          <p:nvPr/>
        </p:nvSpPr>
        <p:spPr>
          <a:xfrm>
            <a:off x="8399677" y="3840219"/>
            <a:ext cx="528256"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6</a:t>
            </a:r>
          </a:p>
        </p:txBody>
      </p:sp>
      <p:sp>
        <p:nvSpPr>
          <p:cNvPr id="20" name="Hộp Văn bản 19">
            <a:extLst>
              <a:ext uri="{FF2B5EF4-FFF2-40B4-BE49-F238E27FC236}">
                <a16:creationId xmlns:a16="http://schemas.microsoft.com/office/drawing/2014/main" id="{CD871556-AB86-4AC0-94D2-6345BF93691E}"/>
              </a:ext>
            </a:extLst>
          </p:cNvPr>
          <p:cNvSpPr txBox="1"/>
          <p:nvPr/>
        </p:nvSpPr>
        <p:spPr>
          <a:xfrm>
            <a:off x="9406456" y="3809442"/>
            <a:ext cx="653981"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7</a:t>
            </a:r>
          </a:p>
        </p:txBody>
      </p:sp>
      <p:sp>
        <p:nvSpPr>
          <p:cNvPr id="22" name="Hộp Văn bản 21">
            <a:extLst>
              <a:ext uri="{FF2B5EF4-FFF2-40B4-BE49-F238E27FC236}">
                <a16:creationId xmlns:a16="http://schemas.microsoft.com/office/drawing/2014/main" id="{9FE7573A-E66B-4DFC-AF29-76C500C73F9A}"/>
              </a:ext>
            </a:extLst>
          </p:cNvPr>
          <p:cNvSpPr txBox="1"/>
          <p:nvPr/>
        </p:nvSpPr>
        <p:spPr>
          <a:xfrm>
            <a:off x="6347379" y="3847710"/>
            <a:ext cx="1100094"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4</a:t>
            </a:r>
          </a:p>
        </p:txBody>
      </p:sp>
      <p:sp>
        <p:nvSpPr>
          <p:cNvPr id="23" name="Hộp Văn bản 22">
            <a:extLst>
              <a:ext uri="{FF2B5EF4-FFF2-40B4-BE49-F238E27FC236}">
                <a16:creationId xmlns:a16="http://schemas.microsoft.com/office/drawing/2014/main" id="{22CA6570-7F9A-43C3-9EDF-9EDE7B2AE5EF}"/>
              </a:ext>
            </a:extLst>
          </p:cNvPr>
          <p:cNvSpPr txBox="1"/>
          <p:nvPr/>
        </p:nvSpPr>
        <p:spPr>
          <a:xfrm>
            <a:off x="5336352" y="3840910"/>
            <a:ext cx="1183402"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3</a:t>
            </a:r>
          </a:p>
        </p:txBody>
      </p:sp>
      <p:sp>
        <p:nvSpPr>
          <p:cNvPr id="30" name="Hộp Văn bản 14">
            <a:extLst>
              <a:ext uri="{FF2B5EF4-FFF2-40B4-BE49-F238E27FC236}">
                <a16:creationId xmlns:a16="http://schemas.microsoft.com/office/drawing/2014/main" id="{CE466987-D098-4B6B-84C5-55C2C8EE5805}"/>
              </a:ext>
            </a:extLst>
          </p:cNvPr>
          <p:cNvSpPr txBox="1"/>
          <p:nvPr/>
        </p:nvSpPr>
        <p:spPr>
          <a:xfrm>
            <a:off x="5730161" y="2169065"/>
            <a:ext cx="3857452" cy="523220"/>
          </a:xfrm>
          <a:prstGeom prst="rect">
            <a:avLst/>
          </a:prstGeom>
          <a:noFill/>
        </p:spPr>
        <p:txBody>
          <a:bodyPr wrap="square" rtlCol="0">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   </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21" name="Hộp Văn bản 19">
            <a:extLst>
              <a:ext uri="{FF2B5EF4-FFF2-40B4-BE49-F238E27FC236}">
                <a16:creationId xmlns:a16="http://schemas.microsoft.com/office/drawing/2014/main" id="{CD871556-AB86-4AC0-94D2-6345BF93691E}"/>
              </a:ext>
            </a:extLst>
          </p:cNvPr>
          <p:cNvSpPr txBox="1"/>
          <p:nvPr/>
        </p:nvSpPr>
        <p:spPr>
          <a:xfrm>
            <a:off x="10160645" y="3809441"/>
            <a:ext cx="924889" cy="584775"/>
          </a:xfrm>
          <a:prstGeom prst="rect">
            <a:avLst/>
          </a:prstGeom>
          <a:noFill/>
        </p:spPr>
        <p:txBody>
          <a:bodyPr wrap="square" rtlCol="0">
            <a:sp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7,6</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24" name="Hộp Văn bản 19">
            <a:extLst>
              <a:ext uri="{FF2B5EF4-FFF2-40B4-BE49-F238E27FC236}">
                <a16:creationId xmlns:a16="http://schemas.microsoft.com/office/drawing/2014/main" id="{CD871556-AB86-4AC0-94D2-6345BF93691E}"/>
              </a:ext>
            </a:extLst>
          </p:cNvPr>
          <p:cNvSpPr txBox="1"/>
          <p:nvPr/>
        </p:nvSpPr>
        <p:spPr>
          <a:xfrm>
            <a:off x="8134496" y="4799434"/>
            <a:ext cx="918109" cy="584775"/>
          </a:xfrm>
          <a:prstGeom prst="rect">
            <a:avLst/>
          </a:prstGeom>
          <a:noFill/>
        </p:spPr>
        <p:txBody>
          <a:bodyPr wrap="square" rtlCol="0">
            <a:sp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6,6</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25" name="Hộp Văn bản 19">
            <a:extLst>
              <a:ext uri="{FF2B5EF4-FFF2-40B4-BE49-F238E27FC236}">
                <a16:creationId xmlns:a16="http://schemas.microsoft.com/office/drawing/2014/main" id="{CD871556-AB86-4AC0-94D2-6345BF93691E}"/>
              </a:ext>
            </a:extLst>
          </p:cNvPr>
          <p:cNvSpPr txBox="1"/>
          <p:nvPr/>
        </p:nvSpPr>
        <p:spPr>
          <a:xfrm>
            <a:off x="5958068" y="5385422"/>
            <a:ext cx="4142386" cy="954107"/>
          </a:xfrm>
          <a:prstGeom prst="rect">
            <a:avLst/>
          </a:prstGeom>
          <a:noFill/>
        </p:spPr>
        <p:txBody>
          <a:bodyPr wrap="squar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Tăng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theo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thời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gian</a:t>
            </a:r>
            <a:endParaRPr lang="en-US" sz="3200" b="1" dirty="0">
              <a:solidFill>
                <a:srgbClr val="FF0000"/>
              </a:solidFill>
              <a:latin typeface="Times New Roman" panose="02020603050405020304" pitchFamily="18" charset="0"/>
              <a:cs typeface="Times New Roman" panose="02020603050405020304" pitchFamily="18" charset="0"/>
            </a:endParaRPr>
          </a:p>
          <a:p>
            <a:endParaRPr lang="en-US" sz="24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686227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barn(inVertical)">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fade">
                                      <p:cBhvr>
                                        <p:cTn id="22" dur="1000"/>
                                        <p:tgtEl>
                                          <p:spTgt spid="5">
                                            <p:txEl>
                                              <p:pRg st="5" end="5"/>
                                            </p:txEl>
                                          </p:spTgt>
                                        </p:tgtEl>
                                      </p:cBhvr>
                                    </p:animEffect>
                                    <p:anim calcmode="lin" valueType="num">
                                      <p:cBhvr>
                                        <p:cTn id="23"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animEffect transition="in" filter="wipe(down)">
                                      <p:cBhvr>
                                        <p:cTn id="29" dur="500"/>
                                        <p:tgtEl>
                                          <p:spTgt spid="5">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inVertical)">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barn(inVertical)">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barn(inVertical)">
                                      <p:cBhvr>
                                        <p:cTn id="44" dur="5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barn(inVertical)">
                                      <p:cBhvr>
                                        <p:cTn id="49" dur="500"/>
                                        <p:tgtEl>
                                          <p:spTgt spid="22"/>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barn(inVertical)">
                                      <p:cBhvr>
                                        <p:cTn id="54" dur="500"/>
                                        <p:tgtEl>
                                          <p:spTgt spid="18"/>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barn(inVertical)">
                                      <p:cBhvr>
                                        <p:cTn id="59" dur="500"/>
                                        <p:tgtEl>
                                          <p:spTgt spid="19"/>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barn(inVertical)">
                                      <p:cBhvr>
                                        <p:cTn id="64" dur="500"/>
                                        <p:tgtEl>
                                          <p:spTgt spid="20"/>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21"/>
                                        </p:tgtEl>
                                        <p:attrNameLst>
                                          <p:attrName>style.visibility</p:attrName>
                                        </p:attrNameLst>
                                      </p:cBhvr>
                                      <p:to>
                                        <p:strVal val="visible"/>
                                      </p:to>
                                    </p:set>
                                    <p:animEffect transition="in" filter="barn(inVertical)">
                                      <p:cBhvr>
                                        <p:cTn id="69" dur="500"/>
                                        <p:tgtEl>
                                          <p:spTgt spid="21"/>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24"/>
                                        </p:tgtEl>
                                        <p:attrNameLst>
                                          <p:attrName>style.visibility</p:attrName>
                                        </p:attrNameLst>
                                      </p:cBhvr>
                                      <p:to>
                                        <p:strVal val="visible"/>
                                      </p:to>
                                    </p:set>
                                    <p:animEffect transition="in" filter="barn(inVertical)">
                                      <p:cBhvr>
                                        <p:cTn id="74" dur="500"/>
                                        <p:tgtEl>
                                          <p:spTgt spid="24"/>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25"/>
                                        </p:tgtEl>
                                        <p:attrNameLst>
                                          <p:attrName>style.visibility</p:attrName>
                                        </p:attrNameLst>
                                      </p:cBhvr>
                                      <p:to>
                                        <p:strVal val="visible"/>
                                      </p:to>
                                    </p:set>
                                    <p:animEffect transition="in" filter="barn(inVertical)">
                                      <p:cBhvr>
                                        <p:cTn id="7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P spid="20" grpId="0"/>
      <p:bldP spid="22" grpId="0"/>
      <p:bldP spid="23" grpId="0"/>
      <p:bldP spid="30" grpId="0"/>
      <p:bldP spid="21" grpId="0"/>
      <p:bldP spid="24" grpId="0"/>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88464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Text Box 15"/>
          <p:cNvSpPr txBox="1">
            <a:spLocks noChangeArrowheads="1"/>
          </p:cNvSpPr>
          <p:nvPr/>
        </p:nvSpPr>
        <p:spPr bwMode="auto">
          <a:xfrm>
            <a:off x="6400800" y="5715001"/>
            <a:ext cx="152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294" tIns="44147" rIns="88294" bIns="44147">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vi-VN" altLang="vi-VN"/>
          </a:p>
        </p:txBody>
      </p:sp>
      <p:sp>
        <p:nvSpPr>
          <p:cNvPr id="34832" name="Text Box 16"/>
          <p:cNvSpPr txBox="1">
            <a:spLocks noChangeArrowheads="1"/>
          </p:cNvSpPr>
          <p:nvPr/>
        </p:nvSpPr>
        <p:spPr bwMode="auto">
          <a:xfrm>
            <a:off x="1992313" y="5715000"/>
            <a:ext cx="8458200"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294" tIns="44147" rIns="88294" bIns="44147">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vi-VN" sz="2700" b="1">
                <a:solidFill>
                  <a:srgbClr val="FF0066"/>
                </a:solidFill>
                <a:latin typeface="Times New Roman" panose="02020603050405020304" pitchFamily="18" charset="0"/>
              </a:rPr>
              <a:t>Quan sát bảng số liệu rút ra nhận xét về dân số các nước qua các năm?</a:t>
            </a:r>
          </a:p>
        </p:txBody>
      </p:sp>
      <p:sp>
        <p:nvSpPr>
          <p:cNvPr id="8196" name="Rectangle 17"/>
          <p:cNvSpPr>
            <a:spLocks noChangeArrowheads="1"/>
          </p:cNvSpPr>
          <p:nvPr/>
        </p:nvSpPr>
        <p:spPr bwMode="auto">
          <a:xfrm>
            <a:off x="2133600" y="76201"/>
            <a:ext cx="83058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294" tIns="44147" rIns="88294" bIns="44147">
            <a:spAutoFit/>
          </a:bodyPr>
          <a:lstStyle>
            <a:lvl1pPr marL="514350" indent="-5143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vi-VN" sz="2700" b="1">
                <a:solidFill>
                  <a:srgbClr val="FF0066"/>
                </a:solidFill>
                <a:latin typeface="Times New Roman" panose="02020603050405020304" pitchFamily="18" charset="0"/>
                <a:cs typeface="Times New Roman" panose="02020603050405020304" pitchFamily="18" charset="0"/>
              </a:rPr>
              <a:t> Dân số một số quốc gia trên thế giới (2017 – 2020)</a:t>
            </a:r>
          </a:p>
        </p:txBody>
      </p:sp>
      <p:graphicFrame>
        <p:nvGraphicFramePr>
          <p:cNvPr id="5171" name="Group 51">
            <a:extLst/>
          </p:cNvPr>
          <p:cNvGraphicFramePr>
            <a:graphicFrameLocks noGrp="1"/>
          </p:cNvGraphicFramePr>
          <p:nvPr/>
        </p:nvGraphicFramePr>
        <p:xfrm>
          <a:off x="1981200" y="762001"/>
          <a:ext cx="8382000" cy="4792663"/>
        </p:xfrm>
        <a:graphic>
          <a:graphicData uri="http://schemas.openxmlformats.org/drawingml/2006/table">
            <a:tbl>
              <a:tblPr/>
              <a:tblGrid>
                <a:gridCol w="2286000">
                  <a:extLst>
                    <a:ext uri="{9D8B030D-6E8A-4147-A177-3AD203B41FA5}">
                      <a16:colId xmlns:a16="http://schemas.microsoft.com/office/drawing/2014/main" val="20000"/>
                    </a:ext>
                  </a:extLst>
                </a:gridCol>
                <a:gridCol w="3200400">
                  <a:extLst>
                    <a:ext uri="{9D8B030D-6E8A-4147-A177-3AD203B41FA5}">
                      <a16:colId xmlns:a16="http://schemas.microsoft.com/office/drawing/2014/main" val="20001"/>
                    </a:ext>
                  </a:extLst>
                </a:gridCol>
                <a:gridCol w="2895600">
                  <a:extLst>
                    <a:ext uri="{9D8B030D-6E8A-4147-A177-3AD203B41FA5}">
                      <a16:colId xmlns:a16="http://schemas.microsoft.com/office/drawing/2014/main" val="20002"/>
                    </a:ext>
                  </a:extLst>
                </a:gridCol>
              </a:tblGrid>
              <a:tr h="1542267">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vi-VN" sz="2800" b="1" i="0" u="none" strike="noStrike" cap="none" normalizeH="0" baseline="0">
                          <a:ln>
                            <a:noFill/>
                          </a:ln>
                          <a:solidFill>
                            <a:schemeClr val="tx1"/>
                          </a:solidFill>
                          <a:effectLst/>
                          <a:latin typeface="Times New Roman" panose="02020603050405020304" pitchFamily="18" charset="0"/>
                        </a:rPr>
                        <a:t>Tên quốc gia</a:t>
                      </a:r>
                    </a:p>
                  </a:txBody>
                  <a:tcPr marT="45709" marB="4570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vi-VN" sz="2800" b="1" i="0" u="none" strike="noStrike" cap="none" normalizeH="0" baseline="0">
                          <a:ln>
                            <a:noFill/>
                          </a:ln>
                          <a:solidFill>
                            <a:schemeClr val="tx1"/>
                          </a:solidFill>
                          <a:effectLst/>
                          <a:latin typeface="Times New Roman" panose="02020603050405020304" pitchFamily="18" charset="0"/>
                        </a:rPr>
                        <a:t>Dân số </a:t>
                      </a:r>
                      <a:endParaRPr kumimoji="0" lang="en-US" altLang="vi-VN" sz="2800" b="1" i="0" u="none" strike="noStrike" cap="none" normalizeH="0" baseline="0" smtClean="0">
                        <a:ln>
                          <a:noFill/>
                        </a:ln>
                        <a:solidFill>
                          <a:schemeClr val="tx1"/>
                        </a:solidFill>
                        <a:effectLst/>
                        <a:latin typeface="Times New Roman" panose="02020603050405020304" pitchFamily="18" charset="0"/>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vi-VN" sz="2800" b="1" i="0" u="none" strike="noStrike" cap="none" normalizeH="0" baseline="0" smtClean="0">
                          <a:ln>
                            <a:noFill/>
                          </a:ln>
                          <a:solidFill>
                            <a:schemeClr val="tx1"/>
                          </a:solidFill>
                          <a:effectLst/>
                          <a:latin typeface="Times New Roman" panose="02020603050405020304" pitchFamily="18" charset="0"/>
                        </a:rPr>
                        <a:t>( triệu </a:t>
                      </a:r>
                      <a:r>
                        <a:rPr kumimoji="0" lang="en-US" altLang="vi-VN" sz="2800" b="1" i="0" u="none" strike="noStrike" cap="none" normalizeH="0" baseline="0">
                          <a:ln>
                            <a:noFill/>
                          </a:ln>
                          <a:solidFill>
                            <a:schemeClr val="tx1"/>
                          </a:solidFill>
                          <a:effectLst/>
                          <a:latin typeface="Times New Roman" panose="02020603050405020304" pitchFamily="18" charset="0"/>
                        </a:rPr>
                        <a:t>người) </a:t>
                      </a:r>
                      <a:endParaRPr kumimoji="0" lang="en-US" altLang="vi-VN" sz="2800" b="1" i="0" u="none" strike="noStrike" cap="none" normalizeH="0" baseline="0" smtClean="0">
                        <a:ln>
                          <a:noFill/>
                        </a:ln>
                        <a:solidFill>
                          <a:schemeClr val="tx1"/>
                        </a:solidFill>
                        <a:effectLst/>
                        <a:latin typeface="Times New Roman" panose="02020603050405020304" pitchFamily="18" charset="0"/>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vi-VN" sz="2800" b="1" i="0" u="none" strike="noStrike" cap="none" normalizeH="0" baseline="0" smtClean="0">
                          <a:ln>
                            <a:noFill/>
                          </a:ln>
                          <a:solidFill>
                            <a:schemeClr val="tx1"/>
                          </a:solidFill>
                          <a:effectLst/>
                          <a:latin typeface="Times New Roman" panose="02020603050405020304" pitchFamily="18" charset="0"/>
                        </a:rPr>
                        <a:t>năm </a:t>
                      </a:r>
                      <a:r>
                        <a:rPr kumimoji="0" lang="en-US" altLang="vi-VN" sz="2800" b="1" i="0" u="none" strike="noStrike" cap="none" normalizeH="0" baseline="0">
                          <a:ln>
                            <a:noFill/>
                          </a:ln>
                          <a:solidFill>
                            <a:schemeClr val="tx1"/>
                          </a:solidFill>
                          <a:effectLst/>
                          <a:latin typeface="Times New Roman" panose="02020603050405020304" pitchFamily="18" charset="0"/>
                        </a:rPr>
                        <a:t>2017 </a:t>
                      </a:r>
                    </a:p>
                  </a:txBody>
                  <a:tcPr marT="45709" marB="4570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vi-VN" sz="2800" b="1" i="0" u="none" strike="noStrike" cap="none" normalizeH="0" baseline="0">
                          <a:ln>
                            <a:noFill/>
                          </a:ln>
                          <a:solidFill>
                            <a:schemeClr val="tx1"/>
                          </a:solidFill>
                          <a:effectLst/>
                          <a:latin typeface="Times New Roman" panose="02020603050405020304" pitchFamily="18" charset="0"/>
                        </a:rPr>
                        <a:t>Dân số </a:t>
                      </a:r>
                      <a:endParaRPr kumimoji="0" lang="en-US" altLang="vi-VN" sz="2800" b="1" i="0" u="none" strike="noStrike" cap="none" normalizeH="0" baseline="0" smtClean="0">
                        <a:ln>
                          <a:noFill/>
                        </a:ln>
                        <a:solidFill>
                          <a:schemeClr val="tx1"/>
                        </a:solidFill>
                        <a:effectLst/>
                        <a:latin typeface="Times New Roman" panose="02020603050405020304" pitchFamily="18" charset="0"/>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vi-VN" sz="2800" b="1" i="0" u="none" strike="noStrike" cap="none" normalizeH="0" baseline="0" smtClean="0">
                          <a:ln>
                            <a:noFill/>
                          </a:ln>
                          <a:solidFill>
                            <a:schemeClr val="tx1"/>
                          </a:solidFill>
                          <a:effectLst/>
                          <a:latin typeface="Times New Roman" panose="02020603050405020304" pitchFamily="18" charset="0"/>
                        </a:rPr>
                        <a:t>( triệu </a:t>
                      </a:r>
                      <a:r>
                        <a:rPr kumimoji="0" lang="en-US" altLang="vi-VN" sz="2800" b="1" i="0" u="none" strike="noStrike" cap="none" normalizeH="0" baseline="0">
                          <a:ln>
                            <a:noFill/>
                          </a:ln>
                          <a:solidFill>
                            <a:schemeClr val="tx1"/>
                          </a:solidFill>
                          <a:effectLst/>
                          <a:latin typeface="Times New Roman" panose="02020603050405020304" pitchFamily="18" charset="0"/>
                        </a:rPr>
                        <a:t>người) </a:t>
                      </a:r>
                      <a:endParaRPr kumimoji="0" lang="en-US" altLang="vi-VN" sz="2800" b="1" i="0" u="none" strike="noStrike" cap="none" normalizeH="0" baseline="0" smtClean="0">
                        <a:ln>
                          <a:noFill/>
                        </a:ln>
                        <a:solidFill>
                          <a:schemeClr val="tx1"/>
                        </a:solidFill>
                        <a:effectLst/>
                        <a:latin typeface="Times New Roman" panose="02020603050405020304" pitchFamily="18" charset="0"/>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vi-VN" sz="2800" b="1" i="0" u="none" strike="noStrike" cap="none" normalizeH="0" baseline="0" smtClean="0">
                          <a:ln>
                            <a:noFill/>
                          </a:ln>
                          <a:solidFill>
                            <a:schemeClr val="tx1"/>
                          </a:solidFill>
                          <a:effectLst/>
                          <a:latin typeface="Times New Roman" panose="02020603050405020304" pitchFamily="18" charset="0"/>
                        </a:rPr>
                        <a:t>năm </a:t>
                      </a:r>
                      <a:r>
                        <a:rPr kumimoji="0" lang="en-US" altLang="vi-VN" sz="2800" b="1" i="0" u="none" strike="noStrike" cap="none" normalizeH="0" baseline="0">
                          <a:ln>
                            <a:noFill/>
                          </a:ln>
                          <a:solidFill>
                            <a:schemeClr val="tx1"/>
                          </a:solidFill>
                          <a:effectLst/>
                          <a:latin typeface="Times New Roman" panose="02020603050405020304" pitchFamily="18" charset="0"/>
                        </a:rPr>
                        <a:t>2020 </a:t>
                      </a:r>
                    </a:p>
                  </a:txBody>
                  <a:tcPr marT="45709" marB="4570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12599">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vi-VN" sz="2800" b="0" i="0" u="none" strike="noStrike" cap="none" normalizeH="0" baseline="0">
                          <a:ln>
                            <a:noFill/>
                          </a:ln>
                          <a:solidFill>
                            <a:schemeClr val="tx1"/>
                          </a:solidFill>
                          <a:effectLst/>
                          <a:latin typeface="Times New Roman" panose="02020603050405020304" pitchFamily="18" charset="0"/>
                        </a:rPr>
                        <a:t>Trung Quốc </a:t>
                      </a:r>
                    </a:p>
                  </a:txBody>
                  <a:tcPr marT="45709" marB="4570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vi-VN" sz="2800" b="0" i="0" u="none" strike="noStrike" cap="none" normalizeH="0" baseline="0">
                          <a:ln>
                            <a:noFill/>
                          </a:ln>
                          <a:solidFill>
                            <a:schemeClr val="tx1"/>
                          </a:solidFill>
                          <a:effectLst/>
                          <a:latin typeface="Times New Roman" panose="02020603050405020304" pitchFamily="18" charset="0"/>
                        </a:rPr>
                        <a:t>1380</a:t>
                      </a:r>
                    </a:p>
                  </a:txBody>
                  <a:tcPr marT="45709" marB="4570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vi-VN" sz="2800" b="0" i="0" u="none" strike="noStrike" cap="none" normalizeH="0" baseline="0">
                          <a:ln>
                            <a:noFill/>
                          </a:ln>
                          <a:solidFill>
                            <a:schemeClr val="tx1"/>
                          </a:solidFill>
                          <a:effectLst/>
                          <a:latin typeface="Times New Roman" panose="02020603050405020304" pitchFamily="18" charset="0"/>
                        </a:rPr>
                        <a:t>1439</a:t>
                      </a:r>
                    </a:p>
                  </a:txBody>
                  <a:tcPr marT="45709" marB="4570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12599">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vi-VN" sz="2800" b="0" i="0" u="none" strike="noStrike" cap="none" normalizeH="0" baseline="0">
                          <a:ln>
                            <a:noFill/>
                          </a:ln>
                          <a:solidFill>
                            <a:schemeClr val="tx1"/>
                          </a:solidFill>
                          <a:effectLst/>
                          <a:latin typeface="Times New Roman" panose="02020603050405020304" pitchFamily="18" charset="0"/>
                        </a:rPr>
                        <a:t>Ấn Độ </a:t>
                      </a:r>
                    </a:p>
                  </a:txBody>
                  <a:tcPr marT="45709" marB="4570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vi-VN" sz="2800" b="0" i="0" u="none" strike="noStrike" cap="none" normalizeH="0" baseline="0">
                          <a:ln>
                            <a:noFill/>
                          </a:ln>
                          <a:solidFill>
                            <a:schemeClr val="tx1"/>
                          </a:solidFill>
                          <a:effectLst/>
                          <a:latin typeface="Times New Roman" panose="02020603050405020304" pitchFamily="18" charset="0"/>
                        </a:rPr>
                        <a:t>1338</a:t>
                      </a:r>
                    </a:p>
                  </a:txBody>
                  <a:tcPr marT="45709" marB="4570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vi-VN" sz="2800" b="0" i="0" u="none" strike="noStrike" cap="none" normalizeH="0" baseline="0">
                          <a:ln>
                            <a:noFill/>
                          </a:ln>
                          <a:solidFill>
                            <a:schemeClr val="tx1"/>
                          </a:solidFill>
                          <a:effectLst/>
                          <a:latin typeface="Times New Roman" panose="02020603050405020304" pitchFamily="18" charset="0"/>
                        </a:rPr>
                        <a:t>1380</a:t>
                      </a:r>
                    </a:p>
                  </a:txBody>
                  <a:tcPr marT="45709" marB="4570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12599">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vi-VN" sz="2800" b="0" i="0" u="none" strike="noStrike" cap="none" normalizeH="0" baseline="0">
                          <a:ln>
                            <a:noFill/>
                          </a:ln>
                          <a:solidFill>
                            <a:schemeClr val="tx1"/>
                          </a:solidFill>
                          <a:effectLst/>
                          <a:latin typeface="Times New Roman" panose="02020603050405020304" pitchFamily="18" charset="0"/>
                        </a:rPr>
                        <a:t>Hoa Kỳ </a:t>
                      </a:r>
                    </a:p>
                  </a:txBody>
                  <a:tcPr marT="45709" marB="4570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vi-VN" sz="2800" b="0" i="0" u="none" strike="noStrike" cap="none" normalizeH="0" baseline="0">
                          <a:ln>
                            <a:noFill/>
                          </a:ln>
                          <a:solidFill>
                            <a:schemeClr val="tx1"/>
                          </a:solidFill>
                          <a:effectLst/>
                          <a:latin typeface="Times New Roman" panose="02020603050405020304" pitchFamily="18" charset="0"/>
                        </a:rPr>
                        <a:t>325</a:t>
                      </a:r>
                    </a:p>
                  </a:txBody>
                  <a:tcPr marT="45709" marB="4570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vi-VN" sz="2800" b="0" i="0" u="none" strike="noStrike" cap="none" normalizeH="0" baseline="0">
                          <a:ln>
                            <a:noFill/>
                          </a:ln>
                          <a:solidFill>
                            <a:schemeClr val="tx1"/>
                          </a:solidFill>
                          <a:effectLst/>
                          <a:latin typeface="Times New Roman" panose="02020603050405020304" pitchFamily="18" charset="0"/>
                        </a:rPr>
                        <a:t>331</a:t>
                      </a:r>
                    </a:p>
                  </a:txBody>
                  <a:tcPr marT="45709" marB="4570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12599">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vi-VN" sz="2800" b="0" i="0" u="none" strike="noStrike" cap="none" normalizeH="0" baseline="0">
                          <a:ln>
                            <a:noFill/>
                          </a:ln>
                          <a:solidFill>
                            <a:schemeClr val="tx1"/>
                          </a:solidFill>
                          <a:effectLst/>
                          <a:latin typeface="Times New Roman" panose="02020603050405020304" pitchFamily="18" charset="0"/>
                        </a:rPr>
                        <a:t>Nhật Bản </a:t>
                      </a:r>
                    </a:p>
                  </a:txBody>
                  <a:tcPr marT="45709" marB="4570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vi-VN" sz="2800" b="0" i="0" u="none" strike="noStrike" cap="none" normalizeH="0" baseline="0">
                          <a:ln>
                            <a:noFill/>
                          </a:ln>
                          <a:solidFill>
                            <a:schemeClr val="tx1"/>
                          </a:solidFill>
                          <a:effectLst/>
                          <a:latin typeface="Times New Roman" panose="02020603050405020304" pitchFamily="18" charset="0"/>
                        </a:rPr>
                        <a:t>126</a:t>
                      </a:r>
                    </a:p>
                  </a:txBody>
                  <a:tcPr marT="45709" marB="4570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vi-VN" sz="2800" b="0" i="0" u="none" strike="noStrike" cap="none" normalizeH="0" baseline="0">
                          <a:ln>
                            <a:noFill/>
                          </a:ln>
                          <a:solidFill>
                            <a:schemeClr val="tx1"/>
                          </a:solidFill>
                          <a:effectLst/>
                          <a:latin typeface="Times New Roman" panose="02020603050405020304" pitchFamily="18" charset="0"/>
                        </a:rPr>
                        <a:t>126,5</a:t>
                      </a:r>
                    </a:p>
                  </a:txBody>
                  <a:tcPr marT="45709" marB="4570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30804191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4832"/>
                                        </p:tgtEl>
                                        <p:attrNameLst>
                                          <p:attrName>style.visibility</p:attrName>
                                        </p:attrNameLst>
                                      </p:cBhvr>
                                      <p:to>
                                        <p:strVal val="visible"/>
                                      </p:to>
                                    </p:set>
                                    <p:animEffect transition="in" filter="circle(in)">
                                      <p:cBhvr>
                                        <p:cTn id="7" dur="2000"/>
                                        <p:tgtEl>
                                          <p:spTgt spid="348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32"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42226399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3334</TotalTime>
  <Words>1502</Words>
  <Application>Microsoft Office PowerPoint</Application>
  <PresentationFormat>Widescreen</PresentationFormat>
  <Paragraphs>212</Paragraphs>
  <Slides>31</Slides>
  <Notes>15</Notes>
  <HiddenSlides>0</HiddenSlides>
  <MMClips>3</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31</vt:i4>
      </vt:variant>
    </vt:vector>
  </HeadingPairs>
  <TitlesOfParts>
    <vt:vector size="42" baseType="lpstr">
      <vt:lpstr>#9Slide03 Arima Madurai</vt:lpstr>
      <vt:lpstr>#9Slide03 Roboto Mono</vt:lpstr>
      <vt:lpstr>Arial</vt:lpstr>
      <vt:lpstr>Calibri</vt:lpstr>
      <vt:lpstr>Calibri Light</vt:lpstr>
      <vt:lpstr>Cambria</vt:lpstr>
      <vt:lpstr>等线</vt:lpstr>
      <vt:lpstr>Symbol</vt:lpstr>
      <vt:lpstr>Tahoma</vt:lpstr>
      <vt:lpstr>Times New Roman</vt:lpstr>
      <vt:lpstr>Office Theme</vt:lpstr>
      <vt:lpstr> I. KHỞI ĐỘNG :  Ai nhanh hơn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Ví dụ ảnh hưởng của điều kiện tự nhiên đến sự phân bố dân cư:</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Admin</cp:lastModifiedBy>
  <cp:revision>198</cp:revision>
  <dcterms:created xsi:type="dcterms:W3CDTF">2021-08-01T13:37:32Z</dcterms:created>
  <dcterms:modified xsi:type="dcterms:W3CDTF">2024-04-05T02:24:38Z</dcterms:modified>
</cp:coreProperties>
</file>