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503" r:id="rId2"/>
    <p:sldId id="649" r:id="rId3"/>
    <p:sldId id="669" r:id="rId4"/>
    <p:sldId id="670" r:id="rId5"/>
    <p:sldId id="671" r:id="rId6"/>
    <p:sldId id="647" r:id="rId7"/>
    <p:sldId id="648" r:id="rId8"/>
    <p:sldId id="614" r:id="rId9"/>
    <p:sldId id="619" r:id="rId10"/>
    <p:sldId id="620" r:id="rId11"/>
    <p:sldId id="672" r:id="rId12"/>
    <p:sldId id="673" r:id="rId13"/>
    <p:sldId id="650" r:id="rId14"/>
    <p:sldId id="674" r:id="rId15"/>
    <p:sldId id="622" r:id="rId16"/>
    <p:sldId id="626" r:id="rId17"/>
    <p:sldId id="625" r:id="rId18"/>
    <p:sldId id="627" r:id="rId19"/>
    <p:sldId id="630" r:id="rId20"/>
    <p:sldId id="652" r:id="rId21"/>
    <p:sldId id="653" r:id="rId22"/>
    <p:sldId id="675" r:id="rId23"/>
    <p:sldId id="676" r:id="rId24"/>
    <p:sldId id="677" r:id="rId25"/>
    <p:sldId id="661" r:id="rId26"/>
    <p:sldId id="662" r:id="rId27"/>
    <p:sldId id="667" r:id="rId28"/>
    <p:sldId id="664" r:id="rId29"/>
    <p:sldId id="668" r:id="rId30"/>
    <p:sldId id="63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BCFCD4"/>
    <a:srgbClr val="0D30DD"/>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94680" autoAdjust="0"/>
  </p:normalViewPr>
  <p:slideViewPr>
    <p:cSldViewPr>
      <p:cViewPr varScale="1">
        <p:scale>
          <a:sx n="69" d="100"/>
          <a:sy n="69" d="100"/>
        </p:scale>
        <p:origin x="148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_rels/data2.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87A05-EFFE-495A-934D-B0C81E5ADF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355340-D4CB-4C7A-906E-40C45A06CEB4}">
      <dgm:prSet phldrT="[Text]" custT="1"/>
      <dgm:spPr/>
      <dgm:t>
        <a:bodyPr/>
        <a:lstStyle/>
        <a:p>
          <a:r>
            <a:rPr lang="en-US" sz="2000" b="1" dirty="0">
              <a:latin typeface="Cambria" panose="02040503050406030204" pitchFamily="18" charset="0"/>
              <a:ea typeface="Cambria" panose="02040503050406030204" pitchFamily="18" charset="0"/>
            </a:rPr>
            <a:t>1</a:t>
          </a:r>
        </a:p>
      </dgm:t>
    </dgm:pt>
    <dgm:pt modelId="{75BFBABF-45D6-4D6E-BA42-527DB97BFB35}" type="parTrans" cxnId="{4D324218-0FED-4DC0-B8D5-3A97D49D6455}">
      <dgm:prSet/>
      <dgm:spPr/>
      <dgm:t>
        <a:bodyPr/>
        <a:lstStyle/>
        <a:p>
          <a:endParaRPr lang="en-US"/>
        </a:p>
      </dgm:t>
    </dgm:pt>
    <dgm:pt modelId="{8E7BF757-309C-4C8C-8CB5-EB5D2B1CF239}" type="sibTrans" cxnId="{4D324218-0FED-4DC0-B8D5-3A97D49D6455}">
      <dgm:prSet/>
      <dgm:spPr/>
      <dgm:t>
        <a:bodyPr/>
        <a:lstStyle/>
        <a:p>
          <a:endParaRPr lang="en-US"/>
        </a:p>
      </dgm:t>
    </dgm:pt>
    <dgm:pt modelId="{FF39F612-BC8F-42CC-B031-78F671665F17}">
      <dgm:prSet phldrT="[Text]" custT="1"/>
      <dgm:spPr/>
      <dgm:t>
        <a:bodyPr/>
        <a:lstStyle/>
        <a:p>
          <a:r>
            <a:rPr lang="en-US" sz="2000" b="1" dirty="0">
              <a:latin typeface="Cambria" panose="02040503050406030204" pitchFamily="18" charset="0"/>
              <a:ea typeface="Cambria" panose="02040503050406030204" pitchFamily="18" charset="0"/>
            </a:rPr>
            <a:t>2</a:t>
          </a:r>
        </a:p>
      </dgm:t>
    </dgm:pt>
    <dgm:pt modelId="{90DF446F-936F-47B1-AD4A-35BA6E66CA54}" type="parTrans" cxnId="{A7C278EC-1273-47B8-BC23-5DCC82793825}">
      <dgm:prSet/>
      <dgm:spPr/>
      <dgm:t>
        <a:bodyPr/>
        <a:lstStyle/>
        <a:p>
          <a:endParaRPr lang="en-US"/>
        </a:p>
      </dgm:t>
    </dgm:pt>
    <dgm:pt modelId="{2773599D-B0C8-422A-B76A-95A27DD99624}" type="sibTrans" cxnId="{A7C278EC-1273-47B8-BC23-5DCC82793825}">
      <dgm:prSet/>
      <dgm:spPr/>
      <dgm:t>
        <a:bodyPr/>
        <a:lstStyle/>
        <a:p>
          <a:endParaRPr lang="en-US"/>
        </a:p>
      </dgm:t>
    </dgm:pt>
    <dgm:pt modelId="{146D8374-1A0D-400C-850D-E5154E86DF6C}">
      <dgm:prSet phldrT="[Text]" custT="1"/>
      <dgm:spPr/>
      <dgm:t>
        <a:bodyPr/>
        <a:lstStyle/>
        <a:p>
          <a:r>
            <a:rPr lang="en-US" sz="2000" b="1" dirty="0">
              <a:latin typeface="Cambria" panose="02040503050406030204" pitchFamily="18" charset="0"/>
              <a:ea typeface="Cambria" panose="02040503050406030204" pitchFamily="18" charset="0"/>
            </a:rPr>
            <a:t>3</a:t>
          </a:r>
        </a:p>
      </dgm:t>
    </dgm:pt>
    <dgm:pt modelId="{1BDDA294-1662-4281-B235-AA8C44CBFB66}" type="parTrans" cxnId="{B7420606-7D4F-4DA6-A197-ACD3AB61BF6A}">
      <dgm:prSet/>
      <dgm:spPr/>
      <dgm:t>
        <a:bodyPr/>
        <a:lstStyle/>
        <a:p>
          <a:endParaRPr lang="en-US"/>
        </a:p>
      </dgm:t>
    </dgm:pt>
    <dgm:pt modelId="{01D17F28-1AFD-4EA7-9D75-30348567A425}" type="sibTrans" cxnId="{B7420606-7D4F-4DA6-A197-ACD3AB61BF6A}">
      <dgm:prSet/>
      <dgm:spPr/>
      <dgm:t>
        <a:bodyPr/>
        <a:lstStyle/>
        <a:p>
          <a:endParaRPr lang="en-US"/>
        </a:p>
      </dgm:t>
    </dgm:pt>
    <dgm:pt modelId="{EE07EC35-AC17-4970-BEF4-A3A50CA5687A}">
      <dgm:prSet phldrT="[Text]" custT="1"/>
      <dgm:spPr/>
      <dgm:t>
        <a:bodyPr/>
        <a:lstStyle/>
        <a:p>
          <a:r>
            <a:rPr lang="en-US" sz="2000" b="1" dirty="0">
              <a:latin typeface="Cambria" panose="02040503050406030204" pitchFamily="18" charset="0"/>
              <a:ea typeface="Cambria" panose="02040503050406030204" pitchFamily="18" charset="0"/>
            </a:rPr>
            <a:t>4</a:t>
          </a:r>
        </a:p>
      </dgm:t>
    </dgm:pt>
    <dgm:pt modelId="{0D684FCB-A0D8-467F-9929-15E88687EE9A}" type="parTrans" cxnId="{C6C0DF63-5487-48A3-ACE9-CDDD264DA7E3}">
      <dgm:prSet/>
      <dgm:spPr/>
      <dgm:t>
        <a:bodyPr/>
        <a:lstStyle/>
        <a:p>
          <a:endParaRPr lang="en-US"/>
        </a:p>
      </dgm:t>
    </dgm:pt>
    <dgm:pt modelId="{97227C53-BFC0-48C4-86C2-ECDF080527D5}" type="sibTrans" cxnId="{C6C0DF63-5487-48A3-ACE9-CDDD264DA7E3}">
      <dgm:prSet/>
      <dgm:spPr/>
      <dgm:t>
        <a:bodyPr/>
        <a:lstStyle/>
        <a:p>
          <a:endParaRPr lang="en-US"/>
        </a:p>
      </dgm:t>
    </dgm:pt>
    <dgm:pt modelId="{5DAD4E24-2B77-4C7D-ABE9-64FC1E601D28}">
      <dgm:prSet phldrT="[Text]" custT="1"/>
      <dgm:spPr/>
      <dgm:t>
        <a:bodyPr/>
        <a:lstStyle/>
        <a:p>
          <a:r>
            <a:rPr lang="en-US" sz="2000" b="1" dirty="0">
              <a:latin typeface="Cambria" panose="02040503050406030204" pitchFamily="18" charset="0"/>
              <a:ea typeface="Cambria" panose="02040503050406030204" pitchFamily="18" charset="0"/>
            </a:rPr>
            <a:t>5</a:t>
          </a:r>
        </a:p>
      </dgm:t>
    </dgm:pt>
    <dgm:pt modelId="{34D91F9C-5516-44EF-A525-14CEFA347FE9}" type="parTrans" cxnId="{DD03F110-EF95-4311-9279-AE4C022DCF6D}">
      <dgm:prSet/>
      <dgm:spPr/>
      <dgm:t>
        <a:bodyPr/>
        <a:lstStyle/>
        <a:p>
          <a:endParaRPr lang="en-US"/>
        </a:p>
      </dgm:t>
    </dgm:pt>
    <dgm:pt modelId="{8D0E5A2D-F3D1-401F-86D2-E715920710DF}" type="sibTrans" cxnId="{DD03F110-EF95-4311-9279-AE4C022DCF6D}">
      <dgm:prSet/>
      <dgm:spPr/>
      <dgm:t>
        <a:bodyPr/>
        <a:lstStyle/>
        <a:p>
          <a:endParaRPr lang="en-US"/>
        </a:p>
      </dgm:t>
    </dgm:pt>
    <dgm:pt modelId="{3C226A13-FE28-410E-B80A-65367A5B320B}" type="pres">
      <dgm:prSet presAssocID="{D9087A05-EFFE-495A-934D-B0C81E5ADFFA}" presName="linearFlow" presStyleCnt="0">
        <dgm:presLayoutVars>
          <dgm:dir/>
          <dgm:animLvl val="lvl"/>
          <dgm:resizeHandles val="exact"/>
        </dgm:presLayoutVars>
      </dgm:prSet>
      <dgm:spPr/>
      <dgm:t>
        <a:bodyPr/>
        <a:lstStyle/>
        <a:p>
          <a:endParaRPr lang="en-US"/>
        </a:p>
      </dgm:t>
    </dgm:pt>
    <dgm:pt modelId="{7F930E0C-9114-4DE0-B7A4-AEA9A65F97AE}" type="pres">
      <dgm:prSet presAssocID="{2B355340-D4CB-4C7A-906E-40C45A06CEB4}" presName="composite" presStyleCnt="0"/>
      <dgm:spPr/>
    </dgm:pt>
    <dgm:pt modelId="{F633C77D-7210-4083-AC74-2A77104DB091}" type="pres">
      <dgm:prSet presAssocID="{2B355340-D4CB-4C7A-906E-40C45A06CEB4}" presName="parentText" presStyleLbl="alignNode1" presStyleIdx="0" presStyleCnt="5">
        <dgm:presLayoutVars>
          <dgm:chMax val="1"/>
          <dgm:bulletEnabled val="1"/>
        </dgm:presLayoutVars>
      </dgm:prSet>
      <dgm:spPr/>
      <dgm:t>
        <a:bodyPr/>
        <a:lstStyle/>
        <a:p>
          <a:endParaRPr lang="en-US"/>
        </a:p>
      </dgm:t>
    </dgm:pt>
    <dgm:pt modelId="{083E838E-B59F-46F4-88F4-6AE8F76FFA48}" type="pres">
      <dgm:prSet presAssocID="{2B355340-D4CB-4C7A-906E-40C45A06CEB4}" presName="descendantText" presStyleLbl="alignAcc1" presStyleIdx="0" presStyleCnt="5">
        <dgm:presLayoutVars>
          <dgm:bulletEnabled val="1"/>
        </dgm:presLayoutVars>
      </dgm:prSet>
      <dgm:spPr/>
    </dgm:pt>
    <dgm:pt modelId="{C13D5A8C-9F9C-436A-A871-BB229D7AF855}" type="pres">
      <dgm:prSet presAssocID="{8E7BF757-309C-4C8C-8CB5-EB5D2B1CF239}" presName="sp" presStyleCnt="0"/>
      <dgm:spPr/>
    </dgm:pt>
    <dgm:pt modelId="{4C34D443-DDDE-44F7-A455-5F9C44F84A80}" type="pres">
      <dgm:prSet presAssocID="{FF39F612-BC8F-42CC-B031-78F671665F17}" presName="composite" presStyleCnt="0"/>
      <dgm:spPr/>
    </dgm:pt>
    <dgm:pt modelId="{EA437040-35C0-4ECA-BEBA-193C096A43B1}" type="pres">
      <dgm:prSet presAssocID="{FF39F612-BC8F-42CC-B031-78F671665F17}" presName="parentText" presStyleLbl="alignNode1" presStyleIdx="1" presStyleCnt="5">
        <dgm:presLayoutVars>
          <dgm:chMax val="1"/>
          <dgm:bulletEnabled val="1"/>
        </dgm:presLayoutVars>
      </dgm:prSet>
      <dgm:spPr/>
      <dgm:t>
        <a:bodyPr/>
        <a:lstStyle/>
        <a:p>
          <a:endParaRPr lang="en-US"/>
        </a:p>
      </dgm:t>
    </dgm:pt>
    <dgm:pt modelId="{85E6C687-6848-45AD-A09B-F4FEE106A343}" type="pres">
      <dgm:prSet presAssocID="{FF39F612-BC8F-42CC-B031-78F671665F17}" presName="descendantText" presStyleLbl="alignAcc1" presStyleIdx="1" presStyleCnt="5">
        <dgm:presLayoutVars>
          <dgm:bulletEnabled val="1"/>
        </dgm:presLayoutVars>
      </dgm:prSet>
      <dgm:spPr/>
    </dgm:pt>
    <dgm:pt modelId="{C1714FE9-2BA6-43C9-A2C6-6A33060B125E}" type="pres">
      <dgm:prSet presAssocID="{2773599D-B0C8-422A-B76A-95A27DD99624}" presName="sp" presStyleCnt="0"/>
      <dgm:spPr/>
    </dgm:pt>
    <dgm:pt modelId="{78391CC5-A3BB-4EF4-8117-236C034FB836}" type="pres">
      <dgm:prSet presAssocID="{146D8374-1A0D-400C-850D-E5154E86DF6C}" presName="composite" presStyleCnt="0"/>
      <dgm:spPr/>
    </dgm:pt>
    <dgm:pt modelId="{9C480005-114C-4206-9394-D27819541552}" type="pres">
      <dgm:prSet presAssocID="{146D8374-1A0D-400C-850D-E5154E86DF6C}" presName="parentText" presStyleLbl="alignNode1" presStyleIdx="2" presStyleCnt="5">
        <dgm:presLayoutVars>
          <dgm:chMax val="1"/>
          <dgm:bulletEnabled val="1"/>
        </dgm:presLayoutVars>
      </dgm:prSet>
      <dgm:spPr/>
      <dgm:t>
        <a:bodyPr/>
        <a:lstStyle/>
        <a:p>
          <a:endParaRPr lang="en-US"/>
        </a:p>
      </dgm:t>
    </dgm:pt>
    <dgm:pt modelId="{B747679D-5BC2-45FC-BD9A-2F977D92BB7D}" type="pres">
      <dgm:prSet presAssocID="{146D8374-1A0D-400C-850D-E5154E86DF6C}" presName="descendantText" presStyleLbl="alignAcc1" presStyleIdx="2" presStyleCnt="5">
        <dgm:presLayoutVars>
          <dgm:bulletEnabled val="1"/>
        </dgm:presLayoutVars>
      </dgm:prSet>
      <dgm:spPr/>
    </dgm:pt>
    <dgm:pt modelId="{5F72E2D6-2A30-4CF5-ADE4-9E1859BAFC06}" type="pres">
      <dgm:prSet presAssocID="{01D17F28-1AFD-4EA7-9D75-30348567A425}" presName="sp" presStyleCnt="0"/>
      <dgm:spPr/>
    </dgm:pt>
    <dgm:pt modelId="{EBADAA90-892F-45E3-B424-6F5395A62A3C}" type="pres">
      <dgm:prSet presAssocID="{EE07EC35-AC17-4970-BEF4-A3A50CA5687A}" presName="composite" presStyleCnt="0"/>
      <dgm:spPr/>
    </dgm:pt>
    <dgm:pt modelId="{642CA47E-3640-4700-980D-C9EBC3377898}" type="pres">
      <dgm:prSet presAssocID="{EE07EC35-AC17-4970-BEF4-A3A50CA5687A}" presName="parentText" presStyleLbl="alignNode1" presStyleIdx="3" presStyleCnt="5">
        <dgm:presLayoutVars>
          <dgm:chMax val="1"/>
          <dgm:bulletEnabled val="1"/>
        </dgm:presLayoutVars>
      </dgm:prSet>
      <dgm:spPr/>
      <dgm:t>
        <a:bodyPr/>
        <a:lstStyle/>
        <a:p>
          <a:endParaRPr lang="en-US"/>
        </a:p>
      </dgm:t>
    </dgm:pt>
    <dgm:pt modelId="{FAB6AEBE-0425-44E3-8985-B15923BD59F9}" type="pres">
      <dgm:prSet presAssocID="{EE07EC35-AC17-4970-BEF4-A3A50CA5687A}" presName="descendantText" presStyleLbl="alignAcc1" presStyleIdx="3" presStyleCnt="5">
        <dgm:presLayoutVars>
          <dgm:bulletEnabled val="1"/>
        </dgm:presLayoutVars>
      </dgm:prSet>
      <dgm:spPr/>
    </dgm:pt>
    <dgm:pt modelId="{81E6462F-0CC1-4A15-9B9A-06D1125644FF}" type="pres">
      <dgm:prSet presAssocID="{97227C53-BFC0-48C4-86C2-ECDF080527D5}" presName="sp" presStyleCnt="0"/>
      <dgm:spPr/>
    </dgm:pt>
    <dgm:pt modelId="{CDC88F3E-012F-4186-9BC8-4B383A3A16F8}" type="pres">
      <dgm:prSet presAssocID="{5DAD4E24-2B77-4C7D-ABE9-64FC1E601D28}" presName="composite" presStyleCnt="0"/>
      <dgm:spPr/>
    </dgm:pt>
    <dgm:pt modelId="{88A35EFF-855E-49D0-A1A8-C22E595361CF}" type="pres">
      <dgm:prSet presAssocID="{5DAD4E24-2B77-4C7D-ABE9-64FC1E601D28}" presName="parentText" presStyleLbl="alignNode1" presStyleIdx="4" presStyleCnt="5">
        <dgm:presLayoutVars>
          <dgm:chMax val="1"/>
          <dgm:bulletEnabled val="1"/>
        </dgm:presLayoutVars>
      </dgm:prSet>
      <dgm:spPr/>
      <dgm:t>
        <a:bodyPr/>
        <a:lstStyle/>
        <a:p>
          <a:endParaRPr lang="en-US"/>
        </a:p>
      </dgm:t>
    </dgm:pt>
    <dgm:pt modelId="{49C8C91F-08C8-452E-A6C0-BC1999C1F014}" type="pres">
      <dgm:prSet presAssocID="{5DAD4E24-2B77-4C7D-ABE9-64FC1E601D28}" presName="descendantText" presStyleLbl="alignAcc1" presStyleIdx="4" presStyleCnt="5">
        <dgm:presLayoutVars>
          <dgm:bulletEnabled val="1"/>
        </dgm:presLayoutVars>
      </dgm:prSet>
      <dgm:spPr/>
    </dgm:pt>
  </dgm:ptLst>
  <dgm:cxnLst>
    <dgm:cxn modelId="{C1BD41BC-EE88-4EC7-9984-105DF7337703}" type="presOf" srcId="{2B355340-D4CB-4C7A-906E-40C45A06CEB4}" destId="{F633C77D-7210-4083-AC74-2A77104DB091}" srcOrd="0" destOrd="0" presId="urn:microsoft.com/office/officeart/2005/8/layout/chevron2"/>
    <dgm:cxn modelId="{E4B73ADF-EC25-4D4E-83C3-A74EACD7E5F6}" type="presOf" srcId="{146D8374-1A0D-400C-850D-E5154E86DF6C}" destId="{9C480005-114C-4206-9394-D27819541552}" srcOrd="0" destOrd="0" presId="urn:microsoft.com/office/officeart/2005/8/layout/chevron2"/>
    <dgm:cxn modelId="{DD03F110-EF95-4311-9279-AE4C022DCF6D}" srcId="{D9087A05-EFFE-495A-934D-B0C81E5ADFFA}" destId="{5DAD4E24-2B77-4C7D-ABE9-64FC1E601D28}" srcOrd="4" destOrd="0" parTransId="{34D91F9C-5516-44EF-A525-14CEFA347FE9}" sibTransId="{8D0E5A2D-F3D1-401F-86D2-E715920710DF}"/>
    <dgm:cxn modelId="{26C75F1A-BACE-49FB-8CB9-270C991B166F}" type="presOf" srcId="{5DAD4E24-2B77-4C7D-ABE9-64FC1E601D28}" destId="{88A35EFF-855E-49D0-A1A8-C22E595361CF}" srcOrd="0" destOrd="0" presId="urn:microsoft.com/office/officeart/2005/8/layout/chevron2"/>
    <dgm:cxn modelId="{F6604B59-7E01-4F7B-840E-81D584B866BF}" type="presOf" srcId="{EE07EC35-AC17-4970-BEF4-A3A50CA5687A}" destId="{642CA47E-3640-4700-980D-C9EBC3377898}" srcOrd="0" destOrd="0" presId="urn:microsoft.com/office/officeart/2005/8/layout/chevron2"/>
    <dgm:cxn modelId="{4D324218-0FED-4DC0-B8D5-3A97D49D6455}" srcId="{D9087A05-EFFE-495A-934D-B0C81E5ADFFA}" destId="{2B355340-D4CB-4C7A-906E-40C45A06CEB4}" srcOrd="0" destOrd="0" parTransId="{75BFBABF-45D6-4D6E-BA42-527DB97BFB35}" sibTransId="{8E7BF757-309C-4C8C-8CB5-EB5D2B1CF239}"/>
    <dgm:cxn modelId="{A7C278EC-1273-47B8-BC23-5DCC82793825}" srcId="{D9087A05-EFFE-495A-934D-B0C81E5ADFFA}" destId="{FF39F612-BC8F-42CC-B031-78F671665F17}" srcOrd="1" destOrd="0" parTransId="{90DF446F-936F-47B1-AD4A-35BA6E66CA54}" sibTransId="{2773599D-B0C8-422A-B76A-95A27DD99624}"/>
    <dgm:cxn modelId="{C6C0DF63-5487-48A3-ACE9-CDDD264DA7E3}" srcId="{D9087A05-EFFE-495A-934D-B0C81E5ADFFA}" destId="{EE07EC35-AC17-4970-BEF4-A3A50CA5687A}" srcOrd="3" destOrd="0" parTransId="{0D684FCB-A0D8-467F-9929-15E88687EE9A}" sibTransId="{97227C53-BFC0-48C4-86C2-ECDF080527D5}"/>
    <dgm:cxn modelId="{41F22057-614B-4DB2-8753-3D55F9F9FE8C}" type="presOf" srcId="{D9087A05-EFFE-495A-934D-B0C81E5ADFFA}" destId="{3C226A13-FE28-410E-B80A-65367A5B320B}" srcOrd="0" destOrd="0" presId="urn:microsoft.com/office/officeart/2005/8/layout/chevron2"/>
    <dgm:cxn modelId="{B7420606-7D4F-4DA6-A197-ACD3AB61BF6A}" srcId="{D9087A05-EFFE-495A-934D-B0C81E5ADFFA}" destId="{146D8374-1A0D-400C-850D-E5154E86DF6C}" srcOrd="2" destOrd="0" parTransId="{1BDDA294-1662-4281-B235-AA8C44CBFB66}" sibTransId="{01D17F28-1AFD-4EA7-9D75-30348567A425}"/>
    <dgm:cxn modelId="{870F3DC3-2DD6-4BF1-9C9F-4E3847D50DCA}" type="presOf" srcId="{FF39F612-BC8F-42CC-B031-78F671665F17}" destId="{EA437040-35C0-4ECA-BEBA-193C096A43B1}" srcOrd="0" destOrd="0" presId="urn:microsoft.com/office/officeart/2005/8/layout/chevron2"/>
    <dgm:cxn modelId="{3AED9B1C-0B62-499D-859E-8FE9E4ADD715}" type="presParOf" srcId="{3C226A13-FE28-410E-B80A-65367A5B320B}" destId="{7F930E0C-9114-4DE0-B7A4-AEA9A65F97AE}" srcOrd="0" destOrd="0" presId="urn:microsoft.com/office/officeart/2005/8/layout/chevron2"/>
    <dgm:cxn modelId="{F41282FE-D96C-4C1A-8F07-465833E8C486}" type="presParOf" srcId="{7F930E0C-9114-4DE0-B7A4-AEA9A65F97AE}" destId="{F633C77D-7210-4083-AC74-2A77104DB091}" srcOrd="0" destOrd="0" presId="urn:microsoft.com/office/officeart/2005/8/layout/chevron2"/>
    <dgm:cxn modelId="{0050A6EE-B73B-4F67-9DF9-A1E8C5203A6C}" type="presParOf" srcId="{7F930E0C-9114-4DE0-B7A4-AEA9A65F97AE}" destId="{083E838E-B59F-46F4-88F4-6AE8F76FFA48}" srcOrd="1" destOrd="0" presId="urn:microsoft.com/office/officeart/2005/8/layout/chevron2"/>
    <dgm:cxn modelId="{36CD66C5-D42C-41E3-92D8-DA501BBC67A6}" type="presParOf" srcId="{3C226A13-FE28-410E-B80A-65367A5B320B}" destId="{C13D5A8C-9F9C-436A-A871-BB229D7AF855}" srcOrd="1" destOrd="0" presId="urn:microsoft.com/office/officeart/2005/8/layout/chevron2"/>
    <dgm:cxn modelId="{500E3A63-8645-4EF7-8E57-695C892F5EC2}" type="presParOf" srcId="{3C226A13-FE28-410E-B80A-65367A5B320B}" destId="{4C34D443-DDDE-44F7-A455-5F9C44F84A80}" srcOrd="2" destOrd="0" presId="urn:microsoft.com/office/officeart/2005/8/layout/chevron2"/>
    <dgm:cxn modelId="{81B63C71-9784-45A5-AEFF-D6CD035DA93B}" type="presParOf" srcId="{4C34D443-DDDE-44F7-A455-5F9C44F84A80}" destId="{EA437040-35C0-4ECA-BEBA-193C096A43B1}" srcOrd="0" destOrd="0" presId="urn:microsoft.com/office/officeart/2005/8/layout/chevron2"/>
    <dgm:cxn modelId="{EFD54436-A837-442D-B2CC-DC81F44EFF92}" type="presParOf" srcId="{4C34D443-DDDE-44F7-A455-5F9C44F84A80}" destId="{85E6C687-6848-45AD-A09B-F4FEE106A343}" srcOrd="1" destOrd="0" presId="urn:microsoft.com/office/officeart/2005/8/layout/chevron2"/>
    <dgm:cxn modelId="{FA0B8909-E2B3-4CFB-BEF9-572C288D7E0C}" type="presParOf" srcId="{3C226A13-FE28-410E-B80A-65367A5B320B}" destId="{C1714FE9-2BA6-43C9-A2C6-6A33060B125E}" srcOrd="3" destOrd="0" presId="urn:microsoft.com/office/officeart/2005/8/layout/chevron2"/>
    <dgm:cxn modelId="{7E00C4B7-297C-4F95-8BED-0A85B73612A4}" type="presParOf" srcId="{3C226A13-FE28-410E-B80A-65367A5B320B}" destId="{78391CC5-A3BB-4EF4-8117-236C034FB836}" srcOrd="4" destOrd="0" presId="urn:microsoft.com/office/officeart/2005/8/layout/chevron2"/>
    <dgm:cxn modelId="{46ED60B2-8BBD-45F9-80A4-9D9001730BBA}" type="presParOf" srcId="{78391CC5-A3BB-4EF4-8117-236C034FB836}" destId="{9C480005-114C-4206-9394-D27819541552}" srcOrd="0" destOrd="0" presId="urn:microsoft.com/office/officeart/2005/8/layout/chevron2"/>
    <dgm:cxn modelId="{4EBCC06D-945D-4143-88EA-759E1B89BAFA}" type="presParOf" srcId="{78391CC5-A3BB-4EF4-8117-236C034FB836}" destId="{B747679D-5BC2-45FC-BD9A-2F977D92BB7D}" srcOrd="1" destOrd="0" presId="urn:microsoft.com/office/officeart/2005/8/layout/chevron2"/>
    <dgm:cxn modelId="{BEA485DB-F408-4EA1-9153-8BDBBA114B6E}" type="presParOf" srcId="{3C226A13-FE28-410E-B80A-65367A5B320B}" destId="{5F72E2D6-2A30-4CF5-ADE4-9E1859BAFC06}" srcOrd="5" destOrd="0" presId="urn:microsoft.com/office/officeart/2005/8/layout/chevron2"/>
    <dgm:cxn modelId="{68E400A6-802B-43CE-B7FC-4FBBAB07B169}" type="presParOf" srcId="{3C226A13-FE28-410E-B80A-65367A5B320B}" destId="{EBADAA90-892F-45E3-B424-6F5395A62A3C}" srcOrd="6" destOrd="0" presId="urn:microsoft.com/office/officeart/2005/8/layout/chevron2"/>
    <dgm:cxn modelId="{197A22B0-D764-428C-9917-61C83368AB28}" type="presParOf" srcId="{EBADAA90-892F-45E3-B424-6F5395A62A3C}" destId="{642CA47E-3640-4700-980D-C9EBC3377898}" srcOrd="0" destOrd="0" presId="urn:microsoft.com/office/officeart/2005/8/layout/chevron2"/>
    <dgm:cxn modelId="{A208A920-9EE9-4FBA-81D0-05CCE5CC202F}" type="presParOf" srcId="{EBADAA90-892F-45E3-B424-6F5395A62A3C}" destId="{FAB6AEBE-0425-44E3-8985-B15923BD59F9}" srcOrd="1" destOrd="0" presId="urn:microsoft.com/office/officeart/2005/8/layout/chevron2"/>
    <dgm:cxn modelId="{187546AE-A9D5-402E-AE98-A2C6F3CA411D}" type="presParOf" srcId="{3C226A13-FE28-410E-B80A-65367A5B320B}" destId="{81E6462F-0CC1-4A15-9B9A-06D1125644FF}" srcOrd="7" destOrd="0" presId="urn:microsoft.com/office/officeart/2005/8/layout/chevron2"/>
    <dgm:cxn modelId="{B571A159-69AD-40DC-B059-2013CF57B9D8}" type="presParOf" srcId="{3C226A13-FE28-410E-B80A-65367A5B320B}" destId="{CDC88F3E-012F-4186-9BC8-4B383A3A16F8}" srcOrd="8" destOrd="0" presId="urn:microsoft.com/office/officeart/2005/8/layout/chevron2"/>
    <dgm:cxn modelId="{9AF2284F-93A4-4E69-A90C-18FDB155523F}" type="presParOf" srcId="{CDC88F3E-012F-4186-9BC8-4B383A3A16F8}" destId="{88A35EFF-855E-49D0-A1A8-C22E595361CF}" srcOrd="0" destOrd="0" presId="urn:microsoft.com/office/officeart/2005/8/layout/chevron2"/>
    <dgm:cxn modelId="{EC4F6CAF-C4A1-4779-94D8-2E60D3803EA8}" type="presParOf" srcId="{CDC88F3E-012F-4186-9BC8-4B383A3A16F8}" destId="{49C8C91F-08C8-452E-A6C0-BC1999C1F01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dirty="0" err="1">
              <a:latin typeface="Cambria" pitchFamily="18" charset="0"/>
              <a:ea typeface="Cambria" pitchFamily="18" charset="0"/>
            </a:rPr>
            <a:t>Trồng</a:t>
          </a:r>
          <a:r>
            <a:rPr lang="en-US" sz="1800" dirty="0">
              <a:latin typeface="Cambria" pitchFamily="18" charset="0"/>
              <a:ea typeface="Cambria" pitchFamily="18" charset="0"/>
            </a:rPr>
            <a:t> </a:t>
          </a:r>
          <a:r>
            <a:rPr lang="en-US" sz="1800" dirty="0" err="1">
              <a:latin typeface="Cambria" pitchFamily="18" charset="0"/>
              <a:ea typeface="Cambria" pitchFamily="18" charset="0"/>
            </a:rPr>
            <a:t>và</a:t>
          </a:r>
          <a:r>
            <a:rPr lang="en-US" sz="1800" dirty="0">
              <a:latin typeface="Cambria" pitchFamily="18" charset="0"/>
              <a:ea typeface="Cambria" pitchFamily="18" charset="0"/>
            </a:rPr>
            <a:t> </a:t>
          </a:r>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rừng</a:t>
          </a:r>
          <a:r>
            <a:rPr lang="en-US" sz="1800" dirty="0">
              <a:latin typeface="Cambria" pitchFamily="18" charset="0"/>
              <a:ea typeface="Cambria" pitchFamily="18" charset="0"/>
            </a:rPr>
            <a:t> </a:t>
          </a:r>
          <a:r>
            <a:rPr lang="en-US" sz="1800" dirty="0" err="1">
              <a:latin typeface="Cambria" pitchFamily="18" charset="0"/>
              <a:ea typeface="Cambria" pitchFamily="18" charset="0"/>
            </a:rPr>
            <a:t>ngập</a:t>
          </a:r>
          <a:r>
            <a:rPr lang="en-US" sz="1800" dirty="0">
              <a:latin typeface="Cambria" pitchFamily="18" charset="0"/>
              <a:ea typeface="Cambria" pitchFamily="18" charset="0"/>
            </a:rPr>
            <a:t> </a:t>
          </a:r>
          <a:r>
            <a:rPr lang="en-US" sz="1800" dirty="0" err="1">
              <a:latin typeface="Cambria" pitchFamily="18" charset="0"/>
              <a:ea typeface="Cambria" pitchFamily="18" charset="0"/>
            </a:rPr>
            <a:t>mặn</a:t>
          </a:r>
          <a:endParaRPr lang="en-US" sz="18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en-US" sz="1800" dirty="0" err="1">
              <a:latin typeface="Cambria" pitchFamily="18" charset="0"/>
              <a:ea typeface="Cambria" pitchFamily="18" charset="0"/>
            </a:rPr>
            <a:t>Bảo</a:t>
          </a:r>
          <a:r>
            <a:rPr lang="en-US" sz="1800" dirty="0">
              <a:latin typeface="Cambria" pitchFamily="18" charset="0"/>
              <a:ea typeface="Cambria" pitchFamily="18" charset="0"/>
            </a:rPr>
            <a:t> </a:t>
          </a:r>
          <a:r>
            <a:rPr lang="en-US" sz="1800" dirty="0" err="1">
              <a:latin typeface="Cambria" pitchFamily="18" charset="0"/>
              <a:ea typeface="Cambria" pitchFamily="18" charset="0"/>
            </a:rPr>
            <a:t>vệ</a:t>
          </a:r>
          <a:r>
            <a:rPr lang="en-US" sz="1800" dirty="0">
              <a:latin typeface="Cambria" pitchFamily="18" charset="0"/>
              <a:ea typeface="Cambria" pitchFamily="18" charset="0"/>
            </a:rPr>
            <a:t> </a:t>
          </a:r>
          <a:r>
            <a:rPr lang="en-US" sz="1800" dirty="0" err="1">
              <a:latin typeface="Cambria" pitchFamily="18" charset="0"/>
              <a:ea typeface="Cambria" pitchFamily="18" charset="0"/>
            </a:rPr>
            <a:t>rạn</a:t>
          </a:r>
          <a:r>
            <a:rPr lang="en-US" sz="1800" dirty="0">
              <a:latin typeface="Cambria" pitchFamily="18" charset="0"/>
              <a:ea typeface="Cambria" pitchFamily="18" charset="0"/>
            </a:rPr>
            <a:t> san </a:t>
          </a:r>
          <a:r>
            <a:rPr lang="en-US" sz="1800" dirty="0" err="1">
              <a:latin typeface="Cambria" pitchFamily="18" charset="0"/>
              <a:ea typeface="Cambria" pitchFamily="18" charset="0"/>
            </a:rPr>
            <a:t>hô</a:t>
          </a:r>
          <a:endParaRPr lang="en-US" sz="18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90560508-AE49-4178-83FA-93629D0AC6BB}">
      <dgm:prSet phldrT="[Text]" custT="1"/>
      <dgm:spPr/>
      <dgm:t>
        <a:bodyPr/>
        <a:lstStyle/>
        <a:p>
          <a:pPr algn="just"/>
          <a:r>
            <a:rPr lang="en-US" sz="1800" dirty="0" err="1">
              <a:latin typeface="Cambria" pitchFamily="18" charset="0"/>
              <a:ea typeface="Cambria" pitchFamily="18" charset="0"/>
            </a:rPr>
            <a:t>Cải</a:t>
          </a:r>
          <a:r>
            <a:rPr lang="en-US" sz="1800" dirty="0">
              <a:latin typeface="Cambria" pitchFamily="18" charset="0"/>
              <a:ea typeface="Cambria" pitchFamily="18" charset="0"/>
            </a:rPr>
            <a:t> </a:t>
          </a:r>
          <a:r>
            <a:rPr lang="en-US" sz="1800" dirty="0" err="1">
              <a:latin typeface="Cambria" pitchFamily="18" charset="0"/>
              <a:ea typeface="Cambria" pitchFamily="18" charset="0"/>
            </a:rPr>
            <a:t>thiện</a:t>
          </a:r>
          <a:r>
            <a:rPr lang="en-US" sz="1800" dirty="0">
              <a:latin typeface="Cambria" pitchFamily="18" charset="0"/>
              <a:ea typeface="Cambria" pitchFamily="18" charset="0"/>
            </a:rPr>
            <a:t> </a:t>
          </a:r>
          <a:r>
            <a:rPr lang="en-US" sz="1800" dirty="0" err="1">
              <a:latin typeface="Cambria" pitchFamily="18" charset="0"/>
              <a:ea typeface="Cambria" pitchFamily="18" charset="0"/>
            </a:rPr>
            <a:t>tình</a:t>
          </a:r>
          <a:r>
            <a:rPr lang="en-US" sz="1800" dirty="0">
              <a:latin typeface="Cambria" pitchFamily="18" charset="0"/>
              <a:ea typeface="Cambria" pitchFamily="18" charset="0"/>
            </a:rPr>
            <a:t> </a:t>
          </a:r>
          <a:r>
            <a:rPr lang="en-US" sz="1800" dirty="0" err="1">
              <a:latin typeface="Cambria" pitchFamily="18" charset="0"/>
              <a:ea typeface="Cambria" pitchFamily="18" charset="0"/>
            </a:rPr>
            <a:t>trạng</a:t>
          </a:r>
          <a:r>
            <a:rPr lang="en-US" sz="1800" dirty="0">
              <a:latin typeface="Cambria" pitchFamily="18" charset="0"/>
              <a:ea typeface="Cambria" pitchFamily="18" charset="0"/>
            </a:rPr>
            <a:t> ô </a:t>
          </a:r>
          <a:r>
            <a:rPr lang="en-US" sz="1800" dirty="0" err="1">
              <a:latin typeface="Cambria" pitchFamily="18" charset="0"/>
              <a:ea typeface="Cambria" pitchFamily="18" charset="0"/>
            </a:rPr>
            <a:t>nhiễm</a:t>
          </a:r>
          <a:r>
            <a:rPr lang="en-US" sz="1800" dirty="0">
              <a:latin typeface="Cambria" pitchFamily="18" charset="0"/>
              <a:ea typeface="Cambria" pitchFamily="18" charset="0"/>
            </a:rPr>
            <a:t> </a:t>
          </a:r>
          <a:r>
            <a:rPr lang="en-US" sz="1800" dirty="0" err="1">
              <a:latin typeface="Cambria" pitchFamily="18" charset="0"/>
              <a:ea typeface="Cambria" pitchFamily="18" charset="0"/>
            </a:rPr>
            <a:t>ven</a:t>
          </a:r>
          <a:r>
            <a:rPr lang="en-US" sz="1800" dirty="0">
              <a:latin typeface="Cambria" pitchFamily="18" charset="0"/>
              <a:ea typeface="Cambria" pitchFamily="18" charset="0"/>
            </a:rPr>
            <a:t> </a:t>
          </a:r>
          <a:r>
            <a:rPr lang="en-US" sz="1800" dirty="0" err="1">
              <a:latin typeface="Cambria" pitchFamily="18" charset="0"/>
              <a:ea typeface="Cambria" pitchFamily="18" charset="0"/>
            </a:rPr>
            <a:t>bờ</a:t>
          </a:r>
          <a:r>
            <a:rPr lang="en-US" sz="1800" dirty="0">
              <a:latin typeface="Cambria" pitchFamily="18" charset="0"/>
              <a:ea typeface="Cambria" pitchFamily="18" charset="0"/>
            </a:rPr>
            <a:t>,... </a:t>
          </a: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4DBA8CC3-489A-4F13-8381-B6FA274DDAD7}">
      <dgm:prSet phldrT="[Text]" custT="1"/>
      <dgm:spPr/>
      <dgm:t>
        <a:bodyPr/>
        <a:lstStyle/>
        <a:p>
          <a:pPr algn="just"/>
          <a:r>
            <a:rPr lang="vi-VN" sz="1800" dirty="0">
              <a:latin typeface="Cambria" pitchFamily="18" charset="0"/>
              <a:ea typeface="Cambria" pitchFamily="18" charset="0"/>
            </a:rPr>
            <a:t>Tuyên truyền bảo vệ môi trường biển đảo</a:t>
          </a:r>
          <a:endParaRPr lang="en-US" sz="1800" dirty="0">
            <a:latin typeface="Cambria" pitchFamily="18" charset="0"/>
            <a:ea typeface="Cambria" pitchFamily="18" charset="0"/>
          </a:endParaRPr>
        </a:p>
      </dgm:t>
    </dgm:pt>
    <dgm:pt modelId="{2B1211E7-BD58-4345-9F13-2D615102D7B5}" type="parTrans" cxnId="{A5B185A5-48A3-4B8A-ABEC-0999B2441974}">
      <dgm:prSet/>
      <dgm:spPr/>
      <dgm:t>
        <a:bodyPr/>
        <a:lstStyle/>
        <a:p>
          <a:endParaRPr lang="en-US"/>
        </a:p>
      </dgm:t>
    </dgm:pt>
    <dgm:pt modelId="{0E4ECE5E-A1E9-4B2B-9751-4B9763F6F2F6}" type="sibTrans" cxnId="{A5B185A5-48A3-4B8A-ABEC-0999B244197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2378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99927">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ED308772-AA09-45D9-B224-7741F6E2599B}" type="pres">
      <dgm:prSet presAssocID="{4DBA8CC3-489A-4F13-8381-B6FA274DDAD7}" presName="aNode" presStyleLbl="fgAcc1" presStyleIdx="2" presStyleCnt="4" custScaleX="115882">
        <dgm:presLayoutVars>
          <dgm:bulletEnabled val="1"/>
        </dgm:presLayoutVars>
      </dgm:prSet>
      <dgm:spPr/>
      <dgm:t>
        <a:bodyPr/>
        <a:lstStyle/>
        <a:p>
          <a:endParaRPr lang="en-US"/>
        </a:p>
      </dgm:t>
    </dgm:pt>
    <dgm:pt modelId="{A253770E-06CB-41B6-8164-6A803ECA205E}" type="pres">
      <dgm:prSet presAssocID="{4DBA8CC3-489A-4F13-8381-B6FA274DDAD7}" presName="aSpace" presStyleCnt="0"/>
      <dgm:spPr/>
    </dgm:pt>
    <dgm:pt modelId="{46231C38-E278-45F9-B816-F3A414511A6E}" type="pres">
      <dgm:prSet presAssocID="{90560508-AE49-4178-83FA-93629D0AC6BB}" presName="aNode" presStyleLbl="fgAcc1" presStyleIdx="3" presStyleCnt="4" custScaleX="116465" custScaleY="121458">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9300B7A7-C2B3-4616-91F6-698FB6F049E0}"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38965FB5-A507-48AE-A8A2-79A3A60FABFA}" type="presOf" srcId="{69620A7F-E812-44FF-B7BF-F1005581AF10}" destId="{628FF34A-5DBB-4010-8342-B36A4F241E58}" srcOrd="0" destOrd="0" presId="urn:microsoft.com/office/officeart/2005/8/layout/pyramid2"/>
    <dgm:cxn modelId="{A5B185A5-48A3-4B8A-ABEC-0999B2441974}" srcId="{5C85FB22-2C2B-4E80-9E69-08CBF0D98E7F}" destId="{4DBA8CC3-489A-4F13-8381-B6FA274DDAD7}" srcOrd="2" destOrd="0" parTransId="{2B1211E7-BD58-4345-9F13-2D615102D7B5}" sibTransId="{0E4ECE5E-A1E9-4B2B-9751-4B9763F6F2F6}"/>
    <dgm:cxn modelId="{D91017BF-5FFD-4E63-A7CF-D27DC701F7BD}" srcId="{5C85FB22-2C2B-4E80-9E69-08CBF0D98E7F}" destId="{69620A7F-E812-44FF-B7BF-F1005581AF10}" srcOrd="0" destOrd="0" parTransId="{0E67E45F-AEB7-4BC2-A79C-81878229D584}" sibTransId="{05E73CEA-248E-49D6-B90D-476A815CFAEC}"/>
    <dgm:cxn modelId="{9CF2B467-1CA2-47AF-A7EE-EAEE29C6BC3B}" type="presOf" srcId="{F74D3D63-6518-4891-8F21-F3B09A681D38}" destId="{6B012C9F-A982-4B4A-96FC-1B3F664ED7EE}"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CD68AC86-C271-4784-B8BA-FD734BEC3E8A}" type="presOf" srcId="{90560508-AE49-4178-83FA-93629D0AC6BB}" destId="{46231C38-E278-45F9-B816-F3A414511A6E}" srcOrd="0" destOrd="0" presId="urn:microsoft.com/office/officeart/2005/8/layout/pyramid2"/>
    <dgm:cxn modelId="{FE8CC790-D3AE-4D97-907C-E8A2E1F7BEA6}" type="presOf" srcId="{4DBA8CC3-489A-4F13-8381-B6FA274DDAD7}" destId="{ED308772-AA09-45D9-B224-7741F6E2599B}" srcOrd="0" destOrd="0" presId="urn:microsoft.com/office/officeart/2005/8/layout/pyramid2"/>
    <dgm:cxn modelId="{971D9C19-5AB3-455C-B36C-37BA8872CE73}" type="presParOf" srcId="{25785ADA-E40D-4B5F-B1C7-0F900DC7F3E2}" destId="{05AC6029-8E04-4D20-8922-D424E1FDD752}" srcOrd="0" destOrd="0" presId="urn:microsoft.com/office/officeart/2005/8/layout/pyramid2"/>
    <dgm:cxn modelId="{7FD2C837-4889-437D-9A00-4C2E64C47326}" type="presParOf" srcId="{25785ADA-E40D-4B5F-B1C7-0F900DC7F3E2}" destId="{23239507-FBED-44B0-A416-B7E5AE82F0FC}" srcOrd="1" destOrd="0" presId="urn:microsoft.com/office/officeart/2005/8/layout/pyramid2"/>
    <dgm:cxn modelId="{63C5E106-2D7F-46A4-9E14-286CF245C3B8}" type="presParOf" srcId="{23239507-FBED-44B0-A416-B7E5AE82F0FC}" destId="{628FF34A-5DBB-4010-8342-B36A4F241E58}" srcOrd="0" destOrd="0" presId="urn:microsoft.com/office/officeart/2005/8/layout/pyramid2"/>
    <dgm:cxn modelId="{B700F0D1-2E48-49D9-A056-68CA2A779E38}" type="presParOf" srcId="{23239507-FBED-44B0-A416-B7E5AE82F0FC}" destId="{06D514FA-A590-4F12-A03D-C7F795C1B133}" srcOrd="1" destOrd="0" presId="urn:microsoft.com/office/officeart/2005/8/layout/pyramid2"/>
    <dgm:cxn modelId="{EF150F62-CC8F-455F-80B0-3820335855E2}" type="presParOf" srcId="{23239507-FBED-44B0-A416-B7E5AE82F0FC}" destId="{6B012C9F-A982-4B4A-96FC-1B3F664ED7EE}" srcOrd="2" destOrd="0" presId="urn:microsoft.com/office/officeart/2005/8/layout/pyramid2"/>
    <dgm:cxn modelId="{1794FECD-A712-4BE1-BA42-CC0541211447}" type="presParOf" srcId="{23239507-FBED-44B0-A416-B7E5AE82F0FC}" destId="{A3E9380F-D6FF-46C7-8DFD-B2E1B8AED0CD}" srcOrd="3" destOrd="0" presId="urn:microsoft.com/office/officeart/2005/8/layout/pyramid2"/>
    <dgm:cxn modelId="{B3E58FF4-AD7E-4632-99B6-1894FCF44D4F}" type="presParOf" srcId="{23239507-FBED-44B0-A416-B7E5AE82F0FC}" destId="{ED308772-AA09-45D9-B224-7741F6E2599B}" srcOrd="4" destOrd="0" presId="urn:microsoft.com/office/officeart/2005/8/layout/pyramid2"/>
    <dgm:cxn modelId="{42756BBA-A6E0-45A4-A083-00BBA3A8A057}" type="presParOf" srcId="{23239507-FBED-44B0-A416-B7E5AE82F0FC}" destId="{A253770E-06CB-41B6-8164-6A803ECA205E}" srcOrd="5" destOrd="0" presId="urn:microsoft.com/office/officeart/2005/8/layout/pyramid2"/>
    <dgm:cxn modelId="{957F4C48-8AE3-4803-B086-A3E1B2551463}" type="presParOf" srcId="{23239507-FBED-44B0-A416-B7E5AE82F0FC}" destId="{46231C38-E278-45F9-B816-F3A414511A6E}" srcOrd="6" destOrd="0" presId="urn:microsoft.com/office/officeart/2005/8/layout/pyramid2"/>
    <dgm:cxn modelId="{C0355208-6DE3-4383-A9B3-3396DB4C805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a:solidFill>
                <a:srgbClr val="FF0000"/>
              </a:solidFill>
              <a:latin typeface="Cambria" pitchFamily="18" charset="0"/>
              <a:ea typeface="Cambria" pitchFamily="18" charset="0"/>
            </a:rPr>
            <a:t>NHÓM 1</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Kể</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tên</a:t>
          </a:r>
          <a:endParaRPr lang="en-US" sz="16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err="1">
              <a:solidFill>
                <a:schemeClr val="tx1"/>
              </a:solidFill>
              <a:latin typeface="Cambria" pitchFamily="18" charset="0"/>
              <a:ea typeface="Cambria" pitchFamily="18" charset="0"/>
            </a:rPr>
            <a:t>Giao</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thông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vận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tải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biển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khai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thác</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khoáng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sản</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làm</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muối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khai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thác</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và</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nuôi</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trồng</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thuỷ</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sản</a:t>
          </a:r>
          <a:r>
            <a:rPr lang="en-US" sz="1600" dirty="0">
              <a:solidFill>
                <a:schemeClr val="tx1"/>
              </a:solidFill>
              <a:latin typeface="Cambria" pitchFamily="18" charset="0"/>
              <a:ea typeface="Cambria" pitchFamily="18" charset="0"/>
            </a:rPr>
            <a:t>, du </a:t>
          </a:r>
          <a:r>
            <a:rPr lang="en-US" sz="1600" dirty="0" err="1">
              <a:solidFill>
                <a:schemeClr val="tx1"/>
              </a:solidFill>
              <a:latin typeface="Cambria" pitchFamily="18" charset="0"/>
              <a:ea typeface="Cambria" pitchFamily="18" charset="0"/>
            </a:rPr>
            <a:t>lịch</a:t>
          </a:r>
          <a:r>
            <a:rPr lang="en-US" sz="1600" dirty="0">
              <a:solidFill>
                <a:schemeClr val="tx1"/>
              </a:solidFill>
              <a:latin typeface="Cambria" pitchFamily="18" charset="0"/>
              <a:ea typeface="Cambria" pitchFamily="18" charset="0"/>
            </a:rPr>
            <a:t> </a:t>
          </a:r>
          <a:r>
            <a:rPr lang="en-US" sz="1600" dirty="0" err="1">
              <a:solidFill>
                <a:schemeClr val="tx1"/>
              </a:solidFill>
              <a:latin typeface="Cambria" pitchFamily="18" charset="0"/>
              <a:ea typeface="Cambria" pitchFamily="18" charset="0"/>
            </a:rPr>
            <a:t>biển</a:t>
          </a:r>
          <a:r>
            <a:rPr lang="en-US" sz="1600" dirty="0">
              <a:solidFill>
                <a:schemeClr val="tx1"/>
              </a:solidFill>
              <a:latin typeface="Cambria" pitchFamily="18" charset="0"/>
              <a:ea typeface="Cambria" pitchFamily="18" charset="0"/>
            </a:rPr>
            <a:t>,....</a:t>
          </a: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Thuận</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lợi</a:t>
          </a:r>
          <a:endParaRPr lang="en-US" sz="16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dirty="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D2CFE46B-F11C-426E-B277-62FBB1C0DC9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dirty="0">
            <a:solidFill>
              <a:schemeClr val="tx1"/>
            </a:solidFill>
            <a:latin typeface="Cambria" pitchFamily="18" charset="0"/>
            <a:ea typeface="Cambria" pitchFamily="18" charset="0"/>
          </a:endParaRPr>
        </a:p>
      </dgm:t>
    </dgm:pt>
    <dgm:pt modelId="{C5927B99-E981-4D1A-A21B-C23009D5B2C3}" type="parTrans" cxnId="{31F55D43-6D4C-4D26-A23A-9B44A59AF2CA}">
      <dgm:prSet/>
      <dgm:spPr/>
      <dgm:t>
        <a:bodyPr/>
        <a:lstStyle/>
        <a:p>
          <a:endParaRPr lang="en-US"/>
        </a:p>
      </dgm:t>
    </dgm:pt>
    <dgm:pt modelId="{CD0F90FB-DC61-42C8-8D10-6506569CCA1B}" type="sibTrans" cxnId="{31F55D43-6D4C-4D26-A23A-9B44A59AF2CA}">
      <dgm:prSet/>
      <dgm:spPr/>
      <dgm:t>
        <a:bodyPr/>
        <a:lstStyle/>
        <a:p>
          <a:endParaRPr lang="en-US"/>
        </a:p>
      </dgm:t>
    </dgm:pt>
    <dgm:pt modelId="{858DD2FB-552E-49A6-AE51-A27968A2ADF9}">
      <dgm:prSet phldrT="[Text]" custT="1"/>
      <dgm:spPr>
        <a:solidFill>
          <a:srgbClr val="99FF66"/>
        </a:solidFill>
      </dgm:spPr>
      <dgm:t>
        <a:bodyPr/>
        <a:lstStyle/>
        <a:p>
          <a:r>
            <a:rPr lang="en-US" sz="1600" b="1" dirty="0" err="1">
              <a:solidFill>
                <a:schemeClr val="tx1"/>
              </a:solidFill>
              <a:latin typeface="Cambria" pitchFamily="18" charset="0"/>
              <a:ea typeface="Cambria" pitchFamily="18" charset="0"/>
            </a:rPr>
            <a:t>Khó</a:t>
          </a:r>
          <a:r>
            <a:rPr lang="en-US" sz="1600" b="1" dirty="0">
              <a:solidFill>
                <a:schemeClr val="tx1"/>
              </a:solidFill>
              <a:latin typeface="Cambria" pitchFamily="18" charset="0"/>
              <a:ea typeface="Cambria" pitchFamily="18" charset="0"/>
            </a:rPr>
            <a:t> </a:t>
          </a:r>
          <a:r>
            <a:rPr lang="en-US" sz="1600" b="1" dirty="0" err="1">
              <a:solidFill>
                <a:schemeClr val="tx1"/>
              </a:solidFill>
              <a:latin typeface="Cambria" pitchFamily="18" charset="0"/>
              <a:ea typeface="Cambria" pitchFamily="18" charset="0"/>
            </a:rPr>
            <a:t>khăn</a:t>
          </a:r>
          <a:endParaRPr lang="en-US" sz="1600" dirty="0"/>
        </a:p>
      </dgm:t>
    </dgm:pt>
    <dgm:pt modelId="{55E4B3C6-2F80-4676-87F2-32D3D77DDDFB}" type="parTrans" cxnId="{75448426-149E-4C1F-8784-8EA06E0260A6}">
      <dgm:prSet/>
      <dgm:spPr/>
      <dgm:t>
        <a:bodyPr/>
        <a:lstStyle/>
        <a:p>
          <a:endParaRPr lang="en-US"/>
        </a:p>
      </dgm:t>
    </dgm:pt>
    <dgm:pt modelId="{1FA478B4-38B2-40C6-BBAD-6B48C0CD76FE}" type="sibTrans" cxnId="{75448426-149E-4C1F-8784-8EA06E0260A6}">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3946">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3"/>
      <dgm:spPr/>
      <dgm:t>
        <a:bodyPr/>
        <a:lstStyle/>
        <a:p>
          <a:endParaRPr lang="en-US"/>
        </a:p>
      </dgm:t>
    </dgm:pt>
    <dgm:pt modelId="{00A668B9-5C07-47FF-AB23-6245ED1EB727}" type="pres">
      <dgm:prSet presAssocID="{0B9124BE-4ED4-4FF6-B81E-71DF7CE4C04C}" presName="connTx" presStyleLbl="parChTrans1D2" presStyleIdx="0" presStyleCnt="3"/>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3" custScaleX="52556">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085DDCEE-9B2A-4FE1-8803-7719DDB3D6CB}" type="pres">
      <dgm:prSet presAssocID="{4C34C2E4-DF8D-4994-B558-0EF1B663C4F4}" presName="conn2-1" presStyleLbl="parChTrans1D3" presStyleIdx="0" presStyleCnt="3"/>
      <dgm:spPr/>
      <dgm:t>
        <a:bodyPr/>
        <a:lstStyle/>
        <a:p>
          <a:endParaRPr lang="en-US"/>
        </a:p>
      </dgm:t>
    </dgm:pt>
    <dgm:pt modelId="{B41E6B5A-A328-4DE1-8785-B9517E0A6BB1}" type="pres">
      <dgm:prSet presAssocID="{4C34C2E4-DF8D-4994-B558-0EF1B663C4F4}" presName="connTx" presStyleLbl="parChTrans1D3" presStyleIdx="0"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0" presStyleCnt="3" custScaleX="352552" custScaleY="94262">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3"/>
      <dgm:spPr/>
      <dgm:t>
        <a:bodyPr/>
        <a:lstStyle/>
        <a:p>
          <a:endParaRPr lang="en-US"/>
        </a:p>
      </dgm:t>
    </dgm:pt>
    <dgm:pt modelId="{37AA8596-C342-4C9F-A426-C1E1A14A36E8}" type="pres">
      <dgm:prSet presAssocID="{552909E3-A49D-419A-A306-3A8A76B0346F}" presName="connTx" presStyleLbl="parChTrans1D2" presStyleIdx="1" presStyleCnt="3"/>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3" custScaleX="5197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82964392-E04C-4F2A-AA76-6ADF30B70BC1}" type="pres">
      <dgm:prSet presAssocID="{C5927B99-E981-4D1A-A21B-C23009D5B2C3}" presName="conn2-1" presStyleLbl="parChTrans1D3" presStyleIdx="1" presStyleCnt="3"/>
      <dgm:spPr/>
      <dgm:t>
        <a:bodyPr/>
        <a:lstStyle/>
        <a:p>
          <a:endParaRPr lang="en-US"/>
        </a:p>
      </dgm:t>
    </dgm:pt>
    <dgm:pt modelId="{8145406D-8E10-477C-82AE-B20EA3AF84C6}" type="pres">
      <dgm:prSet presAssocID="{C5927B99-E981-4D1A-A21B-C23009D5B2C3}" presName="connTx" presStyleLbl="parChTrans1D3" presStyleIdx="1" presStyleCnt="3"/>
      <dgm:spPr/>
      <dgm:t>
        <a:bodyPr/>
        <a:lstStyle/>
        <a:p>
          <a:endParaRPr lang="en-US"/>
        </a:p>
      </dgm:t>
    </dgm:pt>
    <dgm:pt modelId="{8F606CE3-6AD1-4E31-A146-71C4EE9857CE}" type="pres">
      <dgm:prSet presAssocID="{D2CFE46B-F11C-426E-B277-62FBB1C0DC99}" presName="root2" presStyleCnt="0"/>
      <dgm:spPr/>
    </dgm:pt>
    <dgm:pt modelId="{27878769-0129-4843-896D-7774AA003290}" type="pres">
      <dgm:prSet presAssocID="{D2CFE46B-F11C-426E-B277-62FBB1C0DC99}" presName="LevelTwoTextNode" presStyleLbl="node3" presStyleIdx="1" presStyleCnt="3" custScaleX="349345" custScaleY="283414">
        <dgm:presLayoutVars>
          <dgm:chPref val="3"/>
        </dgm:presLayoutVars>
      </dgm:prSet>
      <dgm:spPr/>
      <dgm:t>
        <a:bodyPr/>
        <a:lstStyle/>
        <a:p>
          <a:endParaRPr lang="en-US"/>
        </a:p>
      </dgm:t>
    </dgm:pt>
    <dgm:pt modelId="{E197525D-29A6-4833-9C54-C613313EF700}" type="pres">
      <dgm:prSet presAssocID="{D2CFE46B-F11C-426E-B277-62FBB1C0DC99}" presName="level3hierChild" presStyleCnt="0"/>
      <dgm:spPr/>
    </dgm:pt>
    <dgm:pt modelId="{B699459C-72EE-455C-873A-799E9A53FC13}" type="pres">
      <dgm:prSet presAssocID="{55E4B3C6-2F80-4676-87F2-32D3D77DDDFB}" presName="conn2-1" presStyleLbl="parChTrans1D2" presStyleIdx="2" presStyleCnt="3"/>
      <dgm:spPr/>
      <dgm:t>
        <a:bodyPr/>
        <a:lstStyle/>
        <a:p>
          <a:endParaRPr lang="en-US"/>
        </a:p>
      </dgm:t>
    </dgm:pt>
    <dgm:pt modelId="{FCD75559-3E8A-498F-BF8A-BE000DFC2508}" type="pres">
      <dgm:prSet presAssocID="{55E4B3C6-2F80-4676-87F2-32D3D77DDDFB}" presName="connTx" presStyleLbl="parChTrans1D2" presStyleIdx="2" presStyleCnt="3"/>
      <dgm:spPr/>
      <dgm:t>
        <a:bodyPr/>
        <a:lstStyle/>
        <a:p>
          <a:endParaRPr lang="en-US"/>
        </a:p>
      </dgm:t>
    </dgm:pt>
    <dgm:pt modelId="{B30CDA22-550C-4A69-8ED9-B200D99A0A0E}" type="pres">
      <dgm:prSet presAssocID="{858DD2FB-552E-49A6-AE51-A27968A2ADF9}" presName="root2" presStyleCnt="0"/>
      <dgm:spPr/>
    </dgm:pt>
    <dgm:pt modelId="{9DCA3AD7-7951-471F-A03A-7095E6E807BA}" type="pres">
      <dgm:prSet presAssocID="{858DD2FB-552E-49A6-AE51-A27968A2ADF9}" presName="LevelTwoTextNode" presStyleLbl="node2" presStyleIdx="2" presStyleCnt="3" custScaleX="53022">
        <dgm:presLayoutVars>
          <dgm:chPref val="3"/>
        </dgm:presLayoutVars>
      </dgm:prSet>
      <dgm:spPr/>
      <dgm:t>
        <a:bodyPr/>
        <a:lstStyle/>
        <a:p>
          <a:endParaRPr lang="en-US"/>
        </a:p>
      </dgm:t>
    </dgm:pt>
    <dgm:pt modelId="{01DE99E3-4731-440C-AC37-501DB73A74CA}" type="pres">
      <dgm:prSet presAssocID="{858DD2FB-552E-49A6-AE51-A27968A2ADF9}" presName="level3hierChild" presStyleCnt="0"/>
      <dgm:spPr/>
    </dgm:pt>
    <dgm:pt modelId="{E015C146-2506-4481-A4D5-7B3CD11B341C}" type="pres">
      <dgm:prSet presAssocID="{665372D5-BE4E-4DCA-B1F6-E02FDFAAF9A2}" presName="conn2-1" presStyleLbl="parChTrans1D3" presStyleIdx="2" presStyleCnt="3"/>
      <dgm:spPr/>
      <dgm:t>
        <a:bodyPr/>
        <a:lstStyle/>
        <a:p>
          <a:endParaRPr lang="en-US"/>
        </a:p>
      </dgm:t>
    </dgm:pt>
    <dgm:pt modelId="{A1FEFD21-6778-4284-B86B-C974983303A3}" type="pres">
      <dgm:prSet presAssocID="{665372D5-BE4E-4DCA-B1F6-E02FDFAAF9A2}" presName="connTx" presStyleLbl="parChTrans1D3" presStyleIdx="2" presStyleCnt="3"/>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3" custScaleX="352098" custScaleY="227600">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Lst>
  <dgm:cxnLst>
    <dgm:cxn modelId="{5146B54D-482C-4694-B025-C85A7C2961EF}" type="presOf" srcId="{55E4B3C6-2F80-4676-87F2-32D3D77DDDFB}" destId="{B699459C-72EE-455C-873A-799E9A53FC13}"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555CE-F309-453D-A058-1051C4DBB531}" type="presOf" srcId="{0B9124BE-4ED4-4FF6-B81E-71DF7CE4C04C}" destId="{977D9258-F91B-4ECD-93BD-F70F8E8628FA}" srcOrd="0" destOrd="0" presId="urn:microsoft.com/office/officeart/2005/8/layout/hierarchy2"/>
    <dgm:cxn modelId="{A8A67C57-F391-4EA9-ADE2-478C54CA0D3B}" type="presOf" srcId="{4C34C2E4-DF8D-4994-B558-0EF1B663C4F4}" destId="{085DDCEE-9B2A-4FE1-8803-7719DDB3D6CB}" srcOrd="0" destOrd="0" presId="urn:microsoft.com/office/officeart/2005/8/layout/hierarchy2"/>
    <dgm:cxn modelId="{8C65C94C-85AC-415D-AAA7-32CAA3931FB8}" srcId="{858DD2FB-552E-49A6-AE51-A27968A2ADF9}"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75448426-149E-4C1F-8784-8EA06E0260A6}" srcId="{F3A90923-DA21-429E-BA8C-0BC22FE0EE25}" destId="{858DD2FB-552E-49A6-AE51-A27968A2ADF9}" srcOrd="2" destOrd="0" parTransId="{55E4B3C6-2F80-4676-87F2-32D3D77DDDFB}" sibTransId="{1FA478B4-38B2-40C6-BBAD-6B48C0CD76FE}"/>
    <dgm:cxn modelId="{31F55D43-6D4C-4D26-A23A-9B44A59AF2CA}" srcId="{2354FD9F-CD2E-44A5-B060-5A930A4E99F0}" destId="{D2CFE46B-F11C-426E-B277-62FBB1C0DC99}" srcOrd="0" destOrd="0" parTransId="{C5927B99-E981-4D1A-A21B-C23009D5B2C3}" sibTransId="{CD0F90FB-DC61-42C8-8D10-6506569CCA1B}"/>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E7B63367-4105-402E-97BC-DDB3CD27073C}" type="presOf" srcId="{10D0F947-8FEF-4A0E-A91D-CA6A7A9529ED}" destId="{E830DF01-FA7C-4A8E-95CC-AC276B40E34D}" srcOrd="0"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EE54B62-7FB7-43D1-B905-B037EC7BC89B}" type="presOf" srcId="{C5927B99-E981-4D1A-A21B-C23009D5B2C3}" destId="{82964392-E04C-4F2A-AA76-6ADF30B70BC1}"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0" destOrd="0" parTransId="{4C34C2E4-DF8D-4994-B558-0EF1B663C4F4}" sibTransId="{23131B6C-8976-49E0-9AD1-34284966052D}"/>
    <dgm:cxn modelId="{7AB222A1-39F1-4798-BFF2-C8977BE00FAD}" type="presOf" srcId="{858DD2FB-552E-49A6-AE51-A27968A2ADF9}" destId="{9DCA3AD7-7951-471F-A03A-7095E6E807BA}" srcOrd="0" destOrd="0" presId="urn:microsoft.com/office/officeart/2005/8/layout/hierarchy2"/>
    <dgm:cxn modelId="{62AD0BC4-6589-48DF-941A-3D6B81283EB2}" type="presOf" srcId="{665372D5-BE4E-4DCA-B1F6-E02FDFAAF9A2}" destId="{A1FEFD21-6778-4284-B86B-C974983303A3}" srcOrd="1" destOrd="0" presId="urn:microsoft.com/office/officeart/2005/8/layout/hierarchy2"/>
    <dgm:cxn modelId="{99C16E57-80DA-46F2-9749-43F2C8138179}"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82ECCA91-8F22-4136-A290-9D0CF7F2B1A3}" type="presOf" srcId="{C5927B99-E981-4D1A-A21B-C23009D5B2C3}" destId="{8145406D-8E10-477C-82AE-B20EA3AF84C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13918B0E-B3FD-4905-B720-38088F8CB2F4}" type="presOf" srcId="{D2CFE46B-F11C-426E-B277-62FBB1C0DC99}" destId="{27878769-0129-4843-896D-7774AA003290}" srcOrd="0" destOrd="0" presId="urn:microsoft.com/office/officeart/2005/8/layout/hierarchy2"/>
    <dgm:cxn modelId="{7BE7BEA7-227E-40C8-88A3-A01B2B16997E}" type="presOf" srcId="{55E4B3C6-2F80-4676-87F2-32D3D77DDDFB}" destId="{FCD75559-3E8A-498F-BF8A-BE000DFC2508}" srcOrd="1" destOrd="0" presId="urn:microsoft.com/office/officeart/2005/8/layout/hierarchy2"/>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8B5C0E20-76B0-49ED-B218-EF835FDFB0E2}" type="presParOf" srcId="{076CED39-AF8E-4C73-904E-47B7B6680D87}" destId="{085DDCEE-9B2A-4FE1-8803-7719DDB3D6CB}" srcOrd="0"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1"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C5B7B4A5-5851-41AA-9564-5821A49C0095}" type="presParOf" srcId="{26153FE8-1B0F-4CF1-96E4-EAF1D0D1B15F}" destId="{82964392-E04C-4F2A-AA76-6ADF30B70BC1}" srcOrd="0" destOrd="0" presId="urn:microsoft.com/office/officeart/2005/8/layout/hierarchy2"/>
    <dgm:cxn modelId="{0337C1F3-5C62-4DAA-82CB-A8898EC7A9C3}" type="presParOf" srcId="{82964392-E04C-4F2A-AA76-6ADF30B70BC1}" destId="{8145406D-8E10-477C-82AE-B20EA3AF84C6}" srcOrd="0" destOrd="0" presId="urn:microsoft.com/office/officeart/2005/8/layout/hierarchy2"/>
    <dgm:cxn modelId="{E191EFF2-DFD6-4118-AF2E-41CE828DDE66}" type="presParOf" srcId="{26153FE8-1B0F-4CF1-96E4-EAF1D0D1B15F}" destId="{8F606CE3-6AD1-4E31-A146-71C4EE9857CE}" srcOrd="1" destOrd="0" presId="urn:microsoft.com/office/officeart/2005/8/layout/hierarchy2"/>
    <dgm:cxn modelId="{8C2EDEF6-69FC-4566-80B4-27478DB96843}" type="presParOf" srcId="{8F606CE3-6AD1-4E31-A146-71C4EE9857CE}" destId="{27878769-0129-4843-896D-7774AA003290}" srcOrd="0" destOrd="0" presId="urn:microsoft.com/office/officeart/2005/8/layout/hierarchy2"/>
    <dgm:cxn modelId="{49C01187-DCF1-4CC8-BC5B-C34A0DFD069C}" type="presParOf" srcId="{8F606CE3-6AD1-4E31-A146-71C4EE9857CE}" destId="{E197525D-29A6-4833-9C54-C613313EF700}" srcOrd="1" destOrd="0" presId="urn:microsoft.com/office/officeart/2005/8/layout/hierarchy2"/>
    <dgm:cxn modelId="{5DC479EB-4494-4874-88EA-17D1E3EA16E6}" type="presParOf" srcId="{5F69C5E3-989A-4E1E-8C9E-7C66267D231A}" destId="{B699459C-72EE-455C-873A-799E9A53FC13}" srcOrd="4" destOrd="0" presId="urn:microsoft.com/office/officeart/2005/8/layout/hierarchy2"/>
    <dgm:cxn modelId="{48A7C256-FB6F-4983-B236-261DB93DCB4A}" type="presParOf" srcId="{B699459C-72EE-455C-873A-799E9A53FC13}" destId="{FCD75559-3E8A-498F-BF8A-BE000DFC2508}" srcOrd="0" destOrd="0" presId="urn:microsoft.com/office/officeart/2005/8/layout/hierarchy2"/>
    <dgm:cxn modelId="{3CA1C6E4-9F2F-471E-9233-0564F53703CB}" type="presParOf" srcId="{5F69C5E3-989A-4E1E-8C9E-7C66267D231A}" destId="{B30CDA22-550C-4A69-8ED9-B200D99A0A0E}" srcOrd="5" destOrd="0" presId="urn:microsoft.com/office/officeart/2005/8/layout/hierarchy2"/>
    <dgm:cxn modelId="{F5204A50-585F-4140-A8A2-435F85453174}" type="presParOf" srcId="{B30CDA22-550C-4A69-8ED9-B200D99A0A0E}" destId="{9DCA3AD7-7951-471F-A03A-7095E6E807BA}" srcOrd="0" destOrd="0" presId="urn:microsoft.com/office/officeart/2005/8/layout/hierarchy2"/>
    <dgm:cxn modelId="{4E1760F6-91DB-4A43-957C-6BFEF5C63D2F}" type="presParOf" srcId="{B30CDA22-550C-4A69-8ED9-B200D99A0A0E}" destId="{01DE99E3-4731-440C-AC37-501DB73A74CA}" srcOrd="1" destOrd="0" presId="urn:microsoft.com/office/officeart/2005/8/layout/hierarchy2"/>
    <dgm:cxn modelId="{026F50AF-69C5-4FE6-A218-41FB049869B1}" type="presParOf" srcId="{01DE99E3-4731-440C-AC37-501DB73A74CA}" destId="{E015C146-2506-4481-A4D5-7B3CD11B341C}" srcOrd="0" destOrd="0" presId="urn:microsoft.com/office/officeart/2005/8/layout/hierarchy2"/>
    <dgm:cxn modelId="{912A0EF2-91F4-4684-86B6-D90690140F28}" type="presParOf" srcId="{E015C146-2506-4481-A4D5-7B3CD11B341C}" destId="{A1FEFD21-6778-4284-B86B-C974983303A3}" srcOrd="0" destOrd="0" presId="urn:microsoft.com/office/officeart/2005/8/layout/hierarchy2"/>
    <dgm:cxn modelId="{9F842AC8-5127-46D7-9FCD-BC8AAD0BE589}" type="presParOf" srcId="{01DE99E3-4731-440C-AC37-501DB73A74CA}" destId="{13DD9C75-2758-4BB2-AEA3-56582D4C141A}" srcOrd="1" destOrd="0" presId="urn:microsoft.com/office/officeart/2005/8/layout/hierarchy2"/>
    <dgm:cxn modelId="{3ABAD4BB-5402-4E5D-9886-30EFBBB92D10}" type="presParOf" srcId="{13DD9C75-2758-4BB2-AEA3-56582D4C141A}" destId="{E830DF01-FA7C-4A8E-95CC-AC276B40E34D}" srcOrd="0" destOrd="0" presId="urn:microsoft.com/office/officeart/2005/8/layout/hierarchy2"/>
    <dgm:cxn modelId="{024E37EC-9DBC-4757-A5AF-DB8D01F199D4}" type="presParOf" srcId="{13DD9C75-2758-4BB2-AEA3-56582D4C141A}" destId="{671A03C5-2AFD-4D62-AF42-AE4FB2674A0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800" b="1" dirty="0">
              <a:solidFill>
                <a:srgbClr val="FF0000"/>
              </a:solidFill>
              <a:latin typeface="Cambria" pitchFamily="18" charset="0"/>
              <a:ea typeface="Cambria" pitchFamily="18" charset="0"/>
            </a:rPr>
            <a:t>NHÓM 5</a:t>
          </a: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Thuận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lợi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dirty="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dirty="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err="1">
              <a:solidFill>
                <a:schemeClr val="tx1"/>
              </a:solidFill>
              <a:latin typeface="Cambria" pitchFamily="18" charset="0"/>
              <a:ea typeface="Cambria" pitchFamily="18" charset="0"/>
            </a:rPr>
            <a:t>Khó</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khăn</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01D0CD04-2840-4685-B3C5-584C6E73F28F}">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dirty="0">
              <a:solidFill>
                <a:schemeClr val="tx1"/>
              </a:solidFill>
              <a:latin typeface="Cambria" pitchFamily="18" charset="0"/>
              <a:ea typeface="Cambria" pitchFamily="18" charset="0"/>
            </a:rPr>
            <a:t>.</a:t>
          </a:r>
        </a:p>
      </dgm:t>
    </dgm:pt>
    <dgm:pt modelId="{7D7067CB-A143-43BA-A954-F953598DC30D}" type="parTrans" cxnId="{326B4A6C-16CB-4009-8A34-32182F4DC555}">
      <dgm:prSet/>
      <dgm:spPr/>
      <dgm:t>
        <a:bodyPr/>
        <a:lstStyle/>
        <a:p>
          <a:endParaRPr lang="en-US"/>
        </a:p>
      </dgm:t>
    </dgm:pt>
    <dgm:pt modelId="{26D10273-1D40-4A9C-B0BD-6DD1B2C1FA36}" type="sibTrans" cxnId="{326B4A6C-16CB-4009-8A34-32182F4DC555}">
      <dgm:prSet/>
      <dgm:spPr/>
      <dgm:t>
        <a:bodyPr/>
        <a:lstStyle/>
        <a:p>
          <a:endParaRPr lang="en-US"/>
        </a:p>
      </dgm:t>
    </dgm:pt>
    <dgm:pt modelId="{DE6E92CB-0585-4473-8C46-B600E292387A}">
      <dgm:prSet phldrT="[Text]" custT="1"/>
      <dgm:spPr>
        <a:solidFill>
          <a:srgbClr val="BCFCD4"/>
        </a:solidFill>
      </dgm:spPr>
      <dgm:t>
        <a:bodyPr/>
        <a:lstStyle/>
        <a:p>
          <a:pPr algn="just"/>
          <a:r>
            <a:rPr lang="vi-VN" sz="1600" dirty="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dirty="0">
            <a:solidFill>
              <a:schemeClr val="tx1"/>
            </a:solidFill>
            <a:latin typeface="Cambria" pitchFamily="18" charset="0"/>
            <a:ea typeface="Cambria" pitchFamily="18" charset="0"/>
          </a:endParaRPr>
        </a:p>
      </dgm:t>
    </dgm:pt>
    <dgm:pt modelId="{5E0A4C99-F2D6-4679-A570-6A74D0FEFD47}" type="parTrans" cxnId="{37BF86B3-6C67-4F03-819B-8BCED4CE78FF}">
      <dgm:prSet/>
      <dgm:spPr/>
      <dgm:t>
        <a:bodyPr/>
        <a:lstStyle/>
        <a:p>
          <a:endParaRPr lang="en-US"/>
        </a:p>
      </dgm:t>
    </dgm:pt>
    <dgm:pt modelId="{86A515F4-61B3-42DC-82C2-1F58F9B8DB99}" type="sibTrans" cxnId="{37BF86B3-6C67-4F03-819B-8BCED4CE78FF}">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1543" custLinFactNeighborX="-2384" custLinFactNeighborY="1825">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9137">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313329" custScaleY="165592">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313798" custScaleY="121393">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142C5528-37A7-4D4E-8941-C36CA8DB1D6B}" type="pres">
      <dgm:prSet presAssocID="{7D7067CB-A143-43BA-A954-F953598DC30D}" presName="conn2-1" presStyleLbl="parChTrans1D3" presStyleIdx="2" presStyleCnt="5"/>
      <dgm:spPr/>
      <dgm:t>
        <a:bodyPr/>
        <a:lstStyle/>
        <a:p>
          <a:endParaRPr lang="en-US"/>
        </a:p>
      </dgm:t>
    </dgm:pt>
    <dgm:pt modelId="{86AB1796-4C36-481D-9817-02819B6CB82F}" type="pres">
      <dgm:prSet presAssocID="{7D7067CB-A143-43BA-A954-F953598DC30D}" presName="connTx" presStyleLbl="parChTrans1D3" presStyleIdx="2" presStyleCnt="5"/>
      <dgm:spPr/>
      <dgm:t>
        <a:bodyPr/>
        <a:lstStyle/>
        <a:p>
          <a:endParaRPr lang="en-US"/>
        </a:p>
      </dgm:t>
    </dgm:pt>
    <dgm:pt modelId="{2BEC3D9F-41AB-4969-9A61-7553B048CCB7}" type="pres">
      <dgm:prSet presAssocID="{01D0CD04-2840-4685-B3C5-584C6E73F28F}" presName="root2" presStyleCnt="0"/>
      <dgm:spPr/>
    </dgm:pt>
    <dgm:pt modelId="{740B5382-6DAC-4B2D-9246-E3E51762C3A1}" type="pres">
      <dgm:prSet presAssocID="{01D0CD04-2840-4685-B3C5-584C6E73F28F}" presName="LevelTwoTextNode" presStyleLbl="node3" presStyleIdx="2" presStyleCnt="5" custScaleX="313798" custScaleY="97985">
        <dgm:presLayoutVars>
          <dgm:chPref val="3"/>
        </dgm:presLayoutVars>
      </dgm:prSet>
      <dgm:spPr/>
      <dgm:t>
        <a:bodyPr/>
        <a:lstStyle/>
        <a:p>
          <a:endParaRPr lang="en-US"/>
        </a:p>
      </dgm:t>
    </dgm:pt>
    <dgm:pt modelId="{04665A48-067D-4A4C-86D9-76C024CF3E13}" type="pres">
      <dgm:prSet presAssocID="{01D0CD04-2840-4685-B3C5-584C6E73F28F}" presName="level3hierChild" presStyleCnt="0"/>
      <dgm:spPr/>
    </dgm:pt>
    <dgm:pt modelId="{D64A790C-0F18-4B28-9014-666D1BE187BC}" type="pres">
      <dgm:prSet presAssocID="{5E0A4C99-F2D6-4679-A570-6A74D0FEFD47}" presName="conn2-1" presStyleLbl="parChTrans1D3" presStyleIdx="3" presStyleCnt="5"/>
      <dgm:spPr/>
      <dgm:t>
        <a:bodyPr/>
        <a:lstStyle/>
        <a:p>
          <a:endParaRPr lang="en-US"/>
        </a:p>
      </dgm:t>
    </dgm:pt>
    <dgm:pt modelId="{AC3139C5-212B-44BF-A6FF-EE524816AB4B}" type="pres">
      <dgm:prSet presAssocID="{5E0A4C99-F2D6-4679-A570-6A74D0FEFD47}" presName="connTx" presStyleLbl="parChTrans1D3" presStyleIdx="3" presStyleCnt="5"/>
      <dgm:spPr/>
      <dgm:t>
        <a:bodyPr/>
        <a:lstStyle/>
        <a:p>
          <a:endParaRPr lang="en-US"/>
        </a:p>
      </dgm:t>
    </dgm:pt>
    <dgm:pt modelId="{836B93B1-8F92-4433-A03C-49759C07D81E}" type="pres">
      <dgm:prSet presAssocID="{DE6E92CB-0585-4473-8C46-B600E292387A}" presName="root2" presStyleCnt="0"/>
      <dgm:spPr/>
    </dgm:pt>
    <dgm:pt modelId="{B6464B6A-9D2C-4361-8503-72EF14303C77}" type="pres">
      <dgm:prSet presAssocID="{DE6E92CB-0585-4473-8C46-B600E292387A}" presName="LevelTwoTextNode" presStyleLbl="node3" presStyleIdx="3" presStyleCnt="5" custScaleX="313798" custScaleY="85229">
        <dgm:presLayoutVars>
          <dgm:chPref val="3"/>
        </dgm:presLayoutVars>
      </dgm:prSet>
      <dgm:spPr/>
      <dgm:t>
        <a:bodyPr/>
        <a:lstStyle/>
        <a:p>
          <a:endParaRPr lang="en-US"/>
        </a:p>
      </dgm:t>
    </dgm:pt>
    <dgm:pt modelId="{724DFDDB-F937-4986-A290-0A74A7B8A7F4}" type="pres">
      <dgm:prSet presAssocID="{DE6E92CB-0585-4473-8C46-B600E292387A}"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4" presStyleCnt="5"/>
      <dgm:spPr/>
      <dgm:t>
        <a:bodyPr/>
        <a:lstStyle/>
        <a:p>
          <a:endParaRPr lang="en-US"/>
        </a:p>
      </dgm:t>
    </dgm:pt>
    <dgm:pt modelId="{80640835-4190-482C-AF6B-5C3B01C3B856}" type="pres">
      <dgm:prSet presAssocID="{99908FFD-A0F5-4A87-B547-D4BBAEEB43AA}" presName="connTx" presStyleLbl="parChTrans1D3" presStyleIdx="4"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4" presStyleCnt="5" custScaleX="311794" custScaleY="96924">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3D95BE68-A500-4CD7-B199-59B12469EDAB}" type="presOf" srcId="{5E0A4C99-F2D6-4679-A570-6A74D0FEFD47}" destId="{D64A790C-0F18-4B28-9014-666D1BE187BC}" srcOrd="0"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731B6F75-A4CD-4590-8488-087EA866EE30}" type="presOf" srcId="{628BFE78-A541-4A4D-AE8E-691C1888CC46}" destId="{BEE14AB2-5155-4062-BDC9-81FC40CC96C5}"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91E2C66-6DC1-439E-B1CC-1BF4893B9304}" type="presOf" srcId="{01D0CD04-2840-4685-B3C5-584C6E73F28F}" destId="{740B5382-6DAC-4B2D-9246-E3E51762C3A1}" srcOrd="0"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0" destOrd="0" parTransId="{99908FFD-A0F5-4A87-B547-D4BBAEEB43AA}" sibTransId="{CC5F4844-3B24-47F4-9ADF-C6338428CC3E}"/>
    <dgm:cxn modelId="{3DCCD7B5-9B31-45CF-A1DA-F2B9FED7ADAF}" type="presOf" srcId="{1634262A-FB6D-4858-A144-C3641F148963}" destId="{983CCE9D-A68F-45B6-B5E3-8C935362A290}"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9C19B8DB-61FC-4BF1-83F1-1FCFACED6877}" type="presOf" srcId="{5E0A4C99-F2D6-4679-A570-6A74D0FEFD47}" destId="{AC3139C5-212B-44BF-A6FF-EE524816AB4B}" srcOrd="1" destOrd="0" presId="urn:microsoft.com/office/officeart/2005/8/layout/hierarchy2"/>
    <dgm:cxn modelId="{DC30AD5D-3993-4C9E-8F2E-CB2E20D7D039}" type="presOf" srcId="{0B9124BE-4ED4-4FF6-B81E-71DF7CE4C04C}" destId="{977D9258-F91B-4ECD-93BD-F70F8E8628FA}" srcOrd="0" destOrd="0" presId="urn:microsoft.com/office/officeart/2005/8/layout/hierarchy2"/>
    <dgm:cxn modelId="{CE23B344-7B98-45DD-8BCD-87AAEAC17806}" type="presOf" srcId="{7D7067CB-A143-43BA-A954-F953598DC30D}" destId="{142C5528-37A7-4D4E-8941-C36CA8DB1D6B}" srcOrd="0" destOrd="0" presId="urn:microsoft.com/office/officeart/2005/8/layout/hierarchy2"/>
    <dgm:cxn modelId="{955B2898-7D85-4A50-ABBB-5BC289C0D60E}" type="presOf" srcId="{DE6E92CB-0585-4473-8C46-B600E292387A}" destId="{B6464B6A-9D2C-4361-8503-72EF14303C77}" srcOrd="0" destOrd="0" presId="urn:microsoft.com/office/officeart/2005/8/layout/hierarchy2"/>
    <dgm:cxn modelId="{326B4A6C-16CB-4009-8A34-32182F4DC555}" srcId="{1634262A-FB6D-4858-A144-C3641F148963}" destId="{01D0CD04-2840-4685-B3C5-584C6E73F28F}" srcOrd="2" destOrd="0" parTransId="{7D7067CB-A143-43BA-A954-F953598DC30D}" sibTransId="{26D10273-1D40-4A9C-B0BD-6DD1B2C1FA36}"/>
    <dgm:cxn modelId="{9C7B95EC-0628-4192-9865-6A882FC5AD5D}" type="presOf" srcId="{99908FFD-A0F5-4A87-B547-D4BBAEEB43AA}" destId="{80640835-4190-482C-AF6B-5C3B01C3B856}" srcOrd="1"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37BF86B3-6C67-4F03-819B-8BCED4CE78FF}" srcId="{1634262A-FB6D-4858-A144-C3641F148963}" destId="{DE6E92CB-0585-4473-8C46-B600E292387A}" srcOrd="3" destOrd="0" parTransId="{5E0A4C99-F2D6-4679-A570-6A74D0FEFD47}" sibTransId="{86A515F4-61B3-42DC-82C2-1F58F9B8DB99}"/>
    <dgm:cxn modelId="{23EA26B6-1560-485D-A7AC-4DFD2E232545}"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1A68F66A-05EC-403F-B4A1-7EC3BDCAE4D8}" type="presOf" srcId="{8223C472-8209-42F3-B27B-AD74AB189A29}" destId="{8ABD9155-0C2D-4925-B73A-7F453F57773A}" srcOrd="0" destOrd="0" presId="urn:microsoft.com/office/officeart/2005/8/layout/hierarchy2"/>
    <dgm:cxn modelId="{C196E405-C5E8-4D6B-AD27-B5F90C9D84C7}" type="presOf" srcId="{7D7067CB-A143-43BA-A954-F953598DC30D}" destId="{86AB1796-4C36-481D-9817-02819B6CB82F}" srcOrd="1" destOrd="0" presId="urn:microsoft.com/office/officeart/2005/8/layout/hierarchy2"/>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48F29A82-8E4E-4946-B1D2-877400944D81}" type="presOf" srcId="{628BFE78-A541-4A4D-AE8E-691C1888CC46}" destId="{5518DF69-BB7B-49B4-B920-0E581597F8FE}"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536CF89-5A22-4094-A01C-368F9628072F}" type="presOf" srcId="{205F0AF9-0767-4948-8972-1518CD1A8D70}" destId="{E698F970-A5A2-443E-98A7-4922B9BF8E1C}" srcOrd="0"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6B6467F8-BD5A-4D4D-A2DC-53071D4DAD7F}" type="presParOf" srcId="{076CED39-AF8E-4C73-904E-47B7B6680D87}" destId="{142C5528-37A7-4D4E-8941-C36CA8DB1D6B}" srcOrd="4" destOrd="0" presId="urn:microsoft.com/office/officeart/2005/8/layout/hierarchy2"/>
    <dgm:cxn modelId="{9BF5C432-E871-4EC6-98BC-013FB01AEE71}" type="presParOf" srcId="{142C5528-37A7-4D4E-8941-C36CA8DB1D6B}" destId="{86AB1796-4C36-481D-9817-02819B6CB82F}" srcOrd="0" destOrd="0" presId="urn:microsoft.com/office/officeart/2005/8/layout/hierarchy2"/>
    <dgm:cxn modelId="{B2AB9CA5-5373-4127-8F03-78B8AC00656E}" type="presParOf" srcId="{076CED39-AF8E-4C73-904E-47B7B6680D87}" destId="{2BEC3D9F-41AB-4969-9A61-7553B048CCB7}" srcOrd="5" destOrd="0" presId="urn:microsoft.com/office/officeart/2005/8/layout/hierarchy2"/>
    <dgm:cxn modelId="{4737BA8E-2018-4B95-BF91-1CE786924391}" type="presParOf" srcId="{2BEC3D9F-41AB-4969-9A61-7553B048CCB7}" destId="{740B5382-6DAC-4B2D-9246-E3E51762C3A1}" srcOrd="0" destOrd="0" presId="urn:microsoft.com/office/officeart/2005/8/layout/hierarchy2"/>
    <dgm:cxn modelId="{30CB6FB6-5739-4E77-BAD1-6017E6C34274}" type="presParOf" srcId="{2BEC3D9F-41AB-4969-9A61-7553B048CCB7}" destId="{04665A48-067D-4A4C-86D9-76C024CF3E13}" srcOrd="1" destOrd="0" presId="urn:microsoft.com/office/officeart/2005/8/layout/hierarchy2"/>
    <dgm:cxn modelId="{704EE5C5-6DEF-43CF-A1A4-4814CC13EF90}" type="presParOf" srcId="{076CED39-AF8E-4C73-904E-47B7B6680D87}" destId="{D64A790C-0F18-4B28-9014-666D1BE187BC}" srcOrd="6" destOrd="0" presId="urn:microsoft.com/office/officeart/2005/8/layout/hierarchy2"/>
    <dgm:cxn modelId="{9E2F49E3-7AA2-47E0-83CF-790C4BBC9ED3}" type="presParOf" srcId="{D64A790C-0F18-4B28-9014-666D1BE187BC}" destId="{AC3139C5-212B-44BF-A6FF-EE524816AB4B}" srcOrd="0" destOrd="0" presId="urn:microsoft.com/office/officeart/2005/8/layout/hierarchy2"/>
    <dgm:cxn modelId="{C3460AF7-6212-44C7-9114-F660D5EF63D8}" type="presParOf" srcId="{076CED39-AF8E-4C73-904E-47B7B6680D87}" destId="{836B93B1-8F92-4433-A03C-49759C07D81E}" srcOrd="7" destOrd="0" presId="urn:microsoft.com/office/officeart/2005/8/layout/hierarchy2"/>
    <dgm:cxn modelId="{0412447C-5269-42AB-9347-F8E0993EB36A}" type="presParOf" srcId="{836B93B1-8F92-4433-A03C-49759C07D81E}" destId="{B6464B6A-9D2C-4361-8503-72EF14303C77}" srcOrd="0" destOrd="0" presId="urn:microsoft.com/office/officeart/2005/8/layout/hierarchy2"/>
    <dgm:cxn modelId="{2581C3AB-2785-4C9E-AB0D-D3B74264C6B7}" type="presParOf" srcId="{836B93B1-8F92-4433-A03C-49759C07D81E}" destId="{724DFDDB-F937-4986-A290-0A74A7B8A7F4}"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C77D-7210-4083-AC74-2A77104DB091}">
      <dsp:nvSpPr>
        <dsp:cNvPr id="0" name=""/>
        <dsp:cNvSpPr/>
      </dsp:nvSpPr>
      <dsp:spPr>
        <a:xfrm rot="5400000">
          <a:off x="-151505" y="153363"/>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1</a:t>
          </a:r>
        </a:p>
      </dsp:txBody>
      <dsp:txXfrm rot="-5400000">
        <a:off x="1" y="355370"/>
        <a:ext cx="707026" cy="303012"/>
      </dsp:txXfrm>
    </dsp:sp>
    <dsp:sp modelId="{083E838E-B59F-46F4-88F4-6AE8F76FFA48}">
      <dsp:nvSpPr>
        <dsp:cNvPr id="0" name=""/>
        <dsp:cNvSpPr/>
      </dsp:nvSpPr>
      <dsp:spPr>
        <a:xfrm rot="5400000">
          <a:off x="3682850" y="-2973966"/>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437040-35C0-4ECA-BEBA-193C096A43B1}">
      <dsp:nvSpPr>
        <dsp:cNvPr id="0" name=""/>
        <dsp:cNvSpPr/>
      </dsp:nvSpPr>
      <dsp:spPr>
        <a:xfrm rot="5400000">
          <a:off x="-151505" y="1045306"/>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2</a:t>
          </a:r>
        </a:p>
      </dsp:txBody>
      <dsp:txXfrm rot="-5400000">
        <a:off x="1" y="1247313"/>
        <a:ext cx="707026" cy="303012"/>
      </dsp:txXfrm>
    </dsp:sp>
    <dsp:sp modelId="{85E6C687-6848-45AD-A09B-F4FEE106A343}">
      <dsp:nvSpPr>
        <dsp:cNvPr id="0" name=""/>
        <dsp:cNvSpPr/>
      </dsp:nvSpPr>
      <dsp:spPr>
        <a:xfrm rot="5400000">
          <a:off x="3682850" y="-2082023"/>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80005-114C-4206-9394-D27819541552}">
      <dsp:nvSpPr>
        <dsp:cNvPr id="0" name=""/>
        <dsp:cNvSpPr/>
      </dsp:nvSpPr>
      <dsp:spPr>
        <a:xfrm rot="5400000">
          <a:off x="-151505" y="1937249"/>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3</a:t>
          </a:r>
        </a:p>
      </dsp:txBody>
      <dsp:txXfrm rot="-5400000">
        <a:off x="1" y="2139256"/>
        <a:ext cx="707026" cy="303012"/>
      </dsp:txXfrm>
    </dsp:sp>
    <dsp:sp modelId="{B747679D-5BC2-45FC-BD9A-2F977D92BB7D}">
      <dsp:nvSpPr>
        <dsp:cNvPr id="0" name=""/>
        <dsp:cNvSpPr/>
      </dsp:nvSpPr>
      <dsp:spPr>
        <a:xfrm rot="5400000">
          <a:off x="3682850" y="-1190080"/>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CA47E-3640-4700-980D-C9EBC3377898}">
      <dsp:nvSpPr>
        <dsp:cNvPr id="0" name=""/>
        <dsp:cNvSpPr/>
      </dsp:nvSpPr>
      <dsp:spPr>
        <a:xfrm rot="5400000">
          <a:off x="-151505" y="2829191"/>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4</a:t>
          </a:r>
        </a:p>
      </dsp:txBody>
      <dsp:txXfrm rot="-5400000">
        <a:off x="1" y="3031198"/>
        <a:ext cx="707026" cy="303012"/>
      </dsp:txXfrm>
    </dsp:sp>
    <dsp:sp modelId="{FAB6AEBE-0425-44E3-8985-B15923BD59F9}">
      <dsp:nvSpPr>
        <dsp:cNvPr id="0" name=""/>
        <dsp:cNvSpPr/>
      </dsp:nvSpPr>
      <dsp:spPr>
        <a:xfrm rot="5400000">
          <a:off x="3682850" y="-298137"/>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35EFF-855E-49D0-A1A8-C22E595361CF}">
      <dsp:nvSpPr>
        <dsp:cNvPr id="0" name=""/>
        <dsp:cNvSpPr/>
      </dsp:nvSpPr>
      <dsp:spPr>
        <a:xfrm rot="5400000">
          <a:off x="-151505" y="3721134"/>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atin typeface="Cambria" panose="02040503050406030204" pitchFamily="18" charset="0"/>
              <a:ea typeface="Cambria" panose="02040503050406030204" pitchFamily="18" charset="0"/>
            </a:rPr>
            <a:t>5</a:t>
          </a:r>
        </a:p>
      </dsp:txBody>
      <dsp:txXfrm rot="-5400000">
        <a:off x="1" y="3923141"/>
        <a:ext cx="707026" cy="303012"/>
      </dsp:txXfrm>
    </dsp:sp>
    <dsp:sp modelId="{49C8C91F-08C8-452E-A6C0-BC1999C1F014}">
      <dsp:nvSpPr>
        <dsp:cNvPr id="0" name=""/>
        <dsp:cNvSpPr/>
      </dsp:nvSpPr>
      <dsp:spPr>
        <a:xfrm rot="5400000">
          <a:off x="3682850" y="593804"/>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203"/>
          <a:ext cx="2757479" cy="74155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Trồng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và</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bảo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vệ</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rừng</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ngập</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mặn</a:t>
          </a:r>
          <a:endParaRPr lang="en-US" sz="1800" kern="1200" dirty="0">
            <a:latin typeface="Cambria" pitchFamily="18" charset="0"/>
            <a:ea typeface="Cambria" pitchFamily="18" charset="0"/>
          </a:endParaRPr>
        </a:p>
      </dsp:txBody>
      <dsp:txXfrm>
        <a:off x="1832688" y="407403"/>
        <a:ext cx="2685079" cy="669155"/>
      </dsp:txXfrm>
    </dsp:sp>
    <dsp:sp modelId="{6B012C9F-A982-4B4A-96FC-1B3F664ED7EE}">
      <dsp:nvSpPr>
        <dsp:cNvPr id="0" name=""/>
        <dsp:cNvSpPr/>
      </dsp:nvSpPr>
      <dsp:spPr>
        <a:xfrm>
          <a:off x="1780673" y="1187640"/>
          <a:ext cx="2789107" cy="598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Bảo</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vệ</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rạn</a:t>
          </a:r>
          <a:r>
            <a:rPr lang="en-US" sz="1800" kern="1200" dirty="0">
              <a:latin typeface="Cambria" pitchFamily="18" charset="0"/>
              <a:ea typeface="Cambria" pitchFamily="18" charset="0"/>
            </a:rPr>
            <a:t> san </a:t>
          </a:r>
          <a:r>
            <a:rPr lang="en-US" sz="1800" kern="1200" dirty="0" err="1">
              <a:latin typeface="Cambria" pitchFamily="18" charset="0"/>
              <a:ea typeface="Cambria" pitchFamily="18" charset="0"/>
            </a:rPr>
            <a:t>hô</a:t>
          </a:r>
          <a:endParaRPr lang="en-US" sz="1800" kern="1200" dirty="0">
            <a:latin typeface="Cambria" pitchFamily="18" charset="0"/>
            <a:ea typeface="Cambria" pitchFamily="18" charset="0"/>
          </a:endParaRPr>
        </a:p>
      </dsp:txBody>
      <dsp:txXfrm>
        <a:off x="1809895" y="1216862"/>
        <a:ext cx="2730663" cy="540166"/>
      </dsp:txXfrm>
    </dsp:sp>
    <dsp:sp modelId="{ED308772-AA09-45D9-B224-7741F6E2599B}">
      <dsp:nvSpPr>
        <dsp:cNvPr id="0" name=""/>
        <dsp:cNvSpPr/>
      </dsp:nvSpPr>
      <dsp:spPr>
        <a:xfrm>
          <a:off x="1778456" y="1861131"/>
          <a:ext cx="2793543" cy="5990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a:latin typeface="Cambria" pitchFamily="18" charset="0"/>
              <a:ea typeface="Cambria" pitchFamily="18" charset="0"/>
            </a:rPr>
            <a:t>Tuyên truyền bảo vệ môi trường biển đảo</a:t>
          </a:r>
          <a:endParaRPr lang="en-US" sz="1800" kern="1200" dirty="0">
            <a:latin typeface="Cambria" pitchFamily="18" charset="0"/>
            <a:ea typeface="Cambria" pitchFamily="18" charset="0"/>
          </a:endParaRPr>
        </a:p>
      </dsp:txBody>
      <dsp:txXfrm>
        <a:off x="1807699" y="1890374"/>
        <a:ext cx="2735057" cy="540561"/>
      </dsp:txXfrm>
    </dsp:sp>
    <dsp:sp modelId="{46231C38-E278-45F9-B816-F3A414511A6E}">
      <dsp:nvSpPr>
        <dsp:cNvPr id="0" name=""/>
        <dsp:cNvSpPr/>
      </dsp:nvSpPr>
      <dsp:spPr>
        <a:xfrm>
          <a:off x="1771428" y="2535060"/>
          <a:ext cx="2807597" cy="7275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a:latin typeface="Cambria" pitchFamily="18" charset="0"/>
              <a:ea typeface="Cambria" pitchFamily="18" charset="0"/>
            </a:rPr>
            <a:t>Cải</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thiện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tình</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trạng</a:t>
          </a:r>
          <a:r>
            <a:rPr lang="en-US" sz="1800" kern="1200" dirty="0">
              <a:latin typeface="Cambria" pitchFamily="18" charset="0"/>
              <a:ea typeface="Cambria" pitchFamily="18" charset="0"/>
            </a:rPr>
            <a:t> ô </a:t>
          </a:r>
          <a:r>
            <a:rPr lang="en-US" sz="1800" kern="1200" dirty="0" err="1">
              <a:latin typeface="Cambria" pitchFamily="18" charset="0"/>
              <a:ea typeface="Cambria" pitchFamily="18" charset="0"/>
            </a:rPr>
            <a:t>nhiễm</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ven</a:t>
          </a:r>
          <a:r>
            <a:rPr lang="en-US" sz="1800" kern="1200" dirty="0">
              <a:latin typeface="Cambria" pitchFamily="18" charset="0"/>
              <a:ea typeface="Cambria" pitchFamily="18" charset="0"/>
            </a:rPr>
            <a:t> </a:t>
          </a:r>
          <a:r>
            <a:rPr lang="en-US" sz="1800" kern="1200" dirty="0" err="1">
              <a:latin typeface="Cambria" pitchFamily="18" charset="0"/>
              <a:ea typeface="Cambria" pitchFamily="18" charset="0"/>
            </a:rPr>
            <a:t>bờ</a:t>
          </a:r>
          <a:r>
            <a:rPr lang="en-US" sz="1800" kern="1200" dirty="0">
              <a:latin typeface="Cambria" pitchFamily="18" charset="0"/>
              <a:ea typeface="Cambria" pitchFamily="18" charset="0"/>
            </a:rPr>
            <a:t>,... </a:t>
          </a:r>
        </a:p>
      </dsp:txBody>
      <dsp:txXfrm>
        <a:off x="1806946" y="2570578"/>
        <a:ext cx="2736561" cy="656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9763" y="1980565"/>
          <a:ext cx="851707" cy="789407"/>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rgbClr val="FF0000"/>
              </a:solidFill>
              <a:latin typeface="Cambria" pitchFamily="18" charset="0"/>
              <a:ea typeface="Cambria" pitchFamily="18" charset="0"/>
            </a:rPr>
            <a:t>NHÓM 1</a:t>
          </a:r>
        </a:p>
      </dsp:txBody>
      <dsp:txXfrm>
        <a:off x="32884" y="2003686"/>
        <a:ext cx="805465" cy="743165"/>
      </dsp:txXfrm>
    </dsp:sp>
    <dsp:sp modelId="{977D9258-F91B-4ECD-93BD-F70F8E8628FA}">
      <dsp:nvSpPr>
        <dsp:cNvPr id="0" name=""/>
        <dsp:cNvSpPr/>
      </dsp:nvSpPr>
      <dsp:spPr>
        <a:xfrm rot="17318377">
          <a:off x="189285" y="1425618"/>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1389742"/>
        <a:ext cx="98794" cy="98794"/>
      </dsp:txXfrm>
    </dsp:sp>
    <dsp:sp modelId="{983CCE9D-A68F-45B6-B5E3-8C935362A290}">
      <dsp:nvSpPr>
        <dsp:cNvPr id="0" name=""/>
        <dsp:cNvSpPr/>
      </dsp:nvSpPr>
      <dsp:spPr>
        <a:xfrm>
          <a:off x="1492998" y="108306"/>
          <a:ext cx="829762"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Cambria" pitchFamily="18" charset="0"/>
              <a:ea typeface="Cambria" pitchFamily="18" charset="0"/>
            </a:rPr>
            <a:t>Kể</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tên</a:t>
          </a:r>
          <a:endParaRPr lang="en-US" sz="1600" b="1" kern="1200" dirty="0">
            <a:solidFill>
              <a:schemeClr val="tx1"/>
            </a:solidFill>
            <a:latin typeface="Cambria" pitchFamily="18" charset="0"/>
            <a:ea typeface="Cambria" pitchFamily="18" charset="0"/>
          </a:endParaRPr>
        </a:p>
      </dsp:txBody>
      <dsp:txXfrm>
        <a:off x="1516119" y="131427"/>
        <a:ext cx="783520" cy="743165"/>
      </dsp:txXfrm>
    </dsp:sp>
    <dsp:sp modelId="{085DDCEE-9B2A-4FE1-8803-7719DDB3D6CB}">
      <dsp:nvSpPr>
        <dsp:cNvPr id="0" name=""/>
        <dsp:cNvSpPr/>
      </dsp:nvSpPr>
      <dsp:spPr>
        <a:xfrm>
          <a:off x="2322760" y="489488"/>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22735" y="487222"/>
        <a:ext cx="31576" cy="31576"/>
      </dsp:txXfrm>
    </dsp:sp>
    <dsp:sp modelId="{83021AC3-EBE3-4F91-90D4-B475F247BF98}">
      <dsp:nvSpPr>
        <dsp:cNvPr id="0" name=""/>
        <dsp:cNvSpPr/>
      </dsp:nvSpPr>
      <dsp:spPr>
        <a:xfrm>
          <a:off x="2954286" y="130955"/>
          <a:ext cx="5566146" cy="74411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err="1">
              <a:solidFill>
                <a:schemeClr val="tx1"/>
              </a:solidFill>
              <a:latin typeface="Cambria" pitchFamily="18" charset="0"/>
              <a:ea typeface="Cambria" pitchFamily="18" charset="0"/>
            </a:rPr>
            <a:t>Giao</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thông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vận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tải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biển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khai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thác</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khoáng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sản</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làm</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muối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khai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thác</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và</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nuôi</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trồng</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thuỷ</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sản</a:t>
          </a:r>
          <a:r>
            <a:rPr lang="en-US" sz="1600" kern="1200" dirty="0">
              <a:solidFill>
                <a:schemeClr val="tx1"/>
              </a:solidFill>
              <a:latin typeface="Cambria" pitchFamily="18" charset="0"/>
              <a:ea typeface="Cambria" pitchFamily="18" charset="0"/>
            </a:rPr>
            <a:t>, du </a:t>
          </a:r>
          <a:r>
            <a:rPr lang="en-US" sz="1600" kern="1200" dirty="0" err="1">
              <a:solidFill>
                <a:schemeClr val="tx1"/>
              </a:solidFill>
              <a:latin typeface="Cambria" pitchFamily="18" charset="0"/>
              <a:ea typeface="Cambria" pitchFamily="18" charset="0"/>
            </a:rPr>
            <a:t>lịch</a:t>
          </a:r>
          <a:r>
            <a:rPr lang="en-US" sz="1600" kern="1200" dirty="0">
              <a:solidFill>
                <a:schemeClr val="tx1"/>
              </a:solidFill>
              <a:latin typeface="Cambria" pitchFamily="18" charset="0"/>
              <a:ea typeface="Cambria" pitchFamily="18" charset="0"/>
            </a:rPr>
            <a:t> </a:t>
          </a:r>
          <a:r>
            <a:rPr lang="en-US" sz="1600" kern="1200" dirty="0" err="1">
              <a:solidFill>
                <a:schemeClr val="tx1"/>
              </a:solidFill>
              <a:latin typeface="Cambria" pitchFamily="18" charset="0"/>
              <a:ea typeface="Cambria" pitchFamily="18" charset="0"/>
            </a:rPr>
            <a:t>biển</a:t>
          </a:r>
          <a:r>
            <a:rPr lang="en-US" sz="1600" kern="1200" dirty="0">
              <a:solidFill>
                <a:schemeClr val="tx1"/>
              </a:solidFill>
              <a:latin typeface="Cambria" pitchFamily="18" charset="0"/>
              <a:ea typeface="Cambria" pitchFamily="18" charset="0"/>
            </a:rPr>
            <a:t>,....</a:t>
          </a:r>
        </a:p>
      </dsp:txBody>
      <dsp:txXfrm>
        <a:off x="2976080" y="152749"/>
        <a:ext cx="5522558" cy="700523"/>
      </dsp:txXfrm>
    </dsp:sp>
    <dsp:sp modelId="{2C7633BD-46F7-4934-84F1-2C7EF7441B97}">
      <dsp:nvSpPr>
        <dsp:cNvPr id="0" name=""/>
        <dsp:cNvSpPr/>
      </dsp:nvSpPr>
      <dsp:spPr>
        <a:xfrm rot="20242765">
          <a:off x="835156" y="2230174"/>
          <a:ext cx="684157" cy="27043"/>
        </a:xfrm>
        <a:custGeom>
          <a:avLst/>
          <a:gdLst/>
          <a:ahLst/>
          <a:cxnLst/>
          <a:rect l="0" t="0" r="0" b="0"/>
          <a:pathLst>
            <a:path>
              <a:moveTo>
                <a:pt x="0" y="13521"/>
              </a:moveTo>
              <a:lnTo>
                <a:pt x="684157"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60131" y="2226592"/>
        <a:ext cx="34207" cy="34207"/>
      </dsp:txXfrm>
    </dsp:sp>
    <dsp:sp modelId="{E06B0587-1B83-4659-BE19-EEC915595376}">
      <dsp:nvSpPr>
        <dsp:cNvPr id="0" name=""/>
        <dsp:cNvSpPr/>
      </dsp:nvSpPr>
      <dsp:spPr>
        <a:xfrm>
          <a:off x="1492998" y="1717420"/>
          <a:ext cx="820636"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Cambria" pitchFamily="18" charset="0"/>
              <a:ea typeface="Cambria" pitchFamily="18" charset="0"/>
            </a:rPr>
            <a:t>Thuận</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lợi</a:t>
          </a:r>
          <a:endParaRPr lang="en-US" sz="1600" b="1" kern="1200" dirty="0">
            <a:solidFill>
              <a:schemeClr val="tx1"/>
            </a:solidFill>
            <a:latin typeface="Cambria" pitchFamily="18" charset="0"/>
            <a:ea typeface="Cambria" pitchFamily="18" charset="0"/>
          </a:endParaRPr>
        </a:p>
      </dsp:txBody>
      <dsp:txXfrm>
        <a:off x="1516119" y="1740541"/>
        <a:ext cx="774394" cy="743165"/>
      </dsp:txXfrm>
    </dsp:sp>
    <dsp:sp modelId="{82964392-E04C-4F2A-AA76-6ADF30B70BC1}">
      <dsp:nvSpPr>
        <dsp:cNvPr id="0" name=""/>
        <dsp:cNvSpPr/>
      </dsp:nvSpPr>
      <dsp:spPr>
        <a:xfrm>
          <a:off x="2313635" y="2098602"/>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3610" y="2096336"/>
        <a:ext cx="31576" cy="31576"/>
      </dsp:txXfrm>
    </dsp:sp>
    <dsp:sp modelId="{27878769-0129-4843-896D-7774AA003290}">
      <dsp:nvSpPr>
        <dsp:cNvPr id="0" name=""/>
        <dsp:cNvSpPr/>
      </dsp:nvSpPr>
      <dsp:spPr>
        <a:xfrm>
          <a:off x="2945161" y="993477"/>
          <a:ext cx="5515514" cy="22372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kern="1200" dirty="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kern="1200" dirty="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kern="1200" dirty="0">
            <a:solidFill>
              <a:schemeClr val="tx1"/>
            </a:solidFill>
            <a:latin typeface="Cambria" pitchFamily="18" charset="0"/>
            <a:ea typeface="Cambria" pitchFamily="18" charset="0"/>
          </a:endParaRPr>
        </a:p>
      </dsp:txBody>
      <dsp:txXfrm>
        <a:off x="3010689" y="1059005"/>
        <a:ext cx="5384458" cy="2106236"/>
      </dsp:txXfrm>
    </dsp:sp>
    <dsp:sp modelId="{B699459C-72EE-455C-873A-799E9A53FC13}">
      <dsp:nvSpPr>
        <dsp:cNvPr id="0" name=""/>
        <dsp:cNvSpPr/>
      </dsp:nvSpPr>
      <dsp:spPr>
        <a:xfrm rot="4281623">
          <a:off x="189285" y="3297876"/>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3262001"/>
        <a:ext cx="98794" cy="98794"/>
      </dsp:txXfrm>
    </dsp:sp>
    <dsp:sp modelId="{9DCA3AD7-7951-471F-A03A-7095E6E807BA}">
      <dsp:nvSpPr>
        <dsp:cNvPr id="0" name=""/>
        <dsp:cNvSpPr/>
      </dsp:nvSpPr>
      <dsp:spPr>
        <a:xfrm>
          <a:off x="1492998" y="3852823"/>
          <a:ext cx="837119"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tx1"/>
              </a:solidFill>
              <a:latin typeface="Cambria" pitchFamily="18" charset="0"/>
              <a:ea typeface="Cambria" pitchFamily="18" charset="0"/>
            </a:rPr>
            <a:t>Khó</a:t>
          </a:r>
          <a:r>
            <a:rPr lang="en-US" sz="1600" b="1" kern="1200" dirty="0">
              <a:solidFill>
                <a:schemeClr val="tx1"/>
              </a:solidFill>
              <a:latin typeface="Cambria" pitchFamily="18" charset="0"/>
              <a:ea typeface="Cambria" pitchFamily="18" charset="0"/>
            </a:rPr>
            <a:t> </a:t>
          </a:r>
          <a:r>
            <a:rPr lang="en-US" sz="1600" b="1" kern="1200" dirty="0" err="1">
              <a:solidFill>
                <a:schemeClr val="tx1"/>
              </a:solidFill>
              <a:latin typeface="Cambria" pitchFamily="18" charset="0"/>
              <a:ea typeface="Cambria" pitchFamily="18" charset="0"/>
            </a:rPr>
            <a:t>khăn</a:t>
          </a:r>
          <a:endParaRPr lang="en-US" sz="1600" kern="1200" dirty="0"/>
        </a:p>
      </dsp:txBody>
      <dsp:txXfrm>
        <a:off x="1516119" y="3875944"/>
        <a:ext cx="790877" cy="743165"/>
      </dsp:txXfrm>
    </dsp:sp>
    <dsp:sp modelId="{E015C146-2506-4481-A4D5-7B3CD11B341C}">
      <dsp:nvSpPr>
        <dsp:cNvPr id="0" name=""/>
        <dsp:cNvSpPr/>
      </dsp:nvSpPr>
      <dsp:spPr>
        <a:xfrm>
          <a:off x="2330117" y="4234005"/>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30092" y="4231739"/>
        <a:ext cx="31576" cy="31576"/>
      </dsp:txXfrm>
    </dsp:sp>
    <dsp:sp modelId="{E830DF01-FA7C-4A8E-95CC-AC276B40E34D}">
      <dsp:nvSpPr>
        <dsp:cNvPr id="0" name=""/>
        <dsp:cNvSpPr/>
      </dsp:nvSpPr>
      <dsp:spPr>
        <a:xfrm>
          <a:off x="2961644" y="3349181"/>
          <a:ext cx="5558978" cy="17966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kern="1200" dirty="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kern="1200" dirty="0">
            <a:solidFill>
              <a:schemeClr val="tx1"/>
            </a:solidFill>
            <a:latin typeface="Cambria" pitchFamily="18" charset="0"/>
            <a:ea typeface="Cambria" pitchFamily="18" charset="0"/>
          </a:endParaRPr>
        </a:p>
      </dsp:txBody>
      <dsp:txXfrm>
        <a:off x="3014267" y="3401804"/>
        <a:ext cx="5453732" cy="1691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183606" y="3091145"/>
          <a:ext cx="693153" cy="834260"/>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solidFill>
                <a:srgbClr val="FF0000"/>
              </a:solidFill>
              <a:latin typeface="Cambria" pitchFamily="18" charset="0"/>
              <a:ea typeface="Cambria" pitchFamily="18" charset="0"/>
            </a:rPr>
            <a:t>NHÓM 5</a:t>
          </a:r>
        </a:p>
      </dsp:txBody>
      <dsp:txXfrm>
        <a:off x="203908" y="3111447"/>
        <a:ext cx="652549" cy="793656"/>
      </dsp:txXfrm>
    </dsp:sp>
    <dsp:sp modelId="{977D9258-F91B-4ECD-93BD-F70F8E8628FA}">
      <dsp:nvSpPr>
        <dsp:cNvPr id="0" name=""/>
        <dsp:cNvSpPr/>
      </dsp:nvSpPr>
      <dsp:spPr>
        <a:xfrm rot="17854178">
          <a:off x="466367" y="2816750"/>
          <a:ext cx="1527972" cy="28580"/>
        </a:xfrm>
        <a:custGeom>
          <a:avLst/>
          <a:gdLst/>
          <a:ahLst/>
          <a:cxnLst/>
          <a:rect l="0" t="0" r="0" b="0"/>
          <a:pathLst>
            <a:path>
              <a:moveTo>
                <a:pt x="0" y="14290"/>
              </a:moveTo>
              <a:lnTo>
                <a:pt x="1527972"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154" y="2792841"/>
        <a:ext cx="76398" cy="76398"/>
      </dsp:txXfrm>
    </dsp:sp>
    <dsp:sp modelId="{983CCE9D-A68F-45B6-B5E3-8C935362A290}">
      <dsp:nvSpPr>
        <dsp:cNvPr id="0" name=""/>
        <dsp:cNvSpPr/>
      </dsp:nvSpPr>
      <dsp:spPr>
        <a:xfrm>
          <a:off x="1583946" y="1736675"/>
          <a:ext cx="819861"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Thuận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lợi</a:t>
          </a:r>
          <a:endParaRPr lang="en-US" sz="1800" b="1" kern="1200" dirty="0">
            <a:solidFill>
              <a:schemeClr val="tx1"/>
            </a:solidFill>
            <a:latin typeface="Cambria" pitchFamily="18" charset="0"/>
            <a:ea typeface="Cambria" pitchFamily="18" charset="0"/>
          </a:endParaRPr>
        </a:p>
      </dsp:txBody>
      <dsp:txXfrm>
        <a:off x="1607959" y="1760688"/>
        <a:ext cx="771835" cy="786234"/>
      </dsp:txXfrm>
    </dsp:sp>
    <dsp:sp modelId="{BEE14AB2-5155-4062-BDC9-81FC40CC96C5}">
      <dsp:nvSpPr>
        <dsp:cNvPr id="0" name=""/>
        <dsp:cNvSpPr/>
      </dsp:nvSpPr>
      <dsp:spPr>
        <a:xfrm rot="17675491">
          <a:off x="1935620" y="1410357"/>
          <a:ext cx="1603783" cy="28580"/>
        </a:xfrm>
        <a:custGeom>
          <a:avLst/>
          <a:gdLst/>
          <a:ahLst/>
          <a:cxnLst/>
          <a:rect l="0" t="0" r="0" b="0"/>
          <a:pathLst>
            <a:path>
              <a:moveTo>
                <a:pt x="0" y="14290"/>
              </a:moveTo>
              <a:lnTo>
                <a:pt x="1603783"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97417" y="1384553"/>
        <a:ext cx="80189" cy="80189"/>
      </dsp:txXfrm>
    </dsp:sp>
    <dsp:sp modelId="{74752D16-F284-4733-BD06-D81B903FC595}">
      <dsp:nvSpPr>
        <dsp:cNvPr id="0" name=""/>
        <dsp:cNvSpPr/>
      </dsp:nvSpPr>
      <dsp:spPr>
        <a:xfrm>
          <a:off x="3071216" y="4754"/>
          <a:ext cx="5227960" cy="138146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kern="1200" dirty="0">
            <a:solidFill>
              <a:schemeClr val="tx1"/>
            </a:solidFill>
            <a:latin typeface="Cambria" pitchFamily="18" charset="0"/>
            <a:ea typeface="Cambria" pitchFamily="18" charset="0"/>
          </a:endParaRPr>
        </a:p>
      </dsp:txBody>
      <dsp:txXfrm>
        <a:off x="3111678" y="45216"/>
        <a:ext cx="5147036" cy="1300544"/>
      </dsp:txXfrm>
    </dsp:sp>
    <dsp:sp modelId="{085DDCEE-9B2A-4FE1-8803-7719DDB3D6CB}">
      <dsp:nvSpPr>
        <dsp:cNvPr id="0" name=""/>
        <dsp:cNvSpPr/>
      </dsp:nvSpPr>
      <dsp:spPr>
        <a:xfrm rot="20908563">
          <a:off x="2396942" y="2071477"/>
          <a:ext cx="681139" cy="28580"/>
        </a:xfrm>
        <a:custGeom>
          <a:avLst/>
          <a:gdLst/>
          <a:ahLst/>
          <a:cxnLst/>
          <a:rect l="0" t="0" r="0" b="0"/>
          <a:pathLst>
            <a:path>
              <a:moveTo>
                <a:pt x="0" y="14290"/>
              </a:moveTo>
              <a:lnTo>
                <a:pt x="681139"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0483" y="2068739"/>
        <a:ext cx="34056" cy="34056"/>
      </dsp:txXfrm>
    </dsp:sp>
    <dsp:sp modelId="{83021AC3-EBE3-4F91-90D4-B475F247BF98}">
      <dsp:nvSpPr>
        <dsp:cNvPr id="0" name=""/>
        <dsp:cNvSpPr/>
      </dsp:nvSpPr>
      <dsp:spPr>
        <a:xfrm>
          <a:off x="3071216" y="1511362"/>
          <a:ext cx="5235786" cy="10127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kern="1200" dirty="0">
            <a:solidFill>
              <a:schemeClr val="tx1"/>
            </a:solidFill>
            <a:latin typeface="Cambria" pitchFamily="18" charset="0"/>
            <a:ea typeface="Cambria" pitchFamily="18" charset="0"/>
          </a:endParaRPr>
        </a:p>
      </dsp:txBody>
      <dsp:txXfrm>
        <a:off x="3100878" y="1541024"/>
        <a:ext cx="5176462" cy="953410"/>
      </dsp:txXfrm>
    </dsp:sp>
    <dsp:sp modelId="{142C5528-37A7-4D4E-8941-C36CA8DB1D6B}">
      <dsp:nvSpPr>
        <dsp:cNvPr id="0" name=""/>
        <dsp:cNvSpPr/>
      </dsp:nvSpPr>
      <dsp:spPr>
        <a:xfrm rot="3214011">
          <a:off x="2175611" y="2591593"/>
          <a:ext cx="1123801" cy="28580"/>
        </a:xfrm>
        <a:custGeom>
          <a:avLst/>
          <a:gdLst/>
          <a:ahLst/>
          <a:cxnLst/>
          <a:rect l="0" t="0" r="0" b="0"/>
          <a:pathLst>
            <a:path>
              <a:moveTo>
                <a:pt x="0" y="14290"/>
              </a:moveTo>
              <a:lnTo>
                <a:pt x="1123801"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9417" y="2577788"/>
        <a:ext cx="56190" cy="56190"/>
      </dsp:txXfrm>
    </dsp:sp>
    <dsp:sp modelId="{740B5382-6DAC-4B2D-9246-E3E51762C3A1}">
      <dsp:nvSpPr>
        <dsp:cNvPr id="0" name=""/>
        <dsp:cNvSpPr/>
      </dsp:nvSpPr>
      <dsp:spPr>
        <a:xfrm>
          <a:off x="3071216" y="2649235"/>
          <a:ext cx="5235786" cy="81745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kern="1200" dirty="0">
              <a:solidFill>
                <a:schemeClr val="tx1"/>
              </a:solidFill>
              <a:latin typeface="Cambria" pitchFamily="18" charset="0"/>
              <a:ea typeface="Cambria" pitchFamily="18" charset="0"/>
            </a:rPr>
            <a:t>.</a:t>
          </a:r>
        </a:p>
      </dsp:txBody>
      <dsp:txXfrm>
        <a:off x="3095158" y="2673177"/>
        <a:ext cx="5187902" cy="769566"/>
      </dsp:txXfrm>
    </dsp:sp>
    <dsp:sp modelId="{D64A790C-0F18-4B28-9014-666D1BE187BC}">
      <dsp:nvSpPr>
        <dsp:cNvPr id="0" name=""/>
        <dsp:cNvSpPr/>
      </dsp:nvSpPr>
      <dsp:spPr>
        <a:xfrm rot="4175329">
          <a:off x="1780668" y="3036283"/>
          <a:ext cx="1913688" cy="28580"/>
        </a:xfrm>
        <a:custGeom>
          <a:avLst/>
          <a:gdLst/>
          <a:ahLst/>
          <a:cxnLst/>
          <a:rect l="0" t="0" r="0" b="0"/>
          <a:pathLst>
            <a:path>
              <a:moveTo>
                <a:pt x="0" y="14290"/>
              </a:moveTo>
              <a:lnTo>
                <a:pt x="191368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689669" y="3002731"/>
        <a:ext cx="95684" cy="95684"/>
      </dsp:txXfrm>
    </dsp:sp>
    <dsp:sp modelId="{B6464B6A-9D2C-4361-8503-72EF14303C77}">
      <dsp:nvSpPr>
        <dsp:cNvPr id="0" name=""/>
        <dsp:cNvSpPr/>
      </dsp:nvSpPr>
      <dsp:spPr>
        <a:xfrm>
          <a:off x="3071216" y="3591825"/>
          <a:ext cx="5235786" cy="71103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kern="1200" dirty="0">
            <a:solidFill>
              <a:schemeClr val="tx1"/>
            </a:solidFill>
            <a:latin typeface="Cambria" pitchFamily="18" charset="0"/>
            <a:ea typeface="Cambria" pitchFamily="18" charset="0"/>
          </a:endParaRPr>
        </a:p>
      </dsp:txBody>
      <dsp:txXfrm>
        <a:off x="3092041" y="3612650"/>
        <a:ext cx="5194136" cy="669381"/>
      </dsp:txXfrm>
    </dsp:sp>
    <dsp:sp modelId="{2C7633BD-46F7-4934-84F1-2C7EF7441B97}">
      <dsp:nvSpPr>
        <dsp:cNvPr id="0" name=""/>
        <dsp:cNvSpPr/>
      </dsp:nvSpPr>
      <dsp:spPr>
        <a:xfrm rot="3713545">
          <a:off x="479830" y="4155995"/>
          <a:ext cx="1501046" cy="28580"/>
        </a:xfrm>
        <a:custGeom>
          <a:avLst/>
          <a:gdLst/>
          <a:ahLst/>
          <a:cxnLst/>
          <a:rect l="0" t="0" r="0" b="0"/>
          <a:pathLst>
            <a:path>
              <a:moveTo>
                <a:pt x="0" y="14290"/>
              </a:moveTo>
              <a:lnTo>
                <a:pt x="1501046"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827" y="4132759"/>
        <a:ext cx="75052" cy="75052"/>
      </dsp:txXfrm>
    </dsp:sp>
    <dsp:sp modelId="{E06B0587-1B83-4659-BE19-EEC915595376}">
      <dsp:nvSpPr>
        <dsp:cNvPr id="0" name=""/>
        <dsp:cNvSpPr/>
      </dsp:nvSpPr>
      <dsp:spPr>
        <a:xfrm>
          <a:off x="1583946" y="4415165"/>
          <a:ext cx="717430"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a:solidFill>
                <a:schemeClr val="tx1"/>
              </a:solidFill>
              <a:latin typeface="Cambria" pitchFamily="18" charset="0"/>
              <a:ea typeface="Cambria" pitchFamily="18" charset="0"/>
            </a:rPr>
            <a:t>Khó</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khăn</a:t>
          </a:r>
          <a:endParaRPr lang="en-US" sz="1800" b="1" kern="1200" dirty="0">
            <a:solidFill>
              <a:schemeClr val="tx1"/>
            </a:solidFill>
            <a:latin typeface="Cambria" pitchFamily="18" charset="0"/>
            <a:ea typeface="Cambria" pitchFamily="18" charset="0"/>
          </a:endParaRPr>
        </a:p>
      </dsp:txBody>
      <dsp:txXfrm>
        <a:off x="1604959" y="4436178"/>
        <a:ext cx="675404" cy="792234"/>
      </dsp:txXfrm>
    </dsp:sp>
    <dsp:sp modelId="{516AF49E-EFD9-4C3D-9038-3141FA588384}">
      <dsp:nvSpPr>
        <dsp:cNvPr id="0" name=""/>
        <dsp:cNvSpPr/>
      </dsp:nvSpPr>
      <dsp:spPr>
        <a:xfrm>
          <a:off x="2301377" y="4818005"/>
          <a:ext cx="667408" cy="28580"/>
        </a:xfrm>
        <a:custGeom>
          <a:avLst/>
          <a:gdLst/>
          <a:ahLst/>
          <a:cxnLst/>
          <a:rect l="0" t="0" r="0" b="0"/>
          <a:pathLst>
            <a:path>
              <a:moveTo>
                <a:pt x="0" y="14290"/>
              </a:moveTo>
              <a:lnTo>
                <a:pt x="66740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8396" y="4815610"/>
        <a:ext cx="33370" cy="33370"/>
      </dsp:txXfrm>
    </dsp:sp>
    <dsp:sp modelId="{8ABD9155-0C2D-4925-B73A-7F453F57773A}">
      <dsp:nvSpPr>
        <dsp:cNvPr id="0" name=""/>
        <dsp:cNvSpPr/>
      </dsp:nvSpPr>
      <dsp:spPr>
        <a:xfrm>
          <a:off x="2968785" y="4427996"/>
          <a:ext cx="5202349" cy="8085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kern="1200" dirty="0">
            <a:solidFill>
              <a:schemeClr val="tx1"/>
            </a:solidFill>
            <a:latin typeface="Cambria" pitchFamily="18" charset="0"/>
            <a:ea typeface="Cambria" pitchFamily="18" charset="0"/>
          </a:endParaRPr>
        </a:p>
      </dsp:txBody>
      <dsp:txXfrm>
        <a:off x="2992468" y="4451679"/>
        <a:ext cx="5154983" cy="7612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5/4/2024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5/4/2024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5/4/2024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5/4/2024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5/4/2024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5/4/2024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5/4/2024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9.png"/><Relationship Id="rId10" Type="http://schemas.openxmlformats.org/officeDocument/2006/relationships/image" Target="../media/image22.png"/><Relationship Id="rId4" Type="http://schemas.openxmlformats.org/officeDocument/2006/relationships/image" Target="../media/image8.jpeg"/><Relationship Id="rId9"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diagramQuickStyle" Target="../diagrams/quickStyle2.xml"/><Relationship Id="rId2" Type="http://schemas.openxmlformats.org/officeDocument/2006/relationships/image" Target="../media/image7.png"/><Relationship Id="rId16"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9.png"/><Relationship Id="rId15" Type="http://schemas.openxmlformats.org/officeDocument/2006/relationships/image" Target="../media/image26.png"/><Relationship Id="rId10" Type="http://schemas.openxmlformats.org/officeDocument/2006/relationships/diagramData" Target="../diagrams/data2.xml"/><Relationship Id="rId4" Type="http://schemas.openxmlformats.org/officeDocument/2006/relationships/image" Target="../media/image8.jpeg"/><Relationship Id="rId9" Type="http://schemas.openxmlformats.org/officeDocument/2006/relationships/image" Target="../media/image24.jpeg"/><Relationship Id="rId14"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image" Target="../media/image8.jpeg"/><Relationship Id="rId9"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8.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png"/><Relationship Id="rId7" Type="http://schemas.openxmlformats.org/officeDocument/2006/relationships/diagramQuickStyle" Target="../diagrams/quickStyle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8.jpe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9.png"/><Relationship Id="rId10" Type="http://schemas.openxmlformats.org/officeDocument/2006/relationships/image" Target="../media/image35.png"/><Relationship Id="rId4" Type="http://schemas.openxmlformats.org/officeDocument/2006/relationships/image" Target="../media/image8.jpeg"/><Relationship Id="rId9" Type="http://schemas.openxmlformats.org/officeDocument/2006/relationships/image" Target="../media/image11.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8.jpeg"/><Relationship Id="rId9" Type="http://schemas.openxmlformats.org/officeDocument/2006/relationships/image" Target="../media/image11.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9.png"/><Relationship Id="rId10" Type="http://schemas.openxmlformats.org/officeDocument/2006/relationships/image" Target="../media/image37.png"/><Relationship Id="rId4" Type="http://schemas.openxmlformats.org/officeDocument/2006/relationships/image" Target="../media/image8.jpeg"/><Relationship Id="rId9" Type="http://schemas.openxmlformats.org/officeDocument/2006/relationships/image" Target="../media/image11.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9.png"/><Relationship Id="rId10" Type="http://schemas.openxmlformats.org/officeDocument/2006/relationships/image" Target="../media/image38.png"/><Relationship Id="rId4" Type="http://schemas.openxmlformats.org/officeDocument/2006/relationships/image" Target="../media/image8.jpeg"/><Relationship Id="rId9" Type="http://schemas.openxmlformats.org/officeDocument/2006/relationships/image" Target="../media/image11.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40.png"/><Relationship Id="rId4" Type="http://schemas.openxmlformats.org/officeDocument/2006/relationships/image" Target="../media/image8.jpeg"/><Relationship Id="rId9" Type="http://schemas.openxmlformats.org/officeDocument/2006/relationships/image" Target="../media/image11.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41.png"/><Relationship Id="rId4" Type="http://schemas.openxmlformats.org/officeDocument/2006/relationships/image" Target="../media/image8.jpeg"/><Relationship Id="rId9" Type="http://schemas.openxmlformats.org/officeDocument/2006/relationships/image" Target="../media/image1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2.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9.pn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5.jpeg"/><Relationship Id="rId4" Type="http://schemas.openxmlformats.org/officeDocument/2006/relationships/image" Target="../media/image8.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9.png"/><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8.jpeg"/><Relationship Id="rId9" Type="http://schemas.openxmlformats.org/officeDocument/2006/relationships/image" Target="../media/image11.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9.png"/><Relationship Id="rId10" Type="http://schemas.openxmlformats.org/officeDocument/2006/relationships/image" Target="../media/image20.png"/><Relationship Id="rId4" Type="http://schemas.openxmlformats.org/officeDocument/2006/relationships/image" Target="../media/image8.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BẢO VỆ CHỦ QUYỀN, CÁC QUYỀN VÀ LỢI ÍCH HỢP PHÁP </a:t>
            </a:r>
            <a:br>
              <a:rPr lang="en-US" sz="2800" b="1" dirty="0">
                <a:ln w="10541" cmpd="sng">
                  <a:solidFill>
                    <a:schemeClr val="accent1">
                      <a:shade val="88000"/>
                      <a:satMod val="110000"/>
                    </a:schemeClr>
                  </a:solidFill>
                  <a:prstDash val="solid"/>
                </a:ln>
                <a:solidFill>
                  <a:srgbClr val="FF0000"/>
                </a:solidFill>
                <a:latin typeface="Cambria" pitchFamily="18" charset="0"/>
              </a:rPr>
            </a:br>
            <a:r>
              <a:rPr lang="en-US" sz="2800" b="1" dirty="0">
                <a:ln w="10541" cmpd="sng">
                  <a:solidFill>
                    <a:schemeClr val="accent1">
                      <a:shade val="88000"/>
                      <a:satMod val="110000"/>
                    </a:schemeClr>
                  </a:solidFill>
                  <a:prstDash val="solid"/>
                </a:ln>
                <a:solidFill>
                  <a:srgbClr val="FF0000"/>
                </a:solidFill>
                <a:latin typeface="Cambria" pitchFamily="18" charset="0"/>
              </a:rPr>
              <a:t>CỦA VIỆT NAM Ở BIỂN ĐÔNG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CHỦ ĐỀ 2</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GV dạy: </a:t>
            </a:r>
            <a:r>
              <a:rPr lang="en-US" sz="2500" b="1" dirty="0" smtClean="0">
                <a:ln w="10541" cmpd="sng">
                  <a:solidFill>
                    <a:schemeClr val="accent1">
                      <a:shade val="88000"/>
                      <a:satMod val="110000"/>
                    </a:schemeClr>
                  </a:solidFill>
                  <a:prstDash val="solid"/>
                </a:ln>
                <a:solidFill>
                  <a:srgbClr val="002060"/>
                </a:solidFill>
                <a:latin typeface="Cambria" pitchFamily="18" charset="0"/>
              </a:rPr>
              <a:t>Vũ Thị Thủy</a:t>
            </a:r>
            <a:endParaRPr lang="en-US" sz="2500" b="1" dirty="0">
              <a:ln w="10541" cmpd="sng">
                <a:solidFill>
                  <a:schemeClr val="accent1">
                    <a:shade val="88000"/>
                    <a:satMod val="110000"/>
                  </a:schemeClr>
                </a:solidFill>
                <a:prstDash val="solid"/>
              </a:ln>
              <a:solidFill>
                <a:srgbClr val="002060"/>
              </a:solidFill>
              <a:latin typeface="Cambria" pitchFamily="18" charset="0"/>
            </a:endParaRPr>
          </a:p>
          <a:p>
            <a:pPr algn="l"/>
            <a:r>
              <a:rPr lang="en-US" sz="2500" b="1" dirty="0" err="1">
                <a:ln w="10541" cmpd="sng">
                  <a:solidFill>
                    <a:schemeClr val="accent1">
                      <a:shade val="88000"/>
                      <a:satMod val="110000"/>
                    </a:schemeClr>
                  </a:solidFill>
                  <a:prstDash val="solid"/>
                </a:ln>
                <a:solidFill>
                  <a:srgbClr val="002060"/>
                </a:solidFill>
                <a:latin typeface="Cambria" pitchFamily="18" charset="0"/>
              </a:rPr>
              <a:t>Lớp</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a:ln w="10541" cmpd="sng">
                  <a:solidFill>
                    <a:schemeClr val="accent1">
                      <a:shade val="88000"/>
                      <a:satMod val="110000"/>
                    </a:schemeClr>
                  </a:solidFill>
                  <a:prstDash val="solid"/>
                </a:ln>
                <a:solidFill>
                  <a:srgbClr val="002060"/>
                </a:solidFill>
                <a:latin typeface="Cambria" pitchFamily="18" charset="0"/>
              </a:rPr>
              <a:t>dạy</a:t>
            </a:r>
            <a:r>
              <a:rPr lang="en-US" sz="2500" b="1" dirty="0">
                <a:ln w="10541" cmpd="sng">
                  <a:solidFill>
                    <a:schemeClr val="accent1">
                      <a:shade val="88000"/>
                      <a:satMod val="110000"/>
                    </a:schemeClr>
                  </a:solidFill>
                  <a:prstDash val="solid"/>
                </a:ln>
                <a:solidFill>
                  <a:srgbClr val="002060"/>
                </a:solidFill>
                <a:latin typeface="Cambria" pitchFamily="18" charset="0"/>
              </a:rPr>
              <a:t>: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30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kiến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thức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đã</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học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ô</a:t>
            </a:r>
            <a:r>
              <a:rPr lang="vi-VN" sz="2400" i="1" dirty="0">
                <a:solidFill>
                  <a:srgbClr val="FF0000"/>
                </a:solidFill>
                <a:latin typeface="Cambria" panose="02040503050406030204" pitchFamily="18" charset="0"/>
                <a:ea typeface="Cambria" panose="02040503050406030204" pitchFamily="18" charset="0"/>
              </a:rPr>
              <a:t> nhiễm môi trường biển gây ra những hậu quả gì?</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70744"/>
            <a:ext cx="3657601" cy="2677656"/>
          </a:xfrm>
          <a:prstGeom prst="rect">
            <a:avLst/>
          </a:prstGeom>
          <a:solidFill>
            <a:srgbClr val="FFCCFF"/>
          </a:solidFill>
          <a:ln w="12700">
            <a:solidFill>
              <a:srgbClr val="0070C0"/>
            </a:solidFill>
          </a:ln>
        </p:spPr>
        <p:txBody>
          <a:bodyPr wrap="square">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Phá hoại môi trường sống của sinh vật, làm tuyệt chủng một số loại hản sản, sinh vật gần bờ. </a:t>
            </a:r>
            <a:endParaRPr lang="en-US" sz="2400" dirty="0">
              <a:latin typeface="Cambria" panose="02040503050406030204" pitchFamily="18" charset="0"/>
              <a:ea typeface="Cambria" panose="02040503050406030204" pitchFamily="18" charset="0"/>
            </a:endParaRP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Gây 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ở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a:t>
            </a:r>
            <a:r>
              <a:rPr lang="en-US" dirty="0">
                <a:latin typeface="Cambria" pitchFamily="18" charset="0"/>
                <a:ea typeface="Cambria" pitchFamily="18" charset="0"/>
              </a:rPr>
              <a:t> </a:t>
            </a:r>
            <a:r>
              <a:rPr lang="en-US" dirty="0" err="1">
                <a:latin typeface="Cambria" pitchFamily="18" charset="0"/>
                <a:ea typeface="Cambria" pitchFamily="18" charset="0"/>
              </a:rPr>
              <a:t>chết</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Vũng</a:t>
            </a:r>
            <a:r>
              <a:rPr lang="en-US" dirty="0">
                <a:latin typeface="Cambria" pitchFamily="18" charset="0"/>
                <a:ea typeface="Cambria" pitchFamily="18" charset="0"/>
              </a:rPr>
              <a:t> </a:t>
            </a:r>
            <a:r>
              <a:rPr lang="en-US" dirty="0" err="1">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051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kiến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thức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đã</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học</a:t>
            </a:r>
            <a:r>
              <a:rPr lang="en-US" sz="1900" i="1" dirty="0">
                <a:solidFill>
                  <a:srgbClr val="FF0000"/>
                </a:solidFill>
                <a:latin typeface="Cambria" panose="02040503050406030204" pitchFamily="18" charset="0"/>
                <a:ea typeface="Cambria" panose="02040503050406030204" pitchFamily="18" charset="0"/>
              </a:rPr>
              <a:t> , n</a:t>
            </a:r>
            <a:r>
              <a:rPr lang="vi-VN" sz="1900" i="1" dirty="0">
                <a:solidFill>
                  <a:srgbClr val="FF0000"/>
                </a:solidFill>
                <a:latin typeface="Cambria" panose="02040503050406030204" pitchFamily="18" charset="0"/>
                <a:ea typeface="Cambria" panose="02040503050406030204" pitchFamily="18" charset="0"/>
              </a:rPr>
              <a:t>êu các biện pháp bảo vệ môi trường biển đảo </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nước 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5240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Dọn</a:t>
            </a:r>
            <a:r>
              <a:rPr lang="en-US" dirty="0">
                <a:latin typeface="Cambria" pitchFamily="18" charset="0"/>
                <a:ea typeface="Cambria" pitchFamily="18" charset="0"/>
              </a:rPr>
              <a:t> </a:t>
            </a:r>
            <a:r>
              <a:rPr lang="en-US" dirty="0" err="1">
                <a:latin typeface="Cambria" pitchFamily="18" charset="0"/>
                <a:ea typeface="Cambria" pitchFamily="18" charset="0"/>
              </a:rPr>
              <a:t>vệ</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bãi</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81599" y="3505200"/>
            <a:ext cx="3886201" cy="338554"/>
          </a:xfrm>
          <a:prstGeom prst="rect">
            <a:avLst/>
          </a:prstGeom>
          <a:noFill/>
        </p:spPr>
        <p:txBody>
          <a:bodyPr wrap="square" rtlCol="0">
            <a:spAutoFit/>
          </a:bodyPr>
          <a:lstStyle/>
          <a:p>
            <a:pPr algn="ctr"/>
            <a:r>
              <a:rPr lang="en-US" sz="1600" dirty="0" err="1">
                <a:latin typeface="Cambria" pitchFamily="18" charset="0"/>
                <a:ea typeface="Cambria" pitchFamily="18" charset="0"/>
              </a:rPr>
              <a:t>Tuyên</a:t>
            </a:r>
            <a:r>
              <a:rPr lang="en-US" sz="1600" dirty="0">
                <a:latin typeface="Cambria" pitchFamily="18" charset="0"/>
                <a:ea typeface="Cambria" pitchFamily="18" charset="0"/>
              </a:rPr>
              <a:t> </a:t>
            </a:r>
            <a:r>
              <a:rPr lang="en-US" sz="1600" dirty="0" err="1">
                <a:latin typeface="Cambria" pitchFamily="18" charset="0"/>
                <a:ea typeface="Cambria" pitchFamily="18" charset="0"/>
              </a:rPr>
              <a:t>truyền</a:t>
            </a:r>
            <a:r>
              <a:rPr lang="en-US" sz="1600" dirty="0">
                <a:latin typeface="Cambria" pitchFamily="18" charset="0"/>
                <a:ea typeface="Cambria" pitchFamily="18" charset="0"/>
              </a:rPr>
              <a:t> </a:t>
            </a:r>
            <a:r>
              <a:rPr lang="en-US" sz="1600" dirty="0" err="1">
                <a:latin typeface="Cambria" pitchFamily="18" charset="0"/>
                <a:ea typeface="Cambria" pitchFamily="18" charset="0"/>
              </a:rPr>
              <a:t>bảo</a:t>
            </a:r>
            <a:r>
              <a:rPr lang="en-US" sz="1600" dirty="0">
                <a:latin typeface="Cambria" pitchFamily="18" charset="0"/>
                <a:ea typeface="Cambria" pitchFamily="18" charset="0"/>
              </a:rPr>
              <a:t> </a:t>
            </a:r>
            <a:r>
              <a:rPr lang="en-US" sz="1600" dirty="0" err="1">
                <a:latin typeface="Cambria" pitchFamily="18" charset="0"/>
                <a:ea typeface="Cambria" pitchFamily="18" charset="0"/>
              </a:rPr>
              <a:t>vệ</a:t>
            </a:r>
            <a:r>
              <a:rPr lang="en-US" sz="1600" dirty="0">
                <a:latin typeface="Cambria" pitchFamily="18" charset="0"/>
                <a:ea typeface="Cambria" pitchFamily="18" charset="0"/>
              </a:rPr>
              <a:t> </a:t>
            </a:r>
            <a:r>
              <a:rPr lang="en-US" sz="1600" dirty="0" err="1">
                <a:latin typeface="Cambria" pitchFamily="18" charset="0"/>
                <a:ea typeface="Cambria" pitchFamily="18" charset="0"/>
              </a:rPr>
              <a:t>môi</a:t>
            </a:r>
            <a:r>
              <a:rPr lang="en-US" sz="1600" dirty="0">
                <a:latin typeface="Cambria" pitchFamily="18" charset="0"/>
                <a:ea typeface="Cambria" pitchFamily="18" charset="0"/>
              </a:rPr>
              <a:t> </a:t>
            </a:r>
            <a:r>
              <a:rPr lang="en-US" sz="1600" dirty="0" err="1">
                <a:latin typeface="Cambria" pitchFamily="18" charset="0"/>
                <a:ea typeface="Cambria" pitchFamily="18" charset="0"/>
              </a:rPr>
              <a:t>trường</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513472332"/>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1295399"/>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1969" y="40386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078980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5186214"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Đặc</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điểm</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môi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trường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84664"/>
            <a:ext cx="6557814" cy="2015936"/>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Môi trường biển đảo nước ta có đặc điểm đặc trưng là nước biển sạch và không khí trong lành.</a:t>
            </a:r>
          </a:p>
          <a:p>
            <a:pPr algn="just">
              <a:spcBef>
                <a:spcPts val="600"/>
              </a:spcBef>
              <a:spcAft>
                <a:spcPts val="0"/>
              </a:spcAft>
            </a:pPr>
            <a:r>
              <a:rPr lang="vi-VN" sz="2400" dirty="0">
                <a:latin typeface="Cambria" pitchFamily="18" charset="0"/>
                <a:ea typeface="Cambria" pitchFamily="18" charset="0"/>
              </a:rPr>
              <a:t>- Hiện nay, ở một số nơi đã xảy ra hiện tượng sạt lở bờ biển, tăng lượng chất thải gây ô nhiễm môi trường, suy giảm hệ sinh thái biển. </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16412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các</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hình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k</a:t>
            </a:r>
            <a:r>
              <a:rPr lang="vi-VN" sz="2100" i="1" dirty="0">
                <a:solidFill>
                  <a:srgbClr val="FF0000"/>
                </a:solidFill>
                <a:latin typeface="Cambria" panose="02040503050406030204" pitchFamily="18" charset="0"/>
                <a:ea typeface="Cambria" panose="02040503050406030204" pitchFamily="18" charset="0"/>
              </a:rPr>
              <a:t>ể tên các tài nguyên ở vùng biển, đảo</a:t>
            </a:r>
            <a:r>
              <a:rPr lang="en-US" sz="2100" i="1" dirty="0">
                <a:solidFill>
                  <a:srgbClr val="FF0000"/>
                </a:solidFill>
                <a:latin typeface="Cambria" panose="02040503050406030204" pitchFamily="18" charset="0"/>
                <a:ea typeface="Cambria" panose="02040503050406030204" pitchFamily="18" charset="0"/>
              </a:rPr>
              <a:t>   </a:t>
            </a:r>
            <a:r>
              <a:rPr lang="vi-VN" sz="2100" i="1" dirty="0">
                <a:solidFill>
                  <a:srgbClr val="FF0000"/>
                </a:solidFill>
                <a:latin typeface="Cambria" panose="02040503050406030204" pitchFamily="18" charset="0"/>
                <a:ea typeface="Cambria" panose="02040503050406030204" pitchFamily="18" charset="0"/>
              </a:rPr>
              <a:t>nước 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895600"/>
            <a:ext cx="3657601" cy="3647152"/>
          </a:xfrm>
          <a:prstGeom prst="rect">
            <a:avLst/>
          </a:prstGeom>
          <a:solidFill>
            <a:srgbClr val="FFCCFF"/>
          </a:solidFill>
          <a:ln w="12700">
            <a:solidFill>
              <a:srgbClr val="0070C0"/>
            </a:solidFill>
          </a:ln>
        </p:spPr>
        <p:txBody>
          <a:bodyPr wrap="square">
            <a:spAutoFit/>
          </a:bodyPr>
          <a:lstStyle/>
          <a:p>
            <a:pPr algn="just"/>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Nhiều</a:t>
            </a:r>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loài hải sản, trong đó có rất nhiều loài có giá trị kinh tế cao</a:t>
            </a:r>
            <a:r>
              <a:rPr lang="en-US" sz="2100" dirty="0">
                <a:latin typeface="Cambria" panose="02040503050406030204" pitchFamily="18" charset="0"/>
                <a:ea typeface="Cambria" panose="02040503050406030204" pitchFamily="18" charset="0"/>
              </a:rPr>
              <a:t>.</a:t>
            </a:r>
          </a:p>
          <a:p>
            <a:pPr algn="just"/>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Là nguồn cung cấp muối vô tận. Các khoáng sản có trữ lượng tương đối lớn như: dầu mỏ, khí tự nhiên, cát thuỷ tinh, ti-tan,...</a:t>
            </a:r>
            <a:endParaRPr lang="en-US" sz="2100" dirty="0">
              <a:latin typeface="Cambria" panose="02040503050406030204" pitchFamily="18" charset="0"/>
              <a:ea typeface="Cambria" panose="02040503050406030204" pitchFamily="18" charset="0"/>
            </a:endParaRPr>
          </a:p>
          <a:p>
            <a:pPr algn="just"/>
            <a:r>
              <a:rPr lang="vi-VN" sz="2100" dirty="0">
                <a:latin typeface="Cambria" panose="02040503050406030204" pitchFamily="18" charset="0"/>
                <a:ea typeface="Cambria" panose="02040503050406030204" pitchFamily="18" charset="0"/>
              </a:rPr>
              <a:t>- Nguồn tài nguyên du lịch biển đặc sắc và đa dạng: các bãi biển đẹp, các vịnh biển,...</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Cát</a:t>
            </a:r>
            <a:r>
              <a:rPr lang="en-US" dirty="0">
                <a:latin typeface="Cambria" pitchFamily="18" charset="0"/>
                <a:ea typeface="Cambria" pitchFamily="18" charset="0"/>
              </a:rPr>
              <a:t> </a:t>
            </a:r>
            <a:r>
              <a:rPr lang="en-US" dirty="0" err="1">
                <a:latin typeface="Cambria" pitchFamily="18" charset="0"/>
                <a:ea typeface="Cambria" pitchFamily="18" charset="0"/>
              </a:rPr>
              <a:t>trắng</a:t>
            </a:r>
            <a:r>
              <a:rPr lang="en-US" dirty="0">
                <a:latin typeface="Cambria" pitchFamily="18" charset="0"/>
                <a:ea typeface="Cambria" pitchFamily="18" charset="0"/>
              </a:rPr>
              <a:t> </a:t>
            </a:r>
            <a:r>
              <a:rPr lang="en-US" dirty="0" err="1">
                <a:latin typeface="Cambria" pitchFamily="18" charset="0"/>
                <a:ea typeface="Cambria" pitchFamily="18" charset="0"/>
              </a:rPr>
              <a:t>Khánh</a:t>
            </a:r>
            <a:r>
              <a:rPr lang="en-US" dirty="0">
                <a:latin typeface="Cambria" pitchFamily="18" charset="0"/>
                <a:ea typeface="Cambria" pitchFamily="18" charset="0"/>
              </a:rPr>
              <a:t> </a:t>
            </a:r>
            <a:r>
              <a:rPr lang="en-US" dirty="0" err="1">
                <a:latin typeface="Cambria" pitchFamily="18" charset="0"/>
                <a:ea typeface="Cambria" pitchFamily="18" charset="0"/>
              </a:rPr>
              <a:t>Hòa</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Hải</a:t>
            </a:r>
            <a:r>
              <a:rPr lang="en-US" dirty="0">
                <a:latin typeface="Cambria" pitchFamily="18" charset="0"/>
                <a:ea typeface="Cambria" pitchFamily="18" charset="0"/>
              </a:rPr>
              <a:t> </a:t>
            </a: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giá</a:t>
            </a:r>
            <a:r>
              <a:rPr lang="en-US" dirty="0">
                <a:latin typeface="Cambria" pitchFamily="18" charset="0"/>
                <a:ea typeface="Cambria" pitchFamily="18" charset="0"/>
              </a:rPr>
              <a:t> </a:t>
            </a:r>
            <a:r>
              <a:rPr lang="en-US" dirty="0" err="1">
                <a:latin typeface="Cambria" pitchFamily="18" charset="0"/>
                <a:ea typeface="Cambria" pitchFamily="18" charset="0"/>
              </a:rPr>
              <a:t>trị</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17410"/>
            <a:ext cx="3528126" cy="21115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898" y="4034895"/>
            <a:ext cx="3465302" cy="22251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9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3890814"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Tài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nguyên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vùng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biển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362200"/>
            <a:ext cx="6557814" cy="2908489"/>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K</a:t>
            </a:r>
            <a:r>
              <a:rPr lang="vi-VN" sz="2400" dirty="0">
                <a:latin typeface="Cambria" pitchFamily="18" charset="0"/>
                <a:ea typeface="Cambria" pitchFamily="18" charset="0"/>
              </a:rPr>
              <a:t>há phong phú và đa dạng.</a:t>
            </a:r>
          </a:p>
          <a:p>
            <a:pPr algn="just">
              <a:spcBef>
                <a:spcPts val="600"/>
              </a:spcBef>
              <a:spcAft>
                <a:spcPts val="0"/>
              </a:spcAft>
            </a:pPr>
            <a:r>
              <a:rPr lang="vi-VN" sz="2400" dirty="0">
                <a:latin typeface="Cambria" pitchFamily="18" charset="0"/>
                <a:ea typeface="Cambria" pitchFamily="18" charset="0"/>
              </a:rPr>
              <a:t>- Nhiều loài thuỷ sản cho giá trị kinh tế cao. </a:t>
            </a:r>
          </a:p>
          <a:p>
            <a:pPr algn="just">
              <a:spcBef>
                <a:spcPts val="600"/>
              </a:spcBef>
              <a:spcAft>
                <a:spcPts val="0"/>
              </a:spcAft>
            </a:pPr>
            <a:r>
              <a:rPr lang="vi-VN" sz="2400" dirty="0">
                <a:latin typeface="Cambria" pitchFamily="18" charset="0"/>
                <a:ea typeface="Cambria" pitchFamily="18" charset="0"/>
              </a:rPr>
              <a:t>- Là nguồn cung cấp muối vô tận. Các khoáng sản có trữ lượng tương đối lớn như: dầu mỏ, khí tự nhiên, cát thuỷ tinh, ti-tan,...</a:t>
            </a:r>
          </a:p>
          <a:p>
            <a:pPr algn="just">
              <a:spcBef>
                <a:spcPts val="600"/>
              </a:spcBef>
              <a:spcAft>
                <a:spcPts val="0"/>
              </a:spcAft>
            </a:pPr>
            <a:r>
              <a:rPr lang="vi-VN" sz="2400" dirty="0">
                <a:latin typeface="Cambria" pitchFamily="18" charset="0"/>
                <a:ea typeface="Cambria" pitchFamily="18" charset="0"/>
              </a:rPr>
              <a:t>- Nguồn tài nguyên du lịch biển đặc sắc và đa dạng: các bãi biển đẹp, các vịnh biển,...</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55218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4" dur="500"/>
                                        <p:tgtEl>
                                          <p:spTgt spid="3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9"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
        <p:nvSpPr>
          <p:cNvPr id="22" name="Rectangle 21"/>
          <p:cNvSpPr/>
          <p:nvPr/>
        </p:nvSpPr>
        <p:spPr>
          <a:xfrm>
            <a:off x="304800" y="1492508"/>
            <a:ext cx="8494135" cy="4832092"/>
          </a:xfrm>
          <a:prstGeom prst="rect">
            <a:avLst/>
          </a:prstGeom>
          <a:solidFill>
            <a:srgbClr val="BCFCD4"/>
          </a:solidFill>
          <a:ln>
            <a:solidFill>
              <a:srgbClr val="00B050"/>
            </a:solidFill>
          </a:ln>
        </p:spPr>
        <p:txBody>
          <a:bodyPr wrap="square">
            <a:spAutoFit/>
          </a:bodyPr>
          <a:lstStyle/>
          <a:p>
            <a:pPr algn="ctr"/>
            <a:r>
              <a:rPr lang="en-US" sz="2200" b="1" dirty="0">
                <a:solidFill>
                  <a:srgbClr val="00B050"/>
                </a:solidFill>
                <a:latin typeface="Cambria" panose="02040503050406030204" pitchFamily="18" charset="0"/>
                <a:ea typeface="Cambria" panose="02040503050406030204" pitchFamily="18" charset="0"/>
              </a:rPr>
              <a:t>HOẠT ĐỘNG NHÓM</a:t>
            </a:r>
          </a:p>
          <a:p>
            <a:pPr algn="ctr"/>
            <a:r>
              <a:rPr lang="en-US" sz="2200" b="1" dirty="0" err="1">
                <a:solidFill>
                  <a:srgbClr val="00B050"/>
                </a:solidFill>
                <a:latin typeface="Cambria" panose="02040503050406030204" pitchFamily="18" charset="0"/>
                <a:ea typeface="Cambria" panose="02040503050406030204" pitchFamily="18" charset="0"/>
              </a:rPr>
              <a:t>Thời</a:t>
            </a:r>
            <a:r>
              <a:rPr lang="en-US" sz="2200" b="1" dirty="0">
                <a:solidFill>
                  <a:srgbClr val="00B050"/>
                </a:solidFill>
                <a:latin typeface="Cambria" panose="02040503050406030204" pitchFamily="18" charset="0"/>
                <a:ea typeface="Cambria" panose="02040503050406030204" pitchFamily="18" charset="0"/>
              </a:rPr>
              <a:t> </a:t>
            </a:r>
            <a:r>
              <a:rPr lang="en-US" sz="2200" b="1" dirty="0" err="1">
                <a:solidFill>
                  <a:srgbClr val="00B050"/>
                </a:solidFill>
                <a:latin typeface="Cambria" panose="02040503050406030204" pitchFamily="18" charset="0"/>
                <a:ea typeface="Cambria" panose="02040503050406030204" pitchFamily="18" charset="0"/>
              </a:rPr>
              <a:t>gian</a:t>
            </a:r>
            <a:r>
              <a:rPr lang="en-US" sz="2200" b="1" dirty="0">
                <a:solidFill>
                  <a:srgbClr val="00B050"/>
                </a:solidFill>
                <a:latin typeface="Cambria" panose="02040503050406030204" pitchFamily="18" charset="0"/>
                <a:ea typeface="Cambria" panose="02040503050406030204" pitchFamily="18" charset="0"/>
              </a:rPr>
              <a:t>: 10 </a:t>
            </a:r>
            <a:r>
              <a:rPr lang="en-US" sz="2200" b="1" dirty="0" err="1">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a:solidFill>
                  <a:srgbClr val="FF0000"/>
                </a:solidFill>
                <a:latin typeface="Cambria" panose="02040503050406030204" pitchFamily="18" charset="0"/>
                <a:ea typeface="Cambria" panose="02040503050406030204" pitchFamily="18" charset="0"/>
              </a:rPr>
              <a:t>NHIỆM VỤ</a:t>
            </a:r>
          </a:p>
          <a:p>
            <a:pPr algn="just"/>
            <a:r>
              <a:rPr lang="en-US" sz="2200" b="1" dirty="0">
                <a:solidFill>
                  <a:srgbClr val="00B050"/>
                </a:solidFill>
                <a:latin typeface="Cambria" panose="02040503050406030204" pitchFamily="18" charset="0"/>
                <a:ea typeface="Cambria" panose="02040503050406030204" pitchFamily="18" charset="0"/>
              </a:rPr>
              <a:t>* NHÓM 1, 2, 3, 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Kể tên một số hoạt động khai thác tài nguyên vùng biển, đảo nước ta.</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phát triển kinh tế ở vùng biển Việt Nam.</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b="1" dirty="0">
                <a:solidFill>
                  <a:srgbClr val="00B050"/>
                </a:solidFill>
                <a:latin typeface="Cambria" panose="02040503050406030204" pitchFamily="18" charset="0"/>
                <a:ea typeface="Cambria" panose="02040503050406030204" pitchFamily="18" charset="0"/>
              </a:rPr>
              <a:t>* NHÓM 5, 6, 7, 8: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a:p>
            <a:pPr algn="just"/>
            <a:r>
              <a:rPr lang="en-US" sz="2200" i="1" dirty="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khó khăn đối với bảo vệ chủ quyền, các quyền và lợi ích hợp pháp của Việt Nam ở Biển Đông.</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610972"/>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Bão</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r>
              <a:rPr lang="en-US" dirty="0" err="1">
                <a:latin typeface="Cambria" pitchFamily="18" charset="0"/>
                <a:ea typeface="Cambria" pitchFamily="18" charset="0"/>
              </a:rPr>
              <a:t>Tranh</a:t>
            </a:r>
            <a:r>
              <a:rPr lang="en-US" dirty="0">
                <a:latin typeface="Cambria" pitchFamily="18" charset="0"/>
                <a:ea typeface="Cambria" pitchFamily="18" charset="0"/>
              </a:rPr>
              <a:t> </a:t>
            </a:r>
            <a:r>
              <a:rPr lang="en-US" dirty="0" err="1">
                <a:latin typeface="Cambria" pitchFamily="18" charset="0"/>
                <a:ea typeface="Cambria" pitchFamily="18" charset="0"/>
              </a:rPr>
              <a:t>chấp</a:t>
            </a:r>
            <a:r>
              <a:rPr lang="en-US" dirty="0">
                <a:latin typeface="Cambria" pitchFamily="18" charset="0"/>
                <a:ea typeface="Cambria" pitchFamily="18" charset="0"/>
              </a:rPr>
              <a:t> </a:t>
            </a:r>
            <a:r>
              <a:rPr lang="en-US" dirty="0" err="1">
                <a:latin typeface="Cambria" pitchFamily="18" charset="0"/>
                <a:ea typeface="Cambria" pitchFamily="18" charset="0"/>
              </a:rPr>
              <a:t>chủ</a:t>
            </a:r>
            <a:r>
              <a:rPr lang="en-US" dirty="0">
                <a:latin typeface="Cambria" pitchFamily="18" charset="0"/>
                <a:ea typeface="Cambria" pitchFamily="18" charset="0"/>
              </a:rPr>
              <a:t> </a:t>
            </a:r>
            <a:r>
              <a:rPr lang="en-US" dirty="0" err="1">
                <a:latin typeface="Cambria" pitchFamily="18" charset="0"/>
                <a:ea typeface="Cambria" pitchFamily="18" charset="0"/>
              </a:rPr>
              <a:t>quyền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Đông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a:latin typeface="Cambria" pitchFamily="18" charset="0"/>
                <a:ea typeface="Cambria" pitchFamily="18" charset="0"/>
              </a:rPr>
              <a:t>Du </a:t>
            </a:r>
            <a:r>
              <a:rPr lang="en-US" dirty="0" err="1">
                <a:latin typeface="Cambria" pitchFamily="18" charset="0"/>
                <a:ea typeface="Cambria" pitchFamily="18" charset="0"/>
              </a:rPr>
              <a:t>lịch</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Đà</a:t>
            </a:r>
            <a:r>
              <a:rPr lang="en-US" dirty="0">
                <a:latin typeface="Cambria" pitchFamily="18" charset="0"/>
                <a:ea typeface="Cambria" pitchFamily="18" charset="0"/>
              </a:rPr>
              <a:t> </a:t>
            </a:r>
            <a:r>
              <a:rPr lang="en-US" dirty="0" err="1">
                <a:latin typeface="Cambria" pitchFamily="18" charset="0"/>
                <a:ea typeface="Cambria" pitchFamily="18" charset="0"/>
              </a:rPr>
              <a:t>Nẵng</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pPr algn="ct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Sài</a:t>
            </a:r>
            <a:r>
              <a:rPr lang="en-US" dirty="0">
                <a:latin typeface="Cambria" pitchFamily="18" charset="0"/>
                <a:ea typeface="Cambria" pitchFamily="18" charset="0"/>
              </a:rPr>
              <a:t> </a:t>
            </a:r>
            <a:r>
              <a:rPr lang="en-US" dirty="0" err="1">
                <a:latin typeface="Cambria" pitchFamily="18" charset="0"/>
                <a:ea typeface="Cambria" pitchFamily="18" charset="0"/>
              </a:rPr>
              <a:t>Gòn</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72488"/>
            <a:ext cx="3809999" cy="2187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0" y="1424818"/>
            <a:ext cx="381823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300" y="1424818"/>
            <a:ext cx="389209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2300" y="4072488"/>
            <a:ext cx="3892096" cy="217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randombar(horizontal)">
                                      <p:cBhvr>
                                        <p:cTn id="13" dur="500"/>
                                        <p:tgtEl>
                                          <p:spTgt spid="3077"/>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03928498"/>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7" y="1295399"/>
            <a:ext cx="3890814"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Đối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với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phát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triển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kinh</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0"/>
            <a:ext cx="6792509" cy="2590800"/>
          </a:xfrm>
          <a:prstGeom prst="wedgeRoundRectCallout">
            <a:avLst>
              <a:gd name="adj1" fmla="val 46364"/>
              <a:gd name="adj2" fmla="val 729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862352"/>
            <a:ext cx="6557814" cy="1862048"/>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Thuận lợi:</a:t>
            </a:r>
            <a:r>
              <a:rPr lang="en-US" sz="2200" b="1" dirty="0">
                <a:latin typeface="Cambria" pitchFamily="18" charset="0"/>
                <a:ea typeface="Cambria" pitchFamily="18" charset="0"/>
              </a:rPr>
              <a:t> </a:t>
            </a:r>
            <a:r>
              <a:rPr lang="vi-VN" sz="2200" dirty="0">
                <a:latin typeface="Cambria" pitchFamily="18" charset="0"/>
                <a:ea typeface="Cambria" pitchFamily="18" charset="0"/>
              </a:rPr>
              <a:t>Phát triển tổng hợp kinh tế biển: khai thác nuôi trồng và chế biến hải sản, giao thông vận tải biển, du lịch biển đảo, khai thác khoáng sản biển.</a:t>
            </a:r>
          </a:p>
          <a:p>
            <a:pPr algn="just">
              <a:spcBef>
                <a:spcPts val="600"/>
              </a:spcBef>
              <a:spcAft>
                <a:spcPts val="0"/>
              </a:spcAft>
            </a:pPr>
            <a:r>
              <a:rPr lang="vi-VN" sz="2200" b="1" dirty="0">
                <a:latin typeface="Cambria" pitchFamily="18" charset="0"/>
                <a:ea typeface="Cambria" pitchFamily="18" charset="0"/>
              </a:rPr>
              <a:t>- Khó khăn: </a:t>
            </a:r>
            <a:r>
              <a:rPr lang="vi-VN" sz="2200" dirty="0">
                <a:latin typeface="Cambria" pitchFamily="18" charset="0"/>
                <a:ea typeface="Cambria" pitchFamily="18" charset="0"/>
              </a:rPr>
              <a:t>thiên tai: bão, nước dâng, sóng lớn, sạt lở bờ biển, cơ sở hạ tầng chưa đầy đủ và đồng bộ.</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932787019"/>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a:solidFill>
                  <a:schemeClr val="bg1"/>
                </a:solidFill>
                <a:effectLst>
                  <a:outerShdw blurRad="38100" dist="38100" dir="2700000" algn="tl">
                    <a:srgbClr val="000000">
                      <a:alpha val="43137"/>
                    </a:srgbClr>
                  </a:outerShdw>
                </a:effectLst>
                <a:latin typeface="Cambria" pitchFamily="18" charset="0"/>
              </a:rPr>
              <a:t>PHẦN ĐỊA LÍ</a:t>
            </a:r>
          </a:p>
        </p:txBody>
      </p:sp>
      <p:sp>
        <p:nvSpPr>
          <p:cNvPr id="20"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solidFill>
                  <a:srgbClr val="FF0000"/>
                </a:solidFill>
                <a:effectLst>
                  <a:outerShdw blurRad="38100" dist="38100" dir="2700000" algn="tl">
                    <a:srgbClr val="000000">
                      <a:alpha val="43137"/>
                    </a:srgbClr>
                  </a:outerShdw>
                </a:effectLst>
                <a:latin typeface="Cambria" pitchFamily="18" charset="0"/>
              </a:rPr>
              <a:t>CHỦ ĐỀ 2. BẢO VỆ CHỦ QUYỀN, CÁC QUYỀN VÀ LỢI ÍCH HỢP PHÁP </a:t>
            </a:r>
            <a:br>
              <a:rPr lang="en-US" sz="2000" b="1" dirty="0">
                <a:solidFill>
                  <a:srgbClr val="FF0000"/>
                </a:solidFill>
                <a:effectLst>
                  <a:outerShdw blurRad="38100" dist="38100" dir="2700000" algn="tl">
                    <a:srgbClr val="000000">
                      <a:alpha val="43137"/>
                    </a:srgbClr>
                  </a:outerShdw>
                </a:effectLst>
                <a:latin typeface="Cambria" pitchFamily="18" charset="0"/>
              </a:rPr>
            </a:br>
            <a:r>
              <a:rPr lang="en-US" sz="2000" b="1" dirty="0">
                <a:solidFill>
                  <a:srgbClr val="FF0000"/>
                </a:solidFill>
                <a:effectLst>
                  <a:outerShdw blurRad="38100" dist="38100" dir="2700000" algn="tl">
                    <a:srgbClr val="000000">
                      <a:alpha val="43137"/>
                    </a:srgbClr>
                  </a:outerShdw>
                </a:effectLst>
                <a:latin typeface="Cambria" pitchFamily="18" charset="0"/>
              </a:rPr>
              <a:t>CỦA VIỆT NAM Ở BIỂN ĐÔNG</a:t>
            </a:r>
          </a:p>
          <a:p>
            <a:r>
              <a:rPr lang="en-US" sz="2000" b="1" dirty="0">
                <a:solidFill>
                  <a:srgbClr val="009900"/>
                </a:solidFill>
                <a:effectLst>
                  <a:outerShdw blurRad="38100" dist="38100" dir="2700000" algn="tl">
                    <a:srgbClr val="000000">
                      <a:alpha val="43137"/>
                    </a:srgbClr>
                  </a:outerShdw>
                </a:effectLst>
                <a:latin typeface="Cambria" pitchFamily="18" charset="0"/>
              </a:rPr>
              <a:t>NỘI DUNG BÀI HỌC</a:t>
            </a:r>
            <a:endParaRPr lang="vi-VN" sz="2000" b="1" dirty="0">
              <a:solidFill>
                <a:srgbClr val="0099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graphicFrame>
        <p:nvGraphicFramePr>
          <p:cNvPr id="2" name="Diagram 1"/>
          <p:cNvGraphicFramePr/>
          <p:nvPr>
            <p:extLst>
              <p:ext uri="{D42A27DB-BD31-4B8C-83A1-F6EECF244321}">
                <p14:modId xmlns:p14="http://schemas.microsoft.com/office/powerpoint/2010/main" val="1776772919"/>
              </p:ext>
            </p:extLst>
          </p:nvPr>
        </p:nvGraphicFramePr>
        <p:xfrm>
          <a:off x="914400" y="2200274"/>
          <a:ext cx="7315200" cy="458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676400" y="2362200"/>
            <a:ext cx="3824893"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Các vùng biển và hải đảo Việt Nam </a:t>
            </a:r>
            <a:endParaRPr lang="en-US" dirty="0">
              <a:solidFill>
                <a:srgbClr val="0D30DD"/>
              </a:solidFill>
              <a:effectLst/>
              <a:latin typeface="Cambria" panose="02040503050406030204" pitchFamily="18" charset="0"/>
              <a:ea typeface="Cambria" panose="02040503050406030204" pitchFamily="18" charset="0"/>
            </a:endParaRPr>
          </a:p>
        </p:txBody>
      </p:sp>
      <p:sp>
        <p:nvSpPr>
          <p:cNvPr id="5" name="Rectangle 4"/>
          <p:cNvSpPr/>
          <p:nvPr/>
        </p:nvSpPr>
        <p:spPr>
          <a:xfrm>
            <a:off x="1676400" y="3276600"/>
            <a:ext cx="6705600" cy="369332"/>
          </a:xfrm>
          <a:prstGeom prst="rect">
            <a:avLst/>
          </a:prstGeom>
        </p:spPr>
        <p:txBody>
          <a:bodyPr wrap="square">
            <a:spAutoFit/>
          </a:bodyPr>
          <a:lstStyle/>
          <a:p>
            <a:r>
              <a:rPr lang="vi-VN" b="1" dirty="0">
                <a:solidFill>
                  <a:srgbClr val="0D30DD"/>
                </a:solidFill>
                <a:latin typeface="Cambria" panose="02040503050406030204" pitchFamily="18" charset="0"/>
                <a:ea typeface="Cambria" panose="02040503050406030204" pitchFamily="18" charset="0"/>
              </a:rPr>
              <a:t>Đặc điểm môi trường và tài nguyên biển, đảo</a:t>
            </a:r>
            <a:endParaRPr lang="en-US" dirty="0">
              <a:solidFill>
                <a:srgbClr val="0D30DD"/>
              </a:solidFill>
              <a:effectLst/>
              <a:latin typeface="Cambria" panose="02040503050406030204" pitchFamily="18" charset="0"/>
              <a:ea typeface="Cambria" panose="02040503050406030204" pitchFamily="18" charset="0"/>
            </a:endParaRPr>
          </a:p>
        </p:txBody>
      </p:sp>
      <p:sp>
        <p:nvSpPr>
          <p:cNvPr id="7" name="Rectangle 6"/>
          <p:cNvSpPr/>
          <p:nvPr/>
        </p:nvSpPr>
        <p:spPr>
          <a:xfrm>
            <a:off x="1676400" y="4001869"/>
            <a:ext cx="6629400" cy="646331"/>
          </a:xfrm>
          <a:prstGeom prst="rect">
            <a:avLst/>
          </a:prstGeom>
        </p:spPr>
        <p:txBody>
          <a:bodyPr wrap="square">
            <a:spAutoFit/>
          </a:bodyPr>
          <a:lstStyle/>
          <a:p>
            <a:pPr algn="just"/>
            <a:r>
              <a:rPr lang="vi-VN" b="1" dirty="0">
                <a:solidFill>
                  <a:srgbClr val="0D30DD"/>
                </a:solidFill>
                <a:latin typeface="Cambria" panose="02040503050406030204" pitchFamily="18" charset="0"/>
                <a:ea typeface="Cambria" panose="02040503050406030204" pitchFamily="18" charset="0"/>
              </a:rPr>
              <a:t>Những thuận lợi và khó khăn đối với phát triển kinh tế và bảo vệ chủ quyền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biển</a:t>
            </a:r>
            <a:r>
              <a:rPr lang="en-US" b="1" dirty="0">
                <a:solidFill>
                  <a:srgbClr val="0D30DD"/>
                </a:solidFill>
                <a:latin typeface="Cambria" panose="02040503050406030204" pitchFamily="18" charset="0"/>
                <a:ea typeface="Cambria" panose="02040503050406030204" pitchFamily="18" charset="0"/>
              </a:rPr>
              <a:t> </a:t>
            </a:r>
            <a:r>
              <a:rPr lang="en-US" b="1" dirty="0" err="1">
                <a:solidFill>
                  <a:srgbClr val="0D30DD"/>
                </a:solidFill>
                <a:latin typeface="Cambria" panose="02040503050406030204" pitchFamily="18" charset="0"/>
                <a:ea typeface="Cambria" panose="02040503050406030204" pitchFamily="18" charset="0"/>
              </a:rPr>
              <a:t>đảo</a:t>
            </a:r>
            <a:endParaRPr lang="en-US" dirty="0">
              <a:solidFill>
                <a:srgbClr val="0D30DD"/>
              </a:solidFill>
              <a:latin typeface="Cambria" panose="02040503050406030204" pitchFamily="18" charset="0"/>
              <a:ea typeface="Cambria" panose="02040503050406030204" pitchFamily="18" charset="0"/>
            </a:endParaRPr>
          </a:p>
        </p:txBody>
      </p:sp>
      <p:sp>
        <p:nvSpPr>
          <p:cNvPr id="9" name="Rectangle 8"/>
          <p:cNvSpPr/>
          <p:nvPr/>
        </p:nvSpPr>
        <p:spPr>
          <a:xfrm>
            <a:off x="1676400" y="4964668"/>
            <a:ext cx="6481261"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Qúa trình xác lập chủ quyền biển đảo trong lịch sử Việt Nam</a:t>
            </a:r>
            <a:endParaRPr lang="en-US" dirty="0">
              <a:solidFill>
                <a:srgbClr val="0D30DD"/>
              </a:solidFill>
              <a:latin typeface="Cambria" panose="02040503050406030204" pitchFamily="18" charset="0"/>
              <a:ea typeface="Cambria" panose="02040503050406030204" pitchFamily="18" charset="0"/>
            </a:endParaRPr>
          </a:p>
        </p:txBody>
      </p:sp>
      <p:sp>
        <p:nvSpPr>
          <p:cNvPr id="28" name="Rectangle 27"/>
          <p:cNvSpPr/>
          <p:nvPr/>
        </p:nvSpPr>
        <p:spPr>
          <a:xfrm>
            <a:off x="1664411" y="5879068"/>
            <a:ext cx="2526589" cy="369332"/>
          </a:xfrm>
          <a:prstGeom prst="rect">
            <a:avLst/>
          </a:prstGeom>
        </p:spPr>
        <p:txBody>
          <a:bodyPr wrap="none">
            <a:spAutoFit/>
          </a:bodyPr>
          <a:lstStyle/>
          <a:p>
            <a:r>
              <a:rPr lang="nl-NL" b="1" dirty="0">
                <a:solidFill>
                  <a:srgbClr val="0D30DD"/>
                </a:solidFill>
                <a:latin typeface="Cambria" panose="02040503050406030204" pitchFamily="18" charset="0"/>
                <a:ea typeface="Cambria" panose="02040503050406030204" pitchFamily="18" charset="0"/>
              </a:rPr>
              <a:t>Luyện tập và vận dụng</a:t>
            </a:r>
            <a:endParaRPr lang="en-US"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 grpId="0">
        <p:bldAsOne/>
      </p:bldGraphic>
      <p:bldP spid="3" grpId="0"/>
      <p:bldP spid="5" grpId="0"/>
      <p:bldP spid="7" grpId="0"/>
      <p:bldP spid="9"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8310414" cy="646331"/>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b="1" dirty="0">
                <a:solidFill>
                  <a:srgbClr val="CC0000"/>
                </a:solidFill>
                <a:latin typeface="Times New Roman" pitchFamily="18" charset="0"/>
                <a:cs typeface="Times New Roman" pitchFamily="18" charset="0"/>
              </a:rPr>
              <a:t>b. </a:t>
            </a:r>
            <a:r>
              <a:rPr lang="en-US" b="1" dirty="0" err="1">
                <a:solidFill>
                  <a:srgbClr val="CC0000"/>
                </a:solidFill>
                <a:latin typeface="Times New Roman" pitchFamily="18" charset="0"/>
                <a:cs typeface="Times New Roman" pitchFamily="18" charset="0"/>
              </a:rPr>
              <a:t>Đối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với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phát</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triển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kinh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tế</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bảo</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vệ</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chủ</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các</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lợi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ích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hợp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của</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Việt</a:t>
            </a:r>
            <a:r>
              <a:rPr lang="en-US" b="1" dirty="0">
                <a:solidFill>
                  <a:srgbClr val="CC0000"/>
                </a:solidFill>
                <a:latin typeface="Times New Roman" pitchFamily="18" charset="0"/>
                <a:cs typeface="Times New Roman" pitchFamily="18" charset="0"/>
              </a:rPr>
              <a:t> Nam ở </a:t>
            </a:r>
            <a:r>
              <a:rPr lang="en-US" b="1" dirty="0" err="1">
                <a:solidFill>
                  <a:srgbClr val="CC0000"/>
                </a:solidFill>
                <a:latin typeface="Times New Roman" pitchFamily="18" charset="0"/>
                <a:cs typeface="Times New Roman" pitchFamily="18" charset="0"/>
              </a:rPr>
              <a:t>Biển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Đông</a:t>
            </a:r>
            <a:endParaRPr lang="vi-VN"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810000"/>
          </a:xfrm>
          <a:prstGeom prst="wedgeRoundRectCallout">
            <a:avLst>
              <a:gd name="adj1" fmla="val 47637"/>
              <a:gd name="adj2" fmla="val 5165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66414"/>
            <a:ext cx="6557814" cy="3447098"/>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Thuận lợi:</a:t>
            </a:r>
          </a:p>
          <a:p>
            <a:pPr algn="just">
              <a:spcBef>
                <a:spcPts val="600"/>
              </a:spcBef>
              <a:spcAft>
                <a:spcPts val="0"/>
              </a:spcAft>
            </a:pPr>
            <a:r>
              <a:rPr lang="vi-VN" dirty="0">
                <a:latin typeface="Cambria" pitchFamily="18" charset="0"/>
                <a:ea typeface="Cambria" pitchFamily="18" charset="0"/>
              </a:rPr>
              <a:t>+ Công ước của Liên hợp quốc về Luật Biển 1982 là cơ sở pháp lí để các quốc gia khẳng định và bảo vệ chủ quyền, các quyền và lợi ích hợp pháp trên biển.</a:t>
            </a:r>
          </a:p>
          <a:p>
            <a:pPr algn="just">
              <a:spcBef>
                <a:spcPts val="600"/>
              </a:spcBef>
              <a:spcAft>
                <a:spcPts val="0"/>
              </a:spcAft>
            </a:pPr>
            <a:r>
              <a:rPr lang="vi-VN" dirty="0">
                <a:latin typeface="Cambria" pitchFamily="18" charset="0"/>
                <a:ea typeface="Cambria" pitchFamily="18" charset="0"/>
              </a:rPr>
              <a:t>+ Nước ta đã ban hành Luật biển Việt Nam, tham gia xây dựng và thực thi Bộ quy tắc ứng xử Biển Đông.</a:t>
            </a:r>
          </a:p>
          <a:p>
            <a:pPr algn="just">
              <a:spcBef>
                <a:spcPts val="600"/>
              </a:spcBef>
              <a:spcAft>
                <a:spcPts val="0"/>
              </a:spcAft>
            </a:pPr>
            <a:r>
              <a:rPr lang="vi-VN" dirty="0">
                <a:latin typeface="Cambria" pitchFamily="18" charset="0"/>
                <a:ea typeface="Cambria" pitchFamily="18" charset="0"/>
              </a:rPr>
              <a:t>+ Tình hình an ninh, chính trị của các nước Đông Nam Á ngày càng ổn định.</a:t>
            </a:r>
          </a:p>
          <a:p>
            <a:pPr algn="just">
              <a:spcBef>
                <a:spcPts val="600"/>
              </a:spcBef>
              <a:spcAft>
                <a:spcPts val="0"/>
              </a:spcAft>
            </a:pPr>
            <a:r>
              <a:rPr lang="vi-VN" b="1" dirty="0">
                <a:latin typeface="Cambria" pitchFamily="18" charset="0"/>
                <a:ea typeface="Cambria" pitchFamily="18" charset="0"/>
              </a:rPr>
              <a:t>-  Khó khăn: </a:t>
            </a:r>
            <a:r>
              <a:rPr lang="vi-VN" dirty="0">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a:solidFill>
                  <a:srgbClr val="0D30DD"/>
                </a:solidFill>
                <a:latin typeface="Cambria" pitchFamily="18" charset="0"/>
              </a:rPr>
              <a:t>NHỮNG THUẬN LỢI VÀ KHÓ KHĂN ĐỐI VỚI PHÁT </a:t>
            </a:r>
            <a:endParaRPr lang="en-US" sz="2200" b="1" dirty="0">
              <a:solidFill>
                <a:srgbClr val="0D30DD"/>
              </a:solidFill>
              <a:latin typeface="Cambria" pitchFamily="18" charset="0"/>
            </a:endParaRPr>
          </a:p>
          <a:p>
            <a:pPr algn="just"/>
            <a:r>
              <a:rPr lang="vi-VN" sz="2200" b="1" dirty="0">
                <a:solidFill>
                  <a:srgbClr val="0D30DD"/>
                </a:solidFill>
                <a:latin typeface="Cambria" pitchFamily="18" charset="0"/>
              </a:rPr>
              <a:t>TRIỂN KINH TẾ </a:t>
            </a:r>
            <a:r>
              <a:rPr lang="en-US" sz="2200" b="1" dirty="0">
                <a:solidFill>
                  <a:srgbClr val="0D30DD"/>
                </a:solidFill>
                <a:latin typeface="Cambria" pitchFamily="18" charset="0"/>
              </a:rPr>
              <a:t>V</a:t>
            </a:r>
            <a:r>
              <a:rPr lang="vi-VN" sz="2200" b="1" dirty="0">
                <a:solidFill>
                  <a:srgbClr val="0D30DD"/>
                </a:solidFill>
                <a:latin typeface="Cambria" pitchFamily="18" charset="0"/>
              </a:rPr>
              <a:t>À</a:t>
            </a:r>
            <a:r>
              <a:rPr lang="en-US" sz="2200" b="1" dirty="0">
                <a:solidFill>
                  <a:srgbClr val="0D30DD"/>
                </a:solidFill>
                <a:latin typeface="Cambria" pitchFamily="18" charset="0"/>
              </a:rPr>
              <a:t> </a:t>
            </a:r>
            <a:r>
              <a:rPr lang="vi-VN" sz="2200" b="1" dirty="0">
                <a:solidFill>
                  <a:srgbClr val="0D30DD"/>
                </a:solidFill>
                <a:latin typeface="Cambria" pitchFamily="18" charset="0"/>
              </a:rPr>
              <a:t>BẢO VỆ CHỦ QUYỀN</a:t>
            </a:r>
            <a:r>
              <a:rPr lang="en-US" sz="2200" b="1" dirty="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8038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7" dur="500"/>
                                        <p:tgtEl>
                                          <p:spTgt spid="38">
                                            <p:txEl>
                                              <p:pRg st="1" end="1"/>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0" dur="500"/>
                                        <p:tgtEl>
                                          <p:spTgt spid="38">
                                            <p:txEl>
                                              <p:pRg st="2" end="2"/>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3" dur="500"/>
                                        <p:tgtEl>
                                          <p:spTgt spid="3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8"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t</a:t>
            </a:r>
            <a:r>
              <a:rPr lang="vi-VN" sz="20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thời tiền 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từ</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VII TCN –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X.</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845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Thời tiền sử: Nhiều bộ lạc đã sinh sống ở các hang động ven biển Hải Phòng, Quảng Ninh, Nghệ An, Hà Tĩnh, Quảng Bình...</a:t>
            </a:r>
          </a:p>
          <a:p>
            <a:pPr algn="just"/>
            <a:r>
              <a:rPr lang="vi-VN" sz="1900" dirty="0">
                <a:latin typeface="Cambria" panose="02040503050406030204" pitchFamily="18" charset="0"/>
                <a:ea typeface="Cambria" panose="02040503050406030204" pitchFamily="18" charset="0"/>
              </a:rPr>
              <a:t>- Thế kỉ VII TCN đến thế kỉ X</a:t>
            </a:r>
          </a:p>
          <a:p>
            <a:pPr algn="just"/>
            <a:r>
              <a:rPr lang="vi-VN" sz="1900" dirty="0">
                <a:latin typeface="Cambria" panose="02040503050406030204" pitchFamily="18" charset="0"/>
                <a:ea typeface="Cambria" panose="02040503050406030204" pitchFamily="18" charset="0"/>
              </a:rPr>
              <a:t>+ Hoa văn hình thuyền trang trí trên các thạp đồng, trống đồng thuộc văn hoá Đông Sơn.</a:t>
            </a:r>
          </a:p>
          <a:p>
            <a:pPr algn="just"/>
            <a:r>
              <a:rPr lang="vi-VN" sz="1900" dirty="0">
                <a:latin typeface="Cambria" panose="02040503050406030204" pitchFamily="18" charset="0"/>
                <a:ea typeface="Cambria" panose="02040503050406030204" pitchFamily="18" charset="0"/>
              </a:rPr>
              <a:t>+ Hoạt động ngoại thương của vương quốc Chămpa và Phù Nam.</a:t>
            </a:r>
          </a:p>
        </p:txBody>
      </p:sp>
      <p:sp>
        <p:nvSpPr>
          <p:cNvPr id="35" name="TextBox 3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Thương</a:t>
            </a:r>
            <a:r>
              <a:rPr lang="en-US" dirty="0">
                <a:latin typeface="Cambria" pitchFamily="18" charset="0"/>
                <a:ea typeface="Cambria" pitchFamily="18" charset="0"/>
              </a:rPr>
              <a:t> </a:t>
            </a:r>
            <a:r>
              <a:rPr lang="en-US" dirty="0" err="1">
                <a:latin typeface="Cambria" pitchFamily="18" charset="0"/>
                <a:ea typeface="Cambria" pitchFamily="18" charset="0"/>
              </a:rPr>
              <a:t>cảng</a:t>
            </a:r>
            <a:r>
              <a:rPr lang="en-US" dirty="0">
                <a:latin typeface="Cambria" pitchFamily="18" charset="0"/>
                <a:ea typeface="Cambria" pitchFamily="18" charset="0"/>
              </a:rPr>
              <a:t> </a:t>
            </a:r>
            <a:r>
              <a:rPr lang="en-US" dirty="0" err="1">
                <a:latin typeface="Cambria" pitchFamily="18" charset="0"/>
                <a:ea typeface="Cambria" pitchFamily="18" charset="0"/>
              </a:rPr>
              <a:t>Óc</a:t>
            </a:r>
            <a:r>
              <a:rPr lang="en-US" dirty="0">
                <a:latin typeface="Cambria" pitchFamily="18" charset="0"/>
                <a:ea typeface="Cambria" pitchFamily="18" charset="0"/>
              </a:rPr>
              <a:t> </a:t>
            </a:r>
            <a:r>
              <a:rPr lang="en-US" dirty="0" err="1">
                <a:latin typeface="Cambria" pitchFamily="18" charset="0"/>
                <a:ea typeface="Cambria" pitchFamily="18" charset="0"/>
              </a:rPr>
              <a:t>Eo</a:t>
            </a:r>
            <a:r>
              <a:rPr lang="en-US" dirty="0">
                <a:latin typeface="Cambria" pitchFamily="18" charset="0"/>
                <a:ea typeface="Cambria" pitchFamily="18" charset="0"/>
              </a:rPr>
              <a:t> (</a:t>
            </a:r>
            <a:r>
              <a:rPr lang="en-US" dirty="0" err="1">
                <a:latin typeface="Cambria" pitchFamily="18" charset="0"/>
                <a:ea typeface="Cambria" pitchFamily="18" charset="0"/>
              </a:rPr>
              <a:t>Phù</a:t>
            </a:r>
            <a:r>
              <a:rPr lang="en-US" dirty="0">
                <a:latin typeface="Cambria" pitchFamily="18" charset="0"/>
                <a:ea typeface="Cambria" pitchFamily="18" charset="0"/>
              </a:rPr>
              <a:t> Nam)</a:t>
            </a:r>
          </a:p>
        </p:txBody>
      </p:sp>
      <p:sp>
        <p:nvSpPr>
          <p:cNvPr id="36" name="TextBox 35"/>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Trống</a:t>
            </a:r>
            <a:r>
              <a:rPr lang="en-US" dirty="0">
                <a:latin typeface="Cambria" pitchFamily="18" charset="0"/>
                <a:ea typeface="Cambria" pitchFamily="18" charset="0"/>
              </a:rPr>
              <a:t> </a:t>
            </a:r>
            <a:r>
              <a:rPr lang="en-US" dirty="0" err="1">
                <a:latin typeface="Cambria" pitchFamily="18" charset="0"/>
                <a:ea typeface="Cambria" pitchFamily="18" charset="0"/>
              </a:rPr>
              <a:t>đồng</a:t>
            </a:r>
            <a:r>
              <a:rPr lang="en-US" dirty="0">
                <a:latin typeface="Cambria" pitchFamily="18" charset="0"/>
                <a:ea typeface="Cambria" pitchFamily="18" charset="0"/>
              </a:rPr>
              <a:t> </a:t>
            </a:r>
            <a:r>
              <a:rPr lang="en-US" dirty="0" err="1">
                <a:latin typeface="Cambria" pitchFamily="18" charset="0"/>
                <a:ea typeface="Cambria" pitchFamily="18" charset="0"/>
              </a:rPr>
              <a:t>Đông</a:t>
            </a:r>
            <a:r>
              <a:rPr lang="en-US" dirty="0">
                <a:latin typeface="Cambria" pitchFamily="18" charset="0"/>
                <a:ea typeface="Cambria" pitchFamily="18" charset="0"/>
              </a:rPr>
              <a:t> </a:t>
            </a:r>
            <a:r>
              <a:rPr lang="en-US" dirty="0" err="1">
                <a:latin typeface="Cambria" pitchFamily="18" charset="0"/>
                <a:ea typeface="Cambria" pitchFamily="18" charset="0"/>
              </a:rPr>
              <a:t>Sơn</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321866"/>
            <a:ext cx="3528125" cy="218333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4038600"/>
            <a:ext cx="352812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479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P spid="3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2.2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kỉ</a:t>
            </a:r>
            <a:r>
              <a:rPr lang="en-US" i="1" dirty="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90800"/>
            <a:ext cx="3657601" cy="401648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Thế kỉ X: cư dân ven biển tiếp tục khai thác biển, lập nghiệp và góp phần trong cuộc đấu tranh chống ngoại xâm.</a:t>
            </a:r>
          </a:p>
          <a:p>
            <a:pPr algn="just"/>
            <a:r>
              <a:rPr lang="vi-VN" sz="1700" dirty="0">
                <a:latin typeface="Cambria" panose="02040503050406030204" pitchFamily="18" charset="0"/>
                <a:ea typeface="Cambria" panose="02040503050406030204" pitchFamily="18" charset="0"/>
              </a:rPr>
              <a:t>- Thế kỉ XI - XIV:</a:t>
            </a:r>
          </a:p>
          <a:p>
            <a:pPr algn="just"/>
            <a:r>
              <a:rPr lang="vi-VN" sz="1700" dirty="0">
                <a:latin typeface="Cambria" panose="02040503050406030204" pitchFamily="18" charset="0"/>
                <a:ea typeface="Cambria" panose="02040503050406030204" pitchFamily="18" charset="0"/>
              </a:rPr>
              <a:t>+ Cảng biển Vân Đồn (Quảng Ninh) thuộc vùng quần đảo phía đông bắc, đã trở thành thương cảng quốc tế quan trọng từ thời Lý - Trần, các vua  Trần cử các tướng lĩnh tin cậy trấn thủ.</a:t>
            </a:r>
          </a:p>
          <a:p>
            <a:pPr algn="just"/>
            <a:r>
              <a:rPr lang="vi-VN" sz="1700" dirty="0">
                <a:latin typeface="Cambria" panose="02040503050406030204" pitchFamily="18" charset="0"/>
                <a:ea typeface="Cambria" panose="02040503050406030204" pitchFamily="18" charset="0"/>
              </a:rPr>
              <a:t>+ Các cửa biển khác như: Hội Triều (Thanh Hoá), Hội Thống (Hà Tĩnh) cũng  trở thành những trung tâm buôn bán lớn với người nước ngoài.</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0471"/>
            <a:ext cx="3657601" cy="1200329"/>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2.2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a:t>
            </a:r>
            <a:r>
              <a:rPr lang="en-US" i="1" dirty="0" err="1">
                <a:solidFill>
                  <a:srgbClr val="FF0000"/>
                </a:solidFill>
                <a:latin typeface="Cambria" panose="02040503050406030204" pitchFamily="18" charset="0"/>
                <a:ea typeface="Cambria" panose="02040503050406030204" pitchFamily="18" charset="0"/>
              </a:rPr>
              <a:t>thế</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kỉ</a:t>
            </a:r>
            <a:r>
              <a:rPr lang="en-US" i="1" dirty="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83681"/>
            <a:ext cx="3657601" cy="369331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Thế kỉ XV:</a:t>
            </a:r>
          </a:p>
          <a:p>
            <a:pPr algn="just"/>
            <a:r>
              <a:rPr lang="vi-VN" dirty="0">
                <a:latin typeface="Cambria" panose="02040503050406030204" pitchFamily="18" charset="0"/>
                <a:ea typeface="Cambria" panose="02040503050406030204" pitchFamily="18" charset="0"/>
              </a:rPr>
              <a:t>+ Triều Lê sơ tiếp tục mở rộng khai phá vùng đất phía nam, duy trì việc  buôn bán với thương nhân nước ngoài qua các thương cảng và giữ vững chủ quyền cả trên đất liền, vùng biển, các đảo lớn.</a:t>
            </a:r>
          </a:p>
          <a:p>
            <a:pPr algn="just"/>
            <a:r>
              <a:rPr lang="vi-VN" dirty="0">
                <a:latin typeface="Cambria" panose="02040503050406030204" pitchFamily="18" charset="0"/>
                <a:ea typeface="Cambria" panose="02040503050406030204" pitchFamily="18" charset="0"/>
              </a:rPr>
              <a:t> + Vương triều Vi-giay-a (Vương quốc Chăm-pa) cũng tiếp tục phát triển  thương mại đường biển thông qua các thương cảng như Đại Chiêm, Hải Khẩu (Quảng Nam), Tân Châu (Bình Định),...</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337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các</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2.3, 2.4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thời tiền sử</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kỉ</a:t>
            </a:r>
            <a:r>
              <a:rPr lang="en-US" sz="1700" i="1" dirty="0">
                <a:solidFill>
                  <a:srgbClr val="FF0000"/>
                </a:solidFill>
                <a:latin typeface="Cambria" panose="02040503050406030204" pitchFamily="18" charset="0"/>
                <a:ea typeface="Cambria" panose="02040503050406030204" pitchFamily="18" charset="0"/>
              </a:rPr>
              <a:t> XV – XIX.</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68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652132"/>
            <a:ext cx="3657601" cy="3901068"/>
          </a:xfrm>
          <a:prstGeom prst="rect">
            <a:avLst/>
          </a:prstGeom>
          <a:solidFill>
            <a:srgbClr val="FFCCFF"/>
          </a:solidFill>
          <a:ln w="12700">
            <a:solidFill>
              <a:srgbClr val="0070C0"/>
            </a:solidFill>
          </a:ln>
        </p:spPr>
        <p:txBody>
          <a:bodyPr wrap="square">
            <a:spAutoFit/>
          </a:bodyPr>
          <a:lstStyle/>
          <a:p>
            <a:pPr algn="just"/>
            <a:r>
              <a:rPr lang="en-US" sz="1650" dirty="0">
                <a:latin typeface="Cambria" panose="02040503050406030204" pitchFamily="18" charset="0"/>
                <a:ea typeface="Cambria" panose="02040503050406030204" pitchFamily="18" charset="0"/>
              </a:rPr>
              <a:t>-</a:t>
            </a:r>
            <a:r>
              <a:rPr lang="vi-VN" sz="1650" dirty="0">
                <a:latin typeface="Cambria" panose="02040503050406030204" pitchFamily="18" charset="0"/>
                <a:ea typeface="Cambria" panose="02040503050406030204" pitchFamily="18" charset="0"/>
              </a:rPr>
              <a:t> Các cảng thị, đô thị cổ ở cả Đàng Ngoài và Đàng Trong đều hướng ra biển.</a:t>
            </a:r>
          </a:p>
          <a:p>
            <a:pPr algn="just"/>
            <a:r>
              <a:rPr lang="en-US" sz="1650" dirty="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Thế kỉ XVIII, tiếp nối các chúa Nguyễn, triều Tây Sơn cũng luôn quan tâm đến việc duy trì, tổ chức việc khai thác quần đảo Hoàng Sa, thực hiện chủ quyền của mình đối với biển đảo.</a:t>
            </a:r>
          </a:p>
          <a:p>
            <a:pPr algn="just"/>
            <a:r>
              <a:rPr lang="vi-VN" sz="1650" dirty="0">
                <a:latin typeface="Cambria" panose="02040503050406030204" pitchFamily="18" charset="0"/>
                <a:ea typeface="Cambria" panose="02040503050406030204" pitchFamily="18" charset="0"/>
              </a:rPr>
              <a:t>- Từ năm 1802 - 1884: Các vua triều Nguyễn ra sức củng cố chủ quyền biển đảo qua việc tổ chức khảo sát, thăm dò, khai thác, đo đạc thủy trình, vẽ bản đồ và cắm cờ trên quần đảo Hoàng Sa để khẳng định chủ quyề</a:t>
            </a:r>
            <a:r>
              <a:rPr lang="en-US" sz="1650" dirty="0">
                <a:latin typeface="Cambria" panose="02040503050406030204" pitchFamily="18" charset="0"/>
                <a:ea typeface="Cambria" panose="02040503050406030204" pitchFamily="18" charset="0"/>
              </a:rPr>
              <a:t>n </a:t>
            </a:r>
            <a:r>
              <a:rPr lang="vi-VN" sz="1650" dirty="0">
                <a:latin typeface="Cambria" panose="02040503050406030204" pitchFamily="18" charset="0"/>
                <a:ea typeface="Cambria" panose="02040503050406030204" pitchFamily="18" charset="0"/>
              </a:rPr>
              <a:t>của </a:t>
            </a:r>
            <a:r>
              <a:rPr lang="en-US" sz="1650" dirty="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Việt Nam.</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6" y="1311233"/>
            <a:ext cx="3535053" cy="2498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5" y="3939410"/>
            <a:ext cx="3535053" cy="25561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8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1"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a:solidFill>
                  <a:srgbClr val="FF0000"/>
                </a:solidFill>
                <a:latin typeface="Cambria" panose="02040503050406030204" pitchFamily="18" charset="0"/>
                <a:ea typeface="Cambria" panose="02040503050406030204" pitchFamily="18" charset="0"/>
              </a:rPr>
              <a:t>Quan</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hình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kênh</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chữ</a:t>
            </a:r>
            <a:r>
              <a:rPr lang="en-US" sz="1700" i="1" dirty="0">
                <a:solidFill>
                  <a:srgbClr val="FF0000"/>
                </a:solidFill>
                <a:latin typeface="Cambria" panose="02040503050406030204" pitchFamily="18" charset="0"/>
                <a:ea typeface="Cambria" panose="02040503050406030204" pitchFamily="18" charset="0"/>
              </a:rPr>
              <a:t> SGK t</a:t>
            </a:r>
            <a:r>
              <a:rPr lang="vi-VN" sz="1700" i="1" dirty="0">
                <a:solidFill>
                  <a:srgbClr val="FF0000"/>
                </a:solidFill>
                <a:latin typeface="Cambria" panose="02040503050406030204" pitchFamily="18" charset="0"/>
                <a:ea typeface="Cambria" panose="02040503050406030204" pitchFamily="18" charset="0"/>
              </a:rPr>
              <a:t>rình bày quá trình xác lập chủ quyền biển đảo trong lịch sử Việt Nam từ cuối XIX đến nay.</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22126"/>
            <a:ext cx="3657601" cy="375487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Từ năm 1884 - 1945: Sau khi kí Hiệp ước Pa-tơ-nốt với triều Nguyễn, Pháp đại diện quyền lợi trong quan hệ đối ngoại và việc bảo vệ chủ quyền, toàn vẹn lãnh thổ của Việt Nam, tiếp tục thực thi chủ quyền trên Biển Đông, quần đảo Hoàng Sa và quần đảo Trường Sa.</a:t>
            </a:r>
          </a:p>
          <a:p>
            <a:pPr algn="just"/>
            <a:r>
              <a:rPr lang="vi-VN" sz="1700" dirty="0">
                <a:latin typeface="Cambria" panose="02040503050406030204" pitchFamily="18" charset="0"/>
                <a:ea typeface="Cambria" panose="02040503050406030204" pitchFamily="18" charset="0"/>
              </a:rPr>
              <a:t>- Từ năm 1945 đến nay: Nhà nước Việt Nam qua các thời kì lịch sử tiếp tục có hoạt động đấu tranh kiên quyết nhằm thực thi chủ quyền biển đảo cũng như chủ quyền ở quần đảo Trường Sa và quần đảo Hoàng Sa.</a:t>
            </a: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026" y="1277541"/>
            <a:ext cx="3495174" cy="53391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7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hiểu</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biết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của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bản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thân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n</a:t>
            </a:r>
            <a:r>
              <a:rPr lang="vi-VN" sz="2200" i="1" dirty="0">
                <a:solidFill>
                  <a:srgbClr val="FF0000"/>
                </a:solidFill>
                <a:latin typeface="Cambria" panose="02040503050406030204" pitchFamily="18" charset="0"/>
                <a:ea typeface="Cambria" panose="02040503050406030204" pitchFamily="18" charset="0"/>
              </a:rPr>
              <a:t>êu ý nghĩa của quá trình xác lập chủ quyền biển đảo trong lịch sử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00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7679"/>
            <a:ext cx="3657601" cy="3139321"/>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 Khai phá, xác lập và thực thi quyền, chủ quyền biển đảo nói chung và đối với quần đảo Hoàng Sa, Trường Sa nói riêng.</a:t>
            </a:r>
          </a:p>
          <a:p>
            <a:pPr algn="just"/>
            <a:r>
              <a:rPr lang="vi-VN" sz="2200" dirty="0">
                <a:latin typeface="Cambria" panose="02040503050406030204" pitchFamily="18" charset="0"/>
                <a:ea typeface="Cambria" panose="02040503050406030204" pitchFamily="18" charset="0"/>
              </a:rPr>
              <a:t>- Là cơ sở lịch sử vững chắc cho hoạt động đấu tranh bảo vệ chủ quyền biển đảo của Việt Nam hiện nay.</a:t>
            </a: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039" y="1259006"/>
            <a:ext cx="3504161" cy="52941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0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31991546"/>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480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200329"/>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 Lập và hoàn thành bảng tổng kết (theo gợi ý dưới đây) về quá trình khai thác và xác lập quyền, chủ quyền biển đảo của Việt Nam trong lịch sử.</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7" y="1295399"/>
            <a:ext cx="1846866"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4709231"/>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58674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4"/>
                  </a:ext>
                </a:extLst>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457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5662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11.1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v</a:t>
            </a:r>
            <a:r>
              <a:rPr lang="vi-VN" sz="2400" i="1" dirty="0">
                <a:solidFill>
                  <a:srgbClr val="FF0000"/>
                </a:solidFill>
                <a:latin typeface="Cambria" panose="02040503050406030204" pitchFamily="18" charset="0"/>
                <a:ea typeface="Cambria" panose="02040503050406030204" pitchFamily="18" charset="0"/>
              </a:rPr>
              <a:t>ùng biển nước ta </a:t>
            </a:r>
            <a:r>
              <a:rPr lang="en-US" sz="2400" i="1" dirty="0">
                <a:solidFill>
                  <a:srgbClr val="FF0000"/>
                </a:solidFill>
                <a:latin typeface="Cambria" panose="02040503050406030204" pitchFamily="18" charset="0"/>
                <a:ea typeface="Cambria" panose="02040503050406030204" pitchFamily="18" charset="0"/>
              </a:rPr>
              <a:t>t</a:t>
            </a:r>
            <a:r>
              <a:rPr lang="vi-VN" sz="2400" i="1" dirty="0">
                <a:solidFill>
                  <a:srgbClr val="FF0000"/>
                </a:solidFill>
                <a:latin typeface="Cambria" panose="02040503050406030204" pitchFamily="18" charset="0"/>
                <a:ea typeface="Cambria" panose="02040503050406030204" pitchFamily="18" charset="0"/>
              </a:rPr>
              <a:t>iếp giáp với vùng biển của các quốc gia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400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Biển nước ta tiếp giáp với vùng biển của các nước Trung Quốc, Phi-lip-pin, In-đô-nê-xia, Bru-nây, Ma-lay-xia, Xing-ga-po, Thái Lan, Cam-pu-chia.</a:t>
            </a:r>
          </a:p>
        </p:txBody>
      </p:sp>
      <p:pic>
        <p:nvPicPr>
          <p:cNvPr id="23" name="Picture 22"/>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spTree>
    <p:extLst>
      <p:ext uri="{BB962C8B-B14F-4D97-AF65-F5344CB8AC3E}">
        <p14:creationId xmlns:p14="http://schemas.microsoft.com/office/powerpoint/2010/main" val="386239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5</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Sưu tầm tư liệu từ sách, báo và internet, em hãy viết một bản tin (khoảng 7 - 10 câu) tuyên truyền về chủ quyền biển đảo của Việt Nam qua tư liệu tìm được.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812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1148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7" y="1295399"/>
            <a:ext cx="1846866"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2" name="Rectangle 1"/>
          <p:cNvSpPr/>
          <p:nvPr/>
        </p:nvSpPr>
        <p:spPr>
          <a:xfrm>
            <a:off x="1271229" y="3200400"/>
            <a:ext cx="7491772" cy="3308598"/>
          </a:xfrm>
          <a:prstGeom prst="rect">
            <a:avLst/>
          </a:prstGeom>
          <a:solidFill>
            <a:srgbClr val="FFCCFF"/>
          </a:solidFill>
          <a:ln>
            <a:solidFill>
              <a:srgbClr val="FF0000"/>
            </a:solidFill>
          </a:ln>
        </p:spPr>
        <p:txBody>
          <a:bodyPr wrap="square">
            <a:spAutoFit/>
          </a:bodyPr>
          <a:lstStyle/>
          <a:p>
            <a:pPr algn="just"/>
            <a:r>
              <a:rPr lang="vi-VN" sz="1900" dirty="0">
                <a:latin typeface="Cambria" pitchFamily="18" charset="0"/>
                <a:ea typeface="Cambria" pitchFamily="18" charset="0"/>
              </a:rPr>
              <a:t>Biển đảo là một phần máu thịt thiêng liêng của Tổ quốc Việt Nam. Quá trình khai thác và xác lập quyền, chủ quyền biển đảo đã được cha ông ta nối tiếp nhau thực hiện qua hàng ngàn năm lịch sử. Việc bảo vệ chủ quyền biển đảo luôn là trách nhiệm lớn lao trong công cuộc dựng nước và giữ nước của dân tộc ta.</a:t>
            </a:r>
            <a:endParaRPr lang="en-US" sz="1900" dirty="0">
              <a:latin typeface="Cambria" pitchFamily="18" charset="0"/>
              <a:ea typeface="Cambria" pitchFamily="18" charset="0"/>
            </a:endParaRPr>
          </a:p>
          <a:p>
            <a:pPr algn="just"/>
            <a:r>
              <a:rPr lang="vi-VN" sz="1900" dirty="0">
                <a:latin typeface="Cambria" pitchFamily="18" charset="0"/>
                <a:ea typeface="Cambria" pitchFamily="18" charset="0"/>
              </a:rPr>
              <a:t>Mỗi người dân Việt hãy luôn tự hào, hãy luôn cố gắng gìn giữ và bảo vệ chủ quyền biển đảo bằng những việc làm thiết thực, phù hợp, ví dụ như: cách học tập tốt, lao động tốt, trở thành một người công dân tốt để cống hiến tài, đức của mình góp phần xây dựng cho đất nước ngày càng giàu, mạnh hơn. Hãy cùng chung tay ủng hộ sức người sức của, hướng triệu trái tim về biển đảo để lắng nghe: “Tổ Quốc gọi tên mình”.</a:t>
            </a:r>
            <a:endParaRPr lang="en-US" sz="19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bản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sơ</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đồ</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cho</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biết</a:t>
            </a:r>
            <a:r>
              <a:rPr lang="en-US" sz="2300" i="1" dirty="0">
                <a:solidFill>
                  <a:srgbClr val="FF0000"/>
                </a:solidFill>
                <a:latin typeface="Cambria" panose="02040503050406030204" pitchFamily="18" charset="0"/>
                <a:ea typeface="Cambria" panose="02040503050406030204" pitchFamily="18" charset="0"/>
              </a:rPr>
              <a:t> v</a:t>
            </a:r>
            <a:r>
              <a:rPr lang="vi-VN" sz="2300" i="1" dirty="0">
                <a:solidFill>
                  <a:srgbClr val="FF0000"/>
                </a:solidFill>
                <a:latin typeface="Cambria" panose="02040503050406030204" pitchFamily="18" charset="0"/>
                <a:ea typeface="Cambria" panose="02040503050406030204" pitchFamily="18" charset="0"/>
              </a:rPr>
              <a:t>ùng biển nước ta có diện tích bao nhiêu và gồm những bộ phận nào?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6193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99180"/>
            <a:ext cx="3657601" cy="3277820"/>
          </a:xfrm>
          <a:prstGeom prst="rect">
            <a:avLst/>
          </a:prstGeom>
          <a:solidFill>
            <a:srgbClr val="FFCCFF"/>
          </a:solidFill>
          <a:ln w="12700">
            <a:solidFill>
              <a:srgbClr val="0070C0"/>
            </a:solidFill>
          </a:ln>
        </p:spPr>
        <p:txBody>
          <a:bodyPr wrap="square">
            <a:spAutoFit/>
          </a:bodyPr>
          <a:lstStyle/>
          <a:p>
            <a:pPr algn="just"/>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Vùng biển nước ta có diện tích khoảng 1 triệu km</a:t>
            </a:r>
            <a:r>
              <a:rPr lang="vi-VN" sz="2300" baseline="30000" dirty="0">
                <a:latin typeface="Cambria" panose="02040503050406030204" pitchFamily="18" charset="0"/>
                <a:ea typeface="Cambria" panose="02040503050406030204" pitchFamily="18" charset="0"/>
              </a:rPr>
              <a:t>2</a:t>
            </a:r>
            <a:r>
              <a:rPr lang="en-US" sz="2300" dirty="0">
                <a:latin typeface="Cambria" panose="02040503050406030204" pitchFamily="18" charset="0"/>
                <a:ea typeface="Cambria" panose="02040503050406030204" pitchFamily="18" charset="0"/>
              </a:rPr>
              <a:t>.</a:t>
            </a:r>
          </a:p>
          <a:p>
            <a:pPr algn="just"/>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Bao</a:t>
            </a:r>
            <a:r>
              <a:rPr lang="en-US" sz="2300" dirty="0">
                <a:latin typeface="Cambria" panose="02040503050406030204" pitchFamily="18" charset="0"/>
                <a:ea typeface="Cambria" panose="02040503050406030204" pitchFamily="18" charset="0"/>
              </a:rPr>
              <a:t> </a:t>
            </a:r>
            <a:r>
              <a:rPr lang="en-US" sz="2300" dirty="0" err="1">
                <a:latin typeface="Cambria" panose="02040503050406030204" pitchFamily="18" charset="0"/>
                <a:ea typeface="Cambria" panose="02040503050406030204" pitchFamily="18" charset="0"/>
              </a:rPr>
              <a:t>gồm</a:t>
            </a:r>
            <a:r>
              <a:rPr lang="en-US" sz="2300" dirty="0">
                <a:latin typeface="Cambria" panose="02040503050406030204" pitchFamily="18" charset="0"/>
                <a:ea typeface="Cambria" panose="02040503050406030204" pitchFamily="18" charset="0"/>
              </a:rPr>
              <a:t> </a:t>
            </a:r>
            <a:r>
              <a:rPr lang="vi-VN" sz="2300" dirty="0">
                <a:latin typeface="Cambria" panose="02040503050406030204" pitchFamily="18" charset="0"/>
                <a:ea typeface="Cambria" panose="02040503050406030204" pitchFamily="18" charset="0"/>
              </a:rPr>
              <a:t>nội thủy, lãnh hải, vùng tiếp giáp lãnh hải, vùng đặc quyền kinh tế và thềm lục địa thuộc chủ quyền, quyền chủ quyền và quyền tài phán quốc gia của Việt Nam.</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spTree>
    <p:extLst>
      <p:ext uri="{BB962C8B-B14F-4D97-AF65-F5344CB8AC3E}">
        <p14:creationId xmlns:p14="http://schemas.microsoft.com/office/powerpoint/2010/main" val="4119291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tr4, 5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thông</a:t>
            </a:r>
            <a:r>
              <a:rPr lang="en-US" sz="2100" i="1" dirty="0">
                <a:solidFill>
                  <a:srgbClr val="FF0000"/>
                </a:solidFill>
                <a:latin typeface="Cambria" panose="02040503050406030204" pitchFamily="18" charset="0"/>
                <a:ea typeface="Cambria" panose="02040503050406030204" pitchFamily="18" charset="0"/>
              </a:rPr>
              <a:t> tin </a:t>
            </a:r>
            <a:r>
              <a:rPr lang="en-US" sz="2100" i="1" dirty="0" err="1">
                <a:solidFill>
                  <a:srgbClr val="FF0000"/>
                </a:solidFill>
                <a:latin typeface="Cambria" panose="02040503050406030204" pitchFamily="18" charset="0"/>
                <a:ea typeface="Cambria" panose="02040503050406030204" pitchFamily="18" charset="0"/>
              </a:rPr>
              <a:t>trong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bài</a:t>
            </a:r>
            <a:r>
              <a:rPr lang="en-US" sz="2100" i="1" dirty="0">
                <a:solidFill>
                  <a:srgbClr val="FF0000"/>
                </a:solidFill>
                <a:latin typeface="Cambria" panose="02040503050406030204" pitchFamily="18" charset="0"/>
                <a:ea typeface="Cambria" panose="02040503050406030204" pitchFamily="18" charset="0"/>
              </a:rPr>
              <a:t>, n</a:t>
            </a:r>
            <a:r>
              <a:rPr lang="vi-VN" sz="2100" i="1" dirty="0">
                <a:solidFill>
                  <a:srgbClr val="FF0000"/>
                </a:solidFill>
                <a:latin typeface="Cambria" panose="02040503050406030204" pitchFamily="18" charset="0"/>
                <a:ea typeface="Cambria" panose="02040503050406030204" pitchFamily="18" charset="0"/>
              </a:rPr>
              <a:t>êu tên và xác định trên bản đồ các huyện đảo của 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44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8804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2906048"/>
            <a:ext cx="3657601" cy="3647152"/>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4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VÀ HẢI ĐẢO VIỆT NAM</a:t>
            </a:r>
          </a:p>
        </p:txBody>
      </p:sp>
      <p:pic>
        <p:nvPicPr>
          <p:cNvPr id="54"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 name="Oval 54"/>
          <p:cNvSpPr/>
          <p:nvPr/>
        </p:nvSpPr>
        <p:spPr>
          <a:xfrm>
            <a:off x="6485335" y="21776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94585" y="20252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74569" y="198219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94206" y="4648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8369" y="290181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178225" y="2819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791200" y="430877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969000" y="328433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959633"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239000" y="3931307"/>
            <a:ext cx="1661245" cy="156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773" y="18983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randombar(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randombar(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randombar(horizont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randombar(horizontal)">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randombar(horizont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05000"/>
            <a:ext cx="6792509" cy="3048000"/>
          </a:xfrm>
          <a:prstGeom prst="wedgeRoundRectCallout">
            <a:avLst>
              <a:gd name="adj1" fmla="val 47172"/>
              <a:gd name="adj2" fmla="val 757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209800"/>
            <a:ext cx="6553198" cy="2385268"/>
          </a:xfrm>
          <a:prstGeom prst="rect">
            <a:avLst/>
          </a:prstGeom>
        </p:spPr>
        <p:txBody>
          <a:bodyPr wrap="square">
            <a:spAutoFit/>
          </a:bodyPr>
          <a:lstStyle/>
          <a:p>
            <a:pPr algn="just">
              <a:spcBef>
                <a:spcPts val="600"/>
              </a:spcBef>
              <a:spcAft>
                <a:spcPts val="0"/>
              </a:spcAft>
            </a:pPr>
            <a:r>
              <a:rPr lang="en-US" sz="2400" dirty="0">
                <a:latin typeface="Cambria" pitchFamily="18" charset="0"/>
                <a:ea typeface="Cambria" pitchFamily="18" charset="0"/>
              </a:rPr>
              <a:t>- </a:t>
            </a:r>
            <a:r>
              <a:rPr lang="vi-VN" sz="2400" dirty="0">
                <a:latin typeface="Cambria" pitchFamily="18" charset="0"/>
                <a:ea typeface="Cambria" pitchFamily="18" charset="0"/>
              </a:rPr>
              <a:t>Vùng biển Việt Nam có diện tích khoảng 1 triệu 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là một bộ phận của Biển Đông.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Vùng biển Việt Nam bao gồm nội thủy, lãnh hải, vùng tiếp giáp lãnh hải, vùng đặc quyền kinh tế và thềm lục địa thuộc chủ quyền, quyền chủ quyền và quyền tài phán quốc gia của Việt Nam.</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425468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76400"/>
            <a:ext cx="6792509" cy="3581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122944"/>
            <a:ext cx="6553198" cy="2677656"/>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214678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8284"/>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t</a:t>
            </a:r>
            <a:r>
              <a:rPr lang="vi-VN" sz="2400" i="1" dirty="0">
                <a:solidFill>
                  <a:srgbClr val="FF0000"/>
                </a:solidFill>
                <a:latin typeface="Cambria" panose="02040503050406030204" pitchFamily="18" charset="0"/>
                <a:ea typeface="Cambria" panose="02040503050406030204" pitchFamily="18" charset="0"/>
              </a:rPr>
              <a:t>rình bày đặc điểm môi trường biển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endParaRPr lang="en-US" sz="2400" b="1" dirty="0">
              <a:solidFill>
                <a:srgbClr val="0D30DD"/>
              </a:solidFill>
              <a:latin typeface="Cambria" pitchFamily="18" charset="0"/>
            </a:endParaRP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Nhìn chung, chất lượng môi trường nước biển (ven bờ và xa bờ, ven các đảo và cụm đảo) đều còn khá tốt, hầu hết các chỉ số đặc trưng đều nằm trong giới hạn cho phép của Tiêu chuẩn môi trường Việt Nam hiện hành. </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xa</a:t>
            </a:r>
            <a:r>
              <a:rPr lang="en-US" dirty="0">
                <a:latin typeface="Cambria" pitchFamily="18" charset="0"/>
                <a:ea typeface="Cambria" pitchFamily="18" charset="0"/>
              </a:rPr>
              <a:t> </a:t>
            </a:r>
            <a:r>
              <a:rPr lang="en-US" dirty="0" err="1">
                <a:latin typeface="Cambria" pitchFamily="18" charset="0"/>
                <a:ea typeface="Cambria" pitchFamily="18" charset="0"/>
              </a:rPr>
              <a:t>bờ</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Vùng</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ven</a:t>
            </a:r>
            <a:r>
              <a:rPr lang="en-US" dirty="0">
                <a:latin typeface="Cambria" pitchFamily="18" charset="0"/>
                <a:ea typeface="Cambria" pitchFamily="18" charset="0"/>
              </a:rPr>
              <a:t> </a:t>
            </a:r>
            <a:r>
              <a:rPr lang="en-US" dirty="0" err="1">
                <a:latin typeface="Cambria" pitchFamily="18" charset="0"/>
                <a:ea typeface="Cambria" pitchFamily="18" charset="0"/>
              </a:rPr>
              <a:t>bờ</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281342"/>
            <a:ext cx="3505200" cy="22238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576" y="4038600"/>
            <a:ext cx="3492623" cy="2221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6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randombar(horizontal)">
                                      <p:cBhvr>
                                        <p:cTn id="21" dur="500"/>
                                        <p:tgtEl>
                                          <p:spTgt spid="1229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81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c</a:t>
            </a:r>
            <a:r>
              <a:rPr lang="vi-VN" sz="1900" i="1" dirty="0">
                <a:solidFill>
                  <a:srgbClr val="FF0000"/>
                </a:solidFill>
                <a:latin typeface="Cambria" panose="02040503050406030204" pitchFamily="18" charset="0"/>
                <a:ea typeface="Cambria" panose="02040503050406030204" pitchFamily="18" charset="0"/>
              </a:rPr>
              <a:t>hứng minh môi trường biển đang có xu hướng suy giảm về chất lượng. Nêu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48000"/>
            <a:ext cx="3657601" cy="3416320"/>
          </a:xfrm>
          <a:prstGeom prst="rect">
            <a:avLst/>
          </a:prstGeom>
          <a:solidFill>
            <a:srgbClr val="FFCCFF"/>
          </a:solidFill>
          <a:ln w="12700">
            <a:solidFill>
              <a:srgbClr val="0070C0"/>
            </a:solidFill>
          </a:ln>
        </p:spPr>
        <p:txBody>
          <a:bodyPr wrap="square">
            <a:spAutoFit/>
          </a:bodyPr>
          <a:lstStyle/>
          <a:p>
            <a:pPr algn="just"/>
            <a:r>
              <a:rPr lang="en-US" dirty="0">
                <a:latin typeface="Cambria" panose="02040503050406030204" pitchFamily="18" charset="0"/>
                <a:ea typeface="Cambria" panose="02040503050406030204" pitchFamily="18" charset="0"/>
              </a:rPr>
              <a:t>- L</a:t>
            </a:r>
            <a:r>
              <a:rPr lang="vi-VN" dirty="0">
                <a:latin typeface="Cambria" panose="02040503050406030204" pitchFamily="18" charset="0"/>
                <a:ea typeface="Cambria" panose="02040503050406030204" pitchFamily="18" charset="0"/>
              </a:rPr>
              <a:t>ượng rác thải, chất thải trên biển tăng, nhiều vùng biển ven bờ bị ô nhiễm, số lượng nhiều loài hải sản giảm, một số hệ sinh thái (nhất là rạn san hô, cỏ biển,...) bị suy thoái,...</a:t>
            </a:r>
            <a:endParaRPr lang="en-US" dirty="0">
              <a:latin typeface="Cambria" panose="02040503050406030204" pitchFamily="18" charset="0"/>
              <a:ea typeface="Cambria" panose="02040503050406030204" pitchFamily="18" charset="0"/>
            </a:endParaRPr>
          </a:p>
          <a:p>
            <a:pPr algn="just"/>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 Nguyên nhân: sự gia tăng các nguồn thải từ đất liền, tình trạng xả thải ra biển chưa qua xử lí; các hệ sinh thái biển đang bị khai thác quá mức, thiếu tính bền vững dẫn đến tình trạng suy giảm đa dạng </a:t>
            </a:r>
            <a:r>
              <a:rPr lang="en-US" dirty="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sinh học,...</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Xả</a:t>
            </a:r>
            <a:r>
              <a:rPr lang="en-US" dirty="0">
                <a:latin typeface="Cambria" pitchFamily="18" charset="0"/>
                <a:ea typeface="Cambria" pitchFamily="18" charset="0"/>
              </a:rPr>
              <a:t> </a:t>
            </a:r>
            <a:r>
              <a:rPr lang="en-US" dirty="0" err="1">
                <a:latin typeface="Cambria" pitchFamily="18" charset="0"/>
                <a:ea typeface="Cambria" pitchFamily="18" charset="0"/>
              </a:rPr>
              <a:t>chất</a:t>
            </a:r>
            <a:r>
              <a:rPr lang="en-US" dirty="0">
                <a:latin typeface="Cambria" pitchFamily="18" charset="0"/>
                <a:ea typeface="Cambria" pitchFamily="18" charset="0"/>
              </a:rPr>
              <a:t> </a:t>
            </a:r>
            <a:r>
              <a:rPr lang="en-US" dirty="0" err="1">
                <a:latin typeface="Cambria" pitchFamily="18" charset="0"/>
                <a:ea typeface="Cambria" pitchFamily="18" charset="0"/>
              </a:rPr>
              <a:t>thải</a:t>
            </a:r>
            <a:r>
              <a:rPr lang="en-US" dirty="0">
                <a:latin typeface="Cambria" pitchFamily="18" charset="0"/>
                <a:ea typeface="Cambria" pitchFamily="18" charset="0"/>
              </a:rPr>
              <a:t> </a:t>
            </a:r>
            <a:r>
              <a:rPr lang="en-US" dirty="0" err="1">
                <a:latin typeface="Cambria" pitchFamily="18" charset="0"/>
                <a:ea typeface="Cambria" pitchFamily="18" charset="0"/>
              </a:rPr>
              <a:t>xuống</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a:latin typeface="Cambria" pitchFamily="18" charset="0"/>
                <a:ea typeface="Cambria" pitchFamily="18" charset="0"/>
              </a:rPr>
              <a:t>Ô </a:t>
            </a:r>
            <a:r>
              <a:rPr lang="en-US" dirty="0" err="1">
                <a:latin typeface="Cambria" pitchFamily="18" charset="0"/>
                <a:ea typeface="Cambria" pitchFamily="18" charset="0"/>
              </a:rPr>
              <a:t>nhiễm</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6602</TotalTime>
  <Words>4045</Words>
  <Application>Microsoft Office PowerPoint</Application>
  <PresentationFormat>On-screen Show (4:3)</PresentationFormat>
  <Paragraphs>274</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Cambria</vt:lpstr>
      <vt:lpstr>Times New Roman</vt:lpstr>
      <vt:lpstr>Office Theme</vt:lpstr>
      <vt:lpstr>BẢO VỆ CHỦ QUYỀN, CÁC QUYỀN VÀ LỢI ÍCH HỢP PHÁP  CỦA VIỆT NAM Ở BIỂN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cp:lastModifiedBy>
  <cp:revision>498</cp:revision>
  <dcterms:created xsi:type="dcterms:W3CDTF">2016-02-15T14:28:12Z</dcterms:created>
  <dcterms:modified xsi:type="dcterms:W3CDTF">2024-04-05T01:50:15Z</dcterms:modified>
</cp:coreProperties>
</file>