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63" r:id="rId2"/>
    <p:sldId id="348" r:id="rId3"/>
    <p:sldId id="361" r:id="rId4"/>
    <p:sldId id="344" r:id="rId5"/>
    <p:sldId id="359" r:id="rId6"/>
    <p:sldId id="360" r:id="rId7"/>
    <p:sldId id="346" r:id="rId8"/>
    <p:sldId id="328" r:id="rId9"/>
    <p:sldId id="349" r:id="rId10"/>
    <p:sldId id="288" r:id="rId11"/>
    <p:sldId id="347" r:id="rId12"/>
    <p:sldId id="289" r:id="rId13"/>
    <p:sldId id="356" r:id="rId14"/>
    <p:sldId id="357" r:id="rId15"/>
    <p:sldId id="358" r:id="rId16"/>
    <p:sldId id="351" r:id="rId17"/>
    <p:sldId id="352" r:id="rId18"/>
    <p:sldId id="353" r:id="rId19"/>
    <p:sldId id="354" r:id="rId20"/>
    <p:sldId id="355" r:id="rId21"/>
    <p:sldId id="362" r:id="rId22"/>
    <p:sldId id="267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àng tâm" initials="ht" lastIdx="0" clrIdx="0"/>
  <p:cmAuthor id="2" name="Hanh Phuong" initials="HP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AE6"/>
    <a:srgbClr val="FB8500"/>
    <a:srgbClr val="219EBC"/>
    <a:srgbClr val="023047"/>
    <a:srgbClr val="FFB703"/>
    <a:srgbClr val="CCFF66"/>
    <a:srgbClr val="99FF33"/>
    <a:srgbClr val="006600"/>
    <a:srgbClr val="0000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1037" y="62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D17F2-BD3F-47B6-8962-B9551CB18446}" type="doc">
      <dgm:prSet loTypeId="urn:microsoft.com/office/officeart/2005/8/layout/pList2#1" loCatId="list" qsTypeId="urn:microsoft.com/office/officeart/2005/8/quickstyle/3d2#1" qsCatId="3D" csTypeId="urn:microsoft.com/office/officeart/2005/8/colors/colorful1#1" csCatId="colorful" phldr="1"/>
      <dgm:spPr/>
    </dgm:pt>
    <dgm:pt modelId="{BDC0FF44-7C0C-4219-AB0E-FBE7B19DB3EC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810C7-16D0-449A-87D4-3C3D1EA50AED}" type="parTrans" cxnId="{7791F311-1192-4CAD-AED3-566F6519EAAD}">
      <dgm:prSet/>
      <dgm:spPr/>
      <dgm:t>
        <a:bodyPr/>
        <a:lstStyle/>
        <a:p>
          <a:endParaRPr lang="en-US" sz="4000"/>
        </a:p>
      </dgm:t>
    </dgm:pt>
    <dgm:pt modelId="{1BEB3C33-490E-4669-8C9B-2C873E68875C}" type="sibTrans" cxnId="{7791F311-1192-4CAD-AED3-566F6519EAAD}">
      <dgm:prSet/>
      <dgm:spPr/>
      <dgm:t>
        <a:bodyPr/>
        <a:lstStyle/>
        <a:p>
          <a:endParaRPr lang="en-US" sz="4000"/>
        </a:p>
      </dgm:t>
    </dgm:pt>
    <dgm:pt modelId="{BCD8F4A7-A404-4605-BAB2-8382B4DAD6E1}">
      <dgm:prSet phldrT="[Text]" custT="1"/>
      <dgm:spPr>
        <a:solidFill>
          <a:srgbClr val="006600"/>
        </a:solidFill>
      </dgm:spPr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nhẹn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BDDC8-9A6B-411C-948F-90013DEE3E19}" type="parTrans" cxnId="{E9BE5F27-C86D-4CC9-AD7C-F1235CEE0ACF}">
      <dgm:prSet/>
      <dgm:spPr/>
      <dgm:t>
        <a:bodyPr/>
        <a:lstStyle/>
        <a:p>
          <a:endParaRPr lang="en-US" sz="4000"/>
        </a:p>
      </dgm:t>
    </dgm:pt>
    <dgm:pt modelId="{B2C7FE26-51DA-4F1A-8B36-5745C0A20BCB}" type="sibTrans" cxnId="{E9BE5F27-C86D-4CC9-AD7C-F1235CEE0ACF}">
      <dgm:prSet/>
      <dgm:spPr/>
      <dgm:t>
        <a:bodyPr/>
        <a:lstStyle/>
        <a:p>
          <a:endParaRPr lang="en-US" sz="4000"/>
        </a:p>
      </dgm:t>
    </dgm:pt>
    <dgm:pt modelId="{25F72C5F-5DB3-486D-A865-3B310674E51F}">
      <dgm:prSet phldrT="[Text]" custT="1"/>
      <dgm:spPr>
        <a:solidFill>
          <a:srgbClr val="990099"/>
        </a:solidFill>
      </dgm:spPr>
      <dgm:t>
        <a:bodyPr/>
        <a:lstStyle/>
        <a:p>
          <a:r>
            <a:rPr lang="en-US" sz="3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3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endParaRPr lang="en-US" sz="3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1B071-2749-4875-8BCE-A6B6DE28FBAE}" type="parTrans" cxnId="{A0E6C7D7-0399-4B85-8E5B-5C42AA0A9634}">
      <dgm:prSet/>
      <dgm:spPr/>
      <dgm:t>
        <a:bodyPr/>
        <a:lstStyle/>
        <a:p>
          <a:endParaRPr lang="en-US" sz="4000"/>
        </a:p>
      </dgm:t>
    </dgm:pt>
    <dgm:pt modelId="{E6D84DF1-C0B2-4CE1-A8C8-8C5E5B0A00B5}" type="sibTrans" cxnId="{A0E6C7D7-0399-4B85-8E5B-5C42AA0A9634}">
      <dgm:prSet/>
      <dgm:spPr/>
      <dgm:t>
        <a:bodyPr/>
        <a:lstStyle/>
        <a:p>
          <a:endParaRPr lang="en-US" sz="4000"/>
        </a:p>
      </dgm:t>
    </dgm:pt>
    <dgm:pt modelId="{817DBD6A-25E3-4F87-A9AE-F6A7CA126ED4}" type="pres">
      <dgm:prSet presAssocID="{3A1D17F2-BD3F-47B6-8962-B9551CB18446}" presName="Name0" presStyleCnt="0">
        <dgm:presLayoutVars>
          <dgm:dir/>
          <dgm:resizeHandles val="exact"/>
        </dgm:presLayoutVars>
      </dgm:prSet>
      <dgm:spPr/>
    </dgm:pt>
    <dgm:pt modelId="{C141857F-9201-4879-8DCB-B0EF7175553F}" type="pres">
      <dgm:prSet presAssocID="{3A1D17F2-BD3F-47B6-8962-B9551CB18446}" presName="bkgdShp" presStyleLbl="alignAccFollowNode1" presStyleIdx="0" presStyleCnt="1" custLinFactNeighborY="-3472"/>
      <dgm:spPr/>
    </dgm:pt>
    <dgm:pt modelId="{AC9CB460-C226-4FE0-BCD2-861EEA470CF7}" type="pres">
      <dgm:prSet presAssocID="{3A1D17F2-BD3F-47B6-8962-B9551CB18446}" presName="linComp" presStyleCnt="0"/>
      <dgm:spPr/>
    </dgm:pt>
    <dgm:pt modelId="{70B500C5-CE7F-4825-B26D-090A4503DFD6}" type="pres">
      <dgm:prSet presAssocID="{BDC0FF44-7C0C-4219-AB0E-FBE7B19DB3EC}" presName="compNode" presStyleCnt="0"/>
      <dgm:spPr/>
    </dgm:pt>
    <dgm:pt modelId="{F78ED67C-FD7B-4C10-8109-85BADCBC56D6}" type="pres">
      <dgm:prSet presAssocID="{BDC0FF44-7C0C-4219-AB0E-FBE7B19DB3EC}" presName="node" presStyleLbl="node1" presStyleIdx="0" presStyleCnt="3">
        <dgm:presLayoutVars>
          <dgm:bulletEnabled val="1"/>
        </dgm:presLayoutVars>
      </dgm:prSet>
      <dgm:spPr/>
    </dgm:pt>
    <dgm:pt modelId="{D124CB75-5FFB-4D49-9EE8-D9E27D2C6EF7}" type="pres">
      <dgm:prSet presAssocID="{BDC0FF44-7C0C-4219-AB0E-FBE7B19DB3EC}" presName="invisiNode" presStyleLbl="node1" presStyleIdx="0" presStyleCnt="3"/>
      <dgm:spPr/>
    </dgm:pt>
    <dgm:pt modelId="{4E07D909-B5C4-47C4-9FD7-1541CBA9BDD4}" type="pres">
      <dgm:prSet presAssocID="{BDC0FF44-7C0C-4219-AB0E-FBE7B19DB3EC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FEEE3BB-49ED-4489-8C6A-AC819F941395}" type="pres">
      <dgm:prSet presAssocID="{1BEB3C33-490E-4669-8C9B-2C873E68875C}" presName="sibTrans" presStyleLbl="sibTrans2D1" presStyleIdx="0" presStyleCnt="0"/>
      <dgm:spPr/>
    </dgm:pt>
    <dgm:pt modelId="{72395701-948B-400D-90AF-6879C404C37F}" type="pres">
      <dgm:prSet presAssocID="{BCD8F4A7-A404-4605-BAB2-8382B4DAD6E1}" presName="compNode" presStyleCnt="0"/>
      <dgm:spPr/>
    </dgm:pt>
    <dgm:pt modelId="{7B0ACFD9-B241-4416-AC08-DA6864EF5048}" type="pres">
      <dgm:prSet presAssocID="{BCD8F4A7-A404-4605-BAB2-8382B4DAD6E1}" presName="node" presStyleLbl="node1" presStyleIdx="1" presStyleCnt="3">
        <dgm:presLayoutVars>
          <dgm:bulletEnabled val="1"/>
        </dgm:presLayoutVars>
      </dgm:prSet>
      <dgm:spPr/>
    </dgm:pt>
    <dgm:pt modelId="{52B38A3A-32EE-43F7-A7E6-4A9E53EB1C93}" type="pres">
      <dgm:prSet presAssocID="{BCD8F4A7-A404-4605-BAB2-8382B4DAD6E1}" presName="invisiNode" presStyleLbl="node1" presStyleIdx="1" presStyleCnt="3"/>
      <dgm:spPr/>
    </dgm:pt>
    <dgm:pt modelId="{624FD374-5C99-422C-B83F-D505FBC7C909}" type="pres">
      <dgm:prSet presAssocID="{BCD8F4A7-A404-4605-BAB2-8382B4DAD6E1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3B9AEB2-20E3-4B38-AC9F-B3B383A418D4}" type="pres">
      <dgm:prSet presAssocID="{B2C7FE26-51DA-4F1A-8B36-5745C0A20BCB}" presName="sibTrans" presStyleLbl="sibTrans2D1" presStyleIdx="0" presStyleCnt="0"/>
      <dgm:spPr/>
    </dgm:pt>
    <dgm:pt modelId="{3407D328-949F-45B3-9BB5-F2EDF5B0C894}" type="pres">
      <dgm:prSet presAssocID="{25F72C5F-5DB3-486D-A865-3B310674E51F}" presName="compNode" presStyleCnt="0"/>
      <dgm:spPr/>
    </dgm:pt>
    <dgm:pt modelId="{42210848-6E0C-4C4D-8C11-E1BC53552DBF}" type="pres">
      <dgm:prSet presAssocID="{25F72C5F-5DB3-486D-A865-3B310674E51F}" presName="node" presStyleLbl="node1" presStyleIdx="2" presStyleCnt="3">
        <dgm:presLayoutVars>
          <dgm:bulletEnabled val="1"/>
        </dgm:presLayoutVars>
      </dgm:prSet>
      <dgm:spPr/>
    </dgm:pt>
    <dgm:pt modelId="{3DEAA31C-AFF5-4FD3-B9EF-1E7F729E7858}" type="pres">
      <dgm:prSet presAssocID="{25F72C5F-5DB3-486D-A865-3B310674E51F}" presName="invisiNode" presStyleLbl="node1" presStyleIdx="2" presStyleCnt="3"/>
      <dgm:spPr/>
    </dgm:pt>
    <dgm:pt modelId="{7621F533-5238-4734-8911-B8D0E61178D7}" type="pres">
      <dgm:prSet presAssocID="{25F72C5F-5DB3-486D-A865-3B310674E51F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7791F311-1192-4CAD-AED3-566F6519EAAD}" srcId="{3A1D17F2-BD3F-47B6-8962-B9551CB18446}" destId="{BDC0FF44-7C0C-4219-AB0E-FBE7B19DB3EC}" srcOrd="0" destOrd="0" parTransId="{7B9810C7-16D0-449A-87D4-3C3D1EA50AED}" sibTransId="{1BEB3C33-490E-4669-8C9B-2C873E68875C}"/>
    <dgm:cxn modelId="{E9BE5F27-C86D-4CC9-AD7C-F1235CEE0ACF}" srcId="{3A1D17F2-BD3F-47B6-8962-B9551CB18446}" destId="{BCD8F4A7-A404-4605-BAB2-8382B4DAD6E1}" srcOrd="1" destOrd="0" parTransId="{692BDDC8-9A6B-411C-948F-90013DEE3E19}" sibTransId="{B2C7FE26-51DA-4F1A-8B36-5745C0A20BCB}"/>
    <dgm:cxn modelId="{C1E3E340-1571-4E3B-A72A-67DA6EC4FB77}" type="presOf" srcId="{3A1D17F2-BD3F-47B6-8962-B9551CB18446}" destId="{817DBD6A-25E3-4F87-A9AE-F6A7CA126ED4}" srcOrd="0" destOrd="0" presId="urn:microsoft.com/office/officeart/2005/8/layout/pList2#1"/>
    <dgm:cxn modelId="{F8E6765B-7118-43F2-96BB-D5ED40AFFBAC}" type="presOf" srcId="{B2C7FE26-51DA-4F1A-8B36-5745C0A20BCB}" destId="{E3B9AEB2-20E3-4B38-AC9F-B3B383A418D4}" srcOrd="0" destOrd="0" presId="urn:microsoft.com/office/officeart/2005/8/layout/pList2#1"/>
    <dgm:cxn modelId="{5CD15568-4793-4667-BC28-B06F2F619474}" type="presOf" srcId="{1BEB3C33-490E-4669-8C9B-2C873E68875C}" destId="{DFEEE3BB-49ED-4489-8C6A-AC819F941395}" srcOrd="0" destOrd="0" presId="urn:microsoft.com/office/officeart/2005/8/layout/pList2#1"/>
    <dgm:cxn modelId="{9E29336E-E2F7-475B-91EF-42CD87A9FF84}" type="presOf" srcId="{BDC0FF44-7C0C-4219-AB0E-FBE7B19DB3EC}" destId="{F78ED67C-FD7B-4C10-8109-85BADCBC56D6}" srcOrd="0" destOrd="0" presId="urn:microsoft.com/office/officeart/2005/8/layout/pList2#1"/>
    <dgm:cxn modelId="{429488D7-01AD-4072-A155-9C5F6F55C89D}" type="presOf" srcId="{25F72C5F-5DB3-486D-A865-3B310674E51F}" destId="{42210848-6E0C-4C4D-8C11-E1BC53552DBF}" srcOrd="0" destOrd="0" presId="urn:microsoft.com/office/officeart/2005/8/layout/pList2#1"/>
    <dgm:cxn modelId="{A0E6C7D7-0399-4B85-8E5B-5C42AA0A9634}" srcId="{3A1D17F2-BD3F-47B6-8962-B9551CB18446}" destId="{25F72C5F-5DB3-486D-A865-3B310674E51F}" srcOrd="2" destOrd="0" parTransId="{2211B071-2749-4875-8BCE-A6B6DE28FBAE}" sibTransId="{E6D84DF1-C0B2-4CE1-A8C8-8C5E5B0A00B5}"/>
    <dgm:cxn modelId="{91A610D9-7D50-458A-8B04-A61B898966CA}" type="presOf" srcId="{BCD8F4A7-A404-4605-BAB2-8382B4DAD6E1}" destId="{7B0ACFD9-B241-4416-AC08-DA6864EF5048}" srcOrd="0" destOrd="0" presId="urn:microsoft.com/office/officeart/2005/8/layout/pList2#1"/>
    <dgm:cxn modelId="{306412C0-6B80-403A-A161-0AF7254B63A1}" type="presParOf" srcId="{817DBD6A-25E3-4F87-A9AE-F6A7CA126ED4}" destId="{C141857F-9201-4879-8DCB-B0EF7175553F}" srcOrd="0" destOrd="0" presId="urn:microsoft.com/office/officeart/2005/8/layout/pList2#1"/>
    <dgm:cxn modelId="{4A59816C-4451-4E95-878C-C9B7D74214A7}" type="presParOf" srcId="{817DBD6A-25E3-4F87-A9AE-F6A7CA126ED4}" destId="{AC9CB460-C226-4FE0-BCD2-861EEA470CF7}" srcOrd="1" destOrd="0" presId="urn:microsoft.com/office/officeart/2005/8/layout/pList2#1"/>
    <dgm:cxn modelId="{94C47D6E-15E5-47C0-852D-5433B7E488B0}" type="presParOf" srcId="{AC9CB460-C226-4FE0-BCD2-861EEA470CF7}" destId="{70B500C5-CE7F-4825-B26D-090A4503DFD6}" srcOrd="0" destOrd="0" presId="urn:microsoft.com/office/officeart/2005/8/layout/pList2#1"/>
    <dgm:cxn modelId="{A4A9415A-03AB-4647-BD2B-787A408A11B8}" type="presParOf" srcId="{70B500C5-CE7F-4825-B26D-090A4503DFD6}" destId="{F78ED67C-FD7B-4C10-8109-85BADCBC56D6}" srcOrd="0" destOrd="0" presId="urn:microsoft.com/office/officeart/2005/8/layout/pList2#1"/>
    <dgm:cxn modelId="{EC3CE2D5-35B6-4FD1-B8CD-D370B8AE44A4}" type="presParOf" srcId="{70B500C5-CE7F-4825-B26D-090A4503DFD6}" destId="{D124CB75-5FFB-4D49-9EE8-D9E27D2C6EF7}" srcOrd="1" destOrd="0" presId="urn:microsoft.com/office/officeart/2005/8/layout/pList2#1"/>
    <dgm:cxn modelId="{3134D3D8-B75A-4518-ADE0-433B964E30CB}" type="presParOf" srcId="{70B500C5-CE7F-4825-B26D-090A4503DFD6}" destId="{4E07D909-B5C4-47C4-9FD7-1541CBA9BDD4}" srcOrd="2" destOrd="0" presId="urn:microsoft.com/office/officeart/2005/8/layout/pList2#1"/>
    <dgm:cxn modelId="{90E749ED-2DEC-4B44-86ED-27B5AD7BAAF3}" type="presParOf" srcId="{AC9CB460-C226-4FE0-BCD2-861EEA470CF7}" destId="{DFEEE3BB-49ED-4489-8C6A-AC819F941395}" srcOrd="1" destOrd="0" presId="urn:microsoft.com/office/officeart/2005/8/layout/pList2#1"/>
    <dgm:cxn modelId="{DAE4A7B6-ADD6-47F7-BC9F-A62C489FB5A1}" type="presParOf" srcId="{AC9CB460-C226-4FE0-BCD2-861EEA470CF7}" destId="{72395701-948B-400D-90AF-6879C404C37F}" srcOrd="2" destOrd="0" presId="urn:microsoft.com/office/officeart/2005/8/layout/pList2#1"/>
    <dgm:cxn modelId="{A72A1BBF-8EF8-47AD-9E39-8482D24C5610}" type="presParOf" srcId="{72395701-948B-400D-90AF-6879C404C37F}" destId="{7B0ACFD9-B241-4416-AC08-DA6864EF5048}" srcOrd="0" destOrd="0" presId="urn:microsoft.com/office/officeart/2005/8/layout/pList2#1"/>
    <dgm:cxn modelId="{A78DA051-3ED6-48DF-B7F7-F79E5218BC01}" type="presParOf" srcId="{72395701-948B-400D-90AF-6879C404C37F}" destId="{52B38A3A-32EE-43F7-A7E6-4A9E53EB1C93}" srcOrd="1" destOrd="0" presId="urn:microsoft.com/office/officeart/2005/8/layout/pList2#1"/>
    <dgm:cxn modelId="{9F4AC66D-DE29-4025-AC87-56644103DF3E}" type="presParOf" srcId="{72395701-948B-400D-90AF-6879C404C37F}" destId="{624FD374-5C99-422C-B83F-D505FBC7C909}" srcOrd="2" destOrd="0" presId="urn:microsoft.com/office/officeart/2005/8/layout/pList2#1"/>
    <dgm:cxn modelId="{E3299C5A-CA40-4DAE-B616-F4BFC43E7507}" type="presParOf" srcId="{AC9CB460-C226-4FE0-BCD2-861EEA470CF7}" destId="{E3B9AEB2-20E3-4B38-AC9F-B3B383A418D4}" srcOrd="3" destOrd="0" presId="urn:microsoft.com/office/officeart/2005/8/layout/pList2#1"/>
    <dgm:cxn modelId="{516F4A6B-EF59-477F-93C5-8AC36C0D54AE}" type="presParOf" srcId="{AC9CB460-C226-4FE0-BCD2-861EEA470CF7}" destId="{3407D328-949F-45B3-9BB5-F2EDF5B0C894}" srcOrd="4" destOrd="0" presId="urn:microsoft.com/office/officeart/2005/8/layout/pList2#1"/>
    <dgm:cxn modelId="{9EB7D3C4-FDCC-4820-AA61-17A7A17780D1}" type="presParOf" srcId="{3407D328-949F-45B3-9BB5-F2EDF5B0C894}" destId="{42210848-6E0C-4C4D-8C11-E1BC53552DBF}" srcOrd="0" destOrd="0" presId="urn:microsoft.com/office/officeart/2005/8/layout/pList2#1"/>
    <dgm:cxn modelId="{29F270E8-186B-47C7-91E4-CA66C20BA785}" type="presParOf" srcId="{3407D328-949F-45B3-9BB5-F2EDF5B0C894}" destId="{3DEAA31C-AFF5-4FD3-B9EF-1E7F729E7858}" srcOrd="1" destOrd="0" presId="urn:microsoft.com/office/officeart/2005/8/layout/pList2#1"/>
    <dgm:cxn modelId="{465AED7C-698B-4D33-ABC5-C9D2AEA25BBD}" type="presParOf" srcId="{3407D328-949F-45B3-9BB5-F2EDF5B0C894}" destId="{7621F533-5238-4734-8911-B8D0E61178D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AFA9CDCE-0904-46CA-B1F8-98B4D9430616}">
      <dgm:prSet phldrT="[Text]" phldr="0" custT="1"/>
      <dgm:spPr/>
      <dgm:t>
        <a:bodyPr vert="horz" wrap="square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Trả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lời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đủ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6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câu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hỏi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tìm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được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bức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ảnh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hiện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ra.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Hãy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cho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biết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ý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nghĩa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của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bức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ảnh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là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gì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?</a:t>
          </a:r>
          <a:r>
            <a:rPr lang="en-US" sz="2400" b="1" i="1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</a:p>
      </dgm:t>
    </dgm:pt>
    <dgm:pt modelId="{30565B7F-CB4C-4E43-865B-C005372E5EBE}" type="parTrans" cxnId="{3355B524-4DFE-4027-A50E-63CA5B60143A}">
      <dgm:prSet/>
      <dgm:spPr/>
      <dgm:t>
        <a:bodyPr/>
        <a:lstStyle/>
        <a:p>
          <a:endParaRPr lang="en-US"/>
        </a:p>
      </dgm:t>
    </dgm:pt>
    <dgm:pt modelId="{7EB999E4-A3AC-4B90-BE7A-90EF649E89A6}" type="sibTrans" cxnId="{3355B524-4DFE-4027-A50E-63CA5B60143A}">
      <dgm:prSet/>
      <dgm:spPr/>
      <dgm:t>
        <a:bodyPr/>
        <a:lstStyle/>
        <a:p>
          <a:endParaRPr lang="en-US"/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A1D90B05-5732-44D9-BAC1-9EB5A65494DD}" type="pres">
      <dgm:prSet presAssocID="{AFA9CDCE-0904-46CA-B1F8-98B4D9430616}" presName="comp" presStyleCnt="0"/>
      <dgm:spPr/>
    </dgm:pt>
    <dgm:pt modelId="{07CF48BE-6B0A-4ECF-B4EC-4DB3C0359DF7}" type="pres">
      <dgm:prSet presAssocID="{AFA9CDCE-0904-46CA-B1F8-98B4D9430616}" presName="box" presStyleLbl="node1" presStyleIdx="0" presStyleCnt="1" custScaleY="29396" custLinFactNeighborX="67" custLinFactNeighborY="54564"/>
      <dgm:spPr/>
    </dgm:pt>
    <dgm:pt modelId="{DEFF8CED-08E3-45D0-A249-AAA4DAC02EBD}" type="pres">
      <dgm:prSet presAssocID="{AFA9CDCE-0904-46CA-B1F8-98B4D9430616}" presName="img" presStyleLbl="fgImgPlace1" presStyleIdx="0" presStyleCnt="1" custScaleX="103743" custScaleY="42943" custLinFactNeighborX="-20324" custLinFactNeighborY="7066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FA9C1C85-8707-4122-A7D7-581C5241ABAD}" type="pres">
      <dgm:prSet presAssocID="{AFA9CDCE-0904-46CA-B1F8-98B4D9430616}" presName="text" presStyleLbl="node1" presStyleIdx="0" presStyleCnt="1">
        <dgm:presLayoutVars>
          <dgm:bulletEnabled val="1"/>
        </dgm:presLayoutVars>
      </dgm:prSet>
      <dgm:spPr/>
    </dgm:pt>
  </dgm:ptLst>
  <dgm:cxnLst>
    <dgm:cxn modelId="{BE6E920E-EEDF-4B03-83E2-51E52DAEAC05}" type="presOf" srcId="{4D783A32-6612-4061-810D-2598FCFDE16E}" destId="{610C4521-7E21-4ABD-817D-19EC8F773957}" srcOrd="0" destOrd="0" presId="urn:microsoft.com/office/officeart/2005/8/layout/vList4#1"/>
    <dgm:cxn modelId="{3355B524-4DFE-4027-A50E-63CA5B60143A}" srcId="{4D783A32-6612-4061-810D-2598FCFDE16E}" destId="{AFA9CDCE-0904-46CA-B1F8-98B4D9430616}" srcOrd="0" destOrd="0" parTransId="{30565B7F-CB4C-4E43-865B-C005372E5EBE}" sibTransId="{7EB999E4-A3AC-4B90-BE7A-90EF649E89A6}"/>
    <dgm:cxn modelId="{B45470DB-A98E-42FA-9B79-DA29C546BB3E}" type="presOf" srcId="{AFA9CDCE-0904-46CA-B1F8-98B4D9430616}" destId="{FA9C1C85-8707-4122-A7D7-581C5241ABAD}" srcOrd="1" destOrd="0" presId="urn:microsoft.com/office/officeart/2005/8/layout/vList4#1"/>
    <dgm:cxn modelId="{210A75E9-406A-48DE-B316-B97E4768D227}" type="presOf" srcId="{AFA9CDCE-0904-46CA-B1F8-98B4D9430616}" destId="{07CF48BE-6B0A-4ECF-B4EC-4DB3C0359DF7}" srcOrd="0" destOrd="0" presId="urn:microsoft.com/office/officeart/2005/8/layout/vList4#1"/>
    <dgm:cxn modelId="{388E85BB-0611-4852-82F9-E3065132C78A}" type="presParOf" srcId="{610C4521-7E21-4ABD-817D-19EC8F773957}" destId="{A1D90B05-5732-44D9-BAC1-9EB5A65494DD}" srcOrd="0" destOrd="0" presId="urn:microsoft.com/office/officeart/2005/8/layout/vList4#1"/>
    <dgm:cxn modelId="{761FA833-3485-4F07-AC7C-057C07AAC01D}" type="presParOf" srcId="{A1D90B05-5732-44D9-BAC1-9EB5A65494DD}" destId="{07CF48BE-6B0A-4ECF-B4EC-4DB3C0359DF7}" srcOrd="0" destOrd="0" presId="urn:microsoft.com/office/officeart/2005/8/layout/vList4#1"/>
    <dgm:cxn modelId="{A667CCAA-2625-4944-AC74-CEEF00549D75}" type="presParOf" srcId="{A1D90B05-5732-44D9-BAC1-9EB5A65494DD}" destId="{DEFF8CED-08E3-45D0-A249-AAA4DAC02EBD}" srcOrd="1" destOrd="0" presId="urn:microsoft.com/office/officeart/2005/8/layout/vList4#1"/>
    <dgm:cxn modelId="{1F550FF0-D5A6-402B-A010-5191D681A66A}" type="presParOf" srcId="{A1D90B05-5732-44D9-BAC1-9EB5A65494DD}" destId="{FA9C1C85-8707-4122-A7D7-581C5241ABAD}" srcOrd="2" destOrd="0" presId="urn:microsoft.com/office/officeart/2005/8/layout/vList4#1"/>
  </dgm:cxnLst>
  <dgm:bg>
    <a:solidFill>
      <a:schemeClr val="accent2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1857F-9201-4879-8DCB-B0EF7175553F}">
      <dsp:nvSpPr>
        <dsp:cNvPr id="0" name=""/>
        <dsp:cNvSpPr/>
      </dsp:nvSpPr>
      <dsp:spPr>
        <a:xfrm>
          <a:off x="0" y="0"/>
          <a:ext cx="6172199" cy="219456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07D909-B5C4-47C4-9FD7-1541CBA9BDD4}">
      <dsp:nvSpPr>
        <dsp:cNvPr id="0" name=""/>
        <dsp:cNvSpPr/>
      </dsp:nvSpPr>
      <dsp:spPr>
        <a:xfrm>
          <a:off x="185165" y="292608"/>
          <a:ext cx="1813083" cy="16093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ED67C-FD7B-4C10-8109-85BADCBC56D6}">
      <dsp:nvSpPr>
        <dsp:cNvPr id="0" name=""/>
        <dsp:cNvSpPr/>
      </dsp:nvSpPr>
      <dsp:spPr>
        <a:xfrm rot="10800000">
          <a:off x="185165" y="2194559"/>
          <a:ext cx="1813083" cy="2682240"/>
        </a:xfrm>
        <a:prstGeom prst="round2SameRect">
          <a:avLst>
            <a:gd name="adj1" fmla="val 10500"/>
            <a:gd name="adj2" fmla="val 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0924" y="2194559"/>
        <a:ext cx="1701565" cy="2626481"/>
      </dsp:txXfrm>
    </dsp:sp>
    <dsp:sp modelId="{624FD374-5C99-422C-B83F-D505FBC7C909}">
      <dsp:nvSpPr>
        <dsp:cNvPr id="0" name=""/>
        <dsp:cNvSpPr/>
      </dsp:nvSpPr>
      <dsp:spPr>
        <a:xfrm>
          <a:off x="2179558" y="292608"/>
          <a:ext cx="1813083" cy="16093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ACFD9-B241-4416-AC08-DA6864EF5048}">
      <dsp:nvSpPr>
        <dsp:cNvPr id="0" name=""/>
        <dsp:cNvSpPr/>
      </dsp:nvSpPr>
      <dsp:spPr>
        <a:xfrm rot="10800000">
          <a:off x="2179558" y="2194559"/>
          <a:ext cx="1813083" cy="2682240"/>
        </a:xfrm>
        <a:prstGeom prst="round2SameRect">
          <a:avLst>
            <a:gd name="adj1" fmla="val 10500"/>
            <a:gd name="adj2" fmla="val 0"/>
          </a:avLst>
        </a:prstGeom>
        <a:solidFill>
          <a:srgbClr val="0066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nhẹn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35317" y="2194559"/>
        <a:ext cx="1701565" cy="2626481"/>
      </dsp:txXfrm>
    </dsp:sp>
    <dsp:sp modelId="{7621F533-5238-4734-8911-B8D0E61178D7}">
      <dsp:nvSpPr>
        <dsp:cNvPr id="0" name=""/>
        <dsp:cNvSpPr/>
      </dsp:nvSpPr>
      <dsp:spPr>
        <a:xfrm>
          <a:off x="4173950" y="292608"/>
          <a:ext cx="1813083" cy="16093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10848-6E0C-4C4D-8C11-E1BC53552DBF}">
      <dsp:nvSpPr>
        <dsp:cNvPr id="0" name=""/>
        <dsp:cNvSpPr/>
      </dsp:nvSpPr>
      <dsp:spPr>
        <a:xfrm rot="10800000">
          <a:off x="4173950" y="2194559"/>
          <a:ext cx="1813083" cy="2682240"/>
        </a:xfrm>
        <a:prstGeom prst="round2SameRect">
          <a:avLst>
            <a:gd name="adj1" fmla="val 10500"/>
            <a:gd name="adj2" fmla="val 0"/>
          </a:avLst>
        </a:prstGeom>
        <a:solidFill>
          <a:srgbClr val="9900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3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29709" y="2194559"/>
        <a:ext cx="1701565" cy="2626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F48BE-6B0A-4ECF-B4EC-4DB3C0359DF7}">
      <dsp:nvSpPr>
        <dsp:cNvPr id="0" name=""/>
        <dsp:cNvSpPr/>
      </dsp:nvSpPr>
      <dsp:spPr bwMode="white">
        <a:xfrm>
          <a:off x="0" y="2948086"/>
          <a:ext cx="9125272" cy="15192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Trả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lời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đủ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6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câu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hỏi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tìm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được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bức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ảnh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hiện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ra.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Hãy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cho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biết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ý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nghĩa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của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bức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ảnh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là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 </a:t>
          </a:r>
          <a:r>
            <a:rPr lang="en-US" sz="2400" b="1" i="1" kern="1200" dirty="0" err="1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gì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rPr>
            <a:t>?</a:t>
          </a:r>
          <a:r>
            <a:rPr lang="en-US" sz="2400" b="1" i="1" kern="1200" dirty="0">
              <a:solidFill>
                <a:srgbClr val="33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</a:p>
      </dsp:txBody>
      <dsp:txXfrm>
        <a:off x="2341870" y="2948086"/>
        <a:ext cx="6783401" cy="1519233"/>
      </dsp:txXfrm>
    </dsp:sp>
    <dsp:sp modelId="{DEFF8CED-08E3-45D0-A249-AAA4DAC02EBD}">
      <dsp:nvSpPr>
        <dsp:cNvPr id="0" name=""/>
        <dsp:cNvSpPr/>
      </dsp:nvSpPr>
      <dsp:spPr>
        <a:xfrm>
          <a:off x="111736" y="2921501"/>
          <a:ext cx="1893366" cy="17754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67BB4-E601-4EA7-8885-FCDA7161723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22115-FE5F-4413-987B-4D0D521F5B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22115-FE5F-4413-987B-4D0D521F5B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1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22115-FE5F-4413-987B-4D0D521F5BF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20992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13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20B8F-1247-4DF9-BCC1-B3A8738211D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4C61-098E-4D67-BF4D-67B31D8327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31.jpeg"/><Relationship Id="rId4" Type="http://schemas.openxmlformats.org/officeDocument/2006/relationships/image" Target="../media/image27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3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6.jpeg"/><Relationship Id="rId4" Type="http://schemas.openxmlformats.org/officeDocument/2006/relationships/diagramData" Target="../diagrams/data2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slide" Target="slide1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A6E07-AFC1-ABDA-FD1D-4664856F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A4E5E-5DF0-8CEE-39DC-658CAA2376E2}"/>
              </a:ext>
            </a:extLst>
          </p:cNvPr>
          <p:cNvSpPr txBox="1"/>
          <p:nvPr/>
        </p:nvSpPr>
        <p:spPr>
          <a:xfrm>
            <a:off x="1676400" y="1752600"/>
            <a:ext cx="6095999" cy="1906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63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Dosis Bold"/>
                <a:cs typeface="Times New Roman" panose="02020603050405020304" pitchFamily="18" charset="0"/>
                <a:sym typeface="Dosis Bold"/>
              </a:rPr>
              <a:t>CHÀO MỪNG THẦY CÔ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00818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8"/>
          <p:cNvSpPr>
            <a:spLocks noChangeArrowheads="1" noChangeShapeType="1" noTextEdit="1"/>
          </p:cNvSpPr>
          <p:nvPr/>
        </p:nvSpPr>
        <p:spPr bwMode="auto">
          <a:xfrm>
            <a:off x="1690255" y="463990"/>
            <a:ext cx="4832170" cy="880131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HOẠT ĐỘNG NHÓM: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355466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            96 : 12 = 8 (cm).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4543408"/>
            <a:ext cx="7696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của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2.( 12 + 8) = 2. 20 = 40 (cm).</a:t>
            </a:r>
          </a:p>
          <a:p>
            <a:endParaRPr lang="en-US" sz="19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4291" y="1441287"/>
            <a:ext cx="851053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4.25 (SGK – 96) 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 cm</a:t>
            </a:r>
            <a:r>
              <a:rPr 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của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7240" y="2950017"/>
            <a:ext cx="111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85E0777-761C-5210-47E7-B30A69C9B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8509" y="66124"/>
            <a:ext cx="1981200" cy="138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D8617-E00D-3410-0A39-D7964FC7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5943" y="457200"/>
            <a:ext cx="8672111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 – 95)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đủ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m</a:t>
            </a:r>
            <a:r>
              <a:rPr lang="en-US" sz="2800" i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7D346-6952-2F7B-68D3-8D297A6B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765524"/>
            <a:ext cx="4800600" cy="31018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4179064"/>
            <a:ext cx="7817386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15.18 = 270 (m</a:t>
            </a:r>
            <a:r>
              <a:rPr lang="en-US" sz="2600" baseline="30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6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6333" y="3022570"/>
                <a:ext cx="6386111" cy="10574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+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bãi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cỏ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khu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d>
                      <m:dPr>
                        <m:ctrlP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30+42</m:t>
                        </m:r>
                      </m:e>
                    </m:d>
                    <m:r>
                      <a:rPr lang="en-US" sz="2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∙24=</m:t>
                    </m:r>
                    <m:r>
                      <a:rPr lang="en-US" sz="2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864 </m:t>
                    </m:r>
                  </m:oMath>
                </a14:m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sz="2600" baseline="300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6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33" y="3022570"/>
                <a:ext cx="6386111" cy="1057405"/>
              </a:xfrm>
              <a:prstGeom prst="rect">
                <a:avLst/>
              </a:prstGeom>
              <a:blipFill rotWithShape="1">
                <a:blip r:embed="rId2"/>
                <a:stretch>
                  <a:fillRect l="-7" t="-57" r="6" b="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0889" y="53247"/>
            <a:ext cx="9053111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 – 95)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đủ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m</a:t>
            </a:r>
            <a:r>
              <a:rPr lang="en-US" sz="2800" i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WordArt 18"/>
          <p:cNvSpPr>
            <a:spLocks noChangeArrowheads="1" noChangeShapeType="1" noTextEdit="1"/>
          </p:cNvSpPr>
          <p:nvPr/>
        </p:nvSpPr>
        <p:spPr bwMode="auto">
          <a:xfrm>
            <a:off x="381000" y="2430428"/>
            <a:ext cx="1219200" cy="454863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Giải</a:t>
            </a:r>
            <a:r>
              <a:rPr lang="en-US" sz="3600" kern="10" dirty="0">
                <a:ln w="9525">
                  <a:rou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3672" y="5119879"/>
            <a:ext cx="7817386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864 – 270 = 594 (m</a:t>
            </a:r>
            <a:r>
              <a:rPr lang="en-US" sz="2600" baseline="30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6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751024"/>
            <a:ext cx="8458200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b) Số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cần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594 : 33 = 18 (</a:t>
            </a:r>
            <a:r>
              <a:rPr lang="en-US" sz="26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6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45592-923A-44C6-B36C-BD3B2EBFE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45955"/>
            <a:ext cx="2683067" cy="23436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vuidehoc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671512"/>
            <a:ext cx="4572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900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-12700"/>
            <a:ext cx="9169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19400" y="659765"/>
            <a:ext cx="6365240" cy="5060315"/>
          </a:xfrm>
          <a:prstGeom prst="rect">
            <a:avLst/>
          </a:prstGeom>
        </p:spPr>
      </p:pic>
      <p:pic>
        <p:nvPicPr>
          <p:cNvPr id="208908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884238"/>
            <a:ext cx="1060450" cy="106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909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133" y="1125220"/>
            <a:ext cx="1168400" cy="116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910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2650" y="1685925"/>
            <a:ext cx="1128713" cy="1127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8911" name="TextBox 1"/>
          <p:cNvSpPr txBox="1"/>
          <p:nvPr/>
        </p:nvSpPr>
        <p:spPr>
          <a:xfrm>
            <a:off x="1047750" y="4797425"/>
            <a:ext cx="357188" cy="9223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8912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650" y="-982662"/>
            <a:ext cx="1355725" cy="6059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ction Button: Sound 2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2152333" y="5301615"/>
            <a:ext cx="511175" cy="498475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Rectangles 56"/>
          <p:cNvSpPr/>
          <p:nvPr/>
        </p:nvSpPr>
        <p:spPr>
          <a:xfrm>
            <a:off x="2484120" y="6309360"/>
            <a:ext cx="1800225" cy="36004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otched Right Arrow 1">
            <a:hlinkClick r:id="" action="ppaction://noaction"/>
          </p:cNvPr>
          <p:cNvSpPr/>
          <p:nvPr/>
        </p:nvSpPr>
        <p:spPr>
          <a:xfrm>
            <a:off x="7992110" y="6032500"/>
            <a:ext cx="935990" cy="792480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en-BZ" altLang="en-US" dirty="0"/>
          </a:p>
        </p:txBody>
      </p:sp>
      <p:sp>
        <p:nvSpPr>
          <p:cNvPr id="21094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endParaRPr lang="en-BZ" altLang="en-US" dirty="0"/>
          </a:p>
        </p:txBody>
      </p:sp>
      <p:sp>
        <p:nvSpPr>
          <p:cNvPr id="210948" name="Date Placeholder 3"/>
          <p:cNvSpPr txBox="1">
            <a:spLocks noGrp="1"/>
          </p:cNvSpPr>
          <p:nvPr>
            <p:ph type="dt" sz="half" idx="2"/>
          </p:nvPr>
        </p:nvSpPr>
        <p:spPr>
          <a:noFill/>
          <a:ln>
            <a:noFill/>
          </a:ln>
        </p:spPr>
        <p:txBody>
          <a:bodyPr anchor="ctr" anchorCtr="0"/>
          <a:lstStyle/>
          <a:p>
            <a:pPr marL="0" indent="0" algn="l">
              <a:buClrTx/>
              <a:buFontTx/>
              <a:buNone/>
            </a:pPr>
            <a:fld id="{BB962C8B-B14F-4D97-AF65-F5344CB8AC3E}" type="datetime1">
              <a:rPr lang="en-US" alt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11/10/2025</a:t>
            </a:fld>
            <a:endParaRPr lang="en-US" altLang="en-US" sz="1800" kern="1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49" name="Slide Number Placeholder 4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lstStyle/>
          <a:p>
            <a:pPr marL="0" indent="0"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A0DB2DC-4C9A-4742-B13C-FB6460FD3503}" type="slidenum">
              <a:rPr lang="en-US" alt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fld>
            <a:endParaRPr lang="en-US" altLang="en-US" sz="1800" kern="1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0950" name="Picture 2" descr="D:\TRƯỜNG HOÀNG VIỆT\hình nền\hình nền đơn sắc\8852a3b015541d010f112a672942a2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9144000" cy="944561"/>
          </a:xfrm>
          <a:prstGeom prst="rect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CHUẨN BỊ</a:t>
            </a:r>
          </a:p>
        </p:txBody>
      </p:sp>
      <p:graphicFrame>
        <p:nvGraphicFramePr>
          <p:cNvPr id="10" name="Content Placeholder 3"/>
          <p:cNvGraphicFramePr/>
          <p:nvPr>
            <p:custDataLst>
              <p:tags r:id="rId2"/>
            </p:custDataLst>
          </p:nvPr>
        </p:nvGraphicFramePr>
        <p:xfrm>
          <a:off x="1485900" y="1194618"/>
          <a:ext cx="6172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" descr="Kết quả hình ảnh cho teaching integr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283" y="-127001"/>
            <a:ext cx="1466851" cy="19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1" y="-91007"/>
            <a:ext cx="1615333" cy="134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6477000"/>
            <a:ext cx="9144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0958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39975" y="27622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3E04E9-5F3B-4ED5-884E-27B900ADE5C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Slide Number Placeholder 4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 anchorCtr="0"/>
          <a:lstStyle/>
          <a:p>
            <a:pPr marL="0" indent="0" algn="r">
              <a:spcBef>
                <a:spcPct val="0"/>
              </a:spcBef>
              <a:buFontTx/>
              <a:buNone/>
            </a:pPr>
            <a:fld id="{9A0DB2DC-4C9A-4742-B13C-FB6460FD3503}" type="slidenum">
              <a:rPr lang="en-US" altLang="en-US" sz="12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altLang="en-US" sz="1200" dirty="0">
              <a:solidFill>
                <a:srgbClr val="89898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2" name="Date Placeholder 3"/>
          <p:cNvSpPr txBox="1"/>
          <p:nvPr/>
        </p:nvSpPr>
        <p:spPr>
          <a:xfrm>
            <a:off x="-533400" y="3838575"/>
            <a:ext cx="2844800" cy="4746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1973" name="Slide Number Placeholder 4"/>
          <p:cNvSpPr txBox="1"/>
          <p:nvPr/>
        </p:nvSpPr>
        <p:spPr>
          <a:xfrm>
            <a:off x="7594600" y="3838575"/>
            <a:ext cx="2844800" cy="4746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fld id="{9A0DB2DC-4C9A-4742-B13C-FB6460FD3503}" type="slidenum"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1574129"/>
              </p:ext>
            </p:extLst>
          </p:nvPr>
        </p:nvGraphicFramePr>
        <p:xfrm>
          <a:off x="18728" y="1274203"/>
          <a:ext cx="9125272" cy="516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-14287" y="6477000"/>
            <a:ext cx="9158288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B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1976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8475" y="5634038"/>
            <a:ext cx="885825" cy="998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itle 1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" y="16739"/>
            <a:ext cx="9143999" cy="1252023"/>
          </a:xfrm>
          <a:prstGeom prst="rect">
            <a:avLst/>
          </a:prstGeom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 w="9525" cmpd="sng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 eaLnBrk="1" hangingPunct="1">
              <a:buNone/>
            </a:pPr>
            <a:r>
              <a:rPr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sz="5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1346153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28" y="0"/>
            <a:ext cx="1358087" cy="126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1982" name="Group 21"/>
          <p:cNvGrpSpPr/>
          <p:nvPr/>
        </p:nvGrpSpPr>
        <p:grpSpPr>
          <a:xfrm>
            <a:off x="-14287" y="1239838"/>
            <a:ext cx="9158287" cy="1158903"/>
            <a:chOff x="0" y="0"/>
            <a:chExt cx="9372600" cy="1533425"/>
          </a:xfrm>
        </p:grpSpPr>
        <p:sp>
          <p:nvSpPr>
            <p:cNvPr id="23" name="Rounded Rectangle 22"/>
            <p:cNvSpPr/>
            <p:nvPr/>
          </p:nvSpPr>
          <p:spPr>
            <a:xfrm>
              <a:off x="0" y="0"/>
              <a:ext cx="9372600" cy="153342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2027563" y="0"/>
              <a:ext cx="7345037" cy="1533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7160" tIns="137160" rIns="137160" bIns="137160" spcCol="1270"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just" defTabSz="1600200">
                <a:lnSpc>
                  <a:spcPct val="90000"/>
                </a:lnSpc>
                <a:spcAft>
                  <a:spcPct val="35000"/>
                </a:spcAft>
                <a:buNone/>
              </a:pPr>
              <a:r>
                <a:rPr lang="en-US" sz="32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sz="32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đội trả lời câu hỏi có liên quan đến nội dung b</a:t>
              </a:r>
              <a:r>
                <a:rPr sz="32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sz="32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học.</a:t>
              </a:r>
              <a:endParaRPr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92508" y="1362076"/>
            <a:ext cx="1874520" cy="971707"/>
          </a:xfrm>
          <a:prstGeom prst="roundRect">
            <a:avLst>
              <a:gd name="adj" fmla="val 10000"/>
            </a:avLst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1986" name="Group 25"/>
          <p:cNvGrpSpPr/>
          <p:nvPr/>
        </p:nvGrpSpPr>
        <p:grpSpPr>
          <a:xfrm>
            <a:off x="18728" y="2421656"/>
            <a:ext cx="9144000" cy="1668277"/>
            <a:chOff x="0" y="1686768"/>
            <a:chExt cx="9372600" cy="1533425"/>
          </a:xfrm>
        </p:grpSpPr>
        <p:sp>
          <p:nvSpPr>
            <p:cNvPr id="27" name="Rounded Rectangle 26"/>
            <p:cNvSpPr/>
            <p:nvPr/>
          </p:nvSpPr>
          <p:spPr>
            <a:xfrm>
              <a:off x="0" y="1686768"/>
              <a:ext cx="9372600" cy="153342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027476" y="1686768"/>
              <a:ext cx="7345124" cy="1533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7160" tIns="137160" rIns="137160" bIns="137160" spcCol="1270"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just" defTabSz="1600200">
                <a:lnSpc>
                  <a:spcPct val="90000"/>
                </a:lnSpc>
                <a:spcAft>
                  <a:spcPct val="35000"/>
                </a:spcAft>
                <a:buNone/>
              </a:pPr>
              <a:r>
                <a:rPr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03882" y="2773554"/>
            <a:ext cx="1874520" cy="1226740"/>
          </a:xfrm>
          <a:prstGeom prst="roundRect">
            <a:avLst>
              <a:gd name="adj" fmla="val 10000"/>
            </a:avLst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0" b="-20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1990" name="Say You Say Me - Paul Mauriat">
            <a:hlinkClick r:id="" action="ppaction://media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71600" y="32766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050102" y="4403323"/>
            <a:ext cx="7075170" cy="1568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Trả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lời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đủ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4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câu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hỏi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tìm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được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bức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ảnh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hiện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ra.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Hãy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cho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biết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ý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nghĩa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của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bức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ảnh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là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200" b="1" i="1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gì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?</a:t>
            </a:r>
            <a:r>
              <a:rPr lang="en-US" sz="3200" b="1" i="1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4599940" cy="3429000"/>
            <a:chOff x="0" y="0"/>
            <a:chExt cx="7244" cy="5400"/>
          </a:xfrm>
        </p:grpSpPr>
        <p:sp>
          <p:nvSpPr>
            <p:cNvPr id="4" name="Rectangle 3">
              <a:hlinkClick r:id="rId4" action="ppaction://hlinksldjump"/>
            </p:cNvPr>
            <p:cNvSpPr/>
            <p:nvPr/>
          </p:nvSpPr>
          <p:spPr>
            <a:xfrm>
              <a:off x="0" y="0"/>
              <a:ext cx="7244" cy="5400"/>
            </a:xfrm>
            <a:prstGeom prst="rect">
              <a:avLst/>
            </a:prstGeom>
            <a:solidFill>
              <a:srgbClr val="FFB7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80" y="1173"/>
              <a:ext cx="2544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0" y="3404870"/>
            <a:ext cx="4572000" cy="3429000"/>
            <a:chOff x="7200" y="5362"/>
            <a:chExt cx="7200" cy="5400"/>
          </a:xfrm>
        </p:grpSpPr>
        <p:sp>
          <p:nvSpPr>
            <p:cNvPr id="7" name="Rectangle 6">
              <a:hlinkClick r:id="rId5" action="ppaction://hlinksldjump"/>
            </p:cNvPr>
            <p:cNvSpPr/>
            <p:nvPr/>
          </p:nvSpPr>
          <p:spPr>
            <a:xfrm>
              <a:off x="7200" y="5362"/>
              <a:ext cx="7200" cy="5400"/>
            </a:xfrm>
            <a:prstGeom prst="rect">
              <a:avLst/>
            </a:prstGeom>
            <a:solidFill>
              <a:srgbClr val="FB85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15" y="5796"/>
              <a:ext cx="2544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3404870"/>
            <a:ext cx="4572000" cy="3429000"/>
            <a:chOff x="0" y="5362"/>
            <a:chExt cx="7200" cy="5400"/>
          </a:xfrm>
        </p:grpSpPr>
        <p:sp>
          <p:nvSpPr>
            <p:cNvPr id="6" name="Rectangle 5">
              <a:hlinkClick r:id="rId6" action="ppaction://hlinksldjump"/>
            </p:cNvPr>
            <p:cNvSpPr/>
            <p:nvPr/>
          </p:nvSpPr>
          <p:spPr>
            <a:xfrm>
              <a:off x="0" y="5362"/>
              <a:ext cx="7200" cy="5400"/>
            </a:xfrm>
            <a:prstGeom prst="rect">
              <a:avLst/>
            </a:prstGeom>
            <a:solidFill>
              <a:srgbClr val="219EB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43" y="5954"/>
              <a:ext cx="2544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0" y="0"/>
            <a:ext cx="4572000" cy="3429000"/>
            <a:chOff x="7200" y="0"/>
            <a:chExt cx="7200" cy="5400"/>
          </a:xfrm>
        </p:grpSpPr>
        <p:sp>
          <p:nvSpPr>
            <p:cNvPr id="5" name="Rectangle 4">
              <a:hlinkClick r:id="rId7" action="ppaction://hlinksldjump"/>
            </p:cNvPr>
            <p:cNvSpPr/>
            <p:nvPr/>
          </p:nvSpPr>
          <p:spPr>
            <a:xfrm>
              <a:off x="7200" y="0"/>
              <a:ext cx="7200" cy="5400"/>
            </a:xfrm>
            <a:prstGeom prst="rect">
              <a:avLst/>
            </a:prstGeom>
            <a:solidFill>
              <a:srgbClr val="8EC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91" y="1149"/>
              <a:ext cx="2544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092102"/>
            <a:ext cx="8534400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57400"/>
            <a:ext cx="2133600" cy="198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8938" y="4923950"/>
            <a:ext cx="32004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8938" y="2464250"/>
            <a:ext cx="2133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          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8938" y="3284150"/>
            <a:ext cx="2819401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1620" y="4104050"/>
            <a:ext cx="247130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6                      </a:t>
            </a:r>
          </a:p>
        </p:txBody>
      </p:sp>
      <p:sp>
        <p:nvSpPr>
          <p:cNvPr id="2" name="Arrow: Left 1">
            <a:hlinkClick r:id="rId5" action="ppaction://hlinksldjump"/>
          </p:cNvPr>
          <p:cNvSpPr/>
          <p:nvPr/>
        </p:nvSpPr>
        <p:spPr>
          <a:xfrm>
            <a:off x="7086600" y="5483119"/>
            <a:ext cx="1524000" cy="838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D50539-4187-7E08-C728-ED220C0D67E2}"/>
              </a:ext>
            </a:extLst>
          </p:cNvPr>
          <p:cNvSpPr/>
          <p:nvPr/>
        </p:nvSpPr>
        <p:spPr>
          <a:xfrm>
            <a:off x="1981200" y="3276600"/>
            <a:ext cx="381000" cy="583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FC33DCA3-ABC3-81CD-510F-8B26D47B73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4988" y="5029475"/>
            <a:ext cx="2168012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2" grpId="0"/>
      <p:bldP spid="14" grpId="0"/>
      <p:bldP spid="1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5539"/>
            <a:ext cx="769620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804" y="1916148"/>
            <a:ext cx="603019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144" y="2607876"/>
            <a:ext cx="595745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559" y="3229428"/>
            <a:ext cx="60198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972" y="3864835"/>
            <a:ext cx="601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5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3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784866"/>
            <a:ext cx="2666999" cy="2066114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</p:cNvPr>
          <p:cNvSpPr/>
          <p:nvPr/>
        </p:nvSpPr>
        <p:spPr>
          <a:xfrm>
            <a:off x="7162800" y="5486400"/>
            <a:ext cx="1524000" cy="838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D3BD84-C72B-1939-3173-F67A6C92D7EA}"/>
              </a:ext>
            </a:extLst>
          </p:cNvPr>
          <p:cNvSpPr/>
          <p:nvPr/>
        </p:nvSpPr>
        <p:spPr>
          <a:xfrm>
            <a:off x="367144" y="3804305"/>
            <a:ext cx="381000" cy="583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C40070C4-C6D0-F6AB-9679-511BC7631D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4988" y="5029475"/>
            <a:ext cx="2168012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9" grpId="0"/>
      <p:bldP spid="11" grpId="0"/>
      <p:bldP spid="13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900" y="1219200"/>
            <a:ext cx="769620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6m,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5m. Chu vi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231568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11 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950027" y="302951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 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925782" y="370041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33 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 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956954" y="438863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30 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6896100" y="5486400"/>
            <a:ext cx="1524000" cy="838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18A060-9FD1-9839-3B53-F6E2AECFF344}"/>
              </a:ext>
            </a:extLst>
          </p:cNvPr>
          <p:cNvSpPr/>
          <p:nvPr/>
        </p:nvSpPr>
        <p:spPr>
          <a:xfrm>
            <a:off x="1981200" y="2999248"/>
            <a:ext cx="381000" cy="583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6C6E6B29-C9DB-2A1F-8568-A92AB1DAD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4988" y="5029475"/>
            <a:ext cx="2168012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2" grpId="0"/>
      <p:bldP spid="15" grpId="0"/>
      <p:bldP spid="1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oveYt.net_YouTube_KARAOKE-LOP-CHUNG-TA-DOAN-KET-CD-CHUAN-B_Media_NV3kpRhqjUc_002_720p">
            <a:hlinkClick r:id="" action="ppaction://media"/>
            <a:extLst>
              <a:ext uri="{FF2B5EF4-FFF2-40B4-BE49-F238E27FC236}">
                <a16:creationId xmlns:a16="http://schemas.microsoft.com/office/drawing/2014/main" id="{3277272A-5139-B2C5-0AF0-327FDF227A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066800"/>
            <a:ext cx="8153400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MPNQ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 = 8 cm; PQ = 6 cm.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2161010"/>
            <a:ext cx="2571750" cy="1685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0" y="2232326"/>
            <a:ext cx="1676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" y="2931955"/>
            <a:ext cx="18669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28 cm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631584"/>
            <a:ext cx="2057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32 cm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4331213"/>
            <a:ext cx="205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48 cm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" name="Arrow: Left 1">
            <a:hlinkClick r:id="rId5" action="ppaction://hlinksldjump"/>
          </p:cNvPr>
          <p:cNvSpPr/>
          <p:nvPr/>
        </p:nvSpPr>
        <p:spPr>
          <a:xfrm>
            <a:off x="6934200" y="5486400"/>
            <a:ext cx="1524000" cy="838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0DAFC2-3247-EEA4-596C-0097BC57FAE6}"/>
              </a:ext>
            </a:extLst>
          </p:cNvPr>
          <p:cNvSpPr/>
          <p:nvPr/>
        </p:nvSpPr>
        <p:spPr>
          <a:xfrm>
            <a:off x="723900" y="2232326"/>
            <a:ext cx="381000" cy="583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4FCAADD4-C7F3-A7AA-D71B-9566D99C0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4988" y="5029475"/>
            <a:ext cx="2168012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2" grpId="0"/>
      <p:bldP spid="15" grpId="0"/>
      <p:bldP spid="18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138AA4-18E8-6697-7E1B-F444000DA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78C9ED-F7AB-6B8B-B853-053728CB3116}"/>
              </a:ext>
            </a:extLst>
          </p:cNvPr>
          <p:cNvSpPr txBox="1"/>
          <p:nvPr/>
        </p:nvSpPr>
        <p:spPr>
          <a:xfrm>
            <a:off x="1447800" y="990600"/>
            <a:ext cx="655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8000"/>
                </a:solidFill>
                <a:effectLst/>
                <a:latin typeface="+mj-lt"/>
              </a:rPr>
              <a:t>Bài 4.26 trang 96 Toán lớp 6 Tập 1: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 Một mảnh vườn hình vuông cạnh 20 m. Người ta làm một lối đi xung quanh vườn rộng 2 m thuộc đất của vườn. Phần đất còn lại dùng để trồng trọt. Tính diện tích trồng trọt của mảnh vườn.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F5A70-B9E3-4B8A-69D1-F6CFCCD8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557" y="2819400"/>
            <a:ext cx="3619962" cy="28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0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ôi nhà hoạt hình, phim hoạt hình png | Klipart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505200" cy="28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914400" y="266407"/>
            <a:ext cx="7124700" cy="1371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9370"/>
              </a:avLst>
            </a:prstTxWarp>
          </a:bodyPr>
          <a:lstStyle/>
          <a:p>
            <a:pPr algn="ctr"/>
            <a:r>
              <a:rPr lang="en-US" sz="3600" b="1" kern="10" dirty="0" err="1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Hướng</a:t>
            </a:r>
            <a:r>
              <a:rPr lang="en-US" sz="3600" b="1" kern="10" dirty="0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dẫn</a:t>
            </a:r>
            <a:r>
              <a:rPr lang="en-US" sz="3600" b="1" kern="10" dirty="0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về</a:t>
            </a:r>
            <a:r>
              <a:rPr lang="en-US" sz="3600" b="1" kern="10" dirty="0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0541">
                  <a:solidFill>
                    <a:srgbClr val="4579B8"/>
                  </a:solidFill>
                  <a:round/>
                </a:ln>
                <a:solidFill>
                  <a:srgbClr val="3333FF"/>
                </a:solidFill>
                <a:latin typeface="Times New Roman" panose="02020603050405020304"/>
                <a:cs typeface="Times New Roman" panose="02020603050405020304"/>
              </a:rPr>
              <a:t>nhà</a:t>
            </a:r>
            <a:endParaRPr lang="en-US" sz="3600" b="1" kern="10" dirty="0">
              <a:ln w="10541">
                <a:solidFill>
                  <a:srgbClr val="4579B8"/>
                </a:solidFill>
                <a:round/>
              </a:ln>
              <a:solidFill>
                <a:srgbClr val="3333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62400" y="1752600"/>
            <a:ext cx="4952999" cy="44012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các công thức tính chu vi, diện tích của hình vuông, hình chữ nhật, hình thang; công thức tính chu vi hình bình hành, hình thoi; ôn lại các bài tập đã làm trên lớp.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 – 95)</a:t>
            </a:r>
          </a:p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bài tập sau: Bài tập 4.26, 4.27 (SGK - tr94 ).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6776"/>
            <a:ext cx="9144000" cy="1881223"/>
            <a:chOff x="0" y="0"/>
            <a:chExt cx="4816593" cy="5393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39377"/>
            </a:xfrm>
            <a:custGeom>
              <a:avLst/>
              <a:gdLst/>
              <a:ahLst/>
              <a:cxnLst/>
              <a:rect l="l" t="t" r="r" b="b"/>
              <a:pathLst>
                <a:path w="4816592" h="539377">
                  <a:moveTo>
                    <a:pt x="0" y="0"/>
                  </a:moveTo>
                  <a:lnTo>
                    <a:pt x="4816592" y="0"/>
                  </a:lnTo>
                  <a:lnTo>
                    <a:pt x="4816592" y="539377"/>
                  </a:lnTo>
                  <a:lnTo>
                    <a:pt x="0" y="539377"/>
                  </a:lnTo>
                  <a:close/>
                </a:path>
              </a:pathLst>
            </a:custGeom>
            <a:solidFill>
              <a:srgbClr val="6EB82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7747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76200" y="1"/>
            <a:ext cx="9372600" cy="5216858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9" y="0"/>
                </a:lnTo>
                <a:lnTo>
                  <a:pt x="13736379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58316">
            <a:off x="5462822" y="1038797"/>
            <a:ext cx="3657600" cy="598932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03821" y="3064974"/>
            <a:ext cx="4163979" cy="2810686"/>
          </a:xfrm>
          <a:custGeom>
            <a:avLst/>
            <a:gdLst/>
            <a:ahLst/>
            <a:cxnLst/>
            <a:rect l="l" t="t" r="r" b="b"/>
            <a:pathLst>
              <a:path w="8327958" h="5621372">
                <a:moveTo>
                  <a:pt x="0" y="0"/>
                </a:moveTo>
                <a:lnTo>
                  <a:pt x="8327958" y="0"/>
                </a:lnTo>
                <a:lnTo>
                  <a:pt x="8327958" y="5621372"/>
                </a:lnTo>
                <a:lnTo>
                  <a:pt x="0" y="5621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739093"/>
            <a:ext cx="2123213" cy="2136567"/>
          </a:xfrm>
          <a:custGeom>
            <a:avLst/>
            <a:gdLst/>
            <a:ahLst/>
            <a:cxnLst/>
            <a:rect l="l" t="t" r="r" b="b"/>
            <a:pathLst>
              <a:path w="4246426" h="4273133">
                <a:moveTo>
                  <a:pt x="0" y="0"/>
                </a:moveTo>
                <a:lnTo>
                  <a:pt x="4246426" y="0"/>
                </a:lnTo>
                <a:lnTo>
                  <a:pt x="4246426" y="4273133"/>
                </a:lnTo>
                <a:lnTo>
                  <a:pt x="0" y="4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00531" y="1635144"/>
            <a:ext cx="5806579" cy="127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95"/>
              </a:lnSpc>
            </a:pPr>
            <a:r>
              <a:rPr lang="en-US" sz="7785" b="1" dirty="0">
                <a:solidFill>
                  <a:srgbClr val="FF0000"/>
                </a:solidFill>
                <a:latin typeface="Dosis Bold"/>
                <a:ea typeface="Dosis Bold"/>
                <a:cs typeface="Dosis Bold"/>
                <a:sym typeface="Dosis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B96E7-6D56-E43F-C97C-EF4B507F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0199" cy="6934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65191-AE66-1CA3-C476-FB22EAF629EC}"/>
              </a:ext>
            </a:extLst>
          </p:cNvPr>
          <p:cNvSpPr txBox="1"/>
          <p:nvPr/>
        </p:nvSpPr>
        <p:spPr>
          <a:xfrm>
            <a:off x="1142999" y="2228671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10: LUYỆN TẬP CHUNG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7294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73" y="2697343"/>
            <a:ext cx="8701653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096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441251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VI, DIỆN TÍCH CỦA MỘT SỐ TỨ GIÁC ĐÃ HỌC</a:t>
            </a:r>
          </a:p>
        </p:txBody>
      </p:sp>
      <p:pic>
        <p:nvPicPr>
          <p:cNvPr id="5" name="ĐẾM NGƯỢC 3 PHÚT - BÓNG SỐ">
            <a:hlinkClick r:id="" action="ppaction://media"/>
            <a:extLst>
              <a:ext uri="{FF2B5EF4-FFF2-40B4-BE49-F238E27FC236}">
                <a16:creationId xmlns:a16="http://schemas.microsoft.com/office/drawing/2014/main" id="{51B6D4E4-B2EE-A3D4-D965-9528B68F9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0" y="-49590"/>
            <a:ext cx="1371600" cy="118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B0B2AB-DA1B-8324-2A19-7AC60981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59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19D7F-88F4-E857-46C8-E6411681470D}"/>
              </a:ext>
            </a:extLst>
          </p:cNvPr>
          <p:cNvSpPr txBox="1"/>
          <p:nvPr/>
        </p:nvSpPr>
        <p:spPr>
          <a:xfrm>
            <a:off x="838200" y="361147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VI, DIỆN TÍCH CỦA MỘT SỐ TỨ GIÁC ĐÃ HỌC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1E678-9EC2-C9A7-0043-4C279D58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1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6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EC514B-AA1D-E1C5-2C2B-E3822FF8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3400" y="1843950"/>
            <a:ext cx="8378244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4.23(SGK – 96) 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cm.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4cm, 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2cm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cm.</a:t>
            </a:r>
          </a:p>
        </p:txBody>
      </p:sp>
    </p:spTree>
    <p:extLst>
      <p:ext uri="{BB962C8B-B14F-4D97-AF65-F5344CB8AC3E}">
        <p14:creationId xmlns:p14="http://schemas.microsoft.com/office/powerpoint/2010/main" val="33744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11020"/>
            <a:ext cx="800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cm</a:t>
            </a:r>
            <a:r>
              <a:rPr lang="en-US" sz="18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1" y="2651445"/>
            <a:ext cx="1524000" cy="419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155" y="1006644"/>
            <a:ext cx="1981200" cy="2343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276" y="909808"/>
            <a:ext cx="2145723" cy="2314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11" y="2302982"/>
            <a:ext cx="1447800" cy="8334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3363403"/>
            <a:ext cx="7315200" cy="2744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= 4 cm.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 = 2 cm.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 = 2 cm.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06679" y="644839"/>
            <a:ext cx="1872868" cy="3294889"/>
            <a:chOff x="3265583" y="685800"/>
            <a:chExt cx="1872868" cy="32948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5583" y="1929381"/>
              <a:ext cx="1271019" cy="205130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385851" y="685800"/>
              <a:ext cx="1752600" cy="3078468"/>
              <a:chOff x="2362200" y="1006798"/>
              <a:chExt cx="2609882" cy="4526268"/>
            </a:xfrm>
          </p:grpSpPr>
          <p:sp>
            <p:nvSpPr>
              <p:cNvPr id="11" name="Right Triangle 10"/>
              <p:cNvSpPr/>
              <p:nvPr/>
            </p:nvSpPr>
            <p:spPr>
              <a:xfrm flipH="1">
                <a:off x="2362200" y="1006798"/>
                <a:ext cx="2609882" cy="4526268"/>
              </a:xfrm>
              <a:prstGeom prst="rtTriangl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Triangle 11"/>
              <p:cNvSpPr/>
              <p:nvPr/>
            </p:nvSpPr>
            <p:spPr>
              <a:xfrm flipH="1">
                <a:off x="3296796" y="3084808"/>
                <a:ext cx="1066800" cy="1919774"/>
              </a:xfrm>
              <a:prstGeom prst="rtTriangle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92839"/>
            <a:ext cx="1271019" cy="246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821279" y="616803"/>
            <a:ext cx="1855353" cy="3311908"/>
            <a:chOff x="5725099" y="666523"/>
            <a:chExt cx="1855353" cy="33119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433" y="1927123"/>
              <a:ext cx="1271019" cy="205130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725099" y="666523"/>
              <a:ext cx="1752599" cy="3104174"/>
              <a:chOff x="1463266" y="653668"/>
              <a:chExt cx="2609882" cy="4526268"/>
            </a:xfrm>
          </p:grpSpPr>
          <p:sp>
            <p:nvSpPr>
              <p:cNvPr id="19" name="Right Triangle 18"/>
              <p:cNvSpPr/>
              <p:nvPr/>
            </p:nvSpPr>
            <p:spPr>
              <a:xfrm>
                <a:off x="1463266" y="653668"/>
                <a:ext cx="2609882" cy="4526268"/>
              </a:xfrm>
              <a:prstGeom prst="rtTriangl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/>
              <p:cNvSpPr/>
              <p:nvPr/>
            </p:nvSpPr>
            <p:spPr>
              <a:xfrm>
                <a:off x="2046383" y="2732183"/>
                <a:ext cx="1066800" cy="1919774"/>
              </a:xfrm>
              <a:prstGeom prst="rtTriangle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166" y="2583365"/>
            <a:ext cx="1405131" cy="13563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73398" y="4184254"/>
            <a:ext cx="606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3 cm.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47780" y="4777138"/>
            <a:ext cx="7097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êke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BAx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68060" y="5304719"/>
            <a:ext cx="7097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73399" y="5798403"/>
            <a:ext cx="646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 ta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cần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9182" y="108842"/>
            <a:ext cx="665477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3 cm.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74676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3 cm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512572"/>
            <a:ext cx="8153400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vẽ đoạn thẳng AB = 3 cm</a:t>
            </a:r>
          </a:p>
          <a:p>
            <a:pPr algn="l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2.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 A làm tâm, dùng compa vẽ một phần đường tròn có bán kính AB.</a:t>
            </a:r>
          </a:p>
          <a:p>
            <a:pPr algn="l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3.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 B làm tâm, dùng compa vẽ một phần đường tròn có bán kính BA; gọi C là giao điểm của hai phần đường tròn vừa vẽ.</a:t>
            </a:r>
          </a:p>
          <a:p>
            <a:pPr algn="l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4.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vẽ các đoạn thẳng AC và BC.</a:t>
            </a:r>
          </a:p>
          <a:p>
            <a:pPr algn="l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 ta được tam giác đều ABC có cạnh bằng 3 cm.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94880"/>
            <a:ext cx="7611537" cy="1857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SmartArt&gt;&lt;SmartArtElem id=&quot;{3E0A6937-2C56-4338-911D-0632FE7C9254}&quot;&gt;&lt;left val=&quot;31&quot;/&gt;&lt;top val=&quot;105&quot;/&gt;&lt;width val=&quot;659&quot;/&gt;&lt;height val=&quot;184&quot;/&gt;&lt;Image&gt;&lt;filename val=&quot;C:\Users\TONGXU~1\AppData\Local\Temp\PR\data\asimages\{9DEC466A-C67E-4B34-A4F1-2130A1CC0C8F}_1.png&quot;/&gt;&lt;left val=&quot;31&quot;/&gt;&lt;top val=&quot;105&quot;/&gt;&lt;width val=&quot;659&quot;/&gt;&lt;height val=&quot;184&quot;/&gt;&lt;hasText val=&quot;1&quot;/&gt;&lt;/Image&gt;&lt;/SmartArtElem&gt;&lt;SmartArtElem id=&quot;{F74C3EAD-5EB2-4201-A4DA-F8C4DB0132B2}&quot;&gt;&lt;left val=&quot;53&quot;/&gt;&lt;top val=&quot;129&quot;/&gt;&lt;width val=&quot;195&quot;/&gt;&lt;height val=&quot;131&quot;/&gt;&lt;Image&gt;&lt;filename val=&quot;C:\Users\TONGXU~1\AppData\Local\Temp\PR\data\asimages\{6445F212-3310-4973-94C7-0C40B848BAF3}_1.png&quot;/&gt;&lt;left val=&quot;53&quot;/&gt;&lt;top val=&quot;129&quot;/&gt;&lt;width val=&quot;195&quot;/&gt;&lt;height val=&quot;131&quot;/&gt;&lt;hasText val=&quot;1&quot;/&gt;&lt;/Image&gt;&lt;/SmartArtElem&gt;&lt;SmartArtElem id=&quot;{7567273D-B8DC-45D8-AA9A-B794388C3FE6}&quot;&gt;&lt;left val=&quot;50&quot;/&gt;&lt;top val=&quot;277&quot;/&gt;&lt;width val=&quot;202&quot;/&gt;&lt;height val=&quot;222&quot;/&gt;&lt;Image&gt;&lt;filename val=&quot;C:\Users\TONGXU~1\AppData\Local\Temp\PR\data\asimages\{239912A0-9EC4-43AB-B764-9509DBE03216}_1.png&quot;/&gt;&lt;left val=&quot;50&quot;/&gt;&lt;top val=&quot;277&quot;/&gt;&lt;width val=&quot;202&quot;/&gt;&lt;height val=&quot;222&quot;/&gt;&lt;hasText val=&quot;1&quot;/&gt;&lt;/Image&gt;&lt;Image&gt;&lt;filename val=&quot;C:\Users\TONGXU~1\AppData\Local\Temp\PR\data\asimages\{CEDC893A-1B8B-4EA2-85CB-117C3DF629D5}_1_S.png&quot;/&gt;&lt;left val=&quot;59&quot;/&gt;&lt;top val=&quot;279&quot;/&gt;&lt;width val=&quot;183&quot;/&gt;&lt;height val=&quot;210&quot;/&gt;&lt;hasText val=&quot;0&quot;/&gt;&lt;/Image&gt;&lt;Image&gt;&lt;filename val=&quot;C:\Users\TONGXU~1\AppData\Local\Temp\PR\data\asimages\{CEDC893A-1B8B-4EA2-85CB-117C3DF629D5}_2_T.png&quot;/&gt;&lt;left val=&quot;59&quot;/&gt;&lt;top val=&quot;279&quot;/&gt;&lt;width val=&quot;183&quot;/&gt;&lt;height val=&quot;210&quot;/&gt;&lt;hasText val=&quot;1&quot;/&gt;&lt;/Image&gt;&lt;/SmartArtElem&gt;&lt;SmartArtElem id=&quot;{6D26F175-CBDF-4256-B013-0A9129C7A7C3}&quot;&gt;&lt;left val=&quot;263&quot;/&gt;&lt;top val=&quot;129&quot;/&gt;&lt;width val=&quot;194&quot;/&gt;&lt;height val=&quot;131&quot;/&gt;&lt;Image&gt;&lt;filename val=&quot;C:\Users\TONGXU~1\AppData\Local\Temp\PR\data\asimages\{0B0B1C9A-17FE-4F9A-8673-693E1384E7D9}_1.png&quot;/&gt;&lt;left val=&quot;263&quot;/&gt;&lt;top val=&quot;129&quot;/&gt;&lt;width val=&quot;194&quot;/&gt;&lt;height val=&quot;131&quot;/&gt;&lt;hasText val=&quot;1&quot;/&gt;&lt;/Image&gt;&lt;/SmartArtElem&gt;&lt;SmartArtElem id=&quot;{4A981755-15C1-49BF-8F1D-ECC89F5D4EF2}&quot;&gt;&lt;left val=&quot;259&quot;/&gt;&lt;top val=&quot;277&quot;/&gt;&lt;width val=&quot;202&quot;/&gt;&lt;height val=&quot;222&quot;/&gt;&lt;Image&gt;&lt;filename val=&quot;C:\Users\TONGXU~1\AppData\Local\Temp\PR\data\asimages\{0B804882-DE97-464A-9356-87D14DF602AF}_1.png&quot;/&gt;&lt;left val=&quot;259&quot;/&gt;&lt;top val=&quot;277&quot;/&gt;&lt;width val=&quot;202&quot;/&gt;&lt;height val=&quot;222&quot;/&gt;&lt;hasText val=&quot;1&quot;/&gt;&lt;/Image&gt;&lt;Image&gt;&lt;filename val=&quot;C:\Users\TONGXU~1\AppData\Local\Temp\PR\data\asimages\{921E17AB-FB0A-4004-B52D-6400464AE5E1}_1_S.png&quot;/&gt;&lt;left val=&quot;268&quot;/&gt;&lt;top val=&quot;279&quot;/&gt;&lt;width val=&quot;184&quot;/&gt;&lt;height val=&quot;210&quot;/&gt;&lt;hasText val=&quot;0&quot;/&gt;&lt;/Image&gt;&lt;Image&gt;&lt;filename val=&quot;C:\Users\TONGXU~1\AppData\Local\Temp\PR\data\asimages\{921E17AB-FB0A-4004-B52D-6400464AE5E1}_2_T.png&quot;/&gt;&lt;left val=&quot;268&quot;/&gt;&lt;top val=&quot;279&quot;/&gt;&lt;width val=&quot;184&quot;/&gt;&lt;height val=&quot;210&quot;/&gt;&lt;hasText val=&quot;1&quot;/&gt;&lt;/Image&gt;&lt;/SmartArtElem&gt;&lt;SmartArtElem id=&quot;{CC44DB9C-A22A-493B-9769-6E14873A93B7}&quot;&gt;&lt;left val=&quot;472&quot;/&gt;&lt;top val=&quot;129&quot;/&gt;&lt;width val=&quot;195&quot;/&gt;&lt;height val=&quot;131&quot;/&gt;&lt;Image&gt;&lt;filename val=&quot;C:\Users\TONGXU~1\AppData\Local\Temp\PR\data\asimages\{B88B49EE-BB53-4BCD-80B0-7FD29BF032C2}_1.png&quot;/&gt;&lt;left val=&quot;472&quot;/&gt;&lt;top val=&quot;129&quot;/&gt;&lt;width val=&quot;195&quot;/&gt;&lt;height val=&quot;131&quot;/&gt;&lt;hasText val=&quot;1&quot;/&gt;&lt;/Image&gt;&lt;/SmartArtElem&gt;&lt;SmartArtElem id=&quot;{B463B97A-E3B4-499D-AF66-DA8BB1E62276}&quot;&gt;&lt;left val=&quot;468&quot;/&gt;&lt;top val=&quot;277&quot;/&gt;&lt;width val=&quot;202&quot;/&gt;&lt;height val=&quot;222&quot;/&gt;&lt;Image&gt;&lt;filename val=&quot;C:\Users\TONGXU~1\AppData\Local\Temp\PR\data\asimages\{D0D2E5CD-A966-455F-AD79-883C7AEA620B}_1.png&quot;/&gt;&lt;left val=&quot;468&quot;/&gt;&lt;top val=&quot;277&quot;/&gt;&lt;width val=&quot;202&quot;/&gt;&lt;height val=&quot;222&quot;/&gt;&lt;hasText val=&quot;1&quot;/&gt;&lt;/Image&gt;&lt;Image&gt;&lt;filename val=&quot;C:\Users\TONGXU~1\AppData\Local\Temp\PR\data\asimages\{8BD65B11-A132-439E-8FF3-C1CAF30C8A45}_1_S.png&quot;/&gt;&lt;left val=&quot;478&quot;/&gt;&lt;top val=&quot;279&quot;/&gt;&lt;width val=&quot;183&quot;/&gt;&lt;height val=&quot;210&quot;/&gt;&lt;hasText val=&quot;0&quot;/&gt;&lt;/Image&gt;&lt;Image&gt;&lt;filename val=&quot;C:\Users\TONGXU~1\AppData\Local\Temp\PR\data\asimages\{8BD65B11-A132-439E-8FF3-C1CAF30C8A45}_2_T.png&quot;/&gt;&lt;left val=&quot;478&quot;/&gt;&lt;top val=&quot;279&quot;/&gt;&lt;width val=&quot;183&quot;/&gt;&lt;height val=&quot;210&quot;/&gt;&lt;hasText val=&quot;1&quot;/&gt;&lt;/Image&gt;&lt;/SmartArtElem&gt;&lt;/SmartArt&gt;"/>
  <p:tag name="CHILD_ITEM_TEXT3" val="Giấy nháp"/>
  <p:tag name="CHILD_ITEM_TEXT5" val="Bút thường"/>
  <p:tag name="CHILD_ITEM_TEXT7" val="Bút lô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1099</Words>
  <Application>Microsoft Office PowerPoint</Application>
  <PresentationFormat>On-screen Show (4:3)</PresentationFormat>
  <Paragraphs>95</Paragraphs>
  <Slides>23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Dosis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</cp:lastModifiedBy>
  <cp:revision>386</cp:revision>
  <dcterms:created xsi:type="dcterms:W3CDTF">2019-01-09T03:14:00Z</dcterms:created>
  <dcterms:modified xsi:type="dcterms:W3CDTF">2025-11-09T23:14:08Z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B8FC175E7E8A43BEA0C04D8FF0007137_12</vt:lpwstr>
  </property>
  <property fmtid="{D5CDD505-2E9C-101B-9397-08002B2CF9AE}" pid="3" name="KSOProductBuildVer">
    <vt:lpwstr>2057-12.2.0.23149</vt:lpwstr>
  </property>
</Properties>
</file>