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0.svg" ContentType="image/svg+xml"/>
  <Override PartName="/ppt/media/image101.svg" ContentType="image/svg+xml"/>
  <Override PartName="/ppt/media/image103.svg" ContentType="image/svg+xml"/>
  <Override PartName="/ppt/media/image105.svg" ContentType="image/svg+xml"/>
  <Override PartName="/ppt/media/image107.svg" ContentType="image/svg+xml"/>
  <Override PartName="/ppt/media/image112.svg" ContentType="image/svg+xml"/>
  <Override PartName="/ppt/media/image114.svg" ContentType="image/svg+xml"/>
  <Override PartName="/ppt/media/image116.svg" ContentType="image/svg+xml"/>
  <Override PartName="/ppt/media/image119.svg" ContentType="image/svg+xml"/>
  <Override PartName="/ppt/media/image12.svg" ContentType="image/svg+xml"/>
  <Override PartName="/ppt/media/image12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.svg" ContentType="image/svg+xml"/>
  <Override PartName="/ppt/media/image40.svg" ContentType="image/svg+xml"/>
  <Override PartName="/ppt/media/image42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2.svg" ContentType="image/svg+xml"/>
  <Override PartName="/ppt/media/image74.svg" ContentType="image/svg+xml"/>
  <Override PartName="/ppt/media/image77.svg" ContentType="image/svg+xml"/>
  <Override PartName="/ppt/media/image8.svg" ContentType="image/svg+xml"/>
  <Override PartName="/ppt/media/image82.svg" ContentType="image/svg+xml"/>
  <Override PartName="/ppt/media/image85.svg" ContentType="image/svg+xml"/>
  <Override PartName="/ppt/media/image87.svg" ContentType="image/svg+xml"/>
  <Override PartName="/ppt/media/image89.svg" ContentType="image/svg+xml"/>
  <Override PartName="/ppt/media/image91.svg" ContentType="image/svg+xml"/>
  <Override PartName="/ppt/media/image93.svg" ContentType="image/svg+xml"/>
  <Override PartName="/ppt/media/image95.svg" ContentType="image/svg+xml"/>
  <Override PartName="/ppt/media/image9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324" r:id="rId3"/>
    <p:sldId id="256" r:id="rId4"/>
    <p:sldId id="274" r:id="rId5"/>
    <p:sldId id="275" r:id="rId7"/>
    <p:sldId id="276" r:id="rId8"/>
    <p:sldId id="277" r:id="rId9"/>
    <p:sldId id="278" r:id="rId10"/>
    <p:sldId id="279" r:id="rId11"/>
    <p:sldId id="280" r:id="rId12"/>
    <p:sldId id="257" r:id="rId13"/>
    <p:sldId id="282" r:id="rId14"/>
    <p:sldId id="283" r:id="rId15"/>
    <p:sldId id="284" r:id="rId16"/>
    <p:sldId id="285" r:id="rId17"/>
    <p:sldId id="300" r:id="rId18"/>
    <p:sldId id="286" r:id="rId19"/>
    <p:sldId id="287" r:id="rId20"/>
    <p:sldId id="288" r:id="rId21"/>
    <p:sldId id="289" r:id="rId22"/>
    <p:sldId id="293" r:id="rId23"/>
    <p:sldId id="294" r:id="rId24"/>
    <p:sldId id="295" r:id="rId25"/>
    <p:sldId id="296" r:id="rId26"/>
    <p:sldId id="297" r:id="rId27"/>
    <p:sldId id="291" r:id="rId28"/>
    <p:sldId id="292" r:id="rId29"/>
    <p:sldId id="299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10" r:id="rId39"/>
    <p:sldId id="311" r:id="rId40"/>
    <p:sldId id="313" r:id="rId41"/>
  </p:sldIdLst>
  <p:sldSz cx="18288000" cy="10287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0" userDrawn="1">
          <p15:clr>
            <a:srgbClr val="A4A3A4"/>
          </p15:clr>
        </p15:guide>
        <p15:guide id="2" pos="0" userDrawn="1">
          <p15:clr>
            <a:srgbClr val="A4A3A4"/>
          </p15:clr>
        </p15:guide>
        <p15:guide id="3" orient="horz" pos="6456" userDrawn="1">
          <p15:clr>
            <a:srgbClr val="A4A3A4"/>
          </p15:clr>
        </p15:guide>
        <p15:guide id="4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B3"/>
    <a:srgbClr val="8FCFC2"/>
    <a:srgbClr val="2D799C"/>
    <a:srgbClr val="FCEDE9"/>
    <a:srgbClr val="F2DCDB"/>
    <a:srgbClr val="A5DAF3"/>
    <a:srgbClr val="D0D8E8"/>
    <a:srgbClr val="E9EDF4"/>
    <a:srgbClr val="FDDDB7"/>
    <a:srgbClr val="FEE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744" autoAdjust="0"/>
  </p:normalViewPr>
  <p:slideViewPr>
    <p:cSldViewPr showGuides="1">
      <p:cViewPr varScale="1">
        <p:scale>
          <a:sx n="48" d="100"/>
          <a:sy n="48" d="100"/>
        </p:scale>
        <p:origin x="1190" y="67"/>
      </p:cViewPr>
      <p:guideLst>
        <p:guide orient="horz"/>
        <p:guide/>
        <p:guide orient="horz" pos="6456"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0EEFD-4DC9-4928-9FD7-618B1647580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BD11E-43BD-42D7-9AFA-18004A683B0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BD11E-43BD-42D7-9AFA-18004A683B0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22.svg"/><Relationship Id="rId21" Type="http://schemas.openxmlformats.org/officeDocument/2006/relationships/image" Target="../media/image21.png"/><Relationship Id="rId20" Type="http://schemas.openxmlformats.org/officeDocument/2006/relationships/image" Target="../media/image20.svg"/><Relationship Id="rId2" Type="http://schemas.openxmlformats.org/officeDocument/2006/relationships/image" Target="../media/image2.svg"/><Relationship Id="rId19" Type="http://schemas.openxmlformats.org/officeDocument/2006/relationships/image" Target="../media/image19.png"/><Relationship Id="rId18" Type="http://schemas.openxmlformats.org/officeDocument/2006/relationships/image" Target="../media/image18.svg"/><Relationship Id="rId17" Type="http://schemas.openxmlformats.org/officeDocument/2006/relationships/image" Target="../media/image17.png"/><Relationship Id="rId16" Type="http://schemas.openxmlformats.org/officeDocument/2006/relationships/image" Target="../media/image16.svg"/><Relationship Id="rId15" Type="http://schemas.openxmlformats.org/officeDocument/2006/relationships/image" Target="../media/image15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79.wdp"/><Relationship Id="rId7" Type="http://schemas.openxmlformats.org/officeDocument/2006/relationships/image" Target="../media/image78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3" Type="http://schemas.openxmlformats.org/officeDocument/2006/relationships/image" Target="../media/image80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2.svg"/><Relationship Id="rId3" Type="http://schemas.openxmlformats.org/officeDocument/2006/relationships/image" Target="../media/image81.png"/><Relationship Id="rId2" Type="http://schemas.openxmlformats.org/officeDocument/2006/relationships/image" Target="../media/image25.png"/><Relationship Id="rId1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5.sv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5.png"/><Relationship Id="rId1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svg"/><Relationship Id="rId7" Type="http://schemas.openxmlformats.org/officeDocument/2006/relationships/image" Target="../media/image29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42.svg"/><Relationship Id="rId2" Type="http://schemas.openxmlformats.org/officeDocument/2006/relationships/image" Target="../media/image24.svg"/><Relationship Id="rId19" Type="http://schemas.openxmlformats.org/officeDocument/2006/relationships/image" Target="../media/image41.png"/><Relationship Id="rId18" Type="http://schemas.openxmlformats.org/officeDocument/2006/relationships/image" Target="../media/image40.svg"/><Relationship Id="rId17" Type="http://schemas.openxmlformats.org/officeDocument/2006/relationships/image" Target="../media/image39.png"/><Relationship Id="rId16" Type="http://schemas.openxmlformats.org/officeDocument/2006/relationships/image" Target="../media/image38.svg"/><Relationship Id="rId15" Type="http://schemas.openxmlformats.org/officeDocument/2006/relationships/image" Target="../media/image37.png"/><Relationship Id="rId14" Type="http://schemas.openxmlformats.org/officeDocument/2006/relationships/image" Target="../media/image36.svg"/><Relationship Id="rId13" Type="http://schemas.openxmlformats.org/officeDocument/2006/relationships/image" Target="../media/image35.png"/><Relationship Id="rId12" Type="http://schemas.openxmlformats.org/officeDocument/2006/relationships/image" Target="../media/image34.svg"/><Relationship Id="rId11" Type="http://schemas.openxmlformats.org/officeDocument/2006/relationships/image" Target="../media/image33.png"/><Relationship Id="rId10" Type="http://schemas.openxmlformats.org/officeDocument/2006/relationships/image" Target="../media/image32.svg"/><Relationship Id="rId1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65.png"/><Relationship Id="rId7" Type="http://schemas.openxmlformats.org/officeDocument/2006/relationships/image" Target="../media/image63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Relationship Id="rId3" Type="http://schemas.openxmlformats.org/officeDocument/2006/relationships/image" Target="../media/image88.png"/><Relationship Id="rId2" Type="http://schemas.openxmlformats.org/officeDocument/2006/relationships/image" Target="../media/image25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3.png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96.png"/><Relationship Id="rId7" Type="http://schemas.openxmlformats.org/officeDocument/2006/relationships/image" Target="../media/image95.svg"/><Relationship Id="rId6" Type="http://schemas.openxmlformats.org/officeDocument/2006/relationships/image" Target="../media/image94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Relationship Id="rId3" Type="http://schemas.openxmlformats.org/officeDocument/2006/relationships/image" Target="../media/image25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7.png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25.png"/><Relationship Id="rId3" Type="http://schemas.openxmlformats.org/officeDocument/2006/relationships/image" Target="../media/image60.png"/><Relationship Id="rId2" Type="http://schemas.openxmlformats.org/officeDocument/2006/relationships/image" Target="../media/image99.svg"/><Relationship Id="rId1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svg"/><Relationship Id="rId8" Type="http://schemas.openxmlformats.org/officeDocument/2006/relationships/image" Target="../media/image106.png"/><Relationship Id="rId7" Type="http://schemas.openxmlformats.org/officeDocument/2006/relationships/image" Target="../media/image25.png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35.png"/><Relationship Id="rId3" Type="http://schemas.openxmlformats.org/officeDocument/2006/relationships/image" Target="../media/image27.png"/><Relationship Id="rId2" Type="http://schemas.openxmlformats.org/officeDocument/2006/relationships/image" Target="../media/image103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microsoft.com/office/2007/relationships/hdphoto" Target="../media/image44.wdp"/><Relationship Id="rId3" Type="http://schemas.openxmlformats.org/officeDocument/2006/relationships/image" Target="../media/image43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35.png"/><Relationship Id="rId3" Type="http://schemas.openxmlformats.org/officeDocument/2006/relationships/image" Target="../media/image27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35.png"/><Relationship Id="rId3" Type="http://schemas.openxmlformats.org/officeDocument/2006/relationships/image" Target="../media/image27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35.png"/><Relationship Id="rId3" Type="http://schemas.openxmlformats.org/officeDocument/2006/relationships/image" Target="../media/image27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35.png"/><Relationship Id="rId3" Type="http://schemas.openxmlformats.org/officeDocument/2006/relationships/image" Target="../media/image27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114.svg"/><Relationship Id="rId3" Type="http://schemas.openxmlformats.org/officeDocument/2006/relationships/image" Target="../media/image113.png"/><Relationship Id="rId2" Type="http://schemas.openxmlformats.org/officeDocument/2006/relationships/image" Target="../media/image25.png"/><Relationship Id="rId1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7.GIF"/><Relationship Id="rId2" Type="http://schemas.openxmlformats.org/officeDocument/2006/relationships/image" Target="../media/image25.png"/><Relationship Id="rId1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5" Type="http://schemas.openxmlformats.org/officeDocument/2006/relationships/image" Target="../media/image100.png"/><Relationship Id="rId4" Type="http://schemas.openxmlformats.org/officeDocument/2006/relationships/image" Target="../media/image119.svg"/><Relationship Id="rId3" Type="http://schemas.openxmlformats.org/officeDocument/2006/relationships/image" Target="../media/image118.png"/><Relationship Id="rId2" Type="http://schemas.openxmlformats.org/officeDocument/2006/relationships/image" Target="../media/image25.png"/><Relationship Id="rId1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2.svg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svg"/><Relationship Id="rId3" Type="http://schemas.openxmlformats.org/officeDocument/2006/relationships/image" Target="../media/image118.png"/><Relationship Id="rId2" Type="http://schemas.openxmlformats.org/officeDocument/2006/relationships/image" Target="../media/image25.png"/><Relationship Id="rId1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33.png"/><Relationship Id="rId7" Type="http://schemas.openxmlformats.org/officeDocument/2006/relationships/image" Target="../media/image31.png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7.png"/><Relationship Id="rId1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9.svg"/><Relationship Id="rId7" Type="http://schemas.openxmlformats.org/officeDocument/2006/relationships/image" Target="../media/image48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microsoft.com/office/2007/relationships/hdphoto" Target="../media/image44.wdp"/><Relationship Id="rId3" Type="http://schemas.openxmlformats.org/officeDocument/2006/relationships/image" Target="../media/image43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5.sv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9.svg"/><Relationship Id="rId7" Type="http://schemas.openxmlformats.org/officeDocument/2006/relationships/image" Target="../media/image58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svg"/><Relationship Id="rId8" Type="http://schemas.openxmlformats.org/officeDocument/2006/relationships/image" Target="../media/image65.png"/><Relationship Id="rId7" Type="http://schemas.openxmlformats.org/officeDocument/2006/relationships/image" Target="../media/image64.sv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6.svg"/><Relationship Id="rId3" Type="http://schemas.openxmlformats.org/officeDocument/2006/relationships/image" Target="../media/image25.png"/><Relationship Id="rId2" Type="http://schemas.openxmlformats.org/officeDocument/2006/relationships/image" Target="../media/image61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53.png"/><Relationship Id="rId12" Type="http://schemas.openxmlformats.org/officeDocument/2006/relationships/image" Target="../media/image68.svg"/><Relationship Id="rId11" Type="http://schemas.openxmlformats.org/officeDocument/2006/relationships/image" Target="../media/image67.png"/><Relationship Id="rId10" Type="http://schemas.openxmlformats.org/officeDocument/2006/relationships/image" Target="../media/image52.png"/><Relationship Id="rId1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4.svg"/><Relationship Id="rId7" Type="http://schemas.openxmlformats.org/officeDocument/2006/relationships/image" Target="../media/image73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4.svg"/><Relationship Id="rId7" Type="http://schemas.openxmlformats.org/officeDocument/2006/relationships/image" Target="../media/image73.png"/><Relationship Id="rId6" Type="http://schemas.openxmlformats.org/officeDocument/2006/relationships/image" Target="../media/image75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3" Type="http://schemas.openxmlformats.org/officeDocument/2006/relationships/image" Target="../media/image69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90236" y="2437570"/>
            <a:ext cx="3086100" cy="30861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71C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1843124" y="2090458"/>
            <a:ext cx="3768454" cy="1902855"/>
          </a:xfrm>
          <a:custGeom>
            <a:avLst/>
            <a:gdLst/>
            <a:ahLst/>
            <a:cxnLst/>
            <a:rect l="l" t="t" r="r" b="b"/>
            <a:pathLst>
              <a:path w="3768454" h="1902855">
                <a:moveTo>
                  <a:pt x="0" y="0"/>
                </a:moveTo>
                <a:lnTo>
                  <a:pt x="3768453" y="0"/>
                </a:lnTo>
                <a:lnTo>
                  <a:pt x="3768453" y="1902855"/>
                </a:lnTo>
                <a:lnTo>
                  <a:pt x="0" y="190285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b="-9804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2475150" y="2722484"/>
            <a:ext cx="2516272" cy="2516272"/>
          </a:xfrm>
          <a:custGeom>
            <a:avLst/>
            <a:gdLst/>
            <a:ahLst/>
            <a:cxnLst/>
            <a:rect l="l" t="t" r="r" b="b"/>
            <a:pathLst>
              <a:path w="2516272" h="2516272">
                <a:moveTo>
                  <a:pt x="0" y="0"/>
                </a:moveTo>
                <a:lnTo>
                  <a:pt x="2516272" y="0"/>
                </a:lnTo>
                <a:lnTo>
                  <a:pt x="2516272" y="2516272"/>
                </a:lnTo>
                <a:lnTo>
                  <a:pt x="0" y="2516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5788671" y="2437570"/>
            <a:ext cx="3086100" cy="30861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14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0" name="Freeform 10"/>
          <p:cNvSpPr/>
          <p:nvPr/>
        </p:nvSpPr>
        <p:spPr>
          <a:xfrm flipV="1">
            <a:off x="5447494" y="3980620"/>
            <a:ext cx="3768454" cy="1902855"/>
          </a:xfrm>
          <a:custGeom>
            <a:avLst/>
            <a:gdLst/>
            <a:ahLst/>
            <a:cxnLst/>
            <a:rect l="l" t="t" r="r" b="b"/>
            <a:pathLst>
              <a:path w="3768454" h="1902855">
                <a:moveTo>
                  <a:pt x="0" y="1902856"/>
                </a:moveTo>
                <a:lnTo>
                  <a:pt x="3768454" y="1902856"/>
                </a:lnTo>
                <a:lnTo>
                  <a:pt x="3768454" y="0"/>
                </a:lnTo>
                <a:lnTo>
                  <a:pt x="0" y="0"/>
                </a:lnTo>
                <a:lnTo>
                  <a:pt x="0" y="190285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9804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6083110" y="2722484"/>
            <a:ext cx="2516272" cy="2516272"/>
          </a:xfrm>
          <a:custGeom>
            <a:avLst/>
            <a:gdLst/>
            <a:ahLst/>
            <a:cxnLst/>
            <a:rect l="l" t="t" r="r" b="b"/>
            <a:pathLst>
              <a:path w="2516272" h="2516272">
                <a:moveTo>
                  <a:pt x="0" y="0"/>
                </a:moveTo>
                <a:lnTo>
                  <a:pt x="2516272" y="0"/>
                </a:lnTo>
                <a:lnTo>
                  <a:pt x="2516272" y="2516272"/>
                </a:lnTo>
                <a:lnTo>
                  <a:pt x="0" y="25162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/>
          <p:cNvGrpSpPr/>
          <p:nvPr/>
        </p:nvGrpSpPr>
        <p:grpSpPr>
          <a:xfrm>
            <a:off x="9393334" y="2428045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7038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15" name="Freeform 15"/>
          <p:cNvSpPr/>
          <p:nvPr/>
        </p:nvSpPr>
        <p:spPr>
          <a:xfrm>
            <a:off x="9046221" y="2080933"/>
            <a:ext cx="3768454" cy="1902855"/>
          </a:xfrm>
          <a:custGeom>
            <a:avLst/>
            <a:gdLst/>
            <a:ahLst/>
            <a:cxnLst/>
            <a:rect l="l" t="t" r="r" b="b"/>
            <a:pathLst>
              <a:path w="3768454" h="1902855">
                <a:moveTo>
                  <a:pt x="0" y="0"/>
                </a:moveTo>
                <a:lnTo>
                  <a:pt x="3768454" y="0"/>
                </a:lnTo>
                <a:lnTo>
                  <a:pt x="3768454" y="1902855"/>
                </a:lnTo>
                <a:lnTo>
                  <a:pt x="0" y="19028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9804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9678248" y="2712959"/>
            <a:ext cx="2516272" cy="2516272"/>
          </a:xfrm>
          <a:custGeom>
            <a:avLst/>
            <a:gdLst/>
            <a:ahLst/>
            <a:cxnLst/>
            <a:rect l="l" t="t" r="r" b="b"/>
            <a:pathLst>
              <a:path w="2516272" h="2516272">
                <a:moveTo>
                  <a:pt x="0" y="0"/>
                </a:moveTo>
                <a:lnTo>
                  <a:pt x="2516272" y="0"/>
                </a:lnTo>
                <a:lnTo>
                  <a:pt x="2516272" y="2516272"/>
                </a:lnTo>
                <a:lnTo>
                  <a:pt x="0" y="2516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7" name="Group 17"/>
          <p:cNvGrpSpPr/>
          <p:nvPr/>
        </p:nvGrpSpPr>
        <p:grpSpPr>
          <a:xfrm>
            <a:off x="12995771" y="2437570"/>
            <a:ext cx="3086100" cy="308610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6574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20" name="Freeform 20"/>
          <p:cNvSpPr/>
          <p:nvPr/>
        </p:nvSpPr>
        <p:spPr>
          <a:xfrm flipV="1">
            <a:off x="12654595" y="3980620"/>
            <a:ext cx="3768454" cy="1902855"/>
          </a:xfrm>
          <a:custGeom>
            <a:avLst/>
            <a:gdLst/>
            <a:ahLst/>
            <a:cxnLst/>
            <a:rect l="l" t="t" r="r" b="b"/>
            <a:pathLst>
              <a:path w="3768454" h="1902855">
                <a:moveTo>
                  <a:pt x="0" y="1902856"/>
                </a:moveTo>
                <a:lnTo>
                  <a:pt x="3768453" y="1902856"/>
                </a:lnTo>
                <a:lnTo>
                  <a:pt x="3768453" y="0"/>
                </a:lnTo>
                <a:lnTo>
                  <a:pt x="0" y="0"/>
                </a:lnTo>
                <a:lnTo>
                  <a:pt x="0" y="190285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b="-9804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13290210" y="2722484"/>
            <a:ext cx="2516272" cy="2516272"/>
          </a:xfrm>
          <a:custGeom>
            <a:avLst/>
            <a:gdLst/>
            <a:ahLst/>
            <a:cxnLst/>
            <a:rect l="l" t="t" r="r" b="b"/>
            <a:pathLst>
              <a:path w="2516272" h="2516272">
                <a:moveTo>
                  <a:pt x="0" y="0"/>
                </a:moveTo>
                <a:lnTo>
                  <a:pt x="2516272" y="0"/>
                </a:lnTo>
                <a:lnTo>
                  <a:pt x="2516272" y="2516272"/>
                </a:lnTo>
                <a:lnTo>
                  <a:pt x="0" y="25162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TextBox 22"/>
          <p:cNvSpPr txBox="1"/>
          <p:nvPr/>
        </p:nvSpPr>
        <p:spPr>
          <a:xfrm>
            <a:off x="2960886" y="2304098"/>
            <a:ext cx="1446856" cy="248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0"/>
              </a:lnSpc>
              <a:spcBef>
                <a:spcPct val="0"/>
              </a:spcBef>
            </a:pPr>
            <a:r>
              <a:rPr lang="en-US" sz="1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blic Sans Heavy"/>
              </a:rPr>
              <a:t>K</a:t>
            </a:r>
            <a:endParaRPr lang="en-US" sz="1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blic Sans Heavy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310019" y="2313623"/>
            <a:ext cx="1995433" cy="248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0"/>
              </a:lnSpc>
              <a:spcBef>
                <a:spcPct val="0"/>
              </a:spcBef>
            </a:pPr>
            <a:r>
              <a:rPr lang="en-US" sz="1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blic Sans Heavy"/>
              </a:rPr>
              <a:t>H</a:t>
            </a:r>
            <a:endParaRPr lang="en-US" sz="1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blic Sans Heavy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089856" y="2318586"/>
            <a:ext cx="1595113" cy="248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0"/>
              </a:lnSpc>
              <a:spcBef>
                <a:spcPct val="0"/>
              </a:spcBef>
            </a:pPr>
            <a:r>
              <a:rPr lang="en-US" sz="1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blic Sans Heavy"/>
              </a:rPr>
              <a:t>T</a:t>
            </a:r>
            <a:endParaRPr lang="en-US" sz="1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blic Sans Heavy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848572" y="2318586"/>
            <a:ext cx="1294426" cy="2481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0"/>
              </a:lnSpc>
              <a:spcBef>
                <a:spcPct val="0"/>
              </a:spcBef>
            </a:pPr>
            <a:r>
              <a:rPr lang="en-US" sz="1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blic Sans Heavy"/>
              </a:rPr>
              <a:t>N</a:t>
            </a:r>
            <a:endParaRPr lang="en-US" sz="1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blic Sans Heavy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-312088" y="2732459"/>
            <a:ext cx="5945495" cy="7676559"/>
          </a:xfrm>
          <a:custGeom>
            <a:avLst/>
            <a:gdLst/>
            <a:ahLst/>
            <a:cxnLst/>
            <a:rect l="l" t="t" r="r" b="b"/>
            <a:pathLst>
              <a:path w="5945495" h="7676559">
                <a:moveTo>
                  <a:pt x="5945494" y="0"/>
                </a:moveTo>
                <a:lnTo>
                  <a:pt x="0" y="0"/>
                </a:lnTo>
                <a:lnTo>
                  <a:pt x="0" y="7676558"/>
                </a:lnTo>
                <a:lnTo>
                  <a:pt x="5945494" y="7676558"/>
                </a:lnTo>
                <a:lnTo>
                  <a:pt x="594549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27"/>
          <p:cNvSpPr/>
          <p:nvPr/>
        </p:nvSpPr>
        <p:spPr>
          <a:xfrm flipV="1">
            <a:off x="15643788" y="0"/>
            <a:ext cx="2644212" cy="4114800"/>
          </a:xfrm>
          <a:custGeom>
            <a:avLst/>
            <a:gdLst/>
            <a:ahLst/>
            <a:cxnLst/>
            <a:rect l="l" t="t" r="r" b="b"/>
            <a:pathLst>
              <a:path w="2644212" h="4114800">
                <a:moveTo>
                  <a:pt x="0" y="4114800"/>
                </a:moveTo>
                <a:lnTo>
                  <a:pt x="2644212" y="4114800"/>
                </a:lnTo>
                <a:lnTo>
                  <a:pt x="264421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 rot="4622989">
            <a:off x="-66648" y="-1795656"/>
            <a:ext cx="4829972" cy="4183963"/>
          </a:xfrm>
          <a:custGeom>
            <a:avLst/>
            <a:gdLst/>
            <a:ahLst/>
            <a:cxnLst/>
            <a:rect l="l" t="t" r="r" b="b"/>
            <a:pathLst>
              <a:path w="4829972" h="4183963">
                <a:moveTo>
                  <a:pt x="0" y="0"/>
                </a:moveTo>
                <a:lnTo>
                  <a:pt x="4829972" y="0"/>
                </a:lnTo>
                <a:lnTo>
                  <a:pt x="4829972" y="4183962"/>
                </a:lnTo>
                <a:lnTo>
                  <a:pt x="0" y="418396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TextBox 30"/>
          <p:cNvSpPr txBox="1"/>
          <p:nvPr/>
        </p:nvSpPr>
        <p:spPr>
          <a:xfrm>
            <a:off x="4864100" y="6896100"/>
            <a:ext cx="10729595" cy="1353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262A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THÚY</a:t>
            </a:r>
            <a:endParaRPr lang="en-US" sz="4400" dirty="0">
              <a:solidFill>
                <a:srgbClr val="262A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262A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Trung Tú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816066">
            <a:off x="12932509" y="-2156311"/>
            <a:ext cx="16888561" cy="14309217"/>
          </a:xfrm>
          <a:custGeom>
            <a:avLst/>
            <a:gdLst/>
            <a:ahLst/>
            <a:cxnLst/>
            <a:rect l="l" t="t" r="r" b="b"/>
            <a:pathLst>
              <a:path w="16888561" h="14309217">
                <a:moveTo>
                  <a:pt x="0" y="0"/>
                </a:moveTo>
                <a:lnTo>
                  <a:pt x="16888561" y="0"/>
                </a:lnTo>
                <a:lnTo>
                  <a:pt x="16888561" y="14309218"/>
                </a:lnTo>
                <a:lnTo>
                  <a:pt x="0" y="1430921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/>
          <p:cNvSpPr txBox="1"/>
          <p:nvPr/>
        </p:nvSpPr>
        <p:spPr>
          <a:xfrm>
            <a:off x="7292644" y="4626000"/>
            <a:ext cx="9993127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27.1A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6656" y="9212412"/>
            <a:ext cx="958522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41960" y="1975008"/>
            <a:ext cx="3008217" cy="2650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135" y="1638300"/>
            <a:ext cx="4457080" cy="7623668"/>
          </a:xfrm>
          <a:prstGeom prst="roundRect">
            <a:avLst>
              <a:gd name="adj" fmla="val 10188"/>
            </a:avLst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7698310">
            <a:off x="11574186" y="-5252993"/>
            <a:ext cx="8955179" cy="9695568"/>
          </a:xfrm>
          <a:custGeom>
            <a:avLst/>
            <a:gdLst/>
            <a:ahLst/>
            <a:cxnLst/>
            <a:rect l="l" t="t" r="r" b="b"/>
            <a:pathLst>
              <a:path w="8955179" h="9695568">
                <a:moveTo>
                  <a:pt x="0" y="0"/>
                </a:moveTo>
                <a:lnTo>
                  <a:pt x="8955179" y="0"/>
                </a:lnTo>
                <a:lnTo>
                  <a:pt x="8955179" y="9695567"/>
                </a:lnTo>
                <a:lnTo>
                  <a:pt x="0" y="969556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2550976" y="1104900"/>
            <a:ext cx="14620295" cy="8714094"/>
            <a:chOff x="2550976" y="1104900"/>
            <a:chExt cx="14620295" cy="8714094"/>
          </a:xfrm>
        </p:grpSpPr>
        <p:sp>
          <p:nvSpPr>
            <p:cNvPr id="7" name="Freeform 7"/>
            <p:cNvSpPr/>
            <p:nvPr/>
          </p:nvSpPr>
          <p:spPr>
            <a:xfrm>
              <a:off x="2550976" y="1638300"/>
              <a:ext cx="9685940" cy="6043375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  <a:ln w="57150">
              <a:solidFill>
                <a:schemeClr val="tx2"/>
              </a:solidFill>
            </a:ln>
          </p:spPr>
        </p:sp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236916" y="1104900"/>
              <a:ext cx="4934355" cy="871409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94841" y="2079045"/>
              <a:ext cx="3838073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 LUẬN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-2608294">
            <a:off x="-6886809" y="2702447"/>
            <a:ext cx="15030108" cy="16272755"/>
          </a:xfrm>
          <a:custGeom>
            <a:avLst/>
            <a:gdLst/>
            <a:ahLst/>
            <a:cxnLst/>
            <a:rect l="l" t="t" r="r" b="b"/>
            <a:pathLst>
              <a:path w="15030108" h="16272755">
                <a:moveTo>
                  <a:pt x="0" y="0"/>
                </a:moveTo>
                <a:lnTo>
                  <a:pt x="15030108" y="0"/>
                </a:lnTo>
                <a:lnTo>
                  <a:pt x="15030108" y="16272755"/>
                </a:lnTo>
                <a:lnTo>
                  <a:pt x="0" y="16272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2776270" y="3152504"/>
            <a:ext cx="9182100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88435">
            <a:off x="-3796414" y="-3586659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0" y="0"/>
                </a:lnTo>
                <a:lnTo>
                  <a:pt x="17288010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42428">
            <a:off x="-4229125" y="-424696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884258">
            <a:off x="13495695" y="654063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2"/>
          <p:cNvSpPr/>
          <p:nvPr/>
        </p:nvSpPr>
        <p:spPr>
          <a:xfrm>
            <a:off x="1283662" y="577123"/>
            <a:ext cx="6934200" cy="9829800"/>
          </a:xfrm>
          <a:custGeom>
            <a:avLst/>
            <a:gdLst/>
            <a:ahLst/>
            <a:cxnLst/>
            <a:rect l="l" t="t" r="r" b="b"/>
            <a:pathLst>
              <a:path w="2016252" h="4114800">
                <a:moveTo>
                  <a:pt x="0" y="0"/>
                </a:moveTo>
                <a:lnTo>
                  <a:pt x="2016252" y="0"/>
                </a:lnTo>
                <a:lnTo>
                  <a:pt x="2016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521584" y="3189473"/>
            <a:ext cx="8610600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72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CÁC CƠ QUAN TRONG CƠ THỂ </a:t>
            </a:r>
            <a:endParaRPr lang="en-US" sz="7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664512">
            <a:off x="-11798688" y="-721483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77382">
            <a:off x="-5532344" y="2999484"/>
            <a:ext cx="11064688" cy="11979485"/>
          </a:xfrm>
          <a:custGeom>
            <a:avLst/>
            <a:gdLst/>
            <a:ahLst/>
            <a:cxnLst/>
            <a:rect l="l" t="t" r="r" b="b"/>
            <a:pathLst>
              <a:path w="11064688" h="11979485">
                <a:moveTo>
                  <a:pt x="0" y="0"/>
                </a:moveTo>
                <a:lnTo>
                  <a:pt x="11064688" y="0"/>
                </a:lnTo>
                <a:lnTo>
                  <a:pt x="11064688" y="11979486"/>
                </a:lnTo>
                <a:lnTo>
                  <a:pt x="0" y="11979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2052661" y="335459"/>
            <a:ext cx="162353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ên trong cơ thể bạn có gì- - Cấu tạo cơ thể người.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9862" y="1938271"/>
            <a:ext cx="14859000" cy="6939029"/>
          </a:xfrm>
          <a:prstGeom prst="rect">
            <a:avLst/>
          </a:prstGeom>
        </p:spPr>
      </p:pic>
      <p:sp>
        <p:nvSpPr>
          <p:cNvPr id="13" name="Freeform 2"/>
          <p:cNvSpPr/>
          <p:nvPr/>
        </p:nvSpPr>
        <p:spPr>
          <a:xfrm>
            <a:off x="2375695" y="1512093"/>
            <a:ext cx="15069367" cy="8813007"/>
          </a:xfrm>
          <a:custGeom>
            <a:avLst/>
            <a:gdLst/>
            <a:ahLst/>
            <a:cxnLst/>
            <a:rect l="l" t="t" r="r" b="b"/>
            <a:pathLst>
              <a:path w="6544414" h="4114800">
                <a:moveTo>
                  <a:pt x="0" y="0"/>
                </a:moveTo>
                <a:lnTo>
                  <a:pt x="6544413" y="0"/>
                </a:lnTo>
                <a:lnTo>
                  <a:pt x="654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n>
                <a:solidFill>
                  <a:schemeClr val="accent6"/>
                </a:solidFill>
              </a:ln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100000">
            <a:off x="-5066854" y="6251277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012735">
            <a:off x="8743962" y="-11219735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1780126" y="2742562"/>
            <a:ext cx="6781800" cy="2705738"/>
            <a:chOff x="1828800" y="2212352"/>
            <a:chExt cx="6115050" cy="3582676"/>
          </a:xfrm>
        </p:grpSpPr>
        <p:sp>
          <p:nvSpPr>
            <p:cNvPr id="18" name="Rectangle 17"/>
            <p:cNvSpPr/>
            <p:nvPr/>
          </p:nvSpPr>
          <p:spPr>
            <a:xfrm>
              <a:off x="2098709" y="2518428"/>
              <a:ext cx="5845141" cy="3276600"/>
            </a:xfrm>
            <a:prstGeom prst="rect">
              <a:avLst/>
            </a:prstGeom>
            <a:noFill/>
            <a:ln w="57150">
              <a:solidFill>
                <a:srgbClr val="FFC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28800" y="2212352"/>
              <a:ext cx="5845141" cy="3276600"/>
            </a:xfrm>
            <a:prstGeom prst="rect">
              <a:avLst/>
            </a:prstGeom>
            <a:solidFill>
              <a:srgbClr val="FFC9B3"/>
            </a:solidFill>
            <a:ln>
              <a:solidFill>
                <a:srgbClr val="FFC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696451" y="6307804"/>
            <a:ext cx="6781800" cy="2705738"/>
            <a:chOff x="1828800" y="2212352"/>
            <a:chExt cx="6115050" cy="3582676"/>
          </a:xfrm>
        </p:grpSpPr>
        <p:sp>
          <p:nvSpPr>
            <p:cNvPr id="28" name="Rectangle 27"/>
            <p:cNvSpPr/>
            <p:nvPr/>
          </p:nvSpPr>
          <p:spPr>
            <a:xfrm>
              <a:off x="2098709" y="2518428"/>
              <a:ext cx="5845141" cy="3276600"/>
            </a:xfrm>
            <a:prstGeom prst="rect">
              <a:avLst/>
            </a:prstGeom>
            <a:noFill/>
            <a:ln w="57150">
              <a:solidFill>
                <a:srgbClr val="FFC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28800" y="2212352"/>
              <a:ext cx="5845141" cy="3276600"/>
            </a:xfrm>
            <a:prstGeom prst="rect">
              <a:avLst/>
            </a:prstGeom>
            <a:solidFill>
              <a:srgbClr val="FFC9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128138" y="2949263"/>
            <a:ext cx="602526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696451" y="2742562"/>
            <a:ext cx="6781800" cy="2705738"/>
            <a:chOff x="9696451" y="2742562"/>
            <a:chExt cx="6781800" cy="2705738"/>
          </a:xfrm>
        </p:grpSpPr>
        <p:grpSp>
          <p:nvGrpSpPr>
            <p:cNvPr id="21" name="Group 20"/>
            <p:cNvGrpSpPr/>
            <p:nvPr/>
          </p:nvGrpSpPr>
          <p:grpSpPr>
            <a:xfrm>
              <a:off x="9696451" y="2742562"/>
              <a:ext cx="6781800" cy="2705738"/>
              <a:chOff x="1828800" y="2212352"/>
              <a:chExt cx="6115050" cy="358267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098709" y="2518428"/>
                <a:ext cx="5845141" cy="3276600"/>
              </a:xfrm>
              <a:prstGeom prst="rect">
                <a:avLst/>
              </a:prstGeom>
              <a:noFill/>
              <a:ln w="57150">
                <a:solidFill>
                  <a:srgbClr val="FFC9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828800" y="2212352"/>
                <a:ext cx="5845141" cy="3276600"/>
              </a:xfrm>
              <a:prstGeom prst="rect">
                <a:avLst/>
              </a:prstGeom>
              <a:solidFill>
                <a:srgbClr val="FFC9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9730489" y="2949263"/>
              <a:ext cx="630575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Trạm</a:t>
              </a:r>
              <a:r>
                <a:rPr lang="en-US" sz="4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2: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730488" y="6501546"/>
            <a:ext cx="630575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36722" y="6307804"/>
            <a:ext cx="6781800" cy="2705738"/>
            <a:chOff x="1836722" y="6307804"/>
            <a:chExt cx="6781800" cy="2705738"/>
          </a:xfrm>
        </p:grpSpPr>
        <p:grpSp>
          <p:nvGrpSpPr>
            <p:cNvPr id="24" name="Group 23"/>
            <p:cNvGrpSpPr/>
            <p:nvPr/>
          </p:nvGrpSpPr>
          <p:grpSpPr>
            <a:xfrm>
              <a:off x="1836722" y="6307804"/>
              <a:ext cx="6781800" cy="2705738"/>
              <a:chOff x="1828800" y="2212352"/>
              <a:chExt cx="6115050" cy="358267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2098709" y="2518428"/>
                <a:ext cx="5845141" cy="3276600"/>
              </a:xfrm>
              <a:prstGeom prst="rect">
                <a:avLst/>
              </a:prstGeom>
              <a:noFill/>
              <a:ln w="57150">
                <a:solidFill>
                  <a:srgbClr val="FFC9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828800" y="2212352"/>
                <a:ext cx="5845141" cy="3276600"/>
              </a:xfrm>
              <a:prstGeom prst="rect">
                <a:avLst/>
              </a:prstGeom>
              <a:solidFill>
                <a:srgbClr val="FFC9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112946" y="6553664"/>
              <a:ext cx="604045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Trạm</a:t>
              </a:r>
              <a:r>
                <a:rPr lang="en-US" sz="4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4: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dục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324600" y="444550"/>
            <a:ext cx="6025263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 HỌC TẬP </a:t>
            </a:r>
            <a:endParaRPr lang="en-US" sz="5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7622085" y="2095296"/>
            <a:ext cx="2373704" cy="772533"/>
          </a:xfrm>
          <a:prstGeom prst="rect">
            <a:avLst/>
          </a:prstGeom>
        </p:spPr>
      </p:pic>
      <p:pic>
        <p:nvPicPr>
          <p:cNvPr id="4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5677665" y="5706570"/>
            <a:ext cx="2373704" cy="772533"/>
          </a:xfrm>
          <a:prstGeom prst="rect">
            <a:avLst/>
          </a:prstGeom>
        </p:spPr>
      </p:pic>
      <p:pic>
        <p:nvPicPr>
          <p:cNvPr id="4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 flipV="1">
            <a:off x="7772400" y="9068902"/>
            <a:ext cx="2373704" cy="772533"/>
          </a:xfrm>
          <a:prstGeom prst="rect">
            <a:avLst/>
          </a:prstGeom>
        </p:spPr>
      </p:pic>
      <p:pic>
        <p:nvPicPr>
          <p:cNvPr id="4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36543" y="5668470"/>
            <a:ext cx="2373704" cy="772533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85627">
            <a:off x="13952554" y="4387715"/>
            <a:ext cx="7451692" cy="7080674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7" y="0"/>
                </a:lnTo>
                <a:lnTo>
                  <a:pt x="16333617" y="13839028"/>
                </a:lnTo>
                <a:lnTo>
                  <a:pt x="0" y="1383902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88600">
            <a:off x="-3987521" y="-4398857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4037376" y="448381"/>
            <a:ext cx="1021324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520" algn="ctr">
              <a:lnSpc>
                <a:spcPct val="150000"/>
              </a:lnSpc>
              <a:spcAft>
                <a:spcPts val="800"/>
              </a:spcAft>
            </a:pP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4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84193" y="2095500"/>
          <a:ext cx="16919614" cy="7620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85095"/>
                <a:gridCol w="3810000"/>
                <a:gridCol w="4038600"/>
                <a:gridCol w="4785919"/>
              </a:tblGrid>
              <a:tr h="153075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độ 2</a:t>
                      </a:r>
                      <a:endParaRPr lang="en-US" sz="3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 điểm)</a:t>
                      </a:r>
                      <a:endParaRPr lang="en-US" sz="3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C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 </a:t>
                      </a:r>
                      <a:r>
                        <a:rPr lang="en-US" sz="3600" b="1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FC2"/>
                    </a:solidFill>
                  </a:tcPr>
                </a:tc>
              </a:tr>
              <a:tr h="140182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Tham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</a:tr>
              <a:tr h="126559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góp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dung,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tạo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</a:tr>
              <a:tr h="1807308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dắt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kiến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dắt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</a:tr>
              <a:tr h="1614525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Kĩ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luận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tốt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D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6" name="Rectangle: Rounded Corners 15"/>
          <p:cNvSpPr/>
          <p:nvPr/>
        </p:nvSpPr>
        <p:spPr>
          <a:xfrm>
            <a:off x="457200" y="495300"/>
            <a:ext cx="17449800" cy="9296400"/>
          </a:xfrm>
          <a:prstGeom prst="roundRect">
            <a:avLst>
              <a:gd name="adj" fmla="val 5770"/>
            </a:avLst>
          </a:prstGeom>
          <a:solidFill>
            <a:srgbClr val="FC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96310" y="495300"/>
            <a:ext cx="650445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lang="en-US" sz="4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1075" y="1475929"/>
            <a:ext cx="16402050" cy="145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130 SGK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nghiêng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038223" y="3194555"/>
          <a:ext cx="16335377" cy="58351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50582"/>
                <a:gridCol w="3148989"/>
                <a:gridCol w="4216908"/>
                <a:gridCol w="5918898"/>
              </a:tblGrid>
              <a:tr h="16273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 chính của cơ quan</a:t>
                      </a:r>
                      <a:endParaRPr lang="en-US" sz="3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039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5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1039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5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tiêu hóa</a:t>
                      </a:r>
                      <a:endParaRPr lang="en-US" sz="35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5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5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5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35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35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5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6" name="Rectangle: Rounded Corners 15"/>
          <p:cNvSpPr/>
          <p:nvPr/>
        </p:nvSpPr>
        <p:spPr>
          <a:xfrm>
            <a:off x="457200" y="495300"/>
            <a:ext cx="17449800" cy="9296400"/>
          </a:xfrm>
          <a:prstGeom prst="roundRect">
            <a:avLst>
              <a:gd name="adj" fmla="val 5770"/>
            </a:avLst>
          </a:prstGeom>
          <a:solidFill>
            <a:srgbClr val="FC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6310" y="495300"/>
            <a:ext cx="650445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1075" y="1475929"/>
            <a:ext cx="16402050" cy="145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130 SGK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038223" y="3194555"/>
          <a:ext cx="16335377" cy="6292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50582"/>
                <a:gridCol w="3148989"/>
                <a:gridCol w="4216908"/>
                <a:gridCol w="5918898"/>
              </a:tblGrid>
              <a:tr h="16273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 chính của cơ quan</a:t>
                      </a:r>
                      <a:endParaRPr lang="en-US" sz="3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039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hoàn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khắp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611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hô hấp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ransition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6" name="Rectangle: Rounded Corners 15"/>
          <p:cNvSpPr/>
          <p:nvPr/>
        </p:nvSpPr>
        <p:spPr>
          <a:xfrm>
            <a:off x="457200" y="495300"/>
            <a:ext cx="17449800" cy="9296400"/>
          </a:xfrm>
          <a:prstGeom prst="roundRect">
            <a:avLst>
              <a:gd name="adj" fmla="val 5770"/>
            </a:avLst>
          </a:prstGeom>
          <a:solidFill>
            <a:srgbClr val="FC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6310" y="495300"/>
            <a:ext cx="650445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914400" y="1730330"/>
          <a:ext cx="16487777" cy="768037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47977"/>
                <a:gridCol w="2971800"/>
                <a:gridCol w="4191000"/>
                <a:gridCol w="6477000"/>
              </a:tblGrid>
              <a:tr h="16273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 chính của cơ quan</a:t>
                      </a:r>
                      <a:endParaRPr lang="en-US" sz="3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0171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ra do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611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thần kinh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khiển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phối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ransition spd="med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6" name="Rectangle: Rounded Corners 15"/>
          <p:cNvSpPr/>
          <p:nvPr/>
        </p:nvSpPr>
        <p:spPr>
          <a:xfrm>
            <a:off x="457200" y="495300"/>
            <a:ext cx="17449800" cy="9296400"/>
          </a:xfrm>
          <a:prstGeom prst="roundRect">
            <a:avLst>
              <a:gd name="adj" fmla="val 5770"/>
            </a:avLst>
          </a:prstGeom>
          <a:solidFill>
            <a:srgbClr val="FCE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6310" y="495300"/>
            <a:ext cx="650445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1075" y="1475929"/>
            <a:ext cx="16402050" cy="145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130 SGK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038223" y="3194555"/>
          <a:ext cx="16335377" cy="6292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50582"/>
                <a:gridCol w="3148989"/>
                <a:gridCol w="4216908"/>
                <a:gridCol w="5918898"/>
              </a:tblGrid>
              <a:tr h="162733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 chính của cơ quan</a:t>
                      </a:r>
                      <a:endParaRPr lang="en-US" sz="35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1039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nội tiết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56110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sinh dục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hormone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nòi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34662" flipV="1">
            <a:off x="10637397" y="-6260415"/>
            <a:ext cx="11159046" cy="12081644"/>
          </a:xfrm>
          <a:custGeom>
            <a:avLst/>
            <a:gdLst/>
            <a:ahLst/>
            <a:cxnLst/>
            <a:rect l="l" t="t" r="r" b="b"/>
            <a:pathLst>
              <a:path w="11159046" h="12081644">
                <a:moveTo>
                  <a:pt x="0" y="12081645"/>
                </a:moveTo>
                <a:lnTo>
                  <a:pt x="11159046" y="12081645"/>
                </a:lnTo>
                <a:lnTo>
                  <a:pt x="11159046" y="0"/>
                </a:lnTo>
                <a:lnTo>
                  <a:pt x="0" y="0"/>
                </a:lnTo>
                <a:lnTo>
                  <a:pt x="0" y="12081645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477909">
            <a:off x="-5893489" y="2480644"/>
            <a:ext cx="13865152" cy="15011484"/>
          </a:xfrm>
          <a:custGeom>
            <a:avLst/>
            <a:gdLst/>
            <a:ahLst/>
            <a:cxnLst/>
            <a:rect l="l" t="t" r="r" b="b"/>
            <a:pathLst>
              <a:path w="13865152" h="15011484">
                <a:moveTo>
                  <a:pt x="0" y="0"/>
                </a:moveTo>
                <a:lnTo>
                  <a:pt x="13865152" y="0"/>
                </a:lnTo>
                <a:lnTo>
                  <a:pt x="13865152" y="15011484"/>
                </a:lnTo>
                <a:lnTo>
                  <a:pt x="0" y="15011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24296">
            <a:off x="21714" y="3989028"/>
            <a:ext cx="2143032" cy="1971589"/>
          </a:xfrm>
          <a:custGeom>
            <a:avLst/>
            <a:gdLst/>
            <a:ahLst/>
            <a:cxnLst/>
            <a:rect l="l" t="t" r="r" b="b"/>
            <a:pathLst>
              <a:path w="2143032" h="1971589">
                <a:moveTo>
                  <a:pt x="0" y="0"/>
                </a:moveTo>
                <a:lnTo>
                  <a:pt x="2143032" y="0"/>
                </a:lnTo>
                <a:lnTo>
                  <a:pt x="2143032" y="1971589"/>
                </a:lnTo>
                <a:lnTo>
                  <a:pt x="0" y="1971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782">
            <a:off x="16163344" y="800988"/>
            <a:ext cx="1362403" cy="2531492"/>
          </a:xfrm>
          <a:custGeom>
            <a:avLst/>
            <a:gdLst/>
            <a:ahLst/>
            <a:cxnLst/>
            <a:rect l="l" t="t" r="r" b="b"/>
            <a:pathLst>
              <a:path w="1362403" h="2531492">
                <a:moveTo>
                  <a:pt x="0" y="0"/>
                </a:moveTo>
                <a:lnTo>
                  <a:pt x="1362403" y="0"/>
                </a:lnTo>
                <a:lnTo>
                  <a:pt x="1362403" y="2531492"/>
                </a:lnTo>
                <a:lnTo>
                  <a:pt x="0" y="25314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57292">
            <a:off x="16583630" y="3470712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8"/>
                </a:lnTo>
                <a:lnTo>
                  <a:pt x="0" y="2191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72626" y="124460"/>
            <a:ext cx="1180961" cy="2662002"/>
          </a:xfrm>
          <a:custGeom>
            <a:avLst/>
            <a:gdLst/>
            <a:ahLst/>
            <a:cxnLst/>
            <a:rect l="l" t="t" r="r" b="b"/>
            <a:pathLst>
              <a:path w="1180961" h="2662002">
                <a:moveTo>
                  <a:pt x="0" y="0"/>
                </a:moveTo>
                <a:lnTo>
                  <a:pt x="1180961" y="0"/>
                </a:lnTo>
                <a:lnTo>
                  <a:pt x="1180961" y="2662002"/>
                </a:lnTo>
                <a:lnTo>
                  <a:pt x="0" y="2662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30729">
            <a:off x="4941519" y="8350298"/>
            <a:ext cx="1460273" cy="2294715"/>
          </a:xfrm>
          <a:custGeom>
            <a:avLst/>
            <a:gdLst/>
            <a:ahLst/>
            <a:cxnLst/>
            <a:rect l="l" t="t" r="r" b="b"/>
            <a:pathLst>
              <a:path w="1460273" h="2294715">
                <a:moveTo>
                  <a:pt x="0" y="0"/>
                </a:moveTo>
                <a:lnTo>
                  <a:pt x="1460273" y="0"/>
                </a:lnTo>
                <a:lnTo>
                  <a:pt x="1460273" y="2294715"/>
                </a:lnTo>
                <a:lnTo>
                  <a:pt x="0" y="22947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38460">
            <a:off x="134417" y="6255644"/>
            <a:ext cx="3497479" cy="4049712"/>
          </a:xfrm>
          <a:custGeom>
            <a:avLst/>
            <a:gdLst/>
            <a:ahLst/>
            <a:cxnLst/>
            <a:rect l="l" t="t" r="r" b="b"/>
            <a:pathLst>
              <a:path w="3497479" h="4049712">
                <a:moveTo>
                  <a:pt x="0" y="0"/>
                </a:moveTo>
                <a:lnTo>
                  <a:pt x="3497479" y="0"/>
                </a:lnTo>
                <a:lnTo>
                  <a:pt x="3497479" y="4049713"/>
                </a:lnTo>
                <a:lnTo>
                  <a:pt x="0" y="40497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8347">
            <a:off x="7899670" y="8537778"/>
            <a:ext cx="495646" cy="1919755"/>
          </a:xfrm>
          <a:custGeom>
            <a:avLst/>
            <a:gdLst/>
            <a:ahLst/>
            <a:cxnLst/>
            <a:rect l="l" t="t" r="r" b="b"/>
            <a:pathLst>
              <a:path w="495646" h="1919755">
                <a:moveTo>
                  <a:pt x="0" y="0"/>
                </a:moveTo>
                <a:lnTo>
                  <a:pt x="495646" y="0"/>
                </a:lnTo>
                <a:lnTo>
                  <a:pt x="495646" y="1919756"/>
                </a:lnTo>
                <a:lnTo>
                  <a:pt x="0" y="19197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593113">
            <a:off x="10778915" y="-318204"/>
            <a:ext cx="525989" cy="2277903"/>
          </a:xfrm>
          <a:custGeom>
            <a:avLst/>
            <a:gdLst/>
            <a:ahLst/>
            <a:cxnLst/>
            <a:rect l="l" t="t" r="r" b="b"/>
            <a:pathLst>
              <a:path w="525989" h="2277903">
                <a:moveTo>
                  <a:pt x="0" y="0"/>
                </a:moveTo>
                <a:lnTo>
                  <a:pt x="525989" y="0"/>
                </a:lnTo>
                <a:lnTo>
                  <a:pt x="525989" y="2277903"/>
                </a:lnTo>
                <a:lnTo>
                  <a:pt x="0" y="227790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907623">
            <a:off x="14073274" y="667717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5" y="0"/>
                </a:lnTo>
                <a:lnTo>
                  <a:pt x="1470625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/>
          <p:cNvSpPr txBox="1"/>
          <p:nvPr/>
        </p:nvSpPr>
        <p:spPr>
          <a:xfrm>
            <a:off x="3048000" y="2601564"/>
            <a:ext cx="12420600" cy="58430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HÔM NAY</a:t>
            </a:r>
            <a:endParaRPr lang="en-US" sz="8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1714500"/>
          <a:ext cx="17221200" cy="81692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/>
                <a:gridCol w="3184794"/>
                <a:gridCol w="5638800"/>
                <a:gridCol w="5181600"/>
              </a:tblGrid>
              <a:tr h="157455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344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Xương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Nâng đỡ, tạo hình dáng, vận động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6596">
                <a:tc vMerge="1"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vân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dáng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/>
                </a:tc>
              </a:tr>
              <a:tr h="2238586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1186611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 tiêu hóa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enzyme,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91200" y="190500"/>
            <a:ext cx="767689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>
                <a:solidFill>
                  <a:srgbClr val="C0504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ÁN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504845"/>
          <a:ext cx="17221200" cy="906690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/>
                <a:gridCol w="3413394"/>
                <a:gridCol w="5943600"/>
                <a:gridCol w="4648200"/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 bóp hút và đẩy máu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 chuyển máu đi khắp cơ thể.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698">
                <a:tc vMerge="1"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mạch máu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máu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/>
                </a:tc>
              </a:tr>
              <a:tr h="225178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hô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Phổi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1468955">
                <a:tc vMerge="1"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dẫn khí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Sưởi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ấm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ẩm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504845"/>
          <a:ext cx="17221200" cy="94727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19400"/>
                <a:gridCol w="5181600"/>
                <a:gridCol w="5562600"/>
                <a:gridCol w="3657600"/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8955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tiết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 tiết mồ hôi</a:t>
                      </a:r>
                      <a:endParaRPr lang="en-US" sz="3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dư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 do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52698">
                <a:tc vMerge="1"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Gan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hồng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cầu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/>
                </a:tc>
              </a:tr>
              <a:tr h="2251785"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Phổi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CO</a:t>
                      </a:r>
                      <a:r>
                        <a:rPr lang="en-US" sz="35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1468955">
                <a:tc vMerge="1"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Thận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tiểu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đái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tiểu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504845"/>
          <a:ext cx="17221200" cy="915252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/>
                <a:gridCol w="3794394"/>
                <a:gridCol w="5562600"/>
                <a:gridCol w="4648200"/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 truyền xung thần kinh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 khiển, điều hòa và phối hợp hoạt động của các cơ quan, hệ cơ quan trong cơ thể.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698">
                <a:tc vMerge="1"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Não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trữ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tin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/>
                </a:tc>
              </a:tr>
              <a:tr h="2251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nội tiết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Gồm các tuyến nội tiết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hormone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504845"/>
          <a:ext cx="17221200" cy="9295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86000"/>
                <a:gridCol w="4343400"/>
                <a:gridCol w="5486400"/>
                <a:gridCol w="5105400"/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buồng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 trứng, nuôi dưỡng thai nhi, hình thành đặc điểm sinh dục thứ phát ở nữ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 sản, tiết hormone sinh dục, đảm bảo duy trì nòi giống qua các thế hệ.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698">
                <a:tc vMerge="1"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túi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liệt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dương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trùng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cPr/>
                </a:tc>
              </a:tr>
              <a:tr h="2251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sinh dục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buồng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thai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hormone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duy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nòi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6590698" flipH="1" flipV="1">
            <a:off x="-7674595" y="-8690524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15744553" y="13339931"/>
                </a:moveTo>
                <a:lnTo>
                  <a:pt x="0" y="13339931"/>
                </a:lnTo>
                <a:lnTo>
                  <a:pt x="0" y="0"/>
                </a:lnTo>
                <a:lnTo>
                  <a:pt x="15744553" y="0"/>
                </a:lnTo>
                <a:lnTo>
                  <a:pt x="15744553" y="13339931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590698">
            <a:off x="10697654" y="5305023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0" y="0"/>
                </a:moveTo>
                <a:lnTo>
                  <a:pt x="15744554" y="0"/>
                </a:lnTo>
                <a:lnTo>
                  <a:pt x="15744554" y="13339930"/>
                </a:lnTo>
                <a:lnTo>
                  <a:pt x="0" y="1333993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" name="Group 1"/>
          <p:cNvGrpSpPr/>
          <p:nvPr/>
        </p:nvGrpSpPr>
        <p:grpSpPr>
          <a:xfrm>
            <a:off x="2397171" y="2348864"/>
            <a:ext cx="10038474" cy="7531536"/>
            <a:chOff x="2397171" y="2348864"/>
            <a:chExt cx="10038474" cy="7531536"/>
          </a:xfrm>
        </p:grpSpPr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397171" y="2348864"/>
              <a:ext cx="9954200" cy="6732923"/>
            </a:xfrm>
            <a:prstGeom prst="rect">
              <a:avLst/>
            </a:prstGeom>
          </p:spPr>
        </p:pic>
        <p:pic>
          <p:nvPicPr>
            <p:cNvPr id="10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11578" y="6914983"/>
              <a:ext cx="5624067" cy="296541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773099" y="3193766"/>
              <a:ext cx="7202344" cy="3279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mối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Cho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/>
          <p:cNvSpPr/>
          <p:nvPr/>
        </p:nvSpPr>
        <p:spPr>
          <a:xfrm>
            <a:off x="14243220" y="3640533"/>
            <a:ext cx="2094544" cy="2610669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>
            <a:off x="703981" y="6027694"/>
            <a:ext cx="1909552" cy="3533525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6"/>
          <p:cNvSpPr/>
          <p:nvPr/>
        </p:nvSpPr>
        <p:spPr>
          <a:xfrm>
            <a:off x="15871779" y="342900"/>
            <a:ext cx="1880320" cy="2209800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8"/>
          <p:cNvSpPr/>
          <p:nvPr/>
        </p:nvSpPr>
        <p:spPr>
          <a:xfrm>
            <a:off x="12830983" y="872643"/>
            <a:ext cx="1695810" cy="2223973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97147">
            <a:off x="-12226111" y="-3439801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1" y="0"/>
                </a:lnTo>
                <a:lnTo>
                  <a:pt x="17288011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342428">
            <a:off x="-3763605" y="-407477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1409372" y="625749"/>
            <a:ext cx="12496800" cy="6400800"/>
            <a:chOff x="1409372" y="625749"/>
            <a:chExt cx="12496800" cy="6400800"/>
          </a:xfrm>
        </p:grpSpPr>
        <p:grpSp>
          <p:nvGrpSpPr>
            <p:cNvPr id="9" name="Group 8"/>
            <p:cNvGrpSpPr/>
            <p:nvPr/>
          </p:nvGrpSpPr>
          <p:grpSpPr>
            <a:xfrm>
              <a:off x="1409372" y="625749"/>
              <a:ext cx="12496800" cy="6400800"/>
              <a:chOff x="-2095578" y="5128046"/>
              <a:chExt cx="8172744" cy="3525776"/>
            </a:xfrm>
            <a:solidFill>
              <a:schemeClr val="bg1"/>
            </a:solidFill>
          </p:grpSpPr>
          <p:grpSp>
            <p:nvGrpSpPr>
              <p:cNvPr id="10" name="Google Shape;1604;p37"/>
              <p:cNvGrpSpPr/>
              <p:nvPr/>
            </p:nvGrpSpPr>
            <p:grpSpPr>
              <a:xfrm>
                <a:off x="-2095578" y="5128046"/>
                <a:ext cx="8172744" cy="3525776"/>
                <a:chOff x="2244650" y="589875"/>
                <a:chExt cx="2753525" cy="1155450"/>
              </a:xfrm>
              <a:grpFill/>
            </p:grpSpPr>
            <p:sp>
              <p:nvSpPr>
                <p:cNvPr id="12" name="Google Shape;1605;p37"/>
                <p:cNvSpPr/>
                <p:nvPr/>
              </p:nvSpPr>
              <p:spPr>
                <a:xfrm>
                  <a:off x="3408250" y="1684750"/>
                  <a:ext cx="417850" cy="6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4" h="2402" fill="none" extrusionOk="0">
                      <a:moveTo>
                        <a:pt x="16714" y="163"/>
                      </a:moveTo>
                      <a:cubicBezTo>
                        <a:pt x="14833" y="1246"/>
                        <a:pt x="12101" y="2401"/>
                        <a:pt x="8994" y="2401"/>
                      </a:cubicBezTo>
                      <a:cubicBezTo>
                        <a:pt x="8906" y="2401"/>
                        <a:pt x="8815" y="2400"/>
                        <a:pt x="8725" y="2399"/>
                      </a:cubicBezTo>
                      <a:cubicBezTo>
                        <a:pt x="8647" y="2397"/>
                        <a:pt x="8571" y="2393"/>
                        <a:pt x="8496" y="2391"/>
                      </a:cubicBezTo>
                      <a:cubicBezTo>
                        <a:pt x="8416" y="2394"/>
                        <a:pt x="8343" y="2397"/>
                        <a:pt x="8270" y="2399"/>
                      </a:cubicBezTo>
                      <a:cubicBezTo>
                        <a:pt x="8176" y="2400"/>
                        <a:pt x="8086" y="2401"/>
                        <a:pt x="7997" y="2401"/>
                      </a:cubicBezTo>
                      <a:cubicBezTo>
                        <a:pt x="4734" y="2401"/>
                        <a:pt x="1883" y="1127"/>
                        <a:pt x="0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1606;p37"/>
                <p:cNvSpPr/>
                <p:nvPr/>
              </p:nvSpPr>
              <p:spPr>
                <a:xfrm>
                  <a:off x="2934600" y="1663225"/>
                  <a:ext cx="463550" cy="8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2" h="3284" fill="none" extrusionOk="0">
                      <a:moveTo>
                        <a:pt x="18542" y="1015"/>
                      </a:moveTo>
                      <a:cubicBezTo>
                        <a:pt x="16706" y="2009"/>
                        <a:pt x="13933" y="3023"/>
                        <a:pt x="10045" y="3257"/>
                      </a:cubicBezTo>
                      <a:cubicBezTo>
                        <a:pt x="9747" y="3274"/>
                        <a:pt x="9446" y="3283"/>
                        <a:pt x="9150" y="3283"/>
                      </a:cubicBezTo>
                      <a:cubicBezTo>
                        <a:pt x="5081" y="3283"/>
                        <a:pt x="2020" y="1622"/>
                        <a:pt x="1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1607;p37"/>
                <p:cNvSpPr/>
                <p:nvPr/>
              </p:nvSpPr>
              <p:spPr>
                <a:xfrm>
                  <a:off x="2455600" y="1550975"/>
                  <a:ext cx="469575" cy="17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3" h="7025" fill="none" extrusionOk="0">
                      <a:moveTo>
                        <a:pt x="18783" y="4679"/>
                      </a:moveTo>
                      <a:cubicBezTo>
                        <a:pt x="16940" y="5977"/>
                        <a:pt x="14447" y="7025"/>
                        <a:pt x="11369" y="7025"/>
                      </a:cubicBezTo>
                      <a:cubicBezTo>
                        <a:pt x="10578" y="7024"/>
                        <a:pt x="9789" y="6958"/>
                        <a:pt x="9009" y="6828"/>
                      </a:cubicBezTo>
                      <a:cubicBezTo>
                        <a:pt x="3827" y="5978"/>
                        <a:pt x="1171" y="2801"/>
                        <a:pt x="1" y="1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1608;p37"/>
                <p:cNvSpPr/>
                <p:nvPr/>
              </p:nvSpPr>
              <p:spPr>
                <a:xfrm>
                  <a:off x="2260675" y="1215450"/>
                  <a:ext cx="184725" cy="3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13265" fill="none" extrusionOk="0">
                      <a:moveTo>
                        <a:pt x="7388" y="13264"/>
                      </a:moveTo>
                      <a:cubicBezTo>
                        <a:pt x="4579" y="12538"/>
                        <a:pt x="2364" y="10620"/>
                        <a:pt x="1237" y="7835"/>
                      </a:cubicBezTo>
                      <a:cubicBezTo>
                        <a:pt x="0" y="4777"/>
                        <a:pt x="637" y="2038"/>
                        <a:pt x="1776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1609;p37"/>
                <p:cNvSpPr/>
                <p:nvPr/>
              </p:nvSpPr>
              <p:spPr>
                <a:xfrm>
                  <a:off x="2244650" y="833850"/>
                  <a:ext cx="227125" cy="3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5" h="14875" fill="none" extrusionOk="0">
                      <a:moveTo>
                        <a:pt x="2224" y="14875"/>
                      </a:moveTo>
                      <a:cubicBezTo>
                        <a:pt x="816" y="12775"/>
                        <a:pt x="1" y="9778"/>
                        <a:pt x="1426" y="6037"/>
                      </a:cubicBezTo>
                      <a:cubicBezTo>
                        <a:pt x="2792" y="2451"/>
                        <a:pt x="5557" y="286"/>
                        <a:pt x="9085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1610;p37"/>
                <p:cNvSpPr/>
                <p:nvPr/>
              </p:nvSpPr>
              <p:spPr>
                <a:xfrm>
                  <a:off x="2477925" y="646900"/>
                  <a:ext cx="475975" cy="1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9" h="7120" fill="none" extrusionOk="0">
                      <a:moveTo>
                        <a:pt x="1" y="7120"/>
                      </a:moveTo>
                      <a:cubicBezTo>
                        <a:pt x="1313" y="4569"/>
                        <a:pt x="3841" y="1816"/>
                        <a:pt x="8233" y="581"/>
                      </a:cubicBezTo>
                      <a:cubicBezTo>
                        <a:pt x="9604" y="196"/>
                        <a:pt x="10999" y="0"/>
                        <a:pt x="12381" y="0"/>
                      </a:cubicBezTo>
                      <a:cubicBezTo>
                        <a:pt x="15129" y="0"/>
                        <a:pt x="17396" y="754"/>
                        <a:pt x="19038" y="1564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1611;p37"/>
                <p:cNvSpPr/>
                <p:nvPr/>
              </p:nvSpPr>
              <p:spPr>
                <a:xfrm>
                  <a:off x="2962950" y="589875"/>
                  <a:ext cx="444000" cy="9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3616" fill="none" extrusionOk="0">
                      <a:moveTo>
                        <a:pt x="0" y="3616"/>
                      </a:moveTo>
                      <a:cubicBezTo>
                        <a:pt x="1959" y="1951"/>
                        <a:pt x="5032" y="143"/>
                        <a:pt x="9231" y="8"/>
                      </a:cubicBezTo>
                      <a:cubicBezTo>
                        <a:pt x="9380" y="3"/>
                        <a:pt x="9526" y="1"/>
                        <a:pt x="9672" y="1"/>
                      </a:cubicBezTo>
                      <a:cubicBezTo>
                        <a:pt x="13225" y="1"/>
                        <a:pt x="15900" y="1387"/>
                        <a:pt x="17760" y="306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1612;p37"/>
                <p:cNvSpPr/>
                <p:nvPr/>
              </p:nvSpPr>
              <p:spPr>
                <a:xfrm>
                  <a:off x="3415925" y="589925"/>
                  <a:ext cx="415725" cy="7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9" h="3071" fill="none" extrusionOk="0">
                      <a:moveTo>
                        <a:pt x="0" y="2869"/>
                      </a:moveTo>
                      <a:cubicBezTo>
                        <a:pt x="1321" y="1835"/>
                        <a:pt x="2813" y="1051"/>
                        <a:pt x="4383" y="574"/>
                      </a:cubicBezTo>
                      <a:cubicBezTo>
                        <a:pt x="5539" y="210"/>
                        <a:pt x="6743" y="17"/>
                        <a:pt x="7955" y="2"/>
                      </a:cubicBezTo>
                      <a:cubicBezTo>
                        <a:pt x="7984" y="2"/>
                        <a:pt x="8114" y="0"/>
                        <a:pt x="8114" y="0"/>
                      </a:cubicBezTo>
                      <a:lnTo>
                        <a:pt x="8395" y="1"/>
                      </a:lnTo>
                      <a:lnTo>
                        <a:pt x="8424" y="2"/>
                      </a:lnTo>
                      <a:cubicBezTo>
                        <a:pt x="9636" y="18"/>
                        <a:pt x="10838" y="210"/>
                        <a:pt x="11993" y="574"/>
                      </a:cubicBezTo>
                      <a:cubicBezTo>
                        <a:pt x="13665" y="1081"/>
                        <a:pt x="15247" y="1935"/>
                        <a:pt x="16629" y="307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1613;p37"/>
                <p:cNvSpPr/>
                <p:nvPr/>
              </p:nvSpPr>
              <p:spPr>
                <a:xfrm>
                  <a:off x="3840425" y="589875"/>
                  <a:ext cx="444050" cy="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2" h="3829" fill="none" extrusionOk="0">
                      <a:moveTo>
                        <a:pt x="0" y="2855"/>
                      </a:moveTo>
                      <a:cubicBezTo>
                        <a:pt x="1846" y="1271"/>
                        <a:pt x="4443" y="1"/>
                        <a:pt x="7845" y="1"/>
                      </a:cubicBezTo>
                      <a:cubicBezTo>
                        <a:pt x="7990" y="1"/>
                        <a:pt x="8137" y="3"/>
                        <a:pt x="8286" y="8"/>
                      </a:cubicBezTo>
                      <a:cubicBezTo>
                        <a:pt x="12663" y="149"/>
                        <a:pt x="15817" y="2108"/>
                        <a:pt x="17762" y="3828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1614;p37"/>
                <p:cNvSpPr/>
                <p:nvPr/>
              </p:nvSpPr>
              <p:spPr>
                <a:xfrm>
                  <a:off x="4294650" y="646875"/>
                  <a:ext cx="472325" cy="18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3" h="7410" fill="none" extrusionOk="0">
                      <a:moveTo>
                        <a:pt x="1" y="1424"/>
                      </a:moveTo>
                      <a:cubicBezTo>
                        <a:pt x="1617" y="669"/>
                        <a:pt x="3779" y="0"/>
                        <a:pt x="6369" y="0"/>
                      </a:cubicBezTo>
                      <a:cubicBezTo>
                        <a:pt x="7750" y="0"/>
                        <a:pt x="9145" y="196"/>
                        <a:pt x="10516" y="582"/>
                      </a:cubicBezTo>
                      <a:cubicBezTo>
                        <a:pt x="15074" y="1863"/>
                        <a:pt x="17625" y="4781"/>
                        <a:pt x="18892" y="740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1615;p37"/>
                <p:cNvSpPr/>
                <p:nvPr/>
              </p:nvSpPr>
              <p:spPr>
                <a:xfrm>
                  <a:off x="4777625" y="834650"/>
                  <a:ext cx="220550" cy="3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2" h="15112" fill="none" extrusionOk="0">
                      <a:moveTo>
                        <a:pt x="1" y="0"/>
                      </a:moveTo>
                      <a:cubicBezTo>
                        <a:pt x="3373" y="390"/>
                        <a:pt x="6011" y="2530"/>
                        <a:pt x="7334" y="6005"/>
                      </a:cubicBezTo>
                      <a:cubicBezTo>
                        <a:pt x="8821" y="9908"/>
                        <a:pt x="7871" y="13001"/>
                        <a:pt x="6350" y="15112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1616;p37"/>
                <p:cNvSpPr/>
                <p:nvPr/>
              </p:nvSpPr>
              <p:spPr>
                <a:xfrm>
                  <a:off x="4788100" y="1222475"/>
                  <a:ext cx="191125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5" h="13060" fill="none" extrusionOk="0">
                      <a:moveTo>
                        <a:pt x="6077" y="1"/>
                      </a:moveTo>
                      <a:cubicBezTo>
                        <a:pt x="7118" y="2007"/>
                        <a:pt x="7645" y="4634"/>
                        <a:pt x="6463" y="7554"/>
                      </a:cubicBezTo>
                      <a:cubicBezTo>
                        <a:pt x="5294" y="10441"/>
                        <a:pt x="2958" y="12396"/>
                        <a:pt x="0" y="1305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1617;p37"/>
                <p:cNvSpPr/>
                <p:nvPr/>
              </p:nvSpPr>
              <p:spPr>
                <a:xfrm>
                  <a:off x="4309475" y="1558450"/>
                  <a:ext cx="472950" cy="1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8" h="6726" fill="none" extrusionOk="0">
                      <a:moveTo>
                        <a:pt x="18918" y="1"/>
                      </a:moveTo>
                      <a:cubicBezTo>
                        <a:pt x="17687" y="2724"/>
                        <a:pt x="15039" y="5709"/>
                        <a:pt x="10039" y="6529"/>
                      </a:cubicBezTo>
                      <a:cubicBezTo>
                        <a:pt x="9259" y="6659"/>
                        <a:pt x="8470" y="6725"/>
                        <a:pt x="7679" y="6726"/>
                      </a:cubicBezTo>
                      <a:cubicBezTo>
                        <a:pt x="4451" y="6726"/>
                        <a:pt x="1868" y="5573"/>
                        <a:pt x="1" y="418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1618;p37"/>
                <p:cNvSpPr/>
                <p:nvPr/>
              </p:nvSpPr>
              <p:spPr>
                <a:xfrm>
                  <a:off x="3836075" y="1668175"/>
                  <a:ext cx="464300" cy="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2" h="3086" fill="none" extrusionOk="0">
                      <a:moveTo>
                        <a:pt x="18571" y="0"/>
                      </a:moveTo>
                      <a:cubicBezTo>
                        <a:pt x="16553" y="1556"/>
                        <a:pt x="13577" y="3085"/>
                        <a:pt x="9674" y="3085"/>
                      </a:cubicBezTo>
                      <a:cubicBezTo>
                        <a:pt x="9379" y="3085"/>
                        <a:pt x="9077" y="3076"/>
                        <a:pt x="8780" y="3059"/>
                      </a:cubicBezTo>
                      <a:cubicBezTo>
                        <a:pt x="4688" y="2814"/>
                        <a:pt x="1831" y="1703"/>
                        <a:pt x="1" y="661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Google Shape;1619;p37"/>
              <p:cNvSpPr/>
              <p:nvPr/>
            </p:nvSpPr>
            <p:spPr>
              <a:xfrm>
                <a:off x="-1838529" y="5346406"/>
                <a:ext cx="7783411" cy="3042409"/>
              </a:xfrm>
              <a:custGeom>
                <a:avLst/>
                <a:gdLst/>
                <a:ahLst/>
                <a:cxnLst/>
                <a:rect l="l" t="t" r="r" b="b"/>
                <a:pathLst>
                  <a:path w="104825" h="39397" extrusionOk="0">
                    <a:moveTo>
                      <a:pt x="52353" y="1"/>
                    </a:moveTo>
                    <a:cubicBezTo>
                      <a:pt x="52344" y="1"/>
                      <a:pt x="52336" y="1"/>
                      <a:pt x="52328" y="1"/>
                    </a:cubicBezTo>
                    <a:cubicBezTo>
                      <a:pt x="52309" y="1"/>
                      <a:pt x="52292" y="3"/>
                      <a:pt x="52273" y="3"/>
                    </a:cubicBezTo>
                    <a:cubicBezTo>
                      <a:pt x="51371" y="9"/>
                      <a:pt x="50475" y="151"/>
                      <a:pt x="49615" y="423"/>
                    </a:cubicBezTo>
                    <a:cubicBezTo>
                      <a:pt x="47733" y="991"/>
                      <a:pt x="46351" y="2031"/>
                      <a:pt x="45446" y="2917"/>
                    </a:cubicBezTo>
                    <a:cubicBezTo>
                      <a:pt x="44266" y="4003"/>
                      <a:pt x="43631" y="4976"/>
                      <a:pt x="43631" y="4976"/>
                    </a:cubicBezTo>
                    <a:cubicBezTo>
                      <a:pt x="43631" y="4976"/>
                      <a:pt x="41566" y="2"/>
                      <a:pt x="35779" y="2"/>
                    </a:cubicBezTo>
                    <a:cubicBezTo>
                      <a:pt x="35669" y="2"/>
                      <a:pt x="35559" y="3"/>
                      <a:pt x="35446" y="7"/>
                    </a:cubicBezTo>
                    <a:cubicBezTo>
                      <a:pt x="29404" y="201"/>
                      <a:pt x="26383" y="4879"/>
                      <a:pt x="26383" y="4879"/>
                    </a:cubicBezTo>
                    <a:cubicBezTo>
                      <a:pt x="26383" y="4879"/>
                      <a:pt x="23526" y="2282"/>
                      <a:pt x="19084" y="2282"/>
                    </a:cubicBezTo>
                    <a:cubicBezTo>
                      <a:pt x="18085" y="2282"/>
                      <a:pt x="17005" y="2413"/>
                      <a:pt x="15860" y="2736"/>
                    </a:cubicBezTo>
                    <a:cubicBezTo>
                      <a:pt x="9623" y="4490"/>
                      <a:pt x="8941" y="9946"/>
                      <a:pt x="8941" y="9946"/>
                    </a:cubicBezTo>
                    <a:cubicBezTo>
                      <a:pt x="8941" y="9946"/>
                      <a:pt x="8246" y="9728"/>
                      <a:pt x="7271" y="9728"/>
                    </a:cubicBezTo>
                    <a:cubicBezTo>
                      <a:pt x="5640" y="9728"/>
                      <a:pt x="3229" y="10338"/>
                      <a:pt x="1986" y="13601"/>
                    </a:cubicBezTo>
                    <a:cubicBezTo>
                      <a:pt x="0" y="18813"/>
                      <a:pt x="4459" y="21250"/>
                      <a:pt x="4459" y="21250"/>
                    </a:cubicBezTo>
                    <a:cubicBezTo>
                      <a:pt x="4459" y="21250"/>
                      <a:pt x="755" y="24075"/>
                      <a:pt x="2413" y="28168"/>
                    </a:cubicBezTo>
                    <a:cubicBezTo>
                      <a:pt x="3750" y="31473"/>
                      <a:pt x="6868" y="31791"/>
                      <a:pt x="8018" y="31791"/>
                    </a:cubicBezTo>
                    <a:cubicBezTo>
                      <a:pt x="8292" y="31791"/>
                      <a:pt x="8454" y="31773"/>
                      <a:pt x="8454" y="31773"/>
                    </a:cubicBezTo>
                    <a:cubicBezTo>
                      <a:pt x="8454" y="31773"/>
                      <a:pt x="8844" y="37424"/>
                      <a:pt x="15372" y="38497"/>
                    </a:cubicBezTo>
                    <a:cubicBezTo>
                      <a:pt x="16008" y="38601"/>
                      <a:pt x="16610" y="38648"/>
                      <a:pt x="17180" y="38648"/>
                    </a:cubicBezTo>
                    <a:cubicBezTo>
                      <a:pt x="22461" y="38648"/>
                      <a:pt x="24923" y="34599"/>
                      <a:pt x="24923" y="34599"/>
                    </a:cubicBezTo>
                    <a:cubicBezTo>
                      <a:pt x="24923" y="34599"/>
                      <a:pt x="28091" y="39397"/>
                      <a:pt x="34121" y="39397"/>
                    </a:cubicBezTo>
                    <a:cubicBezTo>
                      <a:pt x="34348" y="39397"/>
                      <a:pt x="34578" y="39390"/>
                      <a:pt x="34812" y="39376"/>
                    </a:cubicBezTo>
                    <a:cubicBezTo>
                      <a:pt x="41292" y="38989"/>
                      <a:pt x="43825" y="36158"/>
                      <a:pt x="43825" y="36158"/>
                    </a:cubicBezTo>
                    <a:cubicBezTo>
                      <a:pt x="43825" y="36158"/>
                      <a:pt x="47517" y="39376"/>
                      <a:pt x="51913" y="39376"/>
                    </a:cubicBezTo>
                    <a:cubicBezTo>
                      <a:pt x="51978" y="39376"/>
                      <a:pt x="52043" y="39375"/>
                      <a:pt x="52108" y="39374"/>
                    </a:cubicBezTo>
                    <a:cubicBezTo>
                      <a:pt x="52210" y="39371"/>
                      <a:pt x="52311" y="39366"/>
                      <a:pt x="52413" y="39360"/>
                    </a:cubicBezTo>
                    <a:cubicBezTo>
                      <a:pt x="52514" y="39366"/>
                      <a:pt x="52615" y="39371"/>
                      <a:pt x="52717" y="39374"/>
                    </a:cubicBezTo>
                    <a:cubicBezTo>
                      <a:pt x="52782" y="39375"/>
                      <a:pt x="52847" y="39376"/>
                      <a:pt x="52912" y="39376"/>
                    </a:cubicBezTo>
                    <a:cubicBezTo>
                      <a:pt x="57309" y="39376"/>
                      <a:pt x="61000" y="36158"/>
                      <a:pt x="61000" y="36158"/>
                    </a:cubicBezTo>
                    <a:cubicBezTo>
                      <a:pt x="61000" y="36158"/>
                      <a:pt x="63533" y="38989"/>
                      <a:pt x="70013" y="39376"/>
                    </a:cubicBezTo>
                    <a:cubicBezTo>
                      <a:pt x="70248" y="39390"/>
                      <a:pt x="70479" y="39397"/>
                      <a:pt x="70706" y="39397"/>
                    </a:cubicBezTo>
                    <a:cubicBezTo>
                      <a:pt x="76736" y="39397"/>
                      <a:pt x="79904" y="34599"/>
                      <a:pt x="79904" y="34599"/>
                    </a:cubicBezTo>
                    <a:cubicBezTo>
                      <a:pt x="79904" y="34599"/>
                      <a:pt x="82365" y="38648"/>
                      <a:pt x="87645" y="38648"/>
                    </a:cubicBezTo>
                    <a:cubicBezTo>
                      <a:pt x="88215" y="38648"/>
                      <a:pt x="88817" y="38601"/>
                      <a:pt x="89453" y="38497"/>
                    </a:cubicBezTo>
                    <a:cubicBezTo>
                      <a:pt x="95982" y="37426"/>
                      <a:pt x="96371" y="31773"/>
                      <a:pt x="96371" y="31773"/>
                    </a:cubicBezTo>
                    <a:cubicBezTo>
                      <a:pt x="96371" y="31773"/>
                      <a:pt x="96533" y="31791"/>
                      <a:pt x="96807" y="31791"/>
                    </a:cubicBezTo>
                    <a:cubicBezTo>
                      <a:pt x="97957" y="31791"/>
                      <a:pt x="101075" y="31473"/>
                      <a:pt x="102412" y="28167"/>
                    </a:cubicBezTo>
                    <a:cubicBezTo>
                      <a:pt x="104070" y="24075"/>
                      <a:pt x="100366" y="21250"/>
                      <a:pt x="100366" y="21250"/>
                    </a:cubicBezTo>
                    <a:cubicBezTo>
                      <a:pt x="100366" y="21250"/>
                      <a:pt x="104825" y="18813"/>
                      <a:pt x="102840" y="13601"/>
                    </a:cubicBezTo>
                    <a:cubicBezTo>
                      <a:pt x="101597" y="10338"/>
                      <a:pt x="99185" y="9728"/>
                      <a:pt x="97555" y="9728"/>
                    </a:cubicBezTo>
                    <a:cubicBezTo>
                      <a:pt x="96580" y="9728"/>
                      <a:pt x="95884" y="9946"/>
                      <a:pt x="95884" y="9946"/>
                    </a:cubicBezTo>
                    <a:cubicBezTo>
                      <a:pt x="95884" y="9946"/>
                      <a:pt x="95202" y="4490"/>
                      <a:pt x="88966" y="2736"/>
                    </a:cubicBezTo>
                    <a:cubicBezTo>
                      <a:pt x="87820" y="2413"/>
                      <a:pt x="86740" y="2282"/>
                      <a:pt x="85741" y="2282"/>
                    </a:cubicBezTo>
                    <a:cubicBezTo>
                      <a:pt x="81299" y="2282"/>
                      <a:pt x="78442" y="4879"/>
                      <a:pt x="78442" y="4879"/>
                    </a:cubicBezTo>
                    <a:cubicBezTo>
                      <a:pt x="78442" y="4879"/>
                      <a:pt x="75421" y="202"/>
                      <a:pt x="69380" y="7"/>
                    </a:cubicBezTo>
                    <a:cubicBezTo>
                      <a:pt x="69268" y="3"/>
                      <a:pt x="69157" y="2"/>
                      <a:pt x="69047" y="2"/>
                    </a:cubicBezTo>
                    <a:cubicBezTo>
                      <a:pt x="63260" y="2"/>
                      <a:pt x="61194" y="4976"/>
                      <a:pt x="61194" y="4976"/>
                    </a:cubicBezTo>
                    <a:cubicBezTo>
                      <a:pt x="61194" y="4976"/>
                      <a:pt x="60559" y="4003"/>
                      <a:pt x="59379" y="2917"/>
                    </a:cubicBezTo>
                    <a:cubicBezTo>
                      <a:pt x="58474" y="2031"/>
                      <a:pt x="57092" y="991"/>
                      <a:pt x="55211" y="423"/>
                    </a:cubicBezTo>
                    <a:cubicBezTo>
                      <a:pt x="54350" y="151"/>
                      <a:pt x="53454" y="9"/>
                      <a:pt x="52552" y="3"/>
                    </a:cubicBezTo>
                    <a:cubicBezTo>
                      <a:pt x="52533" y="3"/>
                      <a:pt x="52516" y="1"/>
                      <a:pt x="52499" y="1"/>
                    </a:cubicBezTo>
                    <a:cubicBezTo>
                      <a:pt x="52470" y="1"/>
                      <a:pt x="52441" y="2"/>
                      <a:pt x="52413" y="2"/>
                    </a:cubicBezTo>
                    <a:cubicBezTo>
                      <a:pt x="52392" y="2"/>
                      <a:pt x="52373" y="1"/>
                      <a:pt x="523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728610" y="2377110"/>
              <a:ext cx="9917179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mối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mật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phối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tách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rời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2"/>
          <p:cNvSpPr/>
          <p:nvPr/>
        </p:nvSpPr>
        <p:spPr>
          <a:xfrm flipH="1">
            <a:off x="13782159" y="2951702"/>
            <a:ext cx="4592772" cy="7541970"/>
          </a:xfrm>
          <a:custGeom>
            <a:avLst/>
            <a:gdLst/>
            <a:ahLst/>
            <a:cxnLst/>
            <a:rect l="l" t="t" r="r" b="b"/>
            <a:pathLst>
              <a:path w="2016252" h="4114800">
                <a:moveTo>
                  <a:pt x="0" y="0"/>
                </a:moveTo>
                <a:lnTo>
                  <a:pt x="2016252" y="0"/>
                </a:lnTo>
                <a:lnTo>
                  <a:pt x="2016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97917" y="7628545"/>
            <a:ext cx="2325441" cy="1078159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024218" y="319097"/>
            <a:ext cx="1468455" cy="177189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66416" y="8725754"/>
            <a:ext cx="2325441" cy="1078159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239514" y="-6615176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2" name="Group 1"/>
          <p:cNvGrpSpPr/>
          <p:nvPr/>
        </p:nvGrpSpPr>
        <p:grpSpPr>
          <a:xfrm>
            <a:off x="877926" y="2857499"/>
            <a:ext cx="10223252" cy="6866533"/>
            <a:chOff x="877926" y="2857499"/>
            <a:chExt cx="10223252" cy="6866533"/>
          </a:xfrm>
        </p:grpSpPr>
        <p:sp>
          <p:nvSpPr>
            <p:cNvPr id="22" name="Freeform 7"/>
            <p:cNvSpPr/>
            <p:nvPr/>
          </p:nvSpPr>
          <p:spPr>
            <a:xfrm>
              <a:off x="877926" y="2857499"/>
              <a:ext cx="10223252" cy="6866533"/>
            </a:xfrm>
            <a:prstGeom prst="roundRect">
              <a:avLst>
                <a:gd name="adj" fmla="val 4667"/>
              </a:avLst>
            </a:prstGeom>
            <a:solidFill>
              <a:srgbClr val="A5DAF3"/>
            </a:solidFill>
            <a:ln w="57150">
              <a:solidFill>
                <a:schemeClr val="tx2"/>
              </a:solidFill>
            </a:ln>
          </p:spPr>
        </p:sp>
        <p:sp>
          <p:nvSpPr>
            <p:cNvPr id="19" name="TextBox 18"/>
            <p:cNvSpPr txBox="1"/>
            <p:nvPr/>
          </p:nvSpPr>
          <p:spPr>
            <a:xfrm>
              <a:off x="1036552" y="3086100"/>
              <a:ext cx="9906000" cy="6441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chạy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hòa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tăng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cung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O</a:t>
              </a:r>
              <a:r>
                <a:rPr kumimoji="0" lang="en-US" sz="4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mạnh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tăng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da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hòa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7"/>
          <p:cNvSpPr/>
          <p:nvPr/>
        </p:nvSpPr>
        <p:spPr>
          <a:xfrm>
            <a:off x="12039600" y="1638300"/>
            <a:ext cx="5966460" cy="8229600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2309813" y="1511511"/>
            <a:ext cx="7877175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Ở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068888" y="651805"/>
            <a:ext cx="11985393" cy="838387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4785627">
            <a:off x="11570195" y="-2316453"/>
            <a:ext cx="15953106" cy="13516632"/>
          </a:xfrm>
          <a:custGeom>
            <a:avLst/>
            <a:gdLst/>
            <a:ahLst/>
            <a:cxnLst/>
            <a:rect l="l" t="t" r="r" b="b"/>
            <a:pathLst>
              <a:path w="15953106" h="13516632">
                <a:moveTo>
                  <a:pt x="0" y="0"/>
                </a:moveTo>
                <a:lnTo>
                  <a:pt x="15953107" y="0"/>
                </a:lnTo>
                <a:lnTo>
                  <a:pt x="15953107" y="13516631"/>
                </a:lnTo>
                <a:lnTo>
                  <a:pt x="0" y="135166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412279">
            <a:off x="13984452" y="-4493217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588600">
            <a:off x="-3254820" y="-4702591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4233719" y="1409700"/>
            <a:ext cx="7498493" cy="5620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LUẬN</a:t>
            </a:r>
            <a:endParaRPr lang="en-US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5505" y="5905500"/>
            <a:ext cx="3471719" cy="3904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7375" y="3060519"/>
            <a:ext cx="10703014" cy="5005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Xương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7"/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9"/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2"/>
          <p:cNvSpPr/>
          <p:nvPr/>
        </p:nvSpPr>
        <p:spPr>
          <a:xfrm>
            <a:off x="7775128" y="4610100"/>
            <a:ext cx="4191000" cy="4076342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7"/>
          <p:cNvSpPr/>
          <p:nvPr/>
        </p:nvSpPr>
        <p:spPr>
          <a:xfrm rot="-6793149">
            <a:off x="13147922" y="5532255"/>
            <a:ext cx="6590437" cy="7833927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3"/>
          <p:cNvSpPr/>
          <p:nvPr/>
        </p:nvSpPr>
        <p:spPr>
          <a:xfrm>
            <a:off x="11529059" y="7497493"/>
            <a:ext cx="2720529" cy="2110268"/>
          </a:xfrm>
          <a:custGeom>
            <a:avLst/>
            <a:gdLst/>
            <a:ahLst/>
            <a:cxnLst/>
            <a:rect l="l" t="t" r="r" b="b"/>
            <a:pathLst>
              <a:path w="5441058" h="4114800">
                <a:moveTo>
                  <a:pt x="0" y="0"/>
                </a:moveTo>
                <a:lnTo>
                  <a:pt x="5441058" y="0"/>
                </a:lnTo>
                <a:lnTo>
                  <a:pt x="5441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Oval 16"/>
          <p:cNvSpPr/>
          <p:nvPr/>
        </p:nvSpPr>
        <p:spPr>
          <a:xfrm>
            <a:off x="1371600" y="42291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368564" flipH="1">
            <a:off x="-2206575" y="-5307674"/>
            <a:ext cx="8955179" cy="9695568"/>
          </a:xfrm>
          <a:custGeom>
            <a:avLst/>
            <a:gdLst/>
            <a:ahLst/>
            <a:cxnLst/>
            <a:rect l="l" t="t" r="r" b="b"/>
            <a:pathLst>
              <a:path w="8955179" h="9695568">
                <a:moveTo>
                  <a:pt x="0" y="0"/>
                </a:moveTo>
                <a:lnTo>
                  <a:pt x="8955179" y="0"/>
                </a:lnTo>
                <a:lnTo>
                  <a:pt x="8955179" y="9695567"/>
                </a:lnTo>
                <a:lnTo>
                  <a:pt x="0" y="969556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/>
          <p:cNvSpPr txBox="1"/>
          <p:nvPr/>
        </p:nvSpPr>
        <p:spPr>
          <a:xfrm>
            <a:off x="-533400" y="810280"/>
            <a:ext cx="67750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screenshot of a computer screen showing a diagram of the internal organ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3370" r="10834"/>
          <a:stretch>
            <a:fillRect/>
          </a:stretch>
        </p:blipFill>
        <p:spPr>
          <a:xfrm>
            <a:off x="7319963" y="627296"/>
            <a:ext cx="10363200" cy="93268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2106" y="3848100"/>
            <a:ext cx="6894494" cy="5628620"/>
            <a:chOff x="192106" y="3848100"/>
            <a:chExt cx="6894494" cy="5628620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762000" y="4381500"/>
              <a:ext cx="6324600" cy="5095220"/>
            </a:xfrm>
            <a:prstGeom prst="roundRect">
              <a:avLst/>
            </a:prstGeom>
            <a:solidFill>
              <a:srgbClr val="A5DA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95363" y="4856779"/>
              <a:ext cx="5806184" cy="4144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27.1A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vị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trí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ứng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27.1B. </a:t>
              </a:r>
              <a:endParaRPr lang="en-US" sz="36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flipH="1">
              <a:off x="192106" y="3848100"/>
              <a:ext cx="1658203" cy="144263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9"/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762000" y="3075759"/>
            <a:ext cx="11082513" cy="592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2: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bộ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phận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hô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hấp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hóa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tiết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 4"/>
          <p:cNvSpPr/>
          <p:nvPr/>
        </p:nvSpPr>
        <p:spPr>
          <a:xfrm>
            <a:off x="11844513" y="3797847"/>
            <a:ext cx="5587584" cy="5850873"/>
          </a:xfrm>
          <a:custGeom>
            <a:avLst/>
            <a:gdLst/>
            <a:ahLst/>
            <a:cxnLst/>
            <a:rect l="l" t="t" r="r" b="b"/>
            <a:pathLst>
              <a:path w="5587584" h="5850873">
                <a:moveTo>
                  <a:pt x="0" y="0"/>
                </a:moveTo>
                <a:lnTo>
                  <a:pt x="5587583" y="0"/>
                </a:lnTo>
                <a:lnTo>
                  <a:pt x="5587583" y="5850874"/>
                </a:lnTo>
                <a:lnTo>
                  <a:pt x="0" y="58508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Oval 16"/>
          <p:cNvSpPr/>
          <p:nvPr/>
        </p:nvSpPr>
        <p:spPr>
          <a:xfrm>
            <a:off x="1066800" y="61341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9"/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762000" y="3177565"/>
            <a:ext cx="11082513" cy="592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6"/>
          <p:cNvSpPr/>
          <p:nvPr/>
        </p:nvSpPr>
        <p:spPr>
          <a:xfrm>
            <a:off x="9144000" y="5941476"/>
            <a:ext cx="9006402" cy="3497592"/>
          </a:xfrm>
          <a:custGeom>
            <a:avLst/>
            <a:gdLst/>
            <a:ahLst/>
            <a:cxnLst/>
            <a:rect l="l" t="t" r="r" b="b"/>
            <a:pathLst>
              <a:path w="16230600" h="5924169">
                <a:moveTo>
                  <a:pt x="0" y="0"/>
                </a:moveTo>
                <a:lnTo>
                  <a:pt x="16230600" y="0"/>
                </a:lnTo>
                <a:lnTo>
                  <a:pt x="16230600" y="5924168"/>
                </a:lnTo>
                <a:lnTo>
                  <a:pt x="0" y="59241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Oval 11"/>
          <p:cNvSpPr/>
          <p:nvPr/>
        </p:nvSpPr>
        <p:spPr>
          <a:xfrm>
            <a:off x="1052954" y="8275734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9"/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762000" y="3177565"/>
            <a:ext cx="13944600" cy="663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</a:pPr>
            <a:r>
              <a:rPr lang="en-US" sz="3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Khi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nạp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hưởng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nề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mối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mật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xương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hủy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8"/>
          <p:cNvSpPr/>
          <p:nvPr/>
        </p:nvSpPr>
        <p:spPr>
          <a:xfrm>
            <a:off x="14757316" y="6504010"/>
            <a:ext cx="3530684" cy="3943689"/>
          </a:xfrm>
          <a:custGeom>
            <a:avLst/>
            <a:gdLst/>
            <a:ahLst/>
            <a:cxnLst/>
            <a:rect l="l" t="t" r="r" b="b"/>
            <a:pathLst>
              <a:path w="9006402" h="8229600">
                <a:moveTo>
                  <a:pt x="0" y="0"/>
                </a:moveTo>
                <a:lnTo>
                  <a:pt x="9006402" y="0"/>
                </a:lnTo>
                <a:lnTo>
                  <a:pt x="9006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Oval 14"/>
          <p:cNvSpPr/>
          <p:nvPr/>
        </p:nvSpPr>
        <p:spPr>
          <a:xfrm>
            <a:off x="1034402" y="58293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Freeform 9"/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762000" y="3177565"/>
            <a:ext cx="14249400" cy="592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10939948" y="5143500"/>
            <a:ext cx="6357452" cy="5105400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8" y="0"/>
                </a:lnTo>
                <a:lnTo>
                  <a:pt x="56853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Oval 1"/>
          <p:cNvSpPr/>
          <p:nvPr/>
        </p:nvSpPr>
        <p:spPr>
          <a:xfrm>
            <a:off x="1052954" y="8275734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327891" y="1485900"/>
            <a:ext cx="9536218" cy="5793548"/>
            <a:chOff x="1327891" y="1485900"/>
            <a:chExt cx="9536218" cy="5793548"/>
          </a:xfrm>
        </p:grpSpPr>
        <p:grpSp>
          <p:nvGrpSpPr>
            <p:cNvPr id="28" name="Google Shape;9974;p60"/>
            <p:cNvGrpSpPr/>
            <p:nvPr/>
          </p:nvGrpSpPr>
          <p:grpSpPr>
            <a:xfrm>
              <a:off x="1327891" y="1485900"/>
              <a:ext cx="9536218" cy="5793548"/>
              <a:chOff x="1003232" y="1344811"/>
              <a:chExt cx="7137542" cy="3549567"/>
            </a:xfrm>
          </p:grpSpPr>
          <p:grpSp>
            <p:nvGrpSpPr>
              <p:cNvPr id="29" name="Google Shape;9975;p60"/>
              <p:cNvGrpSpPr/>
              <p:nvPr/>
            </p:nvGrpSpPr>
            <p:grpSpPr>
              <a:xfrm>
                <a:off x="1003232" y="1472057"/>
                <a:ext cx="7038958" cy="3422321"/>
                <a:chOff x="719998" y="1516275"/>
                <a:chExt cx="6794361" cy="3303398"/>
              </a:xfrm>
            </p:grpSpPr>
            <p:sp>
              <p:nvSpPr>
                <p:cNvPr id="33" name="Google Shape;9976;p60"/>
                <p:cNvSpPr/>
                <p:nvPr/>
              </p:nvSpPr>
              <p:spPr>
                <a:xfrm>
                  <a:off x="4170075" y="1516275"/>
                  <a:ext cx="3344284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3" h="30529" extrusionOk="0">
                      <a:moveTo>
                        <a:pt x="1298" y="1"/>
                      </a:moveTo>
                      <a:cubicBezTo>
                        <a:pt x="1310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6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743" y="30528"/>
                      </a:lnTo>
                      <a:lnTo>
                        <a:pt x="31743" y="763"/>
                      </a:lnTo>
                      <a:cubicBezTo>
                        <a:pt x="31731" y="930"/>
                        <a:pt x="31528" y="1013"/>
                        <a:pt x="31302" y="1013"/>
                      </a:cubicBezTo>
                      <a:cubicBezTo>
                        <a:pt x="30874" y="1013"/>
                        <a:pt x="30516" y="656"/>
                        <a:pt x="30516" y="227"/>
                      </a:cubicBezTo>
                      <a:cubicBezTo>
                        <a:pt x="30516" y="156"/>
                        <a:pt x="30528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1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5" y="1"/>
                      </a:lnTo>
                      <a:cubicBezTo>
                        <a:pt x="27337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3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3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8" y="656"/>
                        <a:pt x="23408" y="227"/>
                      </a:cubicBezTo>
                      <a:cubicBezTo>
                        <a:pt x="23408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5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29" y="1"/>
                      </a:lnTo>
                      <a:cubicBezTo>
                        <a:pt x="20241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7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3" y="72"/>
                        <a:pt x="18705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69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4" y="72"/>
                        <a:pt x="15526" y="156"/>
                        <a:pt x="15526" y="227"/>
                      </a:cubicBezTo>
                      <a:cubicBezTo>
                        <a:pt x="15526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5" y="656"/>
                        <a:pt x="11585" y="227"/>
                      </a:cubicBezTo>
                      <a:cubicBezTo>
                        <a:pt x="11585" y="156"/>
                        <a:pt x="11597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3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6" y="72"/>
                        <a:pt x="8430" y="156"/>
                        <a:pt x="8430" y="227"/>
                      </a:cubicBezTo>
                      <a:cubicBezTo>
                        <a:pt x="8430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2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7" y="656"/>
                        <a:pt x="4477" y="227"/>
                      </a:cubicBezTo>
                      <a:cubicBezTo>
                        <a:pt x="4477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4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dk1">
                    <a:alpha val="2366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4" name="Google Shape;9977;p60"/>
                <p:cNvSpPr/>
                <p:nvPr/>
              </p:nvSpPr>
              <p:spPr>
                <a:xfrm>
                  <a:off x="719998" y="1516283"/>
                  <a:ext cx="3450065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6" h="30529" extrusionOk="0">
                      <a:moveTo>
                        <a:pt x="1299" y="1"/>
                      </a:moveTo>
                      <a:cubicBezTo>
                        <a:pt x="1311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7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886" y="30528"/>
                      </a:lnTo>
                      <a:lnTo>
                        <a:pt x="31886" y="763"/>
                      </a:lnTo>
                      <a:cubicBezTo>
                        <a:pt x="31731" y="930"/>
                        <a:pt x="31529" y="1013"/>
                        <a:pt x="31302" y="1013"/>
                      </a:cubicBezTo>
                      <a:cubicBezTo>
                        <a:pt x="30862" y="1013"/>
                        <a:pt x="30517" y="656"/>
                        <a:pt x="30517" y="227"/>
                      </a:cubicBezTo>
                      <a:cubicBezTo>
                        <a:pt x="30517" y="156"/>
                        <a:pt x="30529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2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6" y="1"/>
                      </a:lnTo>
                      <a:cubicBezTo>
                        <a:pt x="27338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4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4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9" y="656"/>
                        <a:pt x="23409" y="227"/>
                      </a:cubicBezTo>
                      <a:cubicBezTo>
                        <a:pt x="23409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6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30" y="1"/>
                      </a:lnTo>
                      <a:cubicBezTo>
                        <a:pt x="20242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8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4" y="72"/>
                        <a:pt x="18706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70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5" y="72"/>
                        <a:pt x="15527" y="156"/>
                        <a:pt x="15527" y="227"/>
                      </a:cubicBezTo>
                      <a:cubicBezTo>
                        <a:pt x="15527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6" y="656"/>
                        <a:pt x="11586" y="227"/>
                      </a:cubicBezTo>
                      <a:cubicBezTo>
                        <a:pt x="11586" y="156"/>
                        <a:pt x="11598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4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7" y="72"/>
                        <a:pt x="8431" y="156"/>
                        <a:pt x="8431" y="227"/>
                      </a:cubicBezTo>
                      <a:cubicBezTo>
                        <a:pt x="8431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3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8" y="656"/>
                        <a:pt x="4478" y="227"/>
                      </a:cubicBezTo>
                      <a:cubicBezTo>
                        <a:pt x="4478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5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dk1">
                    <a:alpha val="2366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30" name="Google Shape;9978;p60"/>
              <p:cNvGrpSpPr/>
              <p:nvPr/>
            </p:nvGrpSpPr>
            <p:grpSpPr>
              <a:xfrm>
                <a:off x="1136550" y="1344811"/>
                <a:ext cx="7004224" cy="3422313"/>
                <a:chOff x="819248" y="1421033"/>
                <a:chExt cx="6760834" cy="3303390"/>
              </a:xfrm>
            </p:grpSpPr>
            <p:sp>
              <p:nvSpPr>
                <p:cNvPr id="31" name="Google Shape;9979;p60"/>
                <p:cNvSpPr/>
                <p:nvPr/>
              </p:nvSpPr>
              <p:spPr>
                <a:xfrm>
                  <a:off x="4145490" y="1421033"/>
                  <a:ext cx="3434593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3" h="30529" extrusionOk="0">
                      <a:moveTo>
                        <a:pt x="1298" y="1"/>
                      </a:moveTo>
                      <a:cubicBezTo>
                        <a:pt x="1310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6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743" y="30528"/>
                      </a:lnTo>
                      <a:lnTo>
                        <a:pt x="31743" y="763"/>
                      </a:lnTo>
                      <a:cubicBezTo>
                        <a:pt x="31731" y="930"/>
                        <a:pt x="31528" y="1013"/>
                        <a:pt x="31302" y="1013"/>
                      </a:cubicBezTo>
                      <a:cubicBezTo>
                        <a:pt x="30874" y="1013"/>
                        <a:pt x="30516" y="656"/>
                        <a:pt x="30516" y="227"/>
                      </a:cubicBezTo>
                      <a:cubicBezTo>
                        <a:pt x="30516" y="156"/>
                        <a:pt x="30528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1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5" y="1"/>
                      </a:lnTo>
                      <a:cubicBezTo>
                        <a:pt x="27337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3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3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8" y="656"/>
                        <a:pt x="23408" y="227"/>
                      </a:cubicBezTo>
                      <a:cubicBezTo>
                        <a:pt x="23408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5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29" y="1"/>
                      </a:lnTo>
                      <a:cubicBezTo>
                        <a:pt x="20241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7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3" y="72"/>
                        <a:pt x="18705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69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4" y="72"/>
                        <a:pt x="15526" y="156"/>
                        <a:pt x="15526" y="227"/>
                      </a:cubicBezTo>
                      <a:cubicBezTo>
                        <a:pt x="15526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5" y="656"/>
                        <a:pt x="11585" y="227"/>
                      </a:cubicBezTo>
                      <a:cubicBezTo>
                        <a:pt x="11585" y="156"/>
                        <a:pt x="11597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3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6" y="72"/>
                        <a:pt x="8430" y="156"/>
                        <a:pt x="8430" y="227"/>
                      </a:cubicBezTo>
                      <a:cubicBezTo>
                        <a:pt x="8430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2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7" y="656"/>
                        <a:pt x="4477" y="227"/>
                      </a:cubicBezTo>
                      <a:cubicBezTo>
                        <a:pt x="4477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4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2" name="Google Shape;9980;p60"/>
                <p:cNvSpPr/>
                <p:nvPr/>
              </p:nvSpPr>
              <p:spPr>
                <a:xfrm>
                  <a:off x="819248" y="1421033"/>
                  <a:ext cx="3450065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6" h="30529" extrusionOk="0">
                      <a:moveTo>
                        <a:pt x="1299" y="1"/>
                      </a:moveTo>
                      <a:cubicBezTo>
                        <a:pt x="1311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7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886" y="30528"/>
                      </a:lnTo>
                      <a:lnTo>
                        <a:pt x="31886" y="763"/>
                      </a:lnTo>
                      <a:cubicBezTo>
                        <a:pt x="31731" y="930"/>
                        <a:pt x="31529" y="1013"/>
                        <a:pt x="31302" y="1013"/>
                      </a:cubicBezTo>
                      <a:cubicBezTo>
                        <a:pt x="30862" y="1013"/>
                        <a:pt x="30517" y="656"/>
                        <a:pt x="30517" y="227"/>
                      </a:cubicBezTo>
                      <a:cubicBezTo>
                        <a:pt x="30517" y="156"/>
                        <a:pt x="30529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2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6" y="1"/>
                      </a:lnTo>
                      <a:cubicBezTo>
                        <a:pt x="27338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4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4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9" y="656"/>
                        <a:pt x="23409" y="227"/>
                      </a:cubicBezTo>
                      <a:cubicBezTo>
                        <a:pt x="23409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6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30" y="1"/>
                      </a:lnTo>
                      <a:cubicBezTo>
                        <a:pt x="20242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8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4" y="72"/>
                        <a:pt x="18706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70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5" y="72"/>
                        <a:pt x="15527" y="156"/>
                        <a:pt x="15527" y="227"/>
                      </a:cubicBezTo>
                      <a:cubicBezTo>
                        <a:pt x="15527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6" y="656"/>
                        <a:pt x="11586" y="227"/>
                      </a:cubicBezTo>
                      <a:cubicBezTo>
                        <a:pt x="11586" y="156"/>
                        <a:pt x="11598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4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7" y="72"/>
                        <a:pt x="8431" y="156"/>
                        <a:pt x="8431" y="227"/>
                      </a:cubicBezTo>
                      <a:cubicBezTo>
                        <a:pt x="8431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3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8" y="656"/>
                        <a:pt x="4478" y="227"/>
                      </a:cubicBezTo>
                      <a:cubicBezTo>
                        <a:pt x="4478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5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36" name="TextBox 35"/>
            <p:cNvSpPr txBox="1"/>
            <p:nvPr/>
          </p:nvSpPr>
          <p:spPr>
            <a:xfrm>
              <a:off x="3031473" y="2015919"/>
              <a:ext cx="683564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130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8100000">
            <a:off x="-3708924" y="5943929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012735">
            <a:off x="9277362" y="-10896928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2243551" y="2970535"/>
            <a:ext cx="8041096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799639" y="5295473"/>
            <a:ext cx="2036826" cy="2057400"/>
            <a:chOff x="6830188" y="4178056"/>
            <a:chExt cx="2036826" cy="2057400"/>
          </a:xfrm>
        </p:grpSpPr>
        <p:sp>
          <p:nvSpPr>
            <p:cNvPr id="17" name="Oval 16"/>
            <p:cNvSpPr/>
            <p:nvPr/>
          </p:nvSpPr>
          <p:spPr>
            <a:xfrm>
              <a:off x="7086600" y="4379890"/>
              <a:ext cx="914399" cy="990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30188" y="4178056"/>
              <a:ext cx="2036826" cy="2057400"/>
            </a:xfrm>
            <a:prstGeom prst="rect">
              <a:avLst/>
            </a:prstGeom>
          </p:spPr>
        </p:pic>
      </p:grpSp>
      <p:sp>
        <p:nvSpPr>
          <p:cNvPr id="37" name="Freeform 3"/>
          <p:cNvSpPr/>
          <p:nvPr/>
        </p:nvSpPr>
        <p:spPr>
          <a:xfrm>
            <a:off x="12154530" y="862228"/>
            <a:ext cx="4297896" cy="9424772"/>
          </a:xfrm>
          <a:custGeom>
            <a:avLst/>
            <a:gdLst/>
            <a:ahLst/>
            <a:cxnLst/>
            <a:rect l="l" t="t" r="r" b="b"/>
            <a:pathLst>
              <a:path w="3268088" h="8247541">
                <a:moveTo>
                  <a:pt x="0" y="0"/>
                </a:moveTo>
                <a:lnTo>
                  <a:pt x="3268088" y="0"/>
                </a:lnTo>
                <a:lnTo>
                  <a:pt x="3268088" y="8247541"/>
                </a:lnTo>
                <a:lnTo>
                  <a:pt x="0" y="82475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85627">
            <a:off x="8418924" y="-1500836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7" y="0"/>
                </a:lnTo>
                <a:lnTo>
                  <a:pt x="16333617" y="13839028"/>
                </a:lnTo>
                <a:lnTo>
                  <a:pt x="0" y="1383902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88600">
            <a:off x="-3254820" y="-4702591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412279">
            <a:off x="15235726" y="-4682119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050" name="Picture 2" descr="6B, Natural Science, Monday 22nd November | sciencejmlp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2393651"/>
            <a:ext cx="6227145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228600" y="2520616"/>
            <a:ext cx="11125200" cy="757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52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3152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Miệng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nhuyễn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enzyme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1638300"/>
            <a:ext cx="2139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529949">
            <a:off x="-7536858" y="-2215458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32614">
            <a:off x="-3407575" y="-3501735"/>
            <a:ext cx="7629624" cy="8260420"/>
          </a:xfrm>
          <a:custGeom>
            <a:avLst/>
            <a:gdLst/>
            <a:ahLst/>
            <a:cxnLst/>
            <a:rect l="l" t="t" r="r" b="b"/>
            <a:pathLst>
              <a:path w="7629624" h="8260420">
                <a:moveTo>
                  <a:pt x="0" y="0"/>
                </a:moveTo>
                <a:lnTo>
                  <a:pt x="7629625" y="0"/>
                </a:lnTo>
                <a:lnTo>
                  <a:pt x="7629625" y="8260420"/>
                </a:lnTo>
                <a:lnTo>
                  <a:pt x="0" y="8260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793149">
            <a:off x="15333320" y="-506742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4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3000" y="3587018"/>
            <a:ext cx="3276642" cy="223407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216178" y="1651133"/>
            <a:ext cx="8077932" cy="1543225"/>
            <a:chOff x="7381076" y="1154354"/>
            <a:chExt cx="8077932" cy="1543225"/>
          </a:xfrm>
        </p:grpSpPr>
        <p:pic>
          <p:nvPicPr>
            <p:cNvPr id="28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381076" y="1154354"/>
              <a:ext cx="1372067" cy="154322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079141" y="1795986"/>
              <a:ext cx="7379867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>
                  <a:tab pos="742950" algn="l"/>
                </a:tabLst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216178" y="3884662"/>
            <a:ext cx="8884710" cy="1543225"/>
            <a:chOff x="7381076" y="1154354"/>
            <a:chExt cx="8884710" cy="1543225"/>
          </a:xfrm>
        </p:grpSpPr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381076" y="1154354"/>
              <a:ext cx="1372067" cy="154322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8079141" y="1795986"/>
              <a:ext cx="8186645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algn="just">
                <a:lnSpc>
                  <a:spcPct val="150000"/>
                </a:lnSpc>
                <a:spcAft>
                  <a:spcPts val="800"/>
                </a:spcAft>
                <a:tabLst>
                  <a:tab pos="742950" algn="l"/>
                </a:tabLs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232220" y="6104719"/>
            <a:ext cx="11699225" cy="1568556"/>
            <a:chOff x="7429511" y="4857847"/>
            <a:chExt cx="11699225" cy="1568556"/>
          </a:xfrm>
        </p:grpSpPr>
        <p:sp>
          <p:nvSpPr>
            <p:cNvPr id="36" name="TextBox 35"/>
            <p:cNvSpPr txBox="1"/>
            <p:nvPr/>
          </p:nvSpPr>
          <p:spPr>
            <a:xfrm>
              <a:off x="8193738" y="5524810"/>
              <a:ext cx="10934998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algn="just">
                <a:lnSpc>
                  <a:spcPct val="150000"/>
                </a:lnSpc>
                <a:spcAft>
                  <a:spcPts val="800"/>
                </a:spcAft>
                <a:tabLst>
                  <a:tab pos="742950" algn="l"/>
                </a:tabLs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28.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429511" y="4857847"/>
              <a:ext cx="1372067" cy="1543225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262798" y="6727855"/>
            <a:ext cx="5604602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529949">
            <a:off x="-7536858" y="-2215458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32614">
            <a:off x="-3407575" y="-3501735"/>
            <a:ext cx="7629624" cy="8260420"/>
          </a:xfrm>
          <a:custGeom>
            <a:avLst/>
            <a:gdLst/>
            <a:ahLst/>
            <a:cxnLst/>
            <a:rect l="l" t="t" r="r" b="b"/>
            <a:pathLst>
              <a:path w="7629624" h="8260420">
                <a:moveTo>
                  <a:pt x="0" y="0"/>
                </a:moveTo>
                <a:lnTo>
                  <a:pt x="7629625" y="0"/>
                </a:lnTo>
                <a:lnTo>
                  <a:pt x="7629625" y="8260420"/>
                </a:lnTo>
                <a:lnTo>
                  <a:pt x="0" y="8260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793149">
            <a:off x="15333320" y="-506742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1"/>
          <p:cNvSpPr txBox="1"/>
          <p:nvPr/>
        </p:nvSpPr>
        <p:spPr>
          <a:xfrm>
            <a:off x="262798" y="6727855"/>
            <a:ext cx="5604602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3000" y="3587018"/>
            <a:ext cx="3276642" cy="223407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6850" y="5865948"/>
            <a:ext cx="12372550" cy="3965552"/>
            <a:chOff x="5779293" y="5865948"/>
            <a:chExt cx="12372550" cy="3965552"/>
          </a:xfrm>
        </p:grpSpPr>
        <p:sp>
          <p:nvSpPr>
            <p:cNvPr id="19" name="TextBox 18"/>
            <p:cNvSpPr txBox="1"/>
            <p:nvPr/>
          </p:nvSpPr>
          <p:spPr>
            <a:xfrm>
              <a:off x="7975248" y="5865948"/>
              <a:ext cx="10176595" cy="3570040"/>
            </a:xfrm>
            <a:prstGeom prst="roundRect">
              <a:avLst>
                <a:gd name="adj" fmla="val 12469"/>
              </a:avLst>
            </a:prstGeom>
            <a:solidFill>
              <a:schemeClr val="bg1"/>
            </a:solidFill>
            <a:ln w="57150">
              <a:solidFill>
                <a:srgbClr val="FFC9B3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gỗ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tre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băng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buộc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mục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IV.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sơ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băng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bó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gãy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xương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3"/>
            <p:cNvSpPr/>
            <p:nvPr/>
          </p:nvSpPr>
          <p:spPr>
            <a:xfrm>
              <a:off x="5779293" y="7839976"/>
              <a:ext cx="2306412" cy="1991524"/>
            </a:xfrm>
            <a:custGeom>
              <a:avLst/>
              <a:gdLst/>
              <a:ahLst/>
              <a:cxnLst/>
              <a:rect l="l" t="t" r="r" b="b"/>
              <a:pathLst>
                <a:path w="3805162" h="3377081">
                  <a:moveTo>
                    <a:pt x="0" y="0"/>
                  </a:moveTo>
                  <a:lnTo>
                    <a:pt x="3805161" y="0"/>
                  </a:lnTo>
                  <a:lnTo>
                    <a:pt x="3805161" y="3377081"/>
                  </a:lnTo>
                  <a:lnTo>
                    <a:pt x="0" y="3377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" name="Group 1"/>
          <p:cNvGrpSpPr/>
          <p:nvPr/>
        </p:nvGrpSpPr>
        <p:grpSpPr>
          <a:xfrm>
            <a:off x="4572000" y="1643372"/>
            <a:ext cx="12957079" cy="3666181"/>
            <a:chOff x="4572000" y="1643372"/>
            <a:chExt cx="12957079" cy="3666181"/>
          </a:xfrm>
        </p:grpSpPr>
        <p:sp>
          <p:nvSpPr>
            <p:cNvPr id="26" name="TextBox 25"/>
            <p:cNvSpPr txBox="1"/>
            <p:nvPr/>
          </p:nvSpPr>
          <p:spPr>
            <a:xfrm>
              <a:off x="6678284" y="1643372"/>
              <a:ext cx="10850795" cy="3666181"/>
            </a:xfrm>
            <a:prstGeom prst="roundRect">
              <a:avLst>
                <a:gd name="adj" fmla="val 11416"/>
              </a:avLst>
            </a:prstGeom>
            <a:solidFill>
              <a:schemeClr val="bg1"/>
            </a:solidFill>
            <a:ln w="57150">
              <a:solidFill>
                <a:srgbClr val="FFC9B3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mắc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vẹo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đang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phiếu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mẫu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135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4"/>
            <p:cNvSpPr/>
            <p:nvPr/>
          </p:nvSpPr>
          <p:spPr>
            <a:xfrm>
              <a:off x="4572000" y="2352457"/>
              <a:ext cx="2106284" cy="2610854"/>
            </a:xfrm>
            <a:custGeom>
              <a:avLst/>
              <a:gdLst/>
              <a:ahLst/>
              <a:cxnLst/>
              <a:rect l="l" t="t" r="r" b="b"/>
              <a:pathLst>
                <a:path w="3595307" h="4114800">
                  <a:moveTo>
                    <a:pt x="0" y="0"/>
                  </a:moveTo>
                  <a:lnTo>
                    <a:pt x="3595306" y="0"/>
                  </a:lnTo>
                  <a:lnTo>
                    <a:pt x="359530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4"/>
          <p:cNvSpPr txBox="1"/>
          <p:nvPr/>
        </p:nvSpPr>
        <p:spPr>
          <a:xfrm>
            <a:off x="5397291" y="213893"/>
            <a:ext cx="1093499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algn="just">
              <a:lnSpc>
                <a:spcPct val="150000"/>
              </a:lnSpc>
              <a:spcAft>
                <a:spcPts val="800"/>
              </a:spcAft>
              <a:tabLst>
                <a:tab pos="742950" algn="l"/>
              </a:tabLs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28.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816066">
            <a:off x="7720133" y="-2011109"/>
            <a:ext cx="16888561" cy="14309217"/>
          </a:xfrm>
          <a:custGeom>
            <a:avLst/>
            <a:gdLst/>
            <a:ahLst/>
            <a:cxnLst/>
            <a:rect l="l" t="t" r="r" b="b"/>
            <a:pathLst>
              <a:path w="16888561" h="14309217">
                <a:moveTo>
                  <a:pt x="0" y="0"/>
                </a:moveTo>
                <a:lnTo>
                  <a:pt x="16888561" y="0"/>
                </a:lnTo>
                <a:lnTo>
                  <a:pt x="16888561" y="14309218"/>
                </a:lnTo>
                <a:lnTo>
                  <a:pt x="0" y="143092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24296">
            <a:off x="11006456" y="3811847"/>
            <a:ext cx="2143032" cy="1971589"/>
          </a:xfrm>
          <a:custGeom>
            <a:avLst/>
            <a:gdLst/>
            <a:ahLst/>
            <a:cxnLst/>
            <a:rect l="l" t="t" r="r" b="b"/>
            <a:pathLst>
              <a:path w="2143032" h="1971589">
                <a:moveTo>
                  <a:pt x="0" y="0"/>
                </a:moveTo>
                <a:lnTo>
                  <a:pt x="2143032" y="0"/>
                </a:lnTo>
                <a:lnTo>
                  <a:pt x="2143032" y="1971589"/>
                </a:lnTo>
                <a:lnTo>
                  <a:pt x="0" y="1971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10219">
            <a:off x="15723655" y="3406228"/>
            <a:ext cx="1460273" cy="2294715"/>
          </a:xfrm>
          <a:custGeom>
            <a:avLst/>
            <a:gdLst/>
            <a:ahLst/>
            <a:cxnLst/>
            <a:rect l="l" t="t" r="r" b="b"/>
            <a:pathLst>
              <a:path w="1460273" h="2294715">
                <a:moveTo>
                  <a:pt x="0" y="0"/>
                </a:moveTo>
                <a:lnTo>
                  <a:pt x="1460273" y="0"/>
                </a:lnTo>
                <a:lnTo>
                  <a:pt x="1460273" y="2294715"/>
                </a:lnTo>
                <a:lnTo>
                  <a:pt x="0" y="2294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881308">
            <a:off x="16205968" y="6115462"/>
            <a:ext cx="495646" cy="1919755"/>
          </a:xfrm>
          <a:custGeom>
            <a:avLst/>
            <a:gdLst/>
            <a:ahLst/>
            <a:cxnLst/>
            <a:rect l="l" t="t" r="r" b="b"/>
            <a:pathLst>
              <a:path w="495646" h="1919755">
                <a:moveTo>
                  <a:pt x="0" y="0"/>
                </a:moveTo>
                <a:lnTo>
                  <a:pt x="495646" y="0"/>
                </a:lnTo>
                <a:lnTo>
                  <a:pt x="495646" y="1919755"/>
                </a:lnTo>
                <a:lnTo>
                  <a:pt x="0" y="19197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9782">
            <a:off x="14045811" y="1708376"/>
            <a:ext cx="1362403" cy="2531492"/>
          </a:xfrm>
          <a:custGeom>
            <a:avLst/>
            <a:gdLst/>
            <a:ahLst/>
            <a:cxnLst/>
            <a:rect l="l" t="t" r="r" b="b"/>
            <a:pathLst>
              <a:path w="1362403" h="2531492">
                <a:moveTo>
                  <a:pt x="0" y="0"/>
                </a:moveTo>
                <a:lnTo>
                  <a:pt x="1362404" y="0"/>
                </a:lnTo>
                <a:lnTo>
                  <a:pt x="1362404" y="2531493"/>
                </a:lnTo>
                <a:lnTo>
                  <a:pt x="0" y="2531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932114">
            <a:off x="15718479" y="1159083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43487" y="819451"/>
            <a:ext cx="1180961" cy="2662002"/>
          </a:xfrm>
          <a:custGeom>
            <a:avLst/>
            <a:gdLst/>
            <a:ahLst/>
            <a:cxnLst/>
            <a:rect l="l" t="t" r="r" b="b"/>
            <a:pathLst>
              <a:path w="1180961" h="2662002">
                <a:moveTo>
                  <a:pt x="0" y="0"/>
                </a:moveTo>
                <a:lnTo>
                  <a:pt x="1180960" y="0"/>
                </a:lnTo>
                <a:lnTo>
                  <a:pt x="1180960" y="2662001"/>
                </a:lnTo>
                <a:lnTo>
                  <a:pt x="0" y="26620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492097">
            <a:off x="10273047" y="1011500"/>
            <a:ext cx="525989" cy="2277903"/>
          </a:xfrm>
          <a:custGeom>
            <a:avLst/>
            <a:gdLst/>
            <a:ahLst/>
            <a:cxnLst/>
            <a:rect l="l" t="t" r="r" b="b"/>
            <a:pathLst>
              <a:path w="525989" h="2277903">
                <a:moveTo>
                  <a:pt x="0" y="0"/>
                </a:moveTo>
                <a:lnTo>
                  <a:pt x="525988" y="0"/>
                </a:lnTo>
                <a:lnTo>
                  <a:pt x="525988" y="2277903"/>
                </a:lnTo>
                <a:lnTo>
                  <a:pt x="0" y="22779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467239">
            <a:off x="13018389" y="1338935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6365">
            <a:off x="12141907" y="5261694"/>
            <a:ext cx="3497479" cy="4049712"/>
          </a:xfrm>
          <a:custGeom>
            <a:avLst/>
            <a:gdLst/>
            <a:ahLst/>
            <a:cxnLst/>
            <a:rect l="l" t="t" r="r" b="b"/>
            <a:pathLst>
              <a:path w="3497479" h="4049712">
                <a:moveTo>
                  <a:pt x="0" y="0"/>
                </a:moveTo>
                <a:lnTo>
                  <a:pt x="3497479" y="0"/>
                </a:lnTo>
                <a:lnTo>
                  <a:pt x="3497479" y="4049713"/>
                </a:lnTo>
                <a:lnTo>
                  <a:pt x="0" y="4049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911800" y="2281144"/>
            <a:ext cx="9174439" cy="58430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6412279">
            <a:off x="13144772" y="6708183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588600">
            <a:off x="-3602480" y="-5008458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 descr="A screenshot of a computer screen showing a diagram of the internal organs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3370" r="10834"/>
          <a:stretch>
            <a:fillRect/>
          </a:stretch>
        </p:blipFill>
        <p:spPr>
          <a:xfrm>
            <a:off x="1066800" y="266700"/>
            <a:ext cx="9601200" cy="86410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7358" y="8907780"/>
            <a:ext cx="11546669" cy="1023513"/>
            <a:chOff x="517358" y="8907780"/>
            <a:chExt cx="11546669" cy="1023513"/>
          </a:xfrm>
        </p:grpSpPr>
        <p:sp>
          <p:nvSpPr>
            <p:cNvPr id="19" name="Freeform 7"/>
            <p:cNvSpPr/>
            <p:nvPr/>
          </p:nvSpPr>
          <p:spPr>
            <a:xfrm>
              <a:off x="517358" y="9029700"/>
              <a:ext cx="11369842" cy="901593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</p:spPr>
        </p:sp>
        <p:sp>
          <p:nvSpPr>
            <p:cNvPr id="12" name="TextBox 11"/>
            <p:cNvSpPr txBox="1"/>
            <p:nvPr/>
          </p:nvSpPr>
          <p:spPr>
            <a:xfrm>
              <a:off x="533400" y="8907780"/>
              <a:ext cx="11530627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– 5, b – 2, c – 4, d – 7, e – 6, g – 8, h – 1,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3.</a:t>
              </a:r>
              <a:endPara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194508" flipV="1">
            <a:off x="-419332" y="8367600"/>
            <a:ext cx="1753064" cy="5705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720138" y="1062472"/>
            <a:ext cx="7543799" cy="6172200"/>
            <a:chOff x="10720138" y="1062472"/>
            <a:chExt cx="7543799" cy="6172200"/>
          </a:xfrm>
        </p:grpSpPr>
        <p:pic>
          <p:nvPicPr>
            <p:cNvPr id="1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10720138" y="1062472"/>
              <a:ext cx="7543799" cy="61722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101137" y="2247900"/>
              <a:ext cx="6629398" cy="3313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thuộc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chức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6590698" flipH="1" flipV="1">
            <a:off x="-7674595" y="-8690524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15744553" y="13339931"/>
                </a:moveTo>
                <a:lnTo>
                  <a:pt x="0" y="13339931"/>
                </a:lnTo>
                <a:lnTo>
                  <a:pt x="0" y="0"/>
                </a:lnTo>
                <a:lnTo>
                  <a:pt x="15744553" y="0"/>
                </a:lnTo>
                <a:lnTo>
                  <a:pt x="15744553" y="13339931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590698">
            <a:off x="10697654" y="5305023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0" y="0"/>
                </a:moveTo>
                <a:lnTo>
                  <a:pt x="15744554" y="0"/>
                </a:lnTo>
                <a:lnTo>
                  <a:pt x="15744554" y="13339930"/>
                </a:lnTo>
                <a:lnTo>
                  <a:pt x="0" y="1333993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2403809" y="3470321"/>
            <a:ext cx="13615489" cy="41582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27: KHÁI QUÁT VỀ CƠ THỂ NGƯỜI</a:t>
            </a:r>
            <a:endParaRPr lang="en-US" sz="9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6"/>
          <p:cNvSpPr/>
          <p:nvPr/>
        </p:nvSpPr>
        <p:spPr>
          <a:xfrm rot="20322351">
            <a:off x="290060" y="7481974"/>
            <a:ext cx="2372531" cy="2153900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8"/>
          <p:cNvSpPr/>
          <p:nvPr/>
        </p:nvSpPr>
        <p:spPr>
          <a:xfrm>
            <a:off x="1041494" y="5143500"/>
            <a:ext cx="1460713" cy="2369014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9"/>
          <p:cNvSpPr/>
          <p:nvPr/>
        </p:nvSpPr>
        <p:spPr>
          <a:xfrm>
            <a:off x="13363979" y="0"/>
            <a:ext cx="4608418" cy="4158254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39417">
            <a:off x="-4376440" y="4903567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84412">
            <a:off x="11138773" y="-8723395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8600" y="2518465"/>
            <a:ext cx="5492017" cy="778507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62625" y="1638300"/>
            <a:ext cx="10363200" cy="7041030"/>
            <a:chOff x="6162625" y="1638300"/>
            <a:chExt cx="10363200" cy="7041030"/>
          </a:xfrm>
        </p:grpSpPr>
        <p:sp>
          <p:nvSpPr>
            <p:cNvPr id="11" name="Freeform 7"/>
            <p:cNvSpPr/>
            <p:nvPr/>
          </p:nvSpPr>
          <p:spPr>
            <a:xfrm>
              <a:off x="6162625" y="1638300"/>
              <a:ext cx="10363200" cy="7041030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  <a:ln w="57150">
              <a:solidFill>
                <a:schemeClr val="tx2"/>
              </a:solidFill>
            </a:ln>
          </p:spPr>
        </p:sp>
        <p:sp>
          <p:nvSpPr>
            <p:cNvPr id="13" name="TextBox 12"/>
            <p:cNvSpPr txBox="1"/>
            <p:nvPr/>
          </p:nvSpPr>
          <p:spPr>
            <a:xfrm>
              <a:off x="6712841" y="2125073"/>
              <a:ext cx="952778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49127" y="3728594"/>
            <a:ext cx="10076698" cy="1998176"/>
            <a:chOff x="6449127" y="3728594"/>
            <a:chExt cx="10076698" cy="1998176"/>
          </a:xfrm>
        </p:grpSpPr>
        <p:pic>
          <p:nvPicPr>
            <p:cNvPr id="15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449127" y="3903949"/>
              <a:ext cx="1422210" cy="157071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115448" y="3728594"/>
              <a:ext cx="8410377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4400" b="1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I. CÁC HỆ CƠ QUAN TRONG CƠ THỂ</a:t>
              </a:r>
              <a:endParaRPr lang="en-US" sz="4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49127" y="6427782"/>
            <a:ext cx="9476672" cy="1998176"/>
            <a:chOff x="6449127" y="6427782"/>
            <a:chExt cx="9476672" cy="1998176"/>
          </a:xfrm>
        </p:grpSpPr>
        <p:pic>
          <p:nvPicPr>
            <p:cNvPr id="18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449127" y="6488298"/>
              <a:ext cx="1422210" cy="157071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89922" y="6427782"/>
              <a:ext cx="7935877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400" b="1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II. CÁC CƠ QUAN TRONG CƠ THỂ </a:t>
              </a:r>
              <a:endParaRPr lang="en-US" sz="4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88435">
            <a:off x="-4071199" y="-3587216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0" y="0"/>
                </a:lnTo>
                <a:lnTo>
                  <a:pt x="17288010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42428">
            <a:off x="-4229125" y="-424696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884258">
            <a:off x="13495695" y="654063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9040225" y="2948485"/>
            <a:ext cx="9173183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72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 CÁC HỆ CƠ QUAN TRONG CƠ THỂ</a:t>
            </a:r>
            <a:endParaRPr lang="en-US" sz="7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2"/>
          <p:cNvSpPr/>
          <p:nvPr/>
        </p:nvSpPr>
        <p:spPr>
          <a:xfrm>
            <a:off x="6559184" y="-1033949"/>
            <a:ext cx="2155811" cy="4217872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0" y="0"/>
                </a:moveTo>
                <a:lnTo>
                  <a:pt x="4649724" y="0"/>
                </a:lnTo>
                <a:lnTo>
                  <a:pt x="4649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/>
          <p:cNvSpPr/>
          <p:nvPr/>
        </p:nvSpPr>
        <p:spPr>
          <a:xfrm>
            <a:off x="5037890" y="7734300"/>
            <a:ext cx="1590799" cy="2177004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>
            <a:off x="616676" y="567690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/>
          <p:cNvSpPr/>
          <p:nvPr/>
        </p:nvSpPr>
        <p:spPr>
          <a:xfrm>
            <a:off x="6104955" y="4076700"/>
            <a:ext cx="2584831" cy="3118951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7"/>
          <p:cNvSpPr/>
          <p:nvPr/>
        </p:nvSpPr>
        <p:spPr>
          <a:xfrm>
            <a:off x="1161549" y="647700"/>
            <a:ext cx="3499636" cy="2710404"/>
          </a:xfrm>
          <a:custGeom>
            <a:avLst/>
            <a:gdLst/>
            <a:ahLst/>
            <a:cxnLst/>
            <a:rect l="l" t="t" r="r" b="b"/>
            <a:pathLst>
              <a:path w="5095728" h="4114800">
                <a:moveTo>
                  <a:pt x="0" y="0"/>
                </a:moveTo>
                <a:lnTo>
                  <a:pt x="5095728" y="0"/>
                </a:lnTo>
                <a:lnTo>
                  <a:pt x="5095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/>
          <p:cNvSpPr/>
          <p:nvPr/>
        </p:nvSpPr>
        <p:spPr>
          <a:xfrm>
            <a:off x="3815913" y="3740136"/>
            <a:ext cx="1320123" cy="2266434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05724">
            <a:off x="15091836" y="963416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95" y="-7701"/>
            <a:ext cx="8229600" cy="49810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075" y="4973372"/>
            <a:ext cx="13507453" cy="531362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9677400" y="642597"/>
            <a:ext cx="7213122" cy="4500903"/>
            <a:chOff x="9144001" y="1257300"/>
            <a:chExt cx="7213122" cy="4500903"/>
          </a:xfrm>
        </p:grpSpPr>
        <p:grpSp>
          <p:nvGrpSpPr>
            <p:cNvPr id="28" name="Group 27"/>
            <p:cNvGrpSpPr/>
            <p:nvPr/>
          </p:nvGrpSpPr>
          <p:grpSpPr>
            <a:xfrm>
              <a:off x="9144001" y="1257300"/>
              <a:ext cx="6477000" cy="3429000"/>
              <a:chOff x="13734888" y="4596014"/>
              <a:chExt cx="3916521" cy="5313628"/>
            </a:xfrm>
          </p:grpSpPr>
          <p:sp>
            <p:nvSpPr>
              <p:cNvPr id="22" name="Rectangle: Rounded Corners 21"/>
              <p:cNvSpPr/>
              <p:nvPr/>
            </p:nvSpPr>
            <p:spPr>
              <a:xfrm>
                <a:off x="13734888" y="4596014"/>
                <a:ext cx="3916521" cy="5313628"/>
              </a:xfrm>
              <a:prstGeom prst="roundRect">
                <a:avLst/>
              </a:prstGeom>
              <a:solidFill>
                <a:srgbClr val="A5DA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937783" y="4868131"/>
                <a:ext cx="3578283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27.2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108705" y="4161390"/>
              <a:ext cx="1248418" cy="1596813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76595" y="2558083"/>
            <a:ext cx="3593622" cy="1977207"/>
            <a:chOff x="676595" y="2545277"/>
            <a:chExt cx="3593622" cy="1977207"/>
          </a:xfrm>
        </p:grpSpPr>
        <p:pic>
          <p:nvPicPr>
            <p:cNvPr id="3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531328" y="2558083"/>
            <a:ext cx="3593622" cy="1977207"/>
            <a:chOff x="676595" y="2545277"/>
            <a:chExt cx="3593622" cy="1977207"/>
          </a:xfrm>
        </p:grpSpPr>
        <p:pic>
          <p:nvPicPr>
            <p:cNvPr id="38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hóa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651" y="7846662"/>
            <a:ext cx="3764682" cy="1977207"/>
            <a:chOff x="676595" y="2545277"/>
            <a:chExt cx="3593622" cy="1977207"/>
          </a:xfrm>
        </p:grpSpPr>
        <p:pic>
          <p:nvPicPr>
            <p:cNvPr id="41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989443" y="3098966"/>
              <a:ext cx="30491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146072" y="7846663"/>
            <a:ext cx="2998280" cy="1977207"/>
            <a:chOff x="676595" y="2545277"/>
            <a:chExt cx="3593622" cy="1977207"/>
          </a:xfrm>
        </p:grpSpPr>
        <p:pic>
          <p:nvPicPr>
            <p:cNvPr id="44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636033" y="7846662"/>
            <a:ext cx="2835270" cy="1977207"/>
            <a:chOff x="676595" y="2545277"/>
            <a:chExt cx="3593622" cy="1977207"/>
          </a:xfrm>
        </p:grpSpPr>
        <p:pic>
          <p:nvPicPr>
            <p:cNvPr id="47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962985" y="7846662"/>
            <a:ext cx="3425738" cy="1977207"/>
            <a:chOff x="676595" y="2545277"/>
            <a:chExt cx="3593622" cy="1977207"/>
          </a:xfrm>
        </p:grpSpPr>
        <p:pic>
          <p:nvPicPr>
            <p:cNvPr id="50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05724">
            <a:off x="15091836" y="963416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95" y="-7701"/>
            <a:ext cx="8229600" cy="498107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9677400" y="642597"/>
            <a:ext cx="7213122" cy="4500903"/>
            <a:chOff x="9144001" y="1257300"/>
            <a:chExt cx="7213122" cy="4500903"/>
          </a:xfrm>
        </p:grpSpPr>
        <p:grpSp>
          <p:nvGrpSpPr>
            <p:cNvPr id="28" name="Group 27"/>
            <p:cNvGrpSpPr/>
            <p:nvPr/>
          </p:nvGrpSpPr>
          <p:grpSpPr>
            <a:xfrm>
              <a:off x="9144001" y="1257300"/>
              <a:ext cx="6477000" cy="3429000"/>
              <a:chOff x="13734888" y="4596014"/>
              <a:chExt cx="3916521" cy="5313628"/>
            </a:xfrm>
          </p:grpSpPr>
          <p:sp>
            <p:nvSpPr>
              <p:cNvPr id="22" name="Rectangle: Rounded Corners 21"/>
              <p:cNvSpPr/>
              <p:nvPr/>
            </p:nvSpPr>
            <p:spPr>
              <a:xfrm>
                <a:off x="13734888" y="4596014"/>
                <a:ext cx="3916521" cy="5313628"/>
              </a:xfrm>
              <a:prstGeom prst="roundRect">
                <a:avLst/>
              </a:prstGeom>
              <a:solidFill>
                <a:srgbClr val="A5DA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3937783" y="4868131"/>
                <a:ext cx="3578283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27.2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108705" y="4161390"/>
              <a:ext cx="1248418" cy="159681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4882463"/>
            <a:ext cx="11277600" cy="531757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95400" y="7886329"/>
            <a:ext cx="2819400" cy="1977207"/>
            <a:chOff x="676595" y="2545277"/>
            <a:chExt cx="3593622" cy="1977207"/>
          </a:xfrm>
        </p:grpSpPr>
        <p:pic>
          <p:nvPicPr>
            <p:cNvPr id="15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nội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31297" y="7867279"/>
            <a:ext cx="3269241" cy="1977207"/>
            <a:chOff x="676595" y="2545277"/>
            <a:chExt cx="3593622" cy="1977207"/>
          </a:xfrm>
        </p:grpSpPr>
        <p:pic>
          <p:nvPicPr>
            <p:cNvPr id="18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dục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6595" y="2558083"/>
            <a:ext cx="3593622" cy="1977207"/>
            <a:chOff x="676595" y="2545277"/>
            <a:chExt cx="3593622" cy="1977207"/>
          </a:xfrm>
        </p:grpSpPr>
        <p:pic>
          <p:nvPicPr>
            <p:cNvPr id="26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531328" y="2558083"/>
            <a:ext cx="3593622" cy="1977207"/>
            <a:chOff x="676595" y="2545277"/>
            <a:chExt cx="3593622" cy="1977207"/>
          </a:xfrm>
        </p:grpSpPr>
        <p:pic>
          <p:nvPicPr>
            <p:cNvPr id="30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hóa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8961</Words>
  <Application>WPS Presentation</Application>
  <PresentationFormat>Custom</PresentationFormat>
  <Paragraphs>507</Paragraphs>
  <Slides>38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3" baseType="lpstr">
      <vt:lpstr>Arial</vt:lpstr>
      <vt:lpstr>SimSun</vt:lpstr>
      <vt:lpstr>Wingdings</vt:lpstr>
      <vt:lpstr>Aachen</vt:lpstr>
      <vt:lpstr>Thames</vt:lpstr>
      <vt:lpstr>Times New Roman</vt:lpstr>
      <vt:lpstr>Calibri</vt:lpstr>
      <vt:lpstr>Calibri</vt:lpstr>
      <vt:lpstr>Microsoft YaHei</vt:lpstr>
      <vt:lpstr>Arial Unicode MS</vt:lpstr>
      <vt:lpstr>Public Sans Heavy</vt:lpstr>
      <vt:lpstr>Courant</vt:lpstr>
      <vt:lpstr>#9Slide03 HelvetIns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HP</cp:lastModifiedBy>
  <cp:revision>2</cp:revision>
  <dcterms:created xsi:type="dcterms:W3CDTF">2024-11-19T02:30:01Z</dcterms:created>
  <dcterms:modified xsi:type="dcterms:W3CDTF">2024-11-19T02:33:58Z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0C18223F93F4433CBE40386A6182CAD4_12</vt:lpwstr>
  </property>
  <property fmtid="{D5CDD505-2E9C-101B-9397-08002B2CF9AE}" pid="3" name="KSOProductBuildVer">
    <vt:lpwstr>1033-12.2.0.18638</vt:lpwstr>
  </property>
</Properties>
</file>