
<file path=[Content_Types].xml><?xml version="1.0" encoding="utf-8"?>
<Types xmlns="http://schemas.openxmlformats.org/package/2006/content-types">
  <Default Extension="png" ContentType="image/png"/>
  <Default Extension="jpeg" ContentType="image/jpeg"/>
  <Default Extension="JPG" ContentType="image/.jp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media/image13.svg" ContentType="image/svg+xml"/>
  <Override PartName="/ppt/media/image15.svg" ContentType="image/svg+xml"/>
  <Override PartName="/ppt/media/image17.svg" ContentType="image/svg+xml"/>
  <Override PartName="/ppt/media/image19.svg" ContentType="image/svg+xml"/>
  <Override PartName="/ppt/media/image23.svg" ContentType="image/svg+xml"/>
  <Override PartName="/ppt/media/image27.svg" ContentType="image/svg+xml"/>
  <Override PartName="/ppt/media/image29.svg" ContentType="image/svg+xml"/>
  <Override PartName="/ppt/media/image35.svg" ContentType="image/svg+xml"/>
  <Override PartName="/ppt/media/image38.svg" ContentType="image/svg+xml"/>
  <Override PartName="/ppt/media/image41.svg" ContentType="image/svg+xml"/>
  <Override PartName="/ppt/media/image44.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1" r:id="rId3"/>
  </p:sldMasterIdLst>
  <p:notesMasterIdLst>
    <p:notesMasterId r:id="rId5"/>
  </p:notesMasterIdLst>
  <p:sldIdLst>
    <p:sldId id="256" r:id="rId4"/>
    <p:sldId id="257" r:id="rId6"/>
    <p:sldId id="259" r:id="rId7"/>
    <p:sldId id="258" r:id="rId8"/>
    <p:sldId id="262" r:id="rId9"/>
    <p:sldId id="263" r:id="rId10"/>
    <p:sldId id="266" r:id="rId11"/>
    <p:sldId id="271" r:id="rId12"/>
    <p:sldId id="304" r:id="rId13"/>
    <p:sldId id="269" r:id="rId14"/>
    <p:sldId id="265" r:id="rId15"/>
    <p:sldId id="305" r:id="rId16"/>
    <p:sldId id="306" r:id="rId17"/>
    <p:sldId id="260" r:id="rId18"/>
    <p:sldId id="264" r:id="rId19"/>
    <p:sldId id="270" r:id="rId20"/>
    <p:sldId id="272" r:id="rId21"/>
    <p:sldId id="267" r:id="rId22"/>
    <p:sldId id="275" r:id="rId23"/>
    <p:sldId id="268" r:id="rId24"/>
    <p:sldId id="274" r:id="rId25"/>
    <p:sldId id="261" r:id="rId26"/>
    <p:sldId id="273" r:id="rId27"/>
  </p:sldIdLst>
  <p:sldSz cx="9144000" cy="5143500" type="screen16x9"/>
  <p:notesSz cx="6858000" cy="9144000"/>
  <p:embeddedFontLst>
    <p:embeddedFont>
      <p:font typeface="Fira Sans Extra Condensed SemiBold" panose="020B0603050000020004"/>
      <p:regular r:id="rId31"/>
    </p:embeddedFont>
    <p:embeddedFont>
      <p:font typeface="Roboto" panose="02000000000000000000"/>
      <p:regular r:id="rId32"/>
    </p:embeddedFont>
    <p:embeddedFont>
      <p:font typeface="Fira Sans Extra Condensed Medium" panose="020B0603050000020004"/>
      <p:regular r:id="rId33"/>
    </p:embeddedFont>
    <p:embeddedFont>
      <p:font typeface="Luckiest Guy" panose="02000506000000020004"/>
      <p:regular r:id="rId34"/>
    </p:embeddedFont>
    <p:embeddedFont>
      <p:font typeface="Barlow" panose="00000500000000000000"/>
      <p:regular r:id="rId35"/>
    </p:embeddedFont>
    <p:embeddedFont>
      <p:font typeface="Bebas Neue" panose="020B0606020202050201"/>
      <p:regular r:id="rId36"/>
    </p:embeddedFont>
    <p:embeddedFont>
      <p:font typeface="PT Sans" panose="020B0503020203020204"/>
      <p:regular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2" d="100"/>
          <a:sy n="102" d="100"/>
        </p:scale>
        <p:origin x="39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7" Type="http://schemas.openxmlformats.org/officeDocument/2006/relationships/font" Target="fonts/font7.fntdata"/><Relationship Id="rId36" Type="http://schemas.openxmlformats.org/officeDocument/2006/relationships/font" Target="fonts/font6.fntdata"/><Relationship Id="rId35" Type="http://schemas.openxmlformats.org/officeDocument/2006/relationships/font" Target="fonts/font5.fntdata"/><Relationship Id="rId34" Type="http://schemas.openxmlformats.org/officeDocument/2006/relationships/font" Target="fonts/font4.fntdata"/><Relationship Id="rId33" Type="http://schemas.openxmlformats.org/officeDocument/2006/relationships/font" Target="fonts/font3.fntdata"/><Relationship Id="rId32" Type="http://schemas.openxmlformats.org/officeDocument/2006/relationships/font" Target="fonts/font2.fntdata"/><Relationship Id="rId31" Type="http://schemas.openxmlformats.org/officeDocument/2006/relationships/font" Target="fonts/font1.fntdata"/><Relationship Id="rId30" Type="http://schemas.openxmlformats.org/officeDocument/2006/relationships/tableStyles" Target="tableStyles.xml"/><Relationship Id="rId3" Type="http://schemas.openxmlformats.org/officeDocument/2006/relationships/slideMaster" Target="slideMasters/slideMaster2.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65"/>
        <p:cNvGrpSpPr/>
        <p:nvPr/>
      </p:nvGrpSpPr>
      <p:grpSpPr>
        <a:xfrm>
          <a:off x="0" y="0"/>
          <a:ext cx="0" cy="0"/>
          <a:chOff x="0" y="0"/>
          <a:chExt cx="0" cy="0"/>
        </a:xfrm>
      </p:grpSpPr>
      <p:sp>
        <p:nvSpPr>
          <p:cNvPr id="166" name="Google Shape;166;geeb0c480a1_1_7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eeb0c480a1_1_7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81"/>
        <p:cNvGrpSpPr/>
        <p:nvPr/>
      </p:nvGrpSpPr>
      <p:grpSpPr>
        <a:xfrm>
          <a:off x="0" y="0"/>
          <a:ext cx="0" cy="0"/>
          <a:chOff x="0" y="0"/>
          <a:chExt cx="0" cy="0"/>
        </a:xfrm>
      </p:grpSpPr>
      <p:sp>
        <p:nvSpPr>
          <p:cNvPr id="382" name="Google Shape;382;geeb0c480a1_1_9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eeb0c480a1_1_9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33"/>
        <p:cNvGrpSpPr/>
        <p:nvPr/>
      </p:nvGrpSpPr>
      <p:grpSpPr>
        <a:xfrm>
          <a:off x="0" y="0"/>
          <a:ext cx="0" cy="0"/>
          <a:chOff x="0" y="0"/>
          <a:chExt cx="0" cy="0"/>
        </a:xfrm>
      </p:grpSpPr>
      <p:sp>
        <p:nvSpPr>
          <p:cNvPr id="234" name="Google Shape;234;geeb0c480a1_1_8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eeb0c480a1_1_8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65"/>
        <p:cNvGrpSpPr/>
        <p:nvPr/>
      </p:nvGrpSpPr>
      <p:grpSpPr>
        <a:xfrm>
          <a:off x="0" y="0"/>
          <a:ext cx="0" cy="0"/>
          <a:chOff x="0" y="0"/>
          <a:chExt cx="0" cy="0"/>
        </a:xfrm>
      </p:grpSpPr>
      <p:sp>
        <p:nvSpPr>
          <p:cNvPr id="366" name="Google Shape;366;geeb0c480a1_1_9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eeb0c480a1_1_9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74"/>
        <p:cNvGrpSpPr/>
        <p:nvPr/>
      </p:nvGrpSpPr>
      <p:grpSpPr>
        <a:xfrm>
          <a:off x="0" y="0"/>
          <a:ext cx="0" cy="0"/>
          <a:chOff x="0" y="0"/>
          <a:chExt cx="0" cy="0"/>
        </a:xfrm>
      </p:grpSpPr>
      <p:sp>
        <p:nvSpPr>
          <p:cNvPr id="475" name="Google Shape;475;geeb0c480a1_1_1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 name="Google Shape;476;geeb0c480a1_1_1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93"/>
        <p:cNvGrpSpPr/>
        <p:nvPr/>
      </p:nvGrpSpPr>
      <p:grpSpPr>
        <a:xfrm>
          <a:off x="0" y="0"/>
          <a:ext cx="0" cy="0"/>
          <a:chOff x="0" y="0"/>
          <a:chExt cx="0" cy="0"/>
        </a:xfrm>
      </p:grpSpPr>
      <p:sp>
        <p:nvSpPr>
          <p:cNvPr id="494" name="Google Shape;494;geeb0c480a1_1_12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 name="Google Shape;495;geeb0c480a1_1_12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32"/>
        <p:cNvGrpSpPr/>
        <p:nvPr/>
      </p:nvGrpSpPr>
      <p:grpSpPr>
        <a:xfrm>
          <a:off x="0" y="0"/>
          <a:ext cx="0" cy="0"/>
          <a:chOff x="0" y="0"/>
          <a:chExt cx="0" cy="0"/>
        </a:xfrm>
      </p:grpSpPr>
      <p:sp>
        <p:nvSpPr>
          <p:cNvPr id="433" name="Google Shape;433;geeb0c480a1_1_1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 name="Google Shape;434;geeb0c480a1_1_1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29"/>
        <p:cNvGrpSpPr/>
        <p:nvPr/>
      </p:nvGrpSpPr>
      <p:grpSpPr>
        <a:xfrm>
          <a:off x="0" y="0"/>
          <a:ext cx="0" cy="0"/>
          <a:chOff x="0" y="0"/>
          <a:chExt cx="0" cy="0"/>
        </a:xfrm>
      </p:grpSpPr>
      <p:sp>
        <p:nvSpPr>
          <p:cNvPr id="530" name="Google Shape;530;geeb0c480a1_1_13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eeb0c480a1_1_13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52"/>
        <p:cNvGrpSpPr/>
        <p:nvPr/>
      </p:nvGrpSpPr>
      <p:grpSpPr>
        <a:xfrm>
          <a:off x="0" y="0"/>
          <a:ext cx="0" cy="0"/>
          <a:chOff x="0" y="0"/>
          <a:chExt cx="0" cy="0"/>
        </a:xfrm>
      </p:grpSpPr>
      <p:sp>
        <p:nvSpPr>
          <p:cNvPr id="453" name="Google Shape;453;geeb0c480a1_1_1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eeb0c480a1_1_1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22"/>
        <p:cNvGrpSpPr/>
        <p:nvPr/>
      </p:nvGrpSpPr>
      <p:grpSpPr>
        <a:xfrm>
          <a:off x="0" y="0"/>
          <a:ext cx="0" cy="0"/>
          <a:chOff x="0" y="0"/>
          <a:chExt cx="0" cy="0"/>
        </a:xfrm>
      </p:grpSpPr>
      <p:sp>
        <p:nvSpPr>
          <p:cNvPr id="523" name="Google Shape;523;geeb0c480a1_1_12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4" name="Google Shape;524;geeb0c480a1_1_12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61"/>
        <p:cNvGrpSpPr/>
        <p:nvPr/>
      </p:nvGrpSpPr>
      <p:grpSpPr>
        <a:xfrm>
          <a:off x="0" y="0"/>
          <a:ext cx="0" cy="0"/>
          <a:chOff x="0" y="0"/>
          <a:chExt cx="0" cy="0"/>
        </a:xfrm>
      </p:grpSpPr>
      <p:sp>
        <p:nvSpPr>
          <p:cNvPr id="262" name="Google Shape;262;g10d180e4e49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10d180e4e49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79"/>
        <p:cNvGrpSpPr/>
        <p:nvPr/>
      </p:nvGrpSpPr>
      <p:grpSpPr>
        <a:xfrm>
          <a:off x="0" y="0"/>
          <a:ext cx="0" cy="0"/>
          <a:chOff x="0" y="0"/>
          <a:chExt cx="0" cy="0"/>
        </a:xfrm>
      </p:grpSpPr>
      <p:sp>
        <p:nvSpPr>
          <p:cNvPr id="180" name="Google Shape;180;geeb0c480a1_1_7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eeb0c480a1_1_7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06"/>
        <p:cNvGrpSpPr/>
        <p:nvPr/>
      </p:nvGrpSpPr>
      <p:grpSpPr>
        <a:xfrm>
          <a:off x="0" y="0"/>
          <a:ext cx="0" cy="0"/>
          <a:chOff x="0" y="0"/>
          <a:chExt cx="0" cy="0"/>
        </a:xfrm>
      </p:grpSpPr>
      <p:sp>
        <p:nvSpPr>
          <p:cNvPr id="507" name="Google Shape;507;geeb0c480a1_1_12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eeb0c480a1_1_1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17"/>
        <p:cNvGrpSpPr/>
        <p:nvPr/>
      </p:nvGrpSpPr>
      <p:grpSpPr>
        <a:xfrm>
          <a:off x="0" y="0"/>
          <a:ext cx="0" cy="0"/>
          <a:chOff x="0" y="0"/>
          <a:chExt cx="0" cy="0"/>
        </a:xfrm>
      </p:grpSpPr>
      <p:sp>
        <p:nvSpPr>
          <p:cNvPr id="218" name="Google Shape;218;geeb0c480a1_1_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eeb0c480a1_1_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87"/>
        <p:cNvGrpSpPr/>
        <p:nvPr/>
      </p:nvGrpSpPr>
      <p:grpSpPr>
        <a:xfrm>
          <a:off x="0" y="0"/>
          <a:ext cx="0" cy="0"/>
          <a:chOff x="0" y="0"/>
          <a:chExt cx="0" cy="0"/>
        </a:xfrm>
      </p:grpSpPr>
      <p:sp>
        <p:nvSpPr>
          <p:cNvPr id="188" name="Google Shape;188;geeb0c480a1_1_8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eeb0c480a1_1_8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87"/>
        <p:cNvGrpSpPr/>
        <p:nvPr/>
      </p:nvGrpSpPr>
      <p:grpSpPr>
        <a:xfrm>
          <a:off x="0" y="0"/>
          <a:ext cx="0" cy="0"/>
          <a:chOff x="0" y="0"/>
          <a:chExt cx="0" cy="0"/>
        </a:xfrm>
      </p:grpSpPr>
      <p:sp>
        <p:nvSpPr>
          <p:cNvPr id="288" name="Google Shape;288;geeb0c480a1_1_8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eeb0c480a1_1_8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13"/>
        <p:cNvGrpSpPr/>
        <p:nvPr/>
      </p:nvGrpSpPr>
      <p:grpSpPr>
        <a:xfrm>
          <a:off x="0" y="0"/>
          <a:ext cx="0" cy="0"/>
          <a:chOff x="0" y="0"/>
          <a:chExt cx="0" cy="0"/>
        </a:xfrm>
      </p:grpSpPr>
      <p:sp>
        <p:nvSpPr>
          <p:cNvPr id="314" name="Google Shape;314;geeb0c480a1_1_9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eeb0c480a1_1_9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13"/>
        <p:cNvGrpSpPr/>
        <p:nvPr/>
      </p:nvGrpSpPr>
      <p:grpSpPr>
        <a:xfrm>
          <a:off x="0" y="0"/>
          <a:ext cx="0" cy="0"/>
          <a:chOff x="0" y="0"/>
          <a:chExt cx="0" cy="0"/>
        </a:xfrm>
      </p:grpSpPr>
      <p:sp>
        <p:nvSpPr>
          <p:cNvPr id="414" name="Google Shape;414;g10d180e4e49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10d180e4e49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80"/>
        <p:cNvGrpSpPr/>
        <p:nvPr/>
      </p:nvGrpSpPr>
      <p:grpSpPr>
        <a:xfrm>
          <a:off x="0" y="0"/>
          <a:ext cx="0" cy="0"/>
          <a:chOff x="0" y="0"/>
          <a:chExt cx="0" cy="0"/>
        </a:xfrm>
      </p:grpSpPr>
      <p:sp>
        <p:nvSpPr>
          <p:cNvPr id="481" name="Google Shape;481;geeb0c480a1_1_1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 name="Google Shape;482;geeb0c480a1_1_1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68"/>
        <p:cNvGrpSpPr/>
        <p:nvPr/>
      </p:nvGrpSpPr>
      <p:grpSpPr>
        <a:xfrm>
          <a:off x="0" y="0"/>
          <a:ext cx="0" cy="0"/>
          <a:chOff x="0" y="0"/>
          <a:chExt cx="0" cy="0"/>
        </a:xfrm>
      </p:grpSpPr>
      <p:sp>
        <p:nvSpPr>
          <p:cNvPr id="469" name="Google Shape;469;g10d180e4e49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10d180e4e49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matchingName="Title slid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173588" y="1184700"/>
            <a:ext cx="6796800" cy="23421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5200"/>
              <a:buNone/>
              <a:defRPr sz="7000">
                <a:solidFill>
                  <a:srgbClr val="434343"/>
                </a:solidFill>
                <a:latin typeface="Fira Sans Extra Condensed Medium" panose="020B0603050000020004"/>
                <a:ea typeface="Fira Sans Extra Condensed Medium" panose="020B0603050000020004"/>
                <a:cs typeface="Fira Sans Extra Condensed Medium" panose="020B0603050000020004"/>
                <a:sym typeface="Fira Sans Extra Condensed Medium" panose="020B0603050000020004"/>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0" name="Google Shape;10;p2"/>
          <p:cNvSpPr txBox="1">
            <a:spLocks noGrp="1"/>
          </p:cNvSpPr>
          <p:nvPr>
            <p:ph type="subTitle" idx="1"/>
          </p:nvPr>
        </p:nvSpPr>
        <p:spPr>
          <a:xfrm>
            <a:off x="1369488" y="3563700"/>
            <a:ext cx="6405000" cy="39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a:latin typeface="Roboto" panose="02000000000000000000"/>
                <a:ea typeface="Roboto" panose="02000000000000000000"/>
                <a:cs typeface="Roboto" panose="02000000000000000000"/>
                <a:sym typeface="Roboto" panose="02000000000000000000"/>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6"/>
        <p:cNvGrpSpPr/>
        <p:nvPr/>
      </p:nvGrpSpPr>
      <p:grpSpPr>
        <a:xfrm>
          <a:off x="0" y="0"/>
          <a:ext cx="0" cy="0"/>
          <a:chOff x="0" y="0"/>
          <a:chExt cx="0" cy="0"/>
        </a:xfrm>
      </p:grpSpPr>
      <p:sp>
        <p:nvSpPr>
          <p:cNvPr id="37" name="Google Shape;37;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38" name="Google Shape;38;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matchingName="Blank">
  <p:cSld name="BLANK">
    <p:spTree>
      <p:nvGrpSpPr>
        <p:cNvPr id="1" name="Shape 39"/>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40"/>
        <p:cNvGrpSpPr/>
        <p:nvPr/>
      </p:nvGrpSpPr>
      <p:grpSpPr>
        <a:xfrm>
          <a:off x="0" y="0"/>
          <a:ext cx="0" cy="0"/>
          <a:chOff x="0" y="0"/>
          <a:chExt cx="0" cy="0"/>
        </a:xfrm>
      </p:grpSpPr>
      <p:sp>
        <p:nvSpPr>
          <p:cNvPr id="41" name="Google Shape;41;p13"/>
          <p:cNvSpPr txBox="1">
            <a:spLocks noGrp="1"/>
          </p:cNvSpPr>
          <p:nvPr>
            <p:ph type="title"/>
          </p:nvPr>
        </p:nvSpPr>
        <p:spPr>
          <a:xfrm>
            <a:off x="723900" y="533400"/>
            <a:ext cx="7696200" cy="4560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2800"/>
              <a:buFont typeface="Fira Sans Extra Condensed Medium" panose="020B0603050000020004"/>
              <a:buNone/>
              <a:defRPr sz="3000">
                <a:latin typeface="Fira Sans Extra Condensed Medium" panose="020B0603050000020004"/>
                <a:ea typeface="Fira Sans Extra Condensed Medium" panose="020B0603050000020004"/>
                <a:cs typeface="Fira Sans Extra Condensed Medium" panose="020B0603050000020004"/>
                <a:sym typeface="Fira Sans Extra Condensed Medium" panose="020B0603050000020004"/>
              </a:defRPr>
            </a:lvl1pPr>
            <a:lvl2pPr lvl="1">
              <a:spcBef>
                <a:spcPts val="0"/>
              </a:spcBef>
              <a:spcAft>
                <a:spcPts val="0"/>
              </a:spcAft>
              <a:buSzPts val="2800"/>
              <a:buNone/>
              <a:defRPr>
                <a:latin typeface="Roboto" panose="02000000000000000000"/>
                <a:ea typeface="Roboto" panose="02000000000000000000"/>
                <a:cs typeface="Roboto" panose="02000000000000000000"/>
                <a:sym typeface="Roboto" panose="02000000000000000000"/>
              </a:defRPr>
            </a:lvl2pPr>
            <a:lvl3pPr lvl="2">
              <a:spcBef>
                <a:spcPts val="0"/>
              </a:spcBef>
              <a:spcAft>
                <a:spcPts val="0"/>
              </a:spcAft>
              <a:buSzPts val="2800"/>
              <a:buNone/>
              <a:defRPr>
                <a:latin typeface="Roboto" panose="02000000000000000000"/>
                <a:ea typeface="Roboto" panose="02000000000000000000"/>
                <a:cs typeface="Roboto" panose="02000000000000000000"/>
                <a:sym typeface="Roboto" panose="02000000000000000000"/>
              </a:defRPr>
            </a:lvl3pPr>
            <a:lvl4pPr lvl="3">
              <a:spcBef>
                <a:spcPts val="0"/>
              </a:spcBef>
              <a:spcAft>
                <a:spcPts val="0"/>
              </a:spcAft>
              <a:buSzPts val="2800"/>
              <a:buNone/>
              <a:defRPr>
                <a:latin typeface="Roboto" panose="02000000000000000000"/>
                <a:ea typeface="Roboto" panose="02000000000000000000"/>
                <a:cs typeface="Roboto" panose="02000000000000000000"/>
                <a:sym typeface="Roboto" panose="02000000000000000000"/>
              </a:defRPr>
            </a:lvl4pPr>
            <a:lvl5pPr lvl="4">
              <a:spcBef>
                <a:spcPts val="0"/>
              </a:spcBef>
              <a:spcAft>
                <a:spcPts val="0"/>
              </a:spcAft>
              <a:buSzPts val="2800"/>
              <a:buNone/>
              <a:defRPr>
                <a:latin typeface="Roboto" panose="02000000000000000000"/>
                <a:ea typeface="Roboto" panose="02000000000000000000"/>
                <a:cs typeface="Roboto" panose="02000000000000000000"/>
                <a:sym typeface="Roboto" panose="02000000000000000000"/>
              </a:defRPr>
            </a:lvl5pPr>
            <a:lvl6pPr lvl="5">
              <a:spcBef>
                <a:spcPts val="0"/>
              </a:spcBef>
              <a:spcAft>
                <a:spcPts val="0"/>
              </a:spcAft>
              <a:buSzPts val="2800"/>
              <a:buNone/>
              <a:defRPr>
                <a:latin typeface="Roboto" panose="02000000000000000000"/>
                <a:ea typeface="Roboto" panose="02000000000000000000"/>
                <a:cs typeface="Roboto" panose="02000000000000000000"/>
                <a:sym typeface="Roboto" panose="02000000000000000000"/>
              </a:defRPr>
            </a:lvl6pPr>
            <a:lvl7pPr lvl="6">
              <a:spcBef>
                <a:spcPts val="0"/>
              </a:spcBef>
              <a:spcAft>
                <a:spcPts val="0"/>
              </a:spcAft>
              <a:buSzPts val="2800"/>
              <a:buNone/>
              <a:defRPr>
                <a:latin typeface="Roboto" panose="02000000000000000000"/>
                <a:ea typeface="Roboto" panose="02000000000000000000"/>
                <a:cs typeface="Roboto" panose="02000000000000000000"/>
                <a:sym typeface="Roboto" panose="02000000000000000000"/>
              </a:defRPr>
            </a:lvl7pPr>
            <a:lvl8pPr lvl="7">
              <a:spcBef>
                <a:spcPts val="0"/>
              </a:spcBef>
              <a:spcAft>
                <a:spcPts val="0"/>
              </a:spcAft>
              <a:buSzPts val="2800"/>
              <a:buNone/>
              <a:defRPr>
                <a:latin typeface="Roboto" panose="02000000000000000000"/>
                <a:ea typeface="Roboto" panose="02000000000000000000"/>
                <a:cs typeface="Roboto" panose="02000000000000000000"/>
                <a:sym typeface="Roboto" panose="02000000000000000000"/>
              </a:defRPr>
            </a:lvl8pPr>
            <a:lvl9pPr lvl="8">
              <a:spcBef>
                <a:spcPts val="0"/>
              </a:spcBef>
              <a:spcAft>
                <a:spcPts val="0"/>
              </a:spcAft>
              <a:buSzPts val="2800"/>
              <a:buNone/>
              <a:defRPr>
                <a:latin typeface="Roboto" panose="02000000000000000000"/>
                <a:ea typeface="Roboto" panose="02000000000000000000"/>
                <a:cs typeface="Roboto" panose="02000000000000000000"/>
                <a:sym typeface="Roboto" panose="02000000000000000000"/>
              </a:defRPr>
            </a:lvl9pPr>
          </a:lstStyle>
          <a:p/>
        </p:txBody>
      </p:sp>
      <p:sp>
        <p:nvSpPr>
          <p:cNvPr id="42" name="Google Shape;42;p13"/>
          <p:cNvSpPr txBox="1">
            <a:spLocks noGrp="1"/>
          </p:cNvSpPr>
          <p:nvPr>
            <p:ph type="title" idx="2" hasCustomPrompt="1"/>
          </p:nvPr>
        </p:nvSpPr>
        <p:spPr>
          <a:xfrm>
            <a:off x="804025" y="1258260"/>
            <a:ext cx="734400" cy="7305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ctr" anchorCtr="0">
            <a:normAutofit/>
          </a:bodyPr>
          <a:lstStyle>
            <a:lvl1pPr lvl="0" algn="ctr" rtl="0">
              <a:spcBef>
                <a:spcPts val="0"/>
              </a:spcBef>
              <a:spcAft>
                <a:spcPts val="0"/>
              </a:spcAft>
              <a:buSzPts val="2000"/>
              <a:buNone/>
              <a:defRPr sz="3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43" name="Google Shape;43;p13"/>
          <p:cNvSpPr txBox="1">
            <a:spLocks noGrp="1"/>
          </p:cNvSpPr>
          <p:nvPr>
            <p:ph type="subTitle" idx="1"/>
          </p:nvPr>
        </p:nvSpPr>
        <p:spPr>
          <a:xfrm>
            <a:off x="1690899" y="1166263"/>
            <a:ext cx="2510400" cy="375300"/>
          </a:xfrm>
          <a:prstGeom prst="rect">
            <a:avLst/>
          </a:prstGeom>
        </p:spPr>
        <p:txBody>
          <a:bodyPr spcFirstLastPara="1" wrap="square" lIns="91425" tIns="91425" rIns="91425" bIns="91425" anchor="ctr" anchorCtr="0">
            <a:normAutofit/>
          </a:bodyPr>
          <a:lstStyle>
            <a:lvl1pPr lvl="0" rtl="0">
              <a:spcBef>
                <a:spcPts val="0"/>
              </a:spcBef>
              <a:spcAft>
                <a:spcPts val="0"/>
              </a:spcAft>
              <a:buSzPts val="2000"/>
              <a:buFont typeface="Fira Sans Extra Condensed Medium" panose="020B0603050000020004"/>
              <a:buNone/>
              <a:defRPr sz="2200">
                <a:solidFill>
                  <a:schemeClr val="dk1"/>
                </a:solidFill>
                <a:latin typeface="Fira Sans Extra Condensed Medium" panose="020B0603050000020004"/>
                <a:ea typeface="Fira Sans Extra Condensed Medium" panose="020B0603050000020004"/>
                <a:cs typeface="Fira Sans Extra Condensed Medium" panose="020B0603050000020004"/>
                <a:sym typeface="Fira Sans Extra Condensed Medium" panose="020B0603050000020004"/>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4" name="Google Shape;44;p13"/>
          <p:cNvSpPr txBox="1">
            <a:spLocks noGrp="1"/>
          </p:cNvSpPr>
          <p:nvPr>
            <p:ph type="subTitle" idx="3"/>
          </p:nvPr>
        </p:nvSpPr>
        <p:spPr>
          <a:xfrm>
            <a:off x="1690900" y="1499650"/>
            <a:ext cx="2510400" cy="572700"/>
          </a:xfrm>
          <a:prstGeom prst="rect">
            <a:avLst/>
          </a:prstGeom>
        </p:spPr>
        <p:txBody>
          <a:bodyPr spcFirstLastPara="1" wrap="square" lIns="91425" tIns="91425" rIns="91425" bIns="91425" anchor="ctr" anchorCtr="0">
            <a:normAutofit/>
          </a:bodyPr>
          <a:lstStyle>
            <a:lvl1pPr lvl="0" rtl="0">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5" name="Google Shape;45;p13"/>
          <p:cNvSpPr txBox="1">
            <a:spLocks noGrp="1"/>
          </p:cNvSpPr>
          <p:nvPr>
            <p:ph type="title" idx="4" hasCustomPrompt="1"/>
          </p:nvPr>
        </p:nvSpPr>
        <p:spPr>
          <a:xfrm>
            <a:off x="804025" y="2337485"/>
            <a:ext cx="734400" cy="7305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ctr" anchorCtr="0">
            <a:normAutofit/>
          </a:bodyPr>
          <a:lstStyle>
            <a:lvl1pPr lvl="0" algn="ctr" rtl="0">
              <a:spcBef>
                <a:spcPts val="0"/>
              </a:spcBef>
              <a:spcAft>
                <a:spcPts val="0"/>
              </a:spcAft>
              <a:buSzPts val="2000"/>
              <a:buNone/>
              <a:defRPr sz="3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46" name="Google Shape;46;p13"/>
          <p:cNvSpPr txBox="1">
            <a:spLocks noGrp="1"/>
          </p:cNvSpPr>
          <p:nvPr>
            <p:ph type="subTitle" idx="5"/>
          </p:nvPr>
        </p:nvSpPr>
        <p:spPr>
          <a:xfrm>
            <a:off x="1690899" y="2245488"/>
            <a:ext cx="2510400" cy="375300"/>
          </a:xfrm>
          <a:prstGeom prst="rect">
            <a:avLst/>
          </a:prstGeom>
        </p:spPr>
        <p:txBody>
          <a:bodyPr spcFirstLastPara="1" wrap="square" lIns="91425" tIns="91425" rIns="91425" bIns="91425" anchor="ctr" anchorCtr="0">
            <a:normAutofit/>
          </a:bodyPr>
          <a:lstStyle>
            <a:lvl1pPr lvl="0" rtl="0">
              <a:spcBef>
                <a:spcPts val="0"/>
              </a:spcBef>
              <a:spcAft>
                <a:spcPts val="0"/>
              </a:spcAft>
              <a:buSzPts val="2000"/>
              <a:buFont typeface="Fira Sans Extra Condensed Medium" panose="020B0603050000020004"/>
              <a:buNone/>
              <a:defRPr sz="2200">
                <a:solidFill>
                  <a:schemeClr val="dk1"/>
                </a:solidFill>
                <a:latin typeface="Fira Sans Extra Condensed Medium" panose="020B0603050000020004"/>
                <a:ea typeface="Fira Sans Extra Condensed Medium" panose="020B0603050000020004"/>
                <a:cs typeface="Fira Sans Extra Condensed Medium" panose="020B0603050000020004"/>
                <a:sym typeface="Fira Sans Extra Condensed Medium" panose="020B0603050000020004"/>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7" name="Google Shape;47;p13"/>
          <p:cNvSpPr txBox="1">
            <a:spLocks noGrp="1"/>
          </p:cNvSpPr>
          <p:nvPr>
            <p:ph type="subTitle" idx="6"/>
          </p:nvPr>
        </p:nvSpPr>
        <p:spPr>
          <a:xfrm>
            <a:off x="1690900" y="2578863"/>
            <a:ext cx="2510400" cy="572700"/>
          </a:xfrm>
          <a:prstGeom prst="rect">
            <a:avLst/>
          </a:prstGeom>
        </p:spPr>
        <p:txBody>
          <a:bodyPr spcFirstLastPara="1" wrap="square" lIns="91425" tIns="91425" rIns="91425" bIns="91425" anchor="ctr" anchorCtr="0">
            <a:normAutofit/>
          </a:bodyPr>
          <a:lstStyle>
            <a:lvl1pPr lvl="0" rtl="0">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8" name="Google Shape;48;p13"/>
          <p:cNvSpPr txBox="1">
            <a:spLocks noGrp="1"/>
          </p:cNvSpPr>
          <p:nvPr>
            <p:ph type="title" idx="7" hasCustomPrompt="1"/>
          </p:nvPr>
        </p:nvSpPr>
        <p:spPr>
          <a:xfrm>
            <a:off x="804025" y="3413010"/>
            <a:ext cx="734400" cy="7305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ctr" anchorCtr="0">
            <a:normAutofit/>
          </a:bodyPr>
          <a:lstStyle>
            <a:lvl1pPr lvl="0" algn="ctr" rtl="0">
              <a:spcBef>
                <a:spcPts val="0"/>
              </a:spcBef>
              <a:spcAft>
                <a:spcPts val="0"/>
              </a:spcAft>
              <a:buSzPts val="2000"/>
              <a:buNone/>
              <a:defRPr sz="3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49" name="Google Shape;49;p13"/>
          <p:cNvSpPr txBox="1">
            <a:spLocks noGrp="1"/>
          </p:cNvSpPr>
          <p:nvPr>
            <p:ph type="subTitle" idx="8"/>
          </p:nvPr>
        </p:nvSpPr>
        <p:spPr>
          <a:xfrm>
            <a:off x="1690899" y="3321013"/>
            <a:ext cx="2510400" cy="375300"/>
          </a:xfrm>
          <a:prstGeom prst="rect">
            <a:avLst/>
          </a:prstGeom>
        </p:spPr>
        <p:txBody>
          <a:bodyPr spcFirstLastPara="1" wrap="square" lIns="91425" tIns="91425" rIns="91425" bIns="91425" anchor="ctr" anchorCtr="0">
            <a:normAutofit/>
          </a:bodyPr>
          <a:lstStyle>
            <a:lvl1pPr lvl="0" rtl="0">
              <a:spcBef>
                <a:spcPts val="0"/>
              </a:spcBef>
              <a:spcAft>
                <a:spcPts val="0"/>
              </a:spcAft>
              <a:buSzPts val="2000"/>
              <a:buFont typeface="Fira Sans Extra Condensed Medium" panose="020B0603050000020004"/>
              <a:buNone/>
              <a:defRPr sz="2200">
                <a:solidFill>
                  <a:schemeClr val="dk1"/>
                </a:solidFill>
                <a:latin typeface="Fira Sans Extra Condensed Medium" panose="020B0603050000020004"/>
                <a:ea typeface="Fira Sans Extra Condensed Medium" panose="020B0603050000020004"/>
                <a:cs typeface="Fira Sans Extra Condensed Medium" panose="020B0603050000020004"/>
                <a:sym typeface="Fira Sans Extra Condensed Medium" panose="020B0603050000020004"/>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0" name="Google Shape;50;p13"/>
          <p:cNvSpPr txBox="1">
            <a:spLocks noGrp="1"/>
          </p:cNvSpPr>
          <p:nvPr>
            <p:ph type="subTitle" idx="9"/>
          </p:nvPr>
        </p:nvSpPr>
        <p:spPr>
          <a:xfrm>
            <a:off x="1690900" y="3654400"/>
            <a:ext cx="2510400" cy="572700"/>
          </a:xfrm>
          <a:prstGeom prst="rect">
            <a:avLst/>
          </a:prstGeom>
        </p:spPr>
        <p:txBody>
          <a:bodyPr spcFirstLastPara="1" wrap="square" lIns="91425" tIns="91425" rIns="91425" bIns="91425" anchor="ctr" anchorCtr="0">
            <a:normAutofit/>
          </a:bodyPr>
          <a:lstStyle>
            <a:lvl1pPr lvl="0" rtl="0">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1" name="Google Shape;51;p13"/>
          <p:cNvSpPr txBox="1">
            <a:spLocks noGrp="1"/>
          </p:cNvSpPr>
          <p:nvPr>
            <p:ph type="title" idx="13" hasCustomPrompt="1"/>
          </p:nvPr>
        </p:nvSpPr>
        <p:spPr>
          <a:xfrm>
            <a:off x="4942700" y="1254598"/>
            <a:ext cx="734400" cy="7305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ctr" anchorCtr="0">
            <a:normAutofit/>
          </a:bodyPr>
          <a:lstStyle>
            <a:lvl1pPr lvl="0" algn="ctr" rtl="0">
              <a:spcBef>
                <a:spcPts val="0"/>
              </a:spcBef>
              <a:spcAft>
                <a:spcPts val="0"/>
              </a:spcAft>
              <a:buSzPts val="2000"/>
              <a:buNone/>
              <a:defRPr sz="3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52" name="Google Shape;52;p13"/>
          <p:cNvSpPr txBox="1">
            <a:spLocks noGrp="1"/>
          </p:cNvSpPr>
          <p:nvPr>
            <p:ph type="subTitle" idx="14"/>
          </p:nvPr>
        </p:nvSpPr>
        <p:spPr>
          <a:xfrm>
            <a:off x="5829574" y="1162600"/>
            <a:ext cx="2510400" cy="375300"/>
          </a:xfrm>
          <a:prstGeom prst="rect">
            <a:avLst/>
          </a:prstGeom>
        </p:spPr>
        <p:txBody>
          <a:bodyPr spcFirstLastPara="1" wrap="square" lIns="91425" tIns="91425" rIns="91425" bIns="91425" anchor="ctr" anchorCtr="0">
            <a:normAutofit/>
          </a:bodyPr>
          <a:lstStyle>
            <a:lvl1pPr lvl="0" rtl="0">
              <a:spcBef>
                <a:spcPts val="0"/>
              </a:spcBef>
              <a:spcAft>
                <a:spcPts val="0"/>
              </a:spcAft>
              <a:buSzPts val="2000"/>
              <a:buFont typeface="Fira Sans Extra Condensed Medium" panose="020B0603050000020004"/>
              <a:buNone/>
              <a:defRPr sz="2200">
                <a:solidFill>
                  <a:schemeClr val="dk1"/>
                </a:solidFill>
                <a:latin typeface="Fira Sans Extra Condensed Medium" panose="020B0603050000020004"/>
                <a:ea typeface="Fira Sans Extra Condensed Medium" panose="020B0603050000020004"/>
                <a:cs typeface="Fira Sans Extra Condensed Medium" panose="020B0603050000020004"/>
                <a:sym typeface="Fira Sans Extra Condensed Medium" panose="020B0603050000020004"/>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3" name="Google Shape;53;p13"/>
          <p:cNvSpPr txBox="1">
            <a:spLocks noGrp="1"/>
          </p:cNvSpPr>
          <p:nvPr>
            <p:ph type="subTitle" idx="15"/>
          </p:nvPr>
        </p:nvSpPr>
        <p:spPr>
          <a:xfrm>
            <a:off x="5829575" y="1495975"/>
            <a:ext cx="2510400" cy="572700"/>
          </a:xfrm>
          <a:prstGeom prst="rect">
            <a:avLst/>
          </a:prstGeom>
        </p:spPr>
        <p:txBody>
          <a:bodyPr spcFirstLastPara="1" wrap="square" lIns="91425" tIns="91425" rIns="91425" bIns="91425" anchor="ctr" anchorCtr="0">
            <a:normAutofit/>
          </a:bodyPr>
          <a:lstStyle>
            <a:lvl1pPr lvl="0" rtl="0">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4" name="Google Shape;54;p13"/>
          <p:cNvSpPr txBox="1">
            <a:spLocks noGrp="1"/>
          </p:cNvSpPr>
          <p:nvPr>
            <p:ph type="title" idx="16" hasCustomPrompt="1"/>
          </p:nvPr>
        </p:nvSpPr>
        <p:spPr>
          <a:xfrm>
            <a:off x="4942700" y="2333810"/>
            <a:ext cx="734400" cy="7305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ctr" anchorCtr="0">
            <a:normAutofit/>
          </a:bodyPr>
          <a:lstStyle>
            <a:lvl1pPr lvl="0" algn="ctr" rtl="0">
              <a:spcBef>
                <a:spcPts val="0"/>
              </a:spcBef>
              <a:spcAft>
                <a:spcPts val="0"/>
              </a:spcAft>
              <a:buSzPts val="2000"/>
              <a:buNone/>
              <a:defRPr sz="3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55" name="Google Shape;55;p13"/>
          <p:cNvSpPr txBox="1">
            <a:spLocks noGrp="1"/>
          </p:cNvSpPr>
          <p:nvPr>
            <p:ph type="subTitle" idx="17"/>
          </p:nvPr>
        </p:nvSpPr>
        <p:spPr>
          <a:xfrm>
            <a:off x="5829574" y="2241813"/>
            <a:ext cx="2510400" cy="375300"/>
          </a:xfrm>
          <a:prstGeom prst="rect">
            <a:avLst/>
          </a:prstGeom>
        </p:spPr>
        <p:txBody>
          <a:bodyPr spcFirstLastPara="1" wrap="square" lIns="91425" tIns="91425" rIns="91425" bIns="91425" anchor="ctr" anchorCtr="0">
            <a:normAutofit/>
          </a:bodyPr>
          <a:lstStyle>
            <a:lvl1pPr lvl="0" rtl="0">
              <a:spcBef>
                <a:spcPts val="0"/>
              </a:spcBef>
              <a:spcAft>
                <a:spcPts val="0"/>
              </a:spcAft>
              <a:buSzPts val="2000"/>
              <a:buFont typeface="Fira Sans Extra Condensed Medium" panose="020B0603050000020004"/>
              <a:buNone/>
              <a:defRPr sz="2200">
                <a:solidFill>
                  <a:schemeClr val="dk1"/>
                </a:solidFill>
                <a:latin typeface="Fira Sans Extra Condensed Medium" panose="020B0603050000020004"/>
                <a:ea typeface="Fira Sans Extra Condensed Medium" panose="020B0603050000020004"/>
                <a:cs typeface="Fira Sans Extra Condensed Medium" panose="020B0603050000020004"/>
                <a:sym typeface="Fira Sans Extra Condensed Medium" panose="020B0603050000020004"/>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6" name="Google Shape;56;p13"/>
          <p:cNvSpPr txBox="1">
            <a:spLocks noGrp="1"/>
          </p:cNvSpPr>
          <p:nvPr>
            <p:ph type="subTitle" idx="18"/>
          </p:nvPr>
        </p:nvSpPr>
        <p:spPr>
          <a:xfrm>
            <a:off x="5829575" y="2575188"/>
            <a:ext cx="2510400" cy="572700"/>
          </a:xfrm>
          <a:prstGeom prst="rect">
            <a:avLst/>
          </a:prstGeom>
        </p:spPr>
        <p:txBody>
          <a:bodyPr spcFirstLastPara="1" wrap="square" lIns="91425" tIns="91425" rIns="91425" bIns="91425" anchor="ctr" anchorCtr="0">
            <a:normAutofit/>
          </a:bodyPr>
          <a:lstStyle>
            <a:lvl1pPr lvl="0" rtl="0">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7" name="Google Shape;57;p13"/>
          <p:cNvSpPr txBox="1">
            <a:spLocks noGrp="1"/>
          </p:cNvSpPr>
          <p:nvPr>
            <p:ph type="title" idx="19" hasCustomPrompt="1"/>
          </p:nvPr>
        </p:nvSpPr>
        <p:spPr>
          <a:xfrm>
            <a:off x="4942700" y="3409348"/>
            <a:ext cx="734400" cy="7305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ctr" anchorCtr="0">
            <a:normAutofit/>
          </a:bodyPr>
          <a:lstStyle>
            <a:lvl1pPr lvl="0" algn="ctr" rtl="0">
              <a:spcBef>
                <a:spcPts val="0"/>
              </a:spcBef>
              <a:spcAft>
                <a:spcPts val="0"/>
              </a:spcAft>
              <a:buSzPts val="2000"/>
              <a:buNone/>
              <a:defRPr sz="3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58" name="Google Shape;58;p13"/>
          <p:cNvSpPr txBox="1">
            <a:spLocks noGrp="1"/>
          </p:cNvSpPr>
          <p:nvPr>
            <p:ph type="subTitle" idx="20"/>
          </p:nvPr>
        </p:nvSpPr>
        <p:spPr>
          <a:xfrm>
            <a:off x="5829574" y="3317350"/>
            <a:ext cx="2510400" cy="375300"/>
          </a:xfrm>
          <a:prstGeom prst="rect">
            <a:avLst/>
          </a:prstGeom>
        </p:spPr>
        <p:txBody>
          <a:bodyPr spcFirstLastPara="1" wrap="square" lIns="91425" tIns="91425" rIns="91425" bIns="91425" anchor="ctr" anchorCtr="0">
            <a:normAutofit/>
          </a:bodyPr>
          <a:lstStyle>
            <a:lvl1pPr lvl="0" rtl="0">
              <a:spcBef>
                <a:spcPts val="0"/>
              </a:spcBef>
              <a:spcAft>
                <a:spcPts val="0"/>
              </a:spcAft>
              <a:buSzPts val="2000"/>
              <a:buFont typeface="Fira Sans Extra Condensed Medium" panose="020B0603050000020004"/>
              <a:buNone/>
              <a:defRPr sz="2200">
                <a:solidFill>
                  <a:schemeClr val="dk1"/>
                </a:solidFill>
                <a:latin typeface="Fira Sans Extra Condensed Medium" panose="020B0603050000020004"/>
                <a:ea typeface="Fira Sans Extra Condensed Medium" panose="020B0603050000020004"/>
                <a:cs typeface="Fira Sans Extra Condensed Medium" panose="020B0603050000020004"/>
                <a:sym typeface="Fira Sans Extra Condensed Medium" panose="020B0603050000020004"/>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9" name="Google Shape;59;p13"/>
          <p:cNvSpPr txBox="1">
            <a:spLocks noGrp="1"/>
          </p:cNvSpPr>
          <p:nvPr>
            <p:ph type="subTitle" idx="21"/>
          </p:nvPr>
        </p:nvSpPr>
        <p:spPr>
          <a:xfrm>
            <a:off x="5829575" y="3650725"/>
            <a:ext cx="2510400" cy="572700"/>
          </a:xfrm>
          <a:prstGeom prst="rect">
            <a:avLst/>
          </a:prstGeom>
        </p:spPr>
        <p:txBody>
          <a:bodyPr spcFirstLastPara="1" wrap="square" lIns="91425" tIns="91425" rIns="91425" bIns="91425" anchor="ctr" anchorCtr="0">
            <a:normAutofit/>
          </a:bodyPr>
          <a:lstStyle>
            <a:lvl1pPr lvl="0" rtl="0">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matchingName="Title slide">
  <p:cSld name="TITLE">
    <p:spTree>
      <p:nvGrpSpPr>
        <p:cNvPr id="1" name="Shape 63"/>
        <p:cNvGrpSpPr/>
        <p:nvPr/>
      </p:nvGrpSpPr>
      <p:grpSpPr>
        <a:xfrm>
          <a:off x="0" y="0"/>
          <a:ext cx="0" cy="0"/>
          <a:chOff x="0" y="0"/>
          <a:chExt cx="0" cy="0"/>
        </a:xfrm>
      </p:grpSpPr>
      <p:sp>
        <p:nvSpPr>
          <p:cNvPr id="64" name="Google Shape;64;p15"/>
          <p:cNvSpPr txBox="1">
            <a:spLocks noGrp="1"/>
          </p:cNvSpPr>
          <p:nvPr>
            <p:ph type="ctrTitle"/>
          </p:nvPr>
        </p:nvSpPr>
        <p:spPr>
          <a:xfrm>
            <a:off x="1306625" y="1131100"/>
            <a:ext cx="4900200" cy="2026800"/>
          </a:xfrm>
          <a:prstGeom prst="rect">
            <a:avLst/>
          </a:prstGeom>
        </p:spPr>
        <p:txBody>
          <a:bodyPr spcFirstLastPara="1" wrap="square" lIns="91425" tIns="91425" rIns="91425" bIns="91425" anchor="ctr" anchorCtr="0">
            <a:normAutofit/>
          </a:bodyPr>
          <a:lstStyle>
            <a:lvl1pPr lvl="0" rtl="0">
              <a:spcBef>
                <a:spcPts val="0"/>
              </a:spcBef>
              <a:spcAft>
                <a:spcPts val="0"/>
              </a:spcAft>
              <a:buSzPts val="5200"/>
              <a:buNone/>
              <a:defRPr sz="8500" b="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p:txBody>
      </p:sp>
      <p:sp>
        <p:nvSpPr>
          <p:cNvPr id="65" name="Google Shape;65;p15"/>
          <p:cNvSpPr txBox="1">
            <a:spLocks noGrp="1"/>
          </p:cNvSpPr>
          <p:nvPr>
            <p:ph type="subTitle" idx="1"/>
          </p:nvPr>
        </p:nvSpPr>
        <p:spPr>
          <a:xfrm>
            <a:off x="1305950" y="3825600"/>
            <a:ext cx="4304100" cy="342000"/>
          </a:xfrm>
          <a:prstGeom prst="rect">
            <a:avLst/>
          </a:prstGeom>
        </p:spPr>
        <p:txBody>
          <a:bodyPr spcFirstLastPara="1" wrap="square" lIns="91425" tIns="91425" rIns="91425" bIns="91425" anchor="ctr" anchorCtr="0">
            <a:normAutofit/>
          </a:bodyPr>
          <a:lstStyle>
            <a:lvl1pPr lvl="0" rtl="0">
              <a:lnSpc>
                <a:spcPct val="100000"/>
              </a:lnSpc>
              <a:spcBef>
                <a:spcPts val="0"/>
              </a:spcBef>
              <a:spcAft>
                <a:spcPts val="0"/>
              </a:spcAft>
              <a:buSzPts val="2800"/>
              <a:buNone/>
              <a:defRPr>
                <a:solidFill>
                  <a:schemeClr val="dk1"/>
                </a:solidFill>
                <a:latin typeface="Barlow" panose="00000500000000000000"/>
                <a:ea typeface="Barlow" panose="00000500000000000000"/>
                <a:cs typeface="Barlow" panose="00000500000000000000"/>
                <a:sym typeface="Barlow" panose="00000500000000000000"/>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matchingName="Section header">
  <p:cSld name="SECTION_HEADER">
    <p:spTree>
      <p:nvGrpSpPr>
        <p:cNvPr id="1" name="Shape 66"/>
        <p:cNvGrpSpPr/>
        <p:nvPr/>
      </p:nvGrpSpPr>
      <p:grpSpPr>
        <a:xfrm>
          <a:off x="0" y="0"/>
          <a:ext cx="0" cy="0"/>
          <a:chOff x="0" y="0"/>
          <a:chExt cx="0" cy="0"/>
        </a:xfrm>
      </p:grpSpPr>
      <p:sp>
        <p:nvSpPr>
          <p:cNvPr id="67" name="Google Shape;67;p16"/>
          <p:cNvSpPr txBox="1">
            <a:spLocks noGrp="1"/>
          </p:cNvSpPr>
          <p:nvPr>
            <p:ph type="title"/>
          </p:nvPr>
        </p:nvSpPr>
        <p:spPr>
          <a:xfrm>
            <a:off x="3258875" y="1328428"/>
            <a:ext cx="3949800" cy="1636500"/>
          </a:xfrm>
          <a:prstGeom prst="rect">
            <a:avLst/>
          </a:prstGeom>
        </p:spPr>
        <p:txBody>
          <a:bodyPr spcFirstLastPara="1" wrap="square" lIns="91425" tIns="91425" rIns="91425" bIns="91425" anchor="ctr" anchorCtr="0">
            <a:normAutofit/>
          </a:bodyPr>
          <a:lstStyle>
            <a:lvl1pPr lvl="0" rtl="0">
              <a:spcBef>
                <a:spcPts val="0"/>
              </a:spcBef>
              <a:spcAft>
                <a:spcPts val="0"/>
              </a:spcAft>
              <a:buSzPts val="3600"/>
              <a:buNone/>
              <a:defRPr sz="5700" b="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p:txBody>
      </p:sp>
      <p:sp>
        <p:nvSpPr>
          <p:cNvPr id="68" name="Google Shape;68;p16"/>
          <p:cNvSpPr txBox="1">
            <a:spLocks noGrp="1"/>
          </p:cNvSpPr>
          <p:nvPr>
            <p:ph type="title" idx="2" hasCustomPrompt="1"/>
          </p:nvPr>
        </p:nvSpPr>
        <p:spPr>
          <a:xfrm>
            <a:off x="1729035" y="1849383"/>
            <a:ext cx="1243500" cy="594600"/>
          </a:xfrm>
          <a:prstGeom prst="rect">
            <a:avLst/>
          </a:prstGeom>
          <a:noFill/>
          <a:ln>
            <a:noFill/>
          </a:ln>
        </p:spPr>
        <p:txBody>
          <a:bodyPr spcFirstLastPara="1" wrap="square" lIns="91425" tIns="91425" rIns="91425" bIns="91425" anchor="ctr" anchorCtr="0">
            <a:normAutofit/>
          </a:bodyPr>
          <a:lstStyle>
            <a:lvl1pPr lvl="0" algn="ctr" rtl="0">
              <a:spcBef>
                <a:spcPts val="0"/>
              </a:spcBef>
              <a:spcAft>
                <a:spcPts val="0"/>
              </a:spcAft>
              <a:buSzPts val="2000"/>
              <a:buNone/>
              <a:defRPr sz="6000" b="0">
                <a:solidFill>
                  <a:schemeClr val="dk2"/>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69" name="Google Shape;69;p16"/>
          <p:cNvSpPr txBox="1">
            <a:spLocks noGrp="1"/>
          </p:cNvSpPr>
          <p:nvPr>
            <p:ph type="subTitle" idx="1"/>
          </p:nvPr>
        </p:nvSpPr>
        <p:spPr>
          <a:xfrm>
            <a:off x="1472725" y="3767203"/>
            <a:ext cx="5992200" cy="4467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matchingName="Title and body">
  <p:cSld name="TITLE_AND_BODY">
    <p:spTree>
      <p:nvGrpSpPr>
        <p:cNvPr id="1" name="Shape 70"/>
        <p:cNvGrpSpPr/>
        <p:nvPr/>
      </p:nvGrpSpPr>
      <p:grpSpPr>
        <a:xfrm>
          <a:off x="0" y="0"/>
          <a:ext cx="0" cy="0"/>
          <a:chOff x="0" y="0"/>
          <a:chExt cx="0" cy="0"/>
        </a:xfrm>
      </p:grpSpPr>
      <p:sp>
        <p:nvSpPr>
          <p:cNvPr id="71" name="Google Shape;71;p17"/>
          <p:cNvSpPr/>
          <p:nvPr/>
        </p:nvSpPr>
        <p:spPr>
          <a:xfrm>
            <a:off x="288425" y="212950"/>
            <a:ext cx="8567204" cy="4717573"/>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AF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 name="Google Shape;72;p17"/>
          <p:cNvSpPr txBox="1">
            <a:spLocks noGrp="1"/>
          </p:cNvSpPr>
          <p:nvPr>
            <p:ph type="title"/>
          </p:nvPr>
        </p:nvSpPr>
        <p:spPr>
          <a:xfrm>
            <a:off x="818100" y="537175"/>
            <a:ext cx="75111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b="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p:txBody>
      </p:sp>
      <p:sp>
        <p:nvSpPr>
          <p:cNvPr id="73" name="Google Shape;73;p17"/>
          <p:cNvSpPr txBox="1">
            <a:spLocks noGrp="1"/>
          </p:cNvSpPr>
          <p:nvPr>
            <p:ph type="body" idx="1"/>
          </p:nvPr>
        </p:nvSpPr>
        <p:spPr>
          <a:xfrm>
            <a:off x="818100" y="1160975"/>
            <a:ext cx="7511100" cy="3447600"/>
          </a:xfrm>
          <a:prstGeom prst="rect">
            <a:avLst/>
          </a:prstGeom>
        </p:spPr>
        <p:txBody>
          <a:bodyPr spcFirstLastPara="1" wrap="square" lIns="91425" tIns="91425" rIns="91425" bIns="91425" anchor="t" anchorCtr="0">
            <a:noAutofit/>
          </a:bodyPr>
          <a:lstStyle>
            <a:lvl1pPr marL="457200" lvl="0" indent="-342900" rtl="0">
              <a:lnSpc>
                <a:spcPct val="100000"/>
              </a:lnSpc>
              <a:spcBef>
                <a:spcPts val="0"/>
              </a:spcBef>
              <a:spcAft>
                <a:spcPts val="0"/>
              </a:spcAft>
              <a:buSzPts val="1800"/>
              <a:buAutoNum type="arabicPeriod"/>
              <a:defRPr sz="1200"/>
            </a:lvl1pPr>
            <a:lvl2pPr marL="914400" lvl="1" indent="-317500" rtl="0">
              <a:spcBef>
                <a:spcPts val="0"/>
              </a:spcBef>
              <a:spcAft>
                <a:spcPts val="0"/>
              </a:spcAft>
              <a:buSzPts val="1400"/>
              <a:buAutoNum type="alphaLcPeriod"/>
              <a:defRPr/>
            </a:lvl2pPr>
            <a:lvl3pPr marL="1371600" lvl="2" indent="-317500" rtl="0">
              <a:spcBef>
                <a:spcPts val="0"/>
              </a:spcBef>
              <a:spcAft>
                <a:spcPts val="0"/>
              </a:spcAft>
              <a:buSzPts val="1400"/>
              <a:buAutoNum type="romanLcPeriod"/>
              <a:defRPr/>
            </a:lvl3pPr>
            <a:lvl4pPr marL="1828800" lvl="3" indent="-317500" rtl="0">
              <a:spcBef>
                <a:spcPts val="0"/>
              </a:spcBef>
              <a:spcAft>
                <a:spcPts val="0"/>
              </a:spcAft>
              <a:buSzPts val="1400"/>
              <a:buAutoNum type="arabicPeriod"/>
              <a:defRPr/>
            </a:lvl4pPr>
            <a:lvl5pPr marL="2286000" lvl="4" indent="-317500" rtl="0">
              <a:spcBef>
                <a:spcPts val="0"/>
              </a:spcBef>
              <a:spcAft>
                <a:spcPts val="0"/>
              </a:spcAft>
              <a:buSzPts val="1400"/>
              <a:buAutoNum type="alphaLcPeriod"/>
              <a:defRPr/>
            </a:lvl5pPr>
            <a:lvl6pPr marL="2743200" lvl="5" indent="-317500" rtl="0">
              <a:spcBef>
                <a:spcPts val="0"/>
              </a:spcBef>
              <a:spcAft>
                <a:spcPts val="0"/>
              </a:spcAft>
              <a:buSzPts val="1400"/>
              <a:buAutoNum type="romanLcPeriod"/>
              <a:defRPr/>
            </a:lvl6pPr>
            <a:lvl7pPr marL="3200400" lvl="6" indent="-317500" rtl="0">
              <a:spcBef>
                <a:spcPts val="0"/>
              </a:spcBef>
              <a:spcAft>
                <a:spcPts val="0"/>
              </a:spcAft>
              <a:buSzPts val="1400"/>
              <a:buAutoNum type="arabicPeriod"/>
              <a:defRPr/>
            </a:lvl7pPr>
            <a:lvl8pPr marL="3657600" lvl="7" indent="-317500" rtl="0">
              <a:spcBef>
                <a:spcPts val="0"/>
              </a:spcBef>
              <a:spcAft>
                <a:spcPts val="0"/>
              </a:spcAft>
              <a:buSzPts val="1400"/>
              <a:buAutoNum type="alphaLcPeriod"/>
              <a:defRPr/>
            </a:lvl8pPr>
            <a:lvl9pPr marL="4114800" lvl="8" indent="-317500" rtl="0">
              <a:spcBef>
                <a:spcPts val="0"/>
              </a:spcBef>
              <a:spcAft>
                <a:spcPts val="0"/>
              </a:spcAft>
              <a:buSzPts val="1400"/>
              <a:buAutoNum type="romanLcPeriod"/>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ColTx" matchingName="Title and two columns">
  <p:cSld name="TITLE_AND_TWO_COLUMNS">
    <p:spTree>
      <p:nvGrpSpPr>
        <p:cNvPr id="1" name="Shape 74"/>
        <p:cNvGrpSpPr/>
        <p:nvPr/>
      </p:nvGrpSpPr>
      <p:grpSpPr>
        <a:xfrm>
          <a:off x="0" y="0"/>
          <a:ext cx="0" cy="0"/>
          <a:chOff x="0" y="0"/>
          <a:chExt cx="0" cy="0"/>
        </a:xfrm>
      </p:grpSpPr>
      <p:sp>
        <p:nvSpPr>
          <p:cNvPr id="75" name="Google Shape;75;p18"/>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p:txBody>
      </p:sp>
      <p:sp>
        <p:nvSpPr>
          <p:cNvPr id="76" name="Google Shape;76;p18"/>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p:txBody>
      </p:sp>
      <p:sp>
        <p:nvSpPr>
          <p:cNvPr id="77" name="Google Shape;77;p18"/>
          <p:cNvSpPr txBox="1">
            <a:spLocks noGrp="1"/>
          </p:cNvSpPr>
          <p:nvPr>
            <p:ph type="title"/>
          </p:nvPr>
        </p:nvSpPr>
        <p:spPr>
          <a:xfrm>
            <a:off x="716626" y="537183"/>
            <a:ext cx="7714200" cy="5727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3500"/>
              <a:buNone/>
              <a:defRPr>
                <a:solidFill>
                  <a:srgbClr val="000000"/>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matchingName="Title only">
  <p:cSld name="TITLE_ONLY">
    <p:spTree>
      <p:nvGrpSpPr>
        <p:cNvPr id="1" name="Shape 78"/>
        <p:cNvGrpSpPr/>
        <p:nvPr/>
      </p:nvGrpSpPr>
      <p:grpSpPr>
        <a:xfrm>
          <a:off x="0" y="0"/>
          <a:ext cx="0" cy="0"/>
          <a:chOff x="0" y="0"/>
          <a:chExt cx="0" cy="0"/>
        </a:xfrm>
      </p:grpSpPr>
      <p:pic>
        <p:nvPicPr>
          <p:cNvPr id="79" name="Google Shape;79;p19"/>
          <p:cNvPicPr preferRelativeResize="0"/>
          <p:nvPr/>
        </p:nvPicPr>
        <p:blipFill rotWithShape="1">
          <a:blip r:embed="rId2"/>
          <a:srcRect b="11816"/>
          <a:stretch>
            <a:fillRect/>
          </a:stretch>
        </p:blipFill>
        <p:spPr>
          <a:xfrm>
            <a:off x="6495575" y="-78450"/>
            <a:ext cx="3262251" cy="1235900"/>
          </a:xfrm>
          <a:prstGeom prst="rect">
            <a:avLst/>
          </a:prstGeom>
          <a:noFill/>
          <a:ln>
            <a:noFill/>
          </a:ln>
        </p:spPr>
      </p:pic>
      <p:sp>
        <p:nvSpPr>
          <p:cNvPr id="80" name="Google Shape;80;p19"/>
          <p:cNvSpPr txBox="1">
            <a:spLocks noGrp="1"/>
          </p:cNvSpPr>
          <p:nvPr>
            <p:ph type="title"/>
          </p:nvPr>
        </p:nvSpPr>
        <p:spPr>
          <a:xfrm>
            <a:off x="716626" y="537183"/>
            <a:ext cx="7714200" cy="5727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3500"/>
              <a:buNone/>
              <a:defRPr b="0">
                <a:solidFill>
                  <a:srgbClr val="000000"/>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p:txBody>
      </p:sp>
      <p:sp>
        <p:nvSpPr>
          <p:cNvPr id="81" name="Google Shape;81;p19"/>
          <p:cNvSpPr/>
          <p:nvPr/>
        </p:nvSpPr>
        <p:spPr>
          <a:xfrm>
            <a:off x="288425" y="212950"/>
            <a:ext cx="8567204" cy="4717573"/>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AF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82"/>
        <p:cNvGrpSpPr/>
        <p:nvPr/>
      </p:nvGrpSpPr>
      <p:grpSpPr>
        <a:xfrm>
          <a:off x="0" y="0"/>
          <a:ext cx="0" cy="0"/>
          <a:chOff x="0" y="0"/>
          <a:chExt cx="0" cy="0"/>
        </a:xfrm>
      </p:grpSpPr>
      <p:sp>
        <p:nvSpPr>
          <p:cNvPr id="83" name="Google Shape;83;p20"/>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p:txBody>
      </p:sp>
      <p:sp>
        <p:nvSpPr>
          <p:cNvPr id="84" name="Google Shape;84;p20"/>
          <p:cNvSpPr txBox="1">
            <a:spLocks noGrp="1"/>
          </p:cNvSpPr>
          <p:nvPr>
            <p:ph type="title"/>
          </p:nvPr>
        </p:nvSpPr>
        <p:spPr>
          <a:xfrm>
            <a:off x="716626" y="537183"/>
            <a:ext cx="7714200" cy="5727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3500"/>
              <a:buNone/>
              <a:defRPr>
                <a:solidFill>
                  <a:srgbClr val="000000"/>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5"/>
        <p:cNvGrpSpPr/>
        <p:nvPr/>
      </p:nvGrpSpPr>
      <p:grpSpPr>
        <a:xfrm>
          <a:off x="0" y="0"/>
          <a:ext cx="0" cy="0"/>
          <a:chOff x="0" y="0"/>
          <a:chExt cx="0" cy="0"/>
        </a:xfrm>
      </p:grpSpPr>
      <p:sp>
        <p:nvSpPr>
          <p:cNvPr id="86" name="Google Shape;86;p21"/>
          <p:cNvSpPr txBox="1">
            <a:spLocks noGrp="1"/>
          </p:cNvSpPr>
          <p:nvPr>
            <p:ph type="title"/>
          </p:nvPr>
        </p:nvSpPr>
        <p:spPr>
          <a:xfrm>
            <a:off x="1388100" y="539500"/>
            <a:ext cx="6367800" cy="40689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matchingName="Section header">
  <p:cSld name="SECTION_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723900" y="2488827"/>
            <a:ext cx="76962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3" name="Google Shape;13;p3"/>
          <p:cNvSpPr txBox="1">
            <a:spLocks noGrp="1"/>
          </p:cNvSpPr>
          <p:nvPr>
            <p:ph type="title" idx="2" hasCustomPrompt="1"/>
          </p:nvPr>
        </p:nvSpPr>
        <p:spPr>
          <a:xfrm>
            <a:off x="3876300" y="1195329"/>
            <a:ext cx="1048500" cy="1042800"/>
          </a:xfrm>
          <a:prstGeom prst="rect">
            <a:avLst/>
          </a:prstGeom>
          <a:ln>
            <a:noFill/>
          </a:ln>
        </p:spPr>
        <p:txBody>
          <a:bodyPr spcFirstLastPara="1" wrap="square" lIns="91425" tIns="91425" rIns="91425" bIns="91425" anchor="ctr" anchorCtr="0">
            <a:normAutofit/>
          </a:bodyPr>
          <a:lstStyle>
            <a:lvl1pPr lvl="0" algn="ctr" rtl="0">
              <a:spcBef>
                <a:spcPts val="0"/>
              </a:spcBef>
              <a:spcAft>
                <a:spcPts val="0"/>
              </a:spcAft>
              <a:buSzPts val="2000"/>
              <a:buNone/>
              <a:defRPr sz="6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14" name="Google Shape;14;p3"/>
          <p:cNvSpPr txBox="1">
            <a:spLocks noGrp="1"/>
          </p:cNvSpPr>
          <p:nvPr>
            <p:ph type="subTitle" idx="1"/>
          </p:nvPr>
        </p:nvSpPr>
        <p:spPr>
          <a:xfrm>
            <a:off x="723900" y="3330625"/>
            <a:ext cx="7696200" cy="446700"/>
          </a:xfrm>
          <a:prstGeom prst="rect">
            <a:avLst/>
          </a:prstGeom>
        </p:spPr>
        <p:txBody>
          <a:bodyPr spcFirstLastPara="1" wrap="square" lIns="91425" tIns="91425" rIns="91425" bIns="91425" anchor="t" anchorCtr="0">
            <a:normAutofit/>
          </a:bodyPr>
          <a:lstStyle>
            <a:lvl1pPr lvl="0" algn="ctr">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7"/>
        <p:cNvGrpSpPr/>
        <p:nvPr/>
      </p:nvGrpSpPr>
      <p:grpSpPr>
        <a:xfrm>
          <a:off x="0" y="0"/>
          <a:ext cx="0" cy="0"/>
          <a:chOff x="0" y="0"/>
          <a:chExt cx="0" cy="0"/>
        </a:xfrm>
      </p:grpSpPr>
      <p:sp>
        <p:nvSpPr>
          <p:cNvPr id="88" name="Google Shape;88;p22"/>
          <p:cNvSpPr txBox="1">
            <a:spLocks noGrp="1"/>
          </p:cNvSpPr>
          <p:nvPr>
            <p:ph type="title"/>
          </p:nvPr>
        </p:nvSpPr>
        <p:spPr>
          <a:xfrm>
            <a:off x="713225" y="1225175"/>
            <a:ext cx="38589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p:txBody>
      </p:sp>
      <p:sp>
        <p:nvSpPr>
          <p:cNvPr id="89" name="Google Shape;89;p22"/>
          <p:cNvSpPr txBox="1">
            <a:spLocks noGrp="1"/>
          </p:cNvSpPr>
          <p:nvPr>
            <p:ph type="subTitle" idx="1"/>
          </p:nvPr>
        </p:nvSpPr>
        <p:spPr>
          <a:xfrm>
            <a:off x="713225" y="2795075"/>
            <a:ext cx="38589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p:txBody>
      </p:sp>
      <p:sp>
        <p:nvSpPr>
          <p:cNvPr id="90" name="Google Shape;90;p22"/>
          <p:cNvSpPr txBox="1">
            <a:spLocks noGrp="1"/>
          </p:cNvSpPr>
          <p:nvPr>
            <p:ph type="body" idx="2"/>
          </p:nvPr>
        </p:nvSpPr>
        <p:spPr>
          <a:xfrm>
            <a:off x="4593775" y="724200"/>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1"/>
        <p:cNvGrpSpPr/>
        <p:nvPr/>
      </p:nvGrpSpPr>
      <p:grpSpPr>
        <a:xfrm>
          <a:off x="0" y="0"/>
          <a:ext cx="0" cy="0"/>
          <a:chOff x="0" y="0"/>
          <a:chExt cx="0" cy="0"/>
        </a:xfrm>
      </p:grpSpPr>
      <p:sp>
        <p:nvSpPr>
          <p:cNvPr id="92" name="Google Shape;92;p23"/>
          <p:cNvSpPr txBox="1">
            <a:spLocks noGrp="1"/>
          </p:cNvSpPr>
          <p:nvPr>
            <p:ph type="body" idx="1"/>
          </p:nvPr>
        </p:nvSpPr>
        <p:spPr>
          <a:xfrm>
            <a:off x="713225" y="4230575"/>
            <a:ext cx="5597400" cy="3780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3"/>
        <p:cNvGrpSpPr/>
        <p:nvPr/>
      </p:nvGrpSpPr>
      <p:grpSpPr>
        <a:xfrm>
          <a:off x="0" y="0"/>
          <a:ext cx="0" cy="0"/>
          <a:chOff x="0" y="0"/>
          <a:chExt cx="0" cy="0"/>
        </a:xfrm>
      </p:grpSpPr>
      <p:sp>
        <p:nvSpPr>
          <p:cNvPr id="94" name="Google Shape;94;p24"/>
          <p:cNvSpPr txBox="1">
            <a:spLocks noGrp="1"/>
          </p:cNvSpPr>
          <p:nvPr>
            <p:ph type="title" hasCustomPrompt="1"/>
          </p:nvPr>
        </p:nvSpPr>
        <p:spPr>
          <a:xfrm>
            <a:off x="713225" y="898300"/>
            <a:ext cx="77178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95" name="Google Shape;95;p24"/>
          <p:cNvSpPr txBox="1">
            <a:spLocks noGrp="1"/>
          </p:cNvSpPr>
          <p:nvPr>
            <p:ph type="body" idx="1"/>
          </p:nvPr>
        </p:nvSpPr>
        <p:spPr>
          <a:xfrm>
            <a:off x="713225" y="2944400"/>
            <a:ext cx="77178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matchingName="Blank">
  <p:cSld name="BLANK">
    <p:bg>
      <p:bgPr>
        <a:solidFill>
          <a:srgbClr val="FFFFFF"/>
        </a:solidFill>
        <a:effectLst/>
      </p:bgPr>
    </p:bg>
    <p:spTree>
      <p:nvGrpSpPr>
        <p:cNvPr id="1" name="Shape 96"/>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97"/>
        <p:cNvGrpSpPr/>
        <p:nvPr/>
      </p:nvGrpSpPr>
      <p:grpSpPr>
        <a:xfrm>
          <a:off x="0" y="0"/>
          <a:ext cx="0" cy="0"/>
          <a:chOff x="0" y="0"/>
          <a:chExt cx="0" cy="0"/>
        </a:xfrm>
      </p:grpSpPr>
      <p:pic>
        <p:nvPicPr>
          <p:cNvPr id="98" name="Google Shape;98;p26"/>
          <p:cNvPicPr preferRelativeResize="0"/>
          <p:nvPr/>
        </p:nvPicPr>
        <p:blipFill rotWithShape="1">
          <a:blip r:embed="rId2"/>
          <a:srcRect b="11816"/>
          <a:stretch>
            <a:fillRect/>
          </a:stretch>
        </p:blipFill>
        <p:spPr>
          <a:xfrm flipH="1">
            <a:off x="-1430250" y="-434375"/>
            <a:ext cx="4355951" cy="1650250"/>
          </a:xfrm>
          <a:prstGeom prst="rect">
            <a:avLst/>
          </a:prstGeom>
          <a:noFill/>
          <a:ln>
            <a:noFill/>
          </a:ln>
        </p:spPr>
      </p:pic>
      <p:sp>
        <p:nvSpPr>
          <p:cNvPr id="99" name="Google Shape;99;p26"/>
          <p:cNvSpPr txBox="1">
            <a:spLocks noGrp="1"/>
          </p:cNvSpPr>
          <p:nvPr>
            <p:ph type="title" hasCustomPrompt="1"/>
          </p:nvPr>
        </p:nvSpPr>
        <p:spPr>
          <a:xfrm>
            <a:off x="994528" y="1486025"/>
            <a:ext cx="734400" cy="393300"/>
          </a:xfrm>
          <a:prstGeom prst="rect">
            <a:avLst/>
          </a:prstGeom>
          <a:noFill/>
          <a:ln>
            <a:noFill/>
          </a:ln>
        </p:spPr>
        <p:txBody>
          <a:bodyPr spcFirstLastPara="1" wrap="square" lIns="91425" tIns="91425" rIns="91425" bIns="91425" anchor="ctr" anchorCtr="0">
            <a:normAutofit/>
          </a:bodyPr>
          <a:lstStyle>
            <a:lvl1pPr lvl="0" algn="ctr" rtl="0">
              <a:spcBef>
                <a:spcPts val="0"/>
              </a:spcBef>
              <a:spcAft>
                <a:spcPts val="0"/>
              </a:spcAft>
              <a:buSzPts val="2000"/>
              <a:buNone/>
              <a:defRPr sz="3000" b="0">
                <a:solidFill>
                  <a:schemeClr val="dk2"/>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100" name="Google Shape;100;p26"/>
          <p:cNvSpPr txBox="1">
            <a:spLocks noGrp="1"/>
          </p:cNvSpPr>
          <p:nvPr>
            <p:ph type="subTitle" idx="1"/>
          </p:nvPr>
        </p:nvSpPr>
        <p:spPr>
          <a:xfrm>
            <a:off x="1881400" y="1231800"/>
            <a:ext cx="2586300" cy="375300"/>
          </a:xfrm>
          <a:prstGeom prst="rect">
            <a:avLst/>
          </a:prstGeom>
        </p:spPr>
        <p:txBody>
          <a:bodyPr spcFirstLastPara="1" wrap="square" lIns="91425" tIns="91425" rIns="91425" bIns="91425" anchor="ctr" anchorCtr="0">
            <a:normAutofit/>
          </a:bodyPr>
          <a:lstStyle>
            <a:lvl1pPr lvl="0" rtl="0">
              <a:lnSpc>
                <a:spcPct val="100000"/>
              </a:lnSpc>
              <a:spcBef>
                <a:spcPts val="0"/>
              </a:spcBef>
              <a:spcAft>
                <a:spcPts val="0"/>
              </a:spcAft>
              <a:buSzPts val="2500"/>
              <a:buFont typeface="Bebas Neue" panose="020B0606020202050201"/>
              <a:buNone/>
              <a:defRPr sz="2000">
                <a:solidFill>
                  <a:schemeClr val="dk1"/>
                </a:solidFill>
                <a:latin typeface="Luckiest Guy" panose="02000506000000020004"/>
                <a:ea typeface="Luckiest Guy" panose="02000506000000020004"/>
                <a:cs typeface="Luckiest Guy" panose="02000506000000020004"/>
                <a:sym typeface="Luckiest Guy" panose="02000506000000020004"/>
              </a:defRPr>
            </a:lvl1pPr>
            <a:lvl2pPr lvl="1" rtl="0">
              <a:spcBef>
                <a:spcPts val="0"/>
              </a:spcBef>
              <a:spcAft>
                <a:spcPts val="0"/>
              </a:spcAft>
              <a:buSzPts val="2500"/>
              <a:buFont typeface="Bebas Neue" panose="020B0606020202050201"/>
              <a:buNone/>
              <a:defRPr sz="2500">
                <a:latin typeface="Bebas Neue" panose="020B0606020202050201"/>
                <a:ea typeface="Bebas Neue" panose="020B0606020202050201"/>
                <a:cs typeface="Bebas Neue" panose="020B0606020202050201"/>
                <a:sym typeface="Bebas Neue" panose="020B0606020202050201"/>
              </a:defRPr>
            </a:lvl2pPr>
            <a:lvl3pPr lvl="2" rtl="0">
              <a:spcBef>
                <a:spcPts val="0"/>
              </a:spcBef>
              <a:spcAft>
                <a:spcPts val="0"/>
              </a:spcAft>
              <a:buSzPts val="2500"/>
              <a:buFont typeface="Bebas Neue" panose="020B0606020202050201"/>
              <a:buNone/>
              <a:defRPr sz="2500">
                <a:latin typeface="Bebas Neue" panose="020B0606020202050201"/>
                <a:ea typeface="Bebas Neue" panose="020B0606020202050201"/>
                <a:cs typeface="Bebas Neue" panose="020B0606020202050201"/>
                <a:sym typeface="Bebas Neue" panose="020B0606020202050201"/>
              </a:defRPr>
            </a:lvl3pPr>
            <a:lvl4pPr lvl="3" rtl="0">
              <a:spcBef>
                <a:spcPts val="0"/>
              </a:spcBef>
              <a:spcAft>
                <a:spcPts val="0"/>
              </a:spcAft>
              <a:buSzPts val="2500"/>
              <a:buFont typeface="Bebas Neue" panose="020B0606020202050201"/>
              <a:buNone/>
              <a:defRPr sz="2500">
                <a:latin typeface="Bebas Neue" panose="020B0606020202050201"/>
                <a:ea typeface="Bebas Neue" panose="020B0606020202050201"/>
                <a:cs typeface="Bebas Neue" panose="020B0606020202050201"/>
                <a:sym typeface="Bebas Neue" panose="020B0606020202050201"/>
              </a:defRPr>
            </a:lvl4pPr>
            <a:lvl5pPr lvl="4" rtl="0">
              <a:spcBef>
                <a:spcPts val="0"/>
              </a:spcBef>
              <a:spcAft>
                <a:spcPts val="0"/>
              </a:spcAft>
              <a:buSzPts val="2500"/>
              <a:buFont typeface="Bebas Neue" panose="020B0606020202050201"/>
              <a:buNone/>
              <a:defRPr sz="2500">
                <a:latin typeface="Bebas Neue" panose="020B0606020202050201"/>
                <a:ea typeface="Bebas Neue" panose="020B0606020202050201"/>
                <a:cs typeface="Bebas Neue" panose="020B0606020202050201"/>
                <a:sym typeface="Bebas Neue" panose="020B0606020202050201"/>
              </a:defRPr>
            </a:lvl5pPr>
            <a:lvl6pPr lvl="5" rtl="0">
              <a:spcBef>
                <a:spcPts val="0"/>
              </a:spcBef>
              <a:spcAft>
                <a:spcPts val="0"/>
              </a:spcAft>
              <a:buSzPts val="2500"/>
              <a:buFont typeface="Bebas Neue" panose="020B0606020202050201"/>
              <a:buNone/>
              <a:defRPr sz="2500">
                <a:latin typeface="Bebas Neue" panose="020B0606020202050201"/>
                <a:ea typeface="Bebas Neue" panose="020B0606020202050201"/>
                <a:cs typeface="Bebas Neue" panose="020B0606020202050201"/>
                <a:sym typeface="Bebas Neue" panose="020B0606020202050201"/>
              </a:defRPr>
            </a:lvl6pPr>
            <a:lvl7pPr lvl="6" rtl="0">
              <a:spcBef>
                <a:spcPts val="0"/>
              </a:spcBef>
              <a:spcAft>
                <a:spcPts val="0"/>
              </a:spcAft>
              <a:buSzPts val="2500"/>
              <a:buFont typeface="Bebas Neue" panose="020B0606020202050201"/>
              <a:buNone/>
              <a:defRPr sz="2500">
                <a:latin typeface="Bebas Neue" panose="020B0606020202050201"/>
                <a:ea typeface="Bebas Neue" panose="020B0606020202050201"/>
                <a:cs typeface="Bebas Neue" panose="020B0606020202050201"/>
                <a:sym typeface="Bebas Neue" panose="020B0606020202050201"/>
              </a:defRPr>
            </a:lvl7pPr>
            <a:lvl8pPr lvl="7" rtl="0">
              <a:spcBef>
                <a:spcPts val="0"/>
              </a:spcBef>
              <a:spcAft>
                <a:spcPts val="0"/>
              </a:spcAft>
              <a:buSzPts val="2500"/>
              <a:buFont typeface="Bebas Neue" panose="020B0606020202050201"/>
              <a:buNone/>
              <a:defRPr sz="2500">
                <a:latin typeface="Bebas Neue" panose="020B0606020202050201"/>
                <a:ea typeface="Bebas Neue" panose="020B0606020202050201"/>
                <a:cs typeface="Bebas Neue" panose="020B0606020202050201"/>
                <a:sym typeface="Bebas Neue" panose="020B0606020202050201"/>
              </a:defRPr>
            </a:lvl8pPr>
            <a:lvl9pPr lvl="8" rtl="0">
              <a:spcBef>
                <a:spcPts val="0"/>
              </a:spcBef>
              <a:spcAft>
                <a:spcPts val="0"/>
              </a:spcAft>
              <a:buSzPts val="2500"/>
              <a:buFont typeface="Bebas Neue" panose="020B0606020202050201"/>
              <a:buNone/>
              <a:defRPr sz="2500">
                <a:latin typeface="Bebas Neue" panose="020B0606020202050201"/>
                <a:ea typeface="Bebas Neue" panose="020B0606020202050201"/>
                <a:cs typeface="Bebas Neue" panose="020B0606020202050201"/>
                <a:sym typeface="Bebas Neue" panose="020B0606020202050201"/>
              </a:defRPr>
            </a:lvl9pPr>
          </a:lstStyle>
          <a:p/>
        </p:txBody>
      </p:sp>
      <p:sp>
        <p:nvSpPr>
          <p:cNvPr id="101" name="Google Shape;101;p26"/>
          <p:cNvSpPr txBox="1">
            <a:spLocks noGrp="1"/>
          </p:cNvSpPr>
          <p:nvPr>
            <p:ph type="subTitle" idx="2"/>
          </p:nvPr>
        </p:nvSpPr>
        <p:spPr>
          <a:xfrm>
            <a:off x="1881400" y="1565175"/>
            <a:ext cx="2510400" cy="5727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800"/>
              <a:buNone/>
              <a:defRPr sz="14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2" name="Google Shape;102;p26"/>
          <p:cNvSpPr txBox="1">
            <a:spLocks noGrp="1"/>
          </p:cNvSpPr>
          <p:nvPr>
            <p:ph type="title" idx="3" hasCustomPrompt="1"/>
          </p:nvPr>
        </p:nvSpPr>
        <p:spPr>
          <a:xfrm>
            <a:off x="994528" y="2565225"/>
            <a:ext cx="734400" cy="393300"/>
          </a:xfrm>
          <a:prstGeom prst="rect">
            <a:avLst/>
          </a:prstGeom>
          <a:noFill/>
          <a:ln>
            <a:noFill/>
          </a:ln>
        </p:spPr>
        <p:txBody>
          <a:bodyPr spcFirstLastPara="1" wrap="square" lIns="91425" tIns="91425" rIns="91425" bIns="91425" anchor="ctr" anchorCtr="0">
            <a:normAutofit/>
          </a:bodyPr>
          <a:lstStyle>
            <a:lvl1pPr lvl="0" algn="ctr" rtl="0">
              <a:spcBef>
                <a:spcPts val="0"/>
              </a:spcBef>
              <a:spcAft>
                <a:spcPts val="0"/>
              </a:spcAft>
              <a:buSzPts val="2000"/>
              <a:buNone/>
              <a:defRPr sz="3000" b="0">
                <a:solidFill>
                  <a:schemeClr val="dk2"/>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103" name="Google Shape;103;p26"/>
          <p:cNvSpPr txBox="1">
            <a:spLocks noGrp="1"/>
          </p:cNvSpPr>
          <p:nvPr>
            <p:ph type="subTitle" idx="4"/>
          </p:nvPr>
        </p:nvSpPr>
        <p:spPr>
          <a:xfrm>
            <a:off x="1881400" y="2311025"/>
            <a:ext cx="2586300" cy="375300"/>
          </a:xfrm>
          <a:prstGeom prst="rect">
            <a:avLst/>
          </a:prstGeom>
        </p:spPr>
        <p:txBody>
          <a:bodyPr spcFirstLastPara="1" wrap="square" lIns="91425" tIns="91425" rIns="91425" bIns="91425" anchor="ctr" anchorCtr="0">
            <a:normAutofit/>
          </a:bodyPr>
          <a:lstStyle>
            <a:lvl1pPr lvl="0" rtl="0">
              <a:lnSpc>
                <a:spcPct val="100000"/>
              </a:lnSpc>
              <a:spcBef>
                <a:spcPts val="0"/>
              </a:spcBef>
              <a:spcAft>
                <a:spcPts val="0"/>
              </a:spcAft>
              <a:buSzPts val="2500"/>
              <a:buFont typeface="Bebas Neue" panose="020B0606020202050201"/>
              <a:buNone/>
              <a:defRPr sz="2000">
                <a:solidFill>
                  <a:schemeClr val="dk1"/>
                </a:solidFill>
                <a:latin typeface="Luckiest Guy" panose="02000506000000020004"/>
                <a:ea typeface="Luckiest Guy" panose="02000506000000020004"/>
                <a:cs typeface="Luckiest Guy" panose="02000506000000020004"/>
                <a:sym typeface="Luckiest Guy" panose="02000506000000020004"/>
              </a:defRPr>
            </a:lvl1pPr>
            <a:lvl2pPr lvl="1" rtl="0">
              <a:spcBef>
                <a:spcPts val="0"/>
              </a:spcBef>
              <a:spcAft>
                <a:spcPts val="0"/>
              </a:spcAft>
              <a:buSzPts val="2500"/>
              <a:buFont typeface="Bebas Neue" panose="020B0606020202050201"/>
              <a:buNone/>
              <a:defRPr sz="2500">
                <a:latin typeface="Bebas Neue" panose="020B0606020202050201"/>
                <a:ea typeface="Bebas Neue" panose="020B0606020202050201"/>
                <a:cs typeface="Bebas Neue" panose="020B0606020202050201"/>
                <a:sym typeface="Bebas Neue" panose="020B0606020202050201"/>
              </a:defRPr>
            </a:lvl2pPr>
            <a:lvl3pPr lvl="2" rtl="0">
              <a:spcBef>
                <a:spcPts val="0"/>
              </a:spcBef>
              <a:spcAft>
                <a:spcPts val="0"/>
              </a:spcAft>
              <a:buSzPts val="2500"/>
              <a:buFont typeface="Bebas Neue" panose="020B0606020202050201"/>
              <a:buNone/>
              <a:defRPr sz="2500">
                <a:latin typeface="Bebas Neue" panose="020B0606020202050201"/>
                <a:ea typeface="Bebas Neue" panose="020B0606020202050201"/>
                <a:cs typeface="Bebas Neue" panose="020B0606020202050201"/>
                <a:sym typeface="Bebas Neue" panose="020B0606020202050201"/>
              </a:defRPr>
            </a:lvl3pPr>
            <a:lvl4pPr lvl="3" rtl="0">
              <a:spcBef>
                <a:spcPts val="0"/>
              </a:spcBef>
              <a:spcAft>
                <a:spcPts val="0"/>
              </a:spcAft>
              <a:buSzPts val="2500"/>
              <a:buFont typeface="Bebas Neue" panose="020B0606020202050201"/>
              <a:buNone/>
              <a:defRPr sz="2500">
                <a:latin typeface="Bebas Neue" panose="020B0606020202050201"/>
                <a:ea typeface="Bebas Neue" panose="020B0606020202050201"/>
                <a:cs typeface="Bebas Neue" panose="020B0606020202050201"/>
                <a:sym typeface="Bebas Neue" panose="020B0606020202050201"/>
              </a:defRPr>
            </a:lvl4pPr>
            <a:lvl5pPr lvl="4" rtl="0">
              <a:spcBef>
                <a:spcPts val="0"/>
              </a:spcBef>
              <a:spcAft>
                <a:spcPts val="0"/>
              </a:spcAft>
              <a:buSzPts val="2500"/>
              <a:buFont typeface="Bebas Neue" panose="020B0606020202050201"/>
              <a:buNone/>
              <a:defRPr sz="2500">
                <a:latin typeface="Bebas Neue" panose="020B0606020202050201"/>
                <a:ea typeface="Bebas Neue" panose="020B0606020202050201"/>
                <a:cs typeface="Bebas Neue" panose="020B0606020202050201"/>
                <a:sym typeface="Bebas Neue" panose="020B0606020202050201"/>
              </a:defRPr>
            </a:lvl5pPr>
            <a:lvl6pPr lvl="5" rtl="0">
              <a:spcBef>
                <a:spcPts val="0"/>
              </a:spcBef>
              <a:spcAft>
                <a:spcPts val="0"/>
              </a:spcAft>
              <a:buSzPts val="2500"/>
              <a:buFont typeface="Bebas Neue" panose="020B0606020202050201"/>
              <a:buNone/>
              <a:defRPr sz="2500">
                <a:latin typeface="Bebas Neue" panose="020B0606020202050201"/>
                <a:ea typeface="Bebas Neue" panose="020B0606020202050201"/>
                <a:cs typeface="Bebas Neue" panose="020B0606020202050201"/>
                <a:sym typeface="Bebas Neue" panose="020B0606020202050201"/>
              </a:defRPr>
            </a:lvl6pPr>
            <a:lvl7pPr lvl="6" rtl="0">
              <a:spcBef>
                <a:spcPts val="0"/>
              </a:spcBef>
              <a:spcAft>
                <a:spcPts val="0"/>
              </a:spcAft>
              <a:buSzPts val="2500"/>
              <a:buFont typeface="Bebas Neue" panose="020B0606020202050201"/>
              <a:buNone/>
              <a:defRPr sz="2500">
                <a:latin typeface="Bebas Neue" panose="020B0606020202050201"/>
                <a:ea typeface="Bebas Neue" panose="020B0606020202050201"/>
                <a:cs typeface="Bebas Neue" panose="020B0606020202050201"/>
                <a:sym typeface="Bebas Neue" panose="020B0606020202050201"/>
              </a:defRPr>
            </a:lvl7pPr>
            <a:lvl8pPr lvl="7" rtl="0">
              <a:spcBef>
                <a:spcPts val="0"/>
              </a:spcBef>
              <a:spcAft>
                <a:spcPts val="0"/>
              </a:spcAft>
              <a:buSzPts val="2500"/>
              <a:buFont typeface="Bebas Neue" panose="020B0606020202050201"/>
              <a:buNone/>
              <a:defRPr sz="2500">
                <a:latin typeface="Bebas Neue" panose="020B0606020202050201"/>
                <a:ea typeface="Bebas Neue" panose="020B0606020202050201"/>
                <a:cs typeface="Bebas Neue" panose="020B0606020202050201"/>
                <a:sym typeface="Bebas Neue" panose="020B0606020202050201"/>
              </a:defRPr>
            </a:lvl8pPr>
            <a:lvl9pPr lvl="8" rtl="0">
              <a:spcBef>
                <a:spcPts val="0"/>
              </a:spcBef>
              <a:spcAft>
                <a:spcPts val="0"/>
              </a:spcAft>
              <a:buSzPts val="2500"/>
              <a:buFont typeface="Bebas Neue" panose="020B0606020202050201"/>
              <a:buNone/>
              <a:defRPr sz="2500">
                <a:latin typeface="Bebas Neue" panose="020B0606020202050201"/>
                <a:ea typeface="Bebas Neue" panose="020B0606020202050201"/>
                <a:cs typeface="Bebas Neue" panose="020B0606020202050201"/>
                <a:sym typeface="Bebas Neue" panose="020B0606020202050201"/>
              </a:defRPr>
            </a:lvl9pPr>
          </a:lstStyle>
          <a:p/>
        </p:txBody>
      </p:sp>
      <p:sp>
        <p:nvSpPr>
          <p:cNvPr id="104" name="Google Shape;104;p26"/>
          <p:cNvSpPr txBox="1">
            <a:spLocks noGrp="1"/>
          </p:cNvSpPr>
          <p:nvPr>
            <p:ph type="subTitle" idx="5"/>
          </p:nvPr>
        </p:nvSpPr>
        <p:spPr>
          <a:xfrm>
            <a:off x="1881400" y="2644388"/>
            <a:ext cx="2510400" cy="5727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800"/>
              <a:buNone/>
              <a:defRPr sz="14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5" name="Google Shape;105;p26"/>
          <p:cNvSpPr txBox="1">
            <a:spLocks noGrp="1"/>
          </p:cNvSpPr>
          <p:nvPr>
            <p:ph type="title" idx="6" hasCustomPrompt="1"/>
          </p:nvPr>
        </p:nvSpPr>
        <p:spPr>
          <a:xfrm>
            <a:off x="994528" y="3644425"/>
            <a:ext cx="734400" cy="393300"/>
          </a:xfrm>
          <a:prstGeom prst="rect">
            <a:avLst/>
          </a:prstGeom>
          <a:noFill/>
          <a:ln>
            <a:noFill/>
          </a:ln>
        </p:spPr>
        <p:txBody>
          <a:bodyPr spcFirstLastPara="1" wrap="square" lIns="91425" tIns="91425" rIns="91425" bIns="91425" anchor="ctr" anchorCtr="0">
            <a:normAutofit/>
          </a:bodyPr>
          <a:lstStyle>
            <a:lvl1pPr lvl="0" algn="ctr" rtl="0">
              <a:spcBef>
                <a:spcPts val="0"/>
              </a:spcBef>
              <a:spcAft>
                <a:spcPts val="0"/>
              </a:spcAft>
              <a:buSzPts val="2000"/>
              <a:buNone/>
              <a:defRPr sz="3000" b="0">
                <a:solidFill>
                  <a:schemeClr val="dk2"/>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106" name="Google Shape;106;p26"/>
          <p:cNvSpPr txBox="1">
            <a:spLocks noGrp="1"/>
          </p:cNvSpPr>
          <p:nvPr>
            <p:ph type="subTitle" idx="7"/>
          </p:nvPr>
        </p:nvSpPr>
        <p:spPr>
          <a:xfrm>
            <a:off x="1881400" y="3386550"/>
            <a:ext cx="2586300" cy="375300"/>
          </a:xfrm>
          <a:prstGeom prst="rect">
            <a:avLst/>
          </a:prstGeom>
        </p:spPr>
        <p:txBody>
          <a:bodyPr spcFirstLastPara="1" wrap="square" lIns="91425" tIns="91425" rIns="91425" bIns="91425" anchor="ctr" anchorCtr="0">
            <a:normAutofit/>
          </a:bodyPr>
          <a:lstStyle>
            <a:lvl1pPr lvl="0" rtl="0">
              <a:lnSpc>
                <a:spcPct val="100000"/>
              </a:lnSpc>
              <a:spcBef>
                <a:spcPts val="0"/>
              </a:spcBef>
              <a:spcAft>
                <a:spcPts val="0"/>
              </a:spcAft>
              <a:buSzPts val="2500"/>
              <a:buFont typeface="Bebas Neue" panose="020B0606020202050201"/>
              <a:buNone/>
              <a:defRPr sz="2000">
                <a:solidFill>
                  <a:schemeClr val="dk1"/>
                </a:solidFill>
                <a:latin typeface="Luckiest Guy" panose="02000506000000020004"/>
                <a:ea typeface="Luckiest Guy" panose="02000506000000020004"/>
                <a:cs typeface="Luckiest Guy" panose="02000506000000020004"/>
                <a:sym typeface="Luckiest Guy" panose="02000506000000020004"/>
              </a:defRPr>
            </a:lvl1pPr>
            <a:lvl2pPr lvl="1" rtl="0">
              <a:spcBef>
                <a:spcPts val="0"/>
              </a:spcBef>
              <a:spcAft>
                <a:spcPts val="0"/>
              </a:spcAft>
              <a:buSzPts val="2500"/>
              <a:buFont typeface="Bebas Neue" panose="020B0606020202050201"/>
              <a:buNone/>
              <a:defRPr sz="2500">
                <a:latin typeface="Bebas Neue" panose="020B0606020202050201"/>
                <a:ea typeface="Bebas Neue" panose="020B0606020202050201"/>
                <a:cs typeface="Bebas Neue" panose="020B0606020202050201"/>
                <a:sym typeface="Bebas Neue" panose="020B0606020202050201"/>
              </a:defRPr>
            </a:lvl2pPr>
            <a:lvl3pPr lvl="2" rtl="0">
              <a:spcBef>
                <a:spcPts val="0"/>
              </a:spcBef>
              <a:spcAft>
                <a:spcPts val="0"/>
              </a:spcAft>
              <a:buSzPts val="2500"/>
              <a:buFont typeface="Bebas Neue" panose="020B0606020202050201"/>
              <a:buNone/>
              <a:defRPr sz="2500">
                <a:latin typeface="Bebas Neue" panose="020B0606020202050201"/>
                <a:ea typeface="Bebas Neue" panose="020B0606020202050201"/>
                <a:cs typeface="Bebas Neue" panose="020B0606020202050201"/>
                <a:sym typeface="Bebas Neue" panose="020B0606020202050201"/>
              </a:defRPr>
            </a:lvl3pPr>
            <a:lvl4pPr lvl="3" rtl="0">
              <a:spcBef>
                <a:spcPts val="0"/>
              </a:spcBef>
              <a:spcAft>
                <a:spcPts val="0"/>
              </a:spcAft>
              <a:buSzPts val="2500"/>
              <a:buFont typeface="Bebas Neue" panose="020B0606020202050201"/>
              <a:buNone/>
              <a:defRPr sz="2500">
                <a:latin typeface="Bebas Neue" panose="020B0606020202050201"/>
                <a:ea typeface="Bebas Neue" panose="020B0606020202050201"/>
                <a:cs typeface="Bebas Neue" panose="020B0606020202050201"/>
                <a:sym typeface="Bebas Neue" panose="020B0606020202050201"/>
              </a:defRPr>
            </a:lvl4pPr>
            <a:lvl5pPr lvl="4" rtl="0">
              <a:spcBef>
                <a:spcPts val="0"/>
              </a:spcBef>
              <a:spcAft>
                <a:spcPts val="0"/>
              </a:spcAft>
              <a:buSzPts val="2500"/>
              <a:buFont typeface="Bebas Neue" panose="020B0606020202050201"/>
              <a:buNone/>
              <a:defRPr sz="2500">
                <a:latin typeface="Bebas Neue" panose="020B0606020202050201"/>
                <a:ea typeface="Bebas Neue" panose="020B0606020202050201"/>
                <a:cs typeface="Bebas Neue" panose="020B0606020202050201"/>
                <a:sym typeface="Bebas Neue" panose="020B0606020202050201"/>
              </a:defRPr>
            </a:lvl5pPr>
            <a:lvl6pPr lvl="5" rtl="0">
              <a:spcBef>
                <a:spcPts val="0"/>
              </a:spcBef>
              <a:spcAft>
                <a:spcPts val="0"/>
              </a:spcAft>
              <a:buSzPts val="2500"/>
              <a:buFont typeface="Bebas Neue" panose="020B0606020202050201"/>
              <a:buNone/>
              <a:defRPr sz="2500">
                <a:latin typeface="Bebas Neue" panose="020B0606020202050201"/>
                <a:ea typeface="Bebas Neue" panose="020B0606020202050201"/>
                <a:cs typeface="Bebas Neue" panose="020B0606020202050201"/>
                <a:sym typeface="Bebas Neue" panose="020B0606020202050201"/>
              </a:defRPr>
            </a:lvl6pPr>
            <a:lvl7pPr lvl="6" rtl="0">
              <a:spcBef>
                <a:spcPts val="0"/>
              </a:spcBef>
              <a:spcAft>
                <a:spcPts val="0"/>
              </a:spcAft>
              <a:buSzPts val="2500"/>
              <a:buFont typeface="Bebas Neue" panose="020B0606020202050201"/>
              <a:buNone/>
              <a:defRPr sz="2500">
                <a:latin typeface="Bebas Neue" panose="020B0606020202050201"/>
                <a:ea typeface="Bebas Neue" panose="020B0606020202050201"/>
                <a:cs typeface="Bebas Neue" panose="020B0606020202050201"/>
                <a:sym typeface="Bebas Neue" panose="020B0606020202050201"/>
              </a:defRPr>
            </a:lvl7pPr>
            <a:lvl8pPr lvl="7" rtl="0">
              <a:spcBef>
                <a:spcPts val="0"/>
              </a:spcBef>
              <a:spcAft>
                <a:spcPts val="0"/>
              </a:spcAft>
              <a:buSzPts val="2500"/>
              <a:buFont typeface="Bebas Neue" panose="020B0606020202050201"/>
              <a:buNone/>
              <a:defRPr sz="2500">
                <a:latin typeface="Bebas Neue" panose="020B0606020202050201"/>
                <a:ea typeface="Bebas Neue" panose="020B0606020202050201"/>
                <a:cs typeface="Bebas Neue" panose="020B0606020202050201"/>
                <a:sym typeface="Bebas Neue" panose="020B0606020202050201"/>
              </a:defRPr>
            </a:lvl8pPr>
            <a:lvl9pPr lvl="8" rtl="0">
              <a:spcBef>
                <a:spcPts val="0"/>
              </a:spcBef>
              <a:spcAft>
                <a:spcPts val="0"/>
              </a:spcAft>
              <a:buSzPts val="2500"/>
              <a:buFont typeface="Bebas Neue" panose="020B0606020202050201"/>
              <a:buNone/>
              <a:defRPr sz="2500">
                <a:latin typeface="Bebas Neue" panose="020B0606020202050201"/>
                <a:ea typeface="Bebas Neue" panose="020B0606020202050201"/>
                <a:cs typeface="Bebas Neue" panose="020B0606020202050201"/>
                <a:sym typeface="Bebas Neue" panose="020B0606020202050201"/>
              </a:defRPr>
            </a:lvl9pPr>
          </a:lstStyle>
          <a:p/>
        </p:txBody>
      </p:sp>
      <p:sp>
        <p:nvSpPr>
          <p:cNvPr id="107" name="Google Shape;107;p26"/>
          <p:cNvSpPr txBox="1">
            <a:spLocks noGrp="1"/>
          </p:cNvSpPr>
          <p:nvPr>
            <p:ph type="subTitle" idx="8"/>
          </p:nvPr>
        </p:nvSpPr>
        <p:spPr>
          <a:xfrm>
            <a:off x="1881400" y="3719925"/>
            <a:ext cx="2510400" cy="5727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800"/>
              <a:buNone/>
              <a:defRPr sz="14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8" name="Google Shape;108;p26"/>
          <p:cNvSpPr txBox="1">
            <a:spLocks noGrp="1"/>
          </p:cNvSpPr>
          <p:nvPr>
            <p:ph type="title" idx="9" hasCustomPrompt="1"/>
          </p:nvPr>
        </p:nvSpPr>
        <p:spPr>
          <a:xfrm>
            <a:off x="4752203" y="1486025"/>
            <a:ext cx="734400" cy="393300"/>
          </a:xfrm>
          <a:prstGeom prst="rect">
            <a:avLst/>
          </a:prstGeom>
          <a:noFill/>
          <a:ln>
            <a:noFill/>
          </a:ln>
        </p:spPr>
        <p:txBody>
          <a:bodyPr spcFirstLastPara="1" wrap="square" lIns="91425" tIns="91425" rIns="91425" bIns="91425" anchor="ctr" anchorCtr="0">
            <a:normAutofit/>
          </a:bodyPr>
          <a:lstStyle>
            <a:lvl1pPr lvl="0" algn="ctr" rtl="0">
              <a:spcBef>
                <a:spcPts val="0"/>
              </a:spcBef>
              <a:spcAft>
                <a:spcPts val="0"/>
              </a:spcAft>
              <a:buSzPts val="2000"/>
              <a:buNone/>
              <a:defRPr sz="3000" b="0">
                <a:solidFill>
                  <a:schemeClr val="dk2"/>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109" name="Google Shape;109;p26"/>
          <p:cNvSpPr txBox="1">
            <a:spLocks noGrp="1"/>
          </p:cNvSpPr>
          <p:nvPr>
            <p:ph type="subTitle" idx="13"/>
          </p:nvPr>
        </p:nvSpPr>
        <p:spPr>
          <a:xfrm>
            <a:off x="5639075" y="1228125"/>
            <a:ext cx="2586300" cy="375300"/>
          </a:xfrm>
          <a:prstGeom prst="rect">
            <a:avLst/>
          </a:prstGeom>
        </p:spPr>
        <p:txBody>
          <a:bodyPr spcFirstLastPara="1" wrap="square" lIns="91425" tIns="91425" rIns="91425" bIns="91425" anchor="ctr" anchorCtr="0">
            <a:normAutofit/>
          </a:bodyPr>
          <a:lstStyle>
            <a:lvl1pPr lvl="0" rtl="0">
              <a:lnSpc>
                <a:spcPct val="100000"/>
              </a:lnSpc>
              <a:spcBef>
                <a:spcPts val="0"/>
              </a:spcBef>
              <a:spcAft>
                <a:spcPts val="0"/>
              </a:spcAft>
              <a:buSzPts val="2500"/>
              <a:buFont typeface="Bebas Neue" panose="020B0606020202050201"/>
              <a:buNone/>
              <a:defRPr sz="2000">
                <a:solidFill>
                  <a:schemeClr val="dk1"/>
                </a:solidFill>
                <a:latin typeface="Luckiest Guy" panose="02000506000000020004"/>
                <a:ea typeface="Luckiest Guy" panose="02000506000000020004"/>
                <a:cs typeface="Luckiest Guy" panose="02000506000000020004"/>
                <a:sym typeface="Luckiest Guy" panose="02000506000000020004"/>
              </a:defRPr>
            </a:lvl1pPr>
            <a:lvl2pPr lvl="1" rtl="0">
              <a:spcBef>
                <a:spcPts val="0"/>
              </a:spcBef>
              <a:spcAft>
                <a:spcPts val="0"/>
              </a:spcAft>
              <a:buSzPts val="2500"/>
              <a:buFont typeface="Bebas Neue" panose="020B0606020202050201"/>
              <a:buNone/>
              <a:defRPr sz="2500">
                <a:latin typeface="Bebas Neue" panose="020B0606020202050201"/>
                <a:ea typeface="Bebas Neue" panose="020B0606020202050201"/>
                <a:cs typeface="Bebas Neue" panose="020B0606020202050201"/>
                <a:sym typeface="Bebas Neue" panose="020B0606020202050201"/>
              </a:defRPr>
            </a:lvl2pPr>
            <a:lvl3pPr lvl="2" rtl="0">
              <a:spcBef>
                <a:spcPts val="0"/>
              </a:spcBef>
              <a:spcAft>
                <a:spcPts val="0"/>
              </a:spcAft>
              <a:buSzPts val="2500"/>
              <a:buFont typeface="Bebas Neue" panose="020B0606020202050201"/>
              <a:buNone/>
              <a:defRPr sz="2500">
                <a:latin typeface="Bebas Neue" panose="020B0606020202050201"/>
                <a:ea typeface="Bebas Neue" panose="020B0606020202050201"/>
                <a:cs typeface="Bebas Neue" panose="020B0606020202050201"/>
                <a:sym typeface="Bebas Neue" panose="020B0606020202050201"/>
              </a:defRPr>
            </a:lvl3pPr>
            <a:lvl4pPr lvl="3" rtl="0">
              <a:spcBef>
                <a:spcPts val="0"/>
              </a:spcBef>
              <a:spcAft>
                <a:spcPts val="0"/>
              </a:spcAft>
              <a:buSzPts val="2500"/>
              <a:buFont typeface="Bebas Neue" panose="020B0606020202050201"/>
              <a:buNone/>
              <a:defRPr sz="2500">
                <a:latin typeface="Bebas Neue" panose="020B0606020202050201"/>
                <a:ea typeface="Bebas Neue" panose="020B0606020202050201"/>
                <a:cs typeface="Bebas Neue" panose="020B0606020202050201"/>
                <a:sym typeface="Bebas Neue" panose="020B0606020202050201"/>
              </a:defRPr>
            </a:lvl4pPr>
            <a:lvl5pPr lvl="4" rtl="0">
              <a:spcBef>
                <a:spcPts val="0"/>
              </a:spcBef>
              <a:spcAft>
                <a:spcPts val="0"/>
              </a:spcAft>
              <a:buSzPts val="2500"/>
              <a:buFont typeface="Bebas Neue" panose="020B0606020202050201"/>
              <a:buNone/>
              <a:defRPr sz="2500">
                <a:latin typeface="Bebas Neue" panose="020B0606020202050201"/>
                <a:ea typeface="Bebas Neue" panose="020B0606020202050201"/>
                <a:cs typeface="Bebas Neue" panose="020B0606020202050201"/>
                <a:sym typeface="Bebas Neue" panose="020B0606020202050201"/>
              </a:defRPr>
            </a:lvl5pPr>
            <a:lvl6pPr lvl="5" rtl="0">
              <a:spcBef>
                <a:spcPts val="0"/>
              </a:spcBef>
              <a:spcAft>
                <a:spcPts val="0"/>
              </a:spcAft>
              <a:buSzPts val="2500"/>
              <a:buFont typeface="Bebas Neue" panose="020B0606020202050201"/>
              <a:buNone/>
              <a:defRPr sz="2500">
                <a:latin typeface="Bebas Neue" panose="020B0606020202050201"/>
                <a:ea typeface="Bebas Neue" panose="020B0606020202050201"/>
                <a:cs typeface="Bebas Neue" panose="020B0606020202050201"/>
                <a:sym typeface="Bebas Neue" panose="020B0606020202050201"/>
              </a:defRPr>
            </a:lvl6pPr>
            <a:lvl7pPr lvl="6" rtl="0">
              <a:spcBef>
                <a:spcPts val="0"/>
              </a:spcBef>
              <a:spcAft>
                <a:spcPts val="0"/>
              </a:spcAft>
              <a:buSzPts val="2500"/>
              <a:buFont typeface="Bebas Neue" panose="020B0606020202050201"/>
              <a:buNone/>
              <a:defRPr sz="2500">
                <a:latin typeface="Bebas Neue" panose="020B0606020202050201"/>
                <a:ea typeface="Bebas Neue" panose="020B0606020202050201"/>
                <a:cs typeface="Bebas Neue" panose="020B0606020202050201"/>
                <a:sym typeface="Bebas Neue" panose="020B0606020202050201"/>
              </a:defRPr>
            </a:lvl7pPr>
            <a:lvl8pPr lvl="7" rtl="0">
              <a:spcBef>
                <a:spcPts val="0"/>
              </a:spcBef>
              <a:spcAft>
                <a:spcPts val="0"/>
              </a:spcAft>
              <a:buSzPts val="2500"/>
              <a:buFont typeface="Bebas Neue" panose="020B0606020202050201"/>
              <a:buNone/>
              <a:defRPr sz="2500">
                <a:latin typeface="Bebas Neue" panose="020B0606020202050201"/>
                <a:ea typeface="Bebas Neue" panose="020B0606020202050201"/>
                <a:cs typeface="Bebas Neue" panose="020B0606020202050201"/>
                <a:sym typeface="Bebas Neue" panose="020B0606020202050201"/>
              </a:defRPr>
            </a:lvl8pPr>
            <a:lvl9pPr lvl="8" rtl="0">
              <a:spcBef>
                <a:spcPts val="0"/>
              </a:spcBef>
              <a:spcAft>
                <a:spcPts val="0"/>
              </a:spcAft>
              <a:buSzPts val="2500"/>
              <a:buFont typeface="Bebas Neue" panose="020B0606020202050201"/>
              <a:buNone/>
              <a:defRPr sz="2500">
                <a:latin typeface="Bebas Neue" panose="020B0606020202050201"/>
                <a:ea typeface="Bebas Neue" panose="020B0606020202050201"/>
                <a:cs typeface="Bebas Neue" panose="020B0606020202050201"/>
                <a:sym typeface="Bebas Neue" panose="020B0606020202050201"/>
              </a:defRPr>
            </a:lvl9pPr>
          </a:lstStyle>
          <a:p/>
        </p:txBody>
      </p:sp>
      <p:sp>
        <p:nvSpPr>
          <p:cNvPr id="110" name="Google Shape;110;p26"/>
          <p:cNvSpPr txBox="1">
            <a:spLocks noGrp="1"/>
          </p:cNvSpPr>
          <p:nvPr>
            <p:ph type="subTitle" idx="14"/>
          </p:nvPr>
        </p:nvSpPr>
        <p:spPr>
          <a:xfrm>
            <a:off x="5639075" y="1561500"/>
            <a:ext cx="2510400" cy="5727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800"/>
              <a:buNone/>
              <a:defRPr sz="14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11" name="Google Shape;111;p26"/>
          <p:cNvSpPr txBox="1">
            <a:spLocks noGrp="1"/>
          </p:cNvSpPr>
          <p:nvPr>
            <p:ph type="title" idx="15" hasCustomPrompt="1"/>
          </p:nvPr>
        </p:nvSpPr>
        <p:spPr>
          <a:xfrm>
            <a:off x="4752203" y="2565225"/>
            <a:ext cx="734400" cy="393300"/>
          </a:xfrm>
          <a:prstGeom prst="rect">
            <a:avLst/>
          </a:prstGeom>
          <a:noFill/>
          <a:ln>
            <a:noFill/>
          </a:ln>
        </p:spPr>
        <p:txBody>
          <a:bodyPr spcFirstLastPara="1" wrap="square" lIns="91425" tIns="91425" rIns="91425" bIns="91425" anchor="ctr" anchorCtr="0">
            <a:normAutofit/>
          </a:bodyPr>
          <a:lstStyle>
            <a:lvl1pPr lvl="0" algn="ctr" rtl="0">
              <a:spcBef>
                <a:spcPts val="0"/>
              </a:spcBef>
              <a:spcAft>
                <a:spcPts val="0"/>
              </a:spcAft>
              <a:buSzPts val="2000"/>
              <a:buNone/>
              <a:defRPr sz="3000" b="0">
                <a:solidFill>
                  <a:schemeClr val="dk2"/>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112" name="Google Shape;112;p26"/>
          <p:cNvSpPr txBox="1">
            <a:spLocks noGrp="1"/>
          </p:cNvSpPr>
          <p:nvPr>
            <p:ph type="subTitle" idx="16"/>
          </p:nvPr>
        </p:nvSpPr>
        <p:spPr>
          <a:xfrm>
            <a:off x="5639075" y="2307338"/>
            <a:ext cx="2586300" cy="375300"/>
          </a:xfrm>
          <a:prstGeom prst="rect">
            <a:avLst/>
          </a:prstGeom>
        </p:spPr>
        <p:txBody>
          <a:bodyPr spcFirstLastPara="1" wrap="square" lIns="91425" tIns="91425" rIns="91425" bIns="91425" anchor="ctr" anchorCtr="0">
            <a:normAutofit/>
          </a:bodyPr>
          <a:lstStyle>
            <a:lvl1pPr lvl="0" rtl="0">
              <a:lnSpc>
                <a:spcPct val="100000"/>
              </a:lnSpc>
              <a:spcBef>
                <a:spcPts val="0"/>
              </a:spcBef>
              <a:spcAft>
                <a:spcPts val="0"/>
              </a:spcAft>
              <a:buSzPts val="2500"/>
              <a:buFont typeface="Bebas Neue" panose="020B0606020202050201"/>
              <a:buNone/>
              <a:defRPr sz="2000">
                <a:solidFill>
                  <a:schemeClr val="dk1"/>
                </a:solidFill>
                <a:latin typeface="Luckiest Guy" panose="02000506000000020004"/>
                <a:ea typeface="Luckiest Guy" panose="02000506000000020004"/>
                <a:cs typeface="Luckiest Guy" panose="02000506000000020004"/>
                <a:sym typeface="Luckiest Guy" panose="02000506000000020004"/>
              </a:defRPr>
            </a:lvl1pPr>
            <a:lvl2pPr lvl="1" rtl="0">
              <a:spcBef>
                <a:spcPts val="0"/>
              </a:spcBef>
              <a:spcAft>
                <a:spcPts val="0"/>
              </a:spcAft>
              <a:buSzPts val="2500"/>
              <a:buFont typeface="Bebas Neue" panose="020B0606020202050201"/>
              <a:buNone/>
              <a:defRPr sz="2500">
                <a:latin typeface="Bebas Neue" panose="020B0606020202050201"/>
                <a:ea typeface="Bebas Neue" panose="020B0606020202050201"/>
                <a:cs typeface="Bebas Neue" panose="020B0606020202050201"/>
                <a:sym typeface="Bebas Neue" panose="020B0606020202050201"/>
              </a:defRPr>
            </a:lvl2pPr>
            <a:lvl3pPr lvl="2" rtl="0">
              <a:spcBef>
                <a:spcPts val="0"/>
              </a:spcBef>
              <a:spcAft>
                <a:spcPts val="0"/>
              </a:spcAft>
              <a:buSzPts val="2500"/>
              <a:buFont typeface="Bebas Neue" panose="020B0606020202050201"/>
              <a:buNone/>
              <a:defRPr sz="2500">
                <a:latin typeface="Bebas Neue" panose="020B0606020202050201"/>
                <a:ea typeface="Bebas Neue" panose="020B0606020202050201"/>
                <a:cs typeface="Bebas Neue" panose="020B0606020202050201"/>
                <a:sym typeface="Bebas Neue" panose="020B0606020202050201"/>
              </a:defRPr>
            </a:lvl3pPr>
            <a:lvl4pPr lvl="3" rtl="0">
              <a:spcBef>
                <a:spcPts val="0"/>
              </a:spcBef>
              <a:spcAft>
                <a:spcPts val="0"/>
              </a:spcAft>
              <a:buSzPts val="2500"/>
              <a:buFont typeface="Bebas Neue" panose="020B0606020202050201"/>
              <a:buNone/>
              <a:defRPr sz="2500">
                <a:latin typeface="Bebas Neue" panose="020B0606020202050201"/>
                <a:ea typeface="Bebas Neue" panose="020B0606020202050201"/>
                <a:cs typeface="Bebas Neue" panose="020B0606020202050201"/>
                <a:sym typeface="Bebas Neue" panose="020B0606020202050201"/>
              </a:defRPr>
            </a:lvl4pPr>
            <a:lvl5pPr lvl="4" rtl="0">
              <a:spcBef>
                <a:spcPts val="0"/>
              </a:spcBef>
              <a:spcAft>
                <a:spcPts val="0"/>
              </a:spcAft>
              <a:buSzPts val="2500"/>
              <a:buFont typeface="Bebas Neue" panose="020B0606020202050201"/>
              <a:buNone/>
              <a:defRPr sz="2500">
                <a:latin typeface="Bebas Neue" panose="020B0606020202050201"/>
                <a:ea typeface="Bebas Neue" panose="020B0606020202050201"/>
                <a:cs typeface="Bebas Neue" panose="020B0606020202050201"/>
                <a:sym typeface="Bebas Neue" panose="020B0606020202050201"/>
              </a:defRPr>
            </a:lvl5pPr>
            <a:lvl6pPr lvl="5" rtl="0">
              <a:spcBef>
                <a:spcPts val="0"/>
              </a:spcBef>
              <a:spcAft>
                <a:spcPts val="0"/>
              </a:spcAft>
              <a:buSzPts val="2500"/>
              <a:buFont typeface="Bebas Neue" panose="020B0606020202050201"/>
              <a:buNone/>
              <a:defRPr sz="2500">
                <a:latin typeface="Bebas Neue" panose="020B0606020202050201"/>
                <a:ea typeface="Bebas Neue" panose="020B0606020202050201"/>
                <a:cs typeface="Bebas Neue" panose="020B0606020202050201"/>
                <a:sym typeface="Bebas Neue" panose="020B0606020202050201"/>
              </a:defRPr>
            </a:lvl6pPr>
            <a:lvl7pPr lvl="6" rtl="0">
              <a:spcBef>
                <a:spcPts val="0"/>
              </a:spcBef>
              <a:spcAft>
                <a:spcPts val="0"/>
              </a:spcAft>
              <a:buSzPts val="2500"/>
              <a:buFont typeface="Bebas Neue" panose="020B0606020202050201"/>
              <a:buNone/>
              <a:defRPr sz="2500">
                <a:latin typeface="Bebas Neue" panose="020B0606020202050201"/>
                <a:ea typeface="Bebas Neue" panose="020B0606020202050201"/>
                <a:cs typeface="Bebas Neue" panose="020B0606020202050201"/>
                <a:sym typeface="Bebas Neue" panose="020B0606020202050201"/>
              </a:defRPr>
            </a:lvl7pPr>
            <a:lvl8pPr lvl="7" rtl="0">
              <a:spcBef>
                <a:spcPts val="0"/>
              </a:spcBef>
              <a:spcAft>
                <a:spcPts val="0"/>
              </a:spcAft>
              <a:buSzPts val="2500"/>
              <a:buFont typeface="Bebas Neue" panose="020B0606020202050201"/>
              <a:buNone/>
              <a:defRPr sz="2500">
                <a:latin typeface="Bebas Neue" panose="020B0606020202050201"/>
                <a:ea typeface="Bebas Neue" panose="020B0606020202050201"/>
                <a:cs typeface="Bebas Neue" panose="020B0606020202050201"/>
                <a:sym typeface="Bebas Neue" panose="020B0606020202050201"/>
              </a:defRPr>
            </a:lvl8pPr>
            <a:lvl9pPr lvl="8" rtl="0">
              <a:spcBef>
                <a:spcPts val="0"/>
              </a:spcBef>
              <a:spcAft>
                <a:spcPts val="0"/>
              </a:spcAft>
              <a:buSzPts val="2500"/>
              <a:buFont typeface="Bebas Neue" panose="020B0606020202050201"/>
              <a:buNone/>
              <a:defRPr sz="2500">
                <a:latin typeface="Bebas Neue" panose="020B0606020202050201"/>
                <a:ea typeface="Bebas Neue" panose="020B0606020202050201"/>
                <a:cs typeface="Bebas Neue" panose="020B0606020202050201"/>
                <a:sym typeface="Bebas Neue" panose="020B0606020202050201"/>
              </a:defRPr>
            </a:lvl9pPr>
          </a:lstStyle>
          <a:p/>
        </p:txBody>
      </p:sp>
      <p:sp>
        <p:nvSpPr>
          <p:cNvPr id="113" name="Google Shape;113;p26"/>
          <p:cNvSpPr txBox="1">
            <a:spLocks noGrp="1"/>
          </p:cNvSpPr>
          <p:nvPr>
            <p:ph type="subTitle" idx="17"/>
          </p:nvPr>
        </p:nvSpPr>
        <p:spPr>
          <a:xfrm>
            <a:off x="5639075" y="2640713"/>
            <a:ext cx="2510400" cy="5727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800"/>
              <a:buNone/>
              <a:defRPr sz="14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14" name="Google Shape;114;p26"/>
          <p:cNvSpPr txBox="1">
            <a:spLocks noGrp="1"/>
          </p:cNvSpPr>
          <p:nvPr>
            <p:ph type="title" idx="18" hasCustomPrompt="1"/>
          </p:nvPr>
        </p:nvSpPr>
        <p:spPr>
          <a:xfrm>
            <a:off x="4752203" y="3644425"/>
            <a:ext cx="734400" cy="393300"/>
          </a:xfrm>
          <a:prstGeom prst="rect">
            <a:avLst/>
          </a:prstGeom>
          <a:noFill/>
          <a:ln>
            <a:noFill/>
          </a:ln>
        </p:spPr>
        <p:txBody>
          <a:bodyPr spcFirstLastPara="1" wrap="square" lIns="91425" tIns="91425" rIns="91425" bIns="91425" anchor="ctr" anchorCtr="0">
            <a:normAutofit/>
          </a:bodyPr>
          <a:lstStyle>
            <a:lvl1pPr lvl="0" algn="ctr" rtl="0">
              <a:spcBef>
                <a:spcPts val="0"/>
              </a:spcBef>
              <a:spcAft>
                <a:spcPts val="0"/>
              </a:spcAft>
              <a:buSzPts val="2000"/>
              <a:buNone/>
              <a:defRPr sz="3000" b="0">
                <a:solidFill>
                  <a:schemeClr val="dk2"/>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115" name="Google Shape;115;p26"/>
          <p:cNvSpPr txBox="1">
            <a:spLocks noGrp="1"/>
          </p:cNvSpPr>
          <p:nvPr>
            <p:ph type="subTitle" idx="19"/>
          </p:nvPr>
        </p:nvSpPr>
        <p:spPr>
          <a:xfrm>
            <a:off x="5639075" y="3382875"/>
            <a:ext cx="2586300" cy="375300"/>
          </a:xfrm>
          <a:prstGeom prst="rect">
            <a:avLst/>
          </a:prstGeom>
        </p:spPr>
        <p:txBody>
          <a:bodyPr spcFirstLastPara="1" wrap="square" lIns="91425" tIns="91425" rIns="91425" bIns="91425" anchor="ctr" anchorCtr="0">
            <a:normAutofit/>
          </a:bodyPr>
          <a:lstStyle>
            <a:lvl1pPr lvl="0" rtl="0">
              <a:lnSpc>
                <a:spcPct val="100000"/>
              </a:lnSpc>
              <a:spcBef>
                <a:spcPts val="0"/>
              </a:spcBef>
              <a:spcAft>
                <a:spcPts val="0"/>
              </a:spcAft>
              <a:buSzPts val="2500"/>
              <a:buFont typeface="Bebas Neue" panose="020B0606020202050201"/>
              <a:buNone/>
              <a:defRPr sz="2000">
                <a:solidFill>
                  <a:schemeClr val="dk1"/>
                </a:solidFill>
                <a:latin typeface="Luckiest Guy" panose="02000506000000020004"/>
                <a:ea typeface="Luckiest Guy" panose="02000506000000020004"/>
                <a:cs typeface="Luckiest Guy" panose="02000506000000020004"/>
                <a:sym typeface="Luckiest Guy" panose="02000506000000020004"/>
              </a:defRPr>
            </a:lvl1pPr>
            <a:lvl2pPr lvl="1" rtl="0">
              <a:spcBef>
                <a:spcPts val="0"/>
              </a:spcBef>
              <a:spcAft>
                <a:spcPts val="0"/>
              </a:spcAft>
              <a:buSzPts val="2500"/>
              <a:buFont typeface="Bebas Neue" panose="020B0606020202050201"/>
              <a:buNone/>
              <a:defRPr sz="2500">
                <a:latin typeface="Bebas Neue" panose="020B0606020202050201"/>
                <a:ea typeface="Bebas Neue" panose="020B0606020202050201"/>
                <a:cs typeface="Bebas Neue" panose="020B0606020202050201"/>
                <a:sym typeface="Bebas Neue" panose="020B0606020202050201"/>
              </a:defRPr>
            </a:lvl2pPr>
            <a:lvl3pPr lvl="2" rtl="0">
              <a:spcBef>
                <a:spcPts val="0"/>
              </a:spcBef>
              <a:spcAft>
                <a:spcPts val="0"/>
              </a:spcAft>
              <a:buSzPts val="2500"/>
              <a:buFont typeface="Bebas Neue" panose="020B0606020202050201"/>
              <a:buNone/>
              <a:defRPr sz="2500">
                <a:latin typeface="Bebas Neue" panose="020B0606020202050201"/>
                <a:ea typeface="Bebas Neue" panose="020B0606020202050201"/>
                <a:cs typeface="Bebas Neue" panose="020B0606020202050201"/>
                <a:sym typeface="Bebas Neue" panose="020B0606020202050201"/>
              </a:defRPr>
            </a:lvl3pPr>
            <a:lvl4pPr lvl="3" rtl="0">
              <a:spcBef>
                <a:spcPts val="0"/>
              </a:spcBef>
              <a:spcAft>
                <a:spcPts val="0"/>
              </a:spcAft>
              <a:buSzPts val="2500"/>
              <a:buFont typeface="Bebas Neue" panose="020B0606020202050201"/>
              <a:buNone/>
              <a:defRPr sz="2500">
                <a:latin typeface="Bebas Neue" panose="020B0606020202050201"/>
                <a:ea typeface="Bebas Neue" panose="020B0606020202050201"/>
                <a:cs typeface="Bebas Neue" panose="020B0606020202050201"/>
                <a:sym typeface="Bebas Neue" panose="020B0606020202050201"/>
              </a:defRPr>
            </a:lvl4pPr>
            <a:lvl5pPr lvl="4" rtl="0">
              <a:spcBef>
                <a:spcPts val="0"/>
              </a:spcBef>
              <a:spcAft>
                <a:spcPts val="0"/>
              </a:spcAft>
              <a:buSzPts val="2500"/>
              <a:buFont typeface="Bebas Neue" panose="020B0606020202050201"/>
              <a:buNone/>
              <a:defRPr sz="2500">
                <a:latin typeface="Bebas Neue" panose="020B0606020202050201"/>
                <a:ea typeface="Bebas Neue" panose="020B0606020202050201"/>
                <a:cs typeface="Bebas Neue" panose="020B0606020202050201"/>
                <a:sym typeface="Bebas Neue" panose="020B0606020202050201"/>
              </a:defRPr>
            </a:lvl5pPr>
            <a:lvl6pPr lvl="5" rtl="0">
              <a:spcBef>
                <a:spcPts val="0"/>
              </a:spcBef>
              <a:spcAft>
                <a:spcPts val="0"/>
              </a:spcAft>
              <a:buSzPts val="2500"/>
              <a:buFont typeface="Bebas Neue" panose="020B0606020202050201"/>
              <a:buNone/>
              <a:defRPr sz="2500">
                <a:latin typeface="Bebas Neue" panose="020B0606020202050201"/>
                <a:ea typeface="Bebas Neue" panose="020B0606020202050201"/>
                <a:cs typeface="Bebas Neue" panose="020B0606020202050201"/>
                <a:sym typeface="Bebas Neue" panose="020B0606020202050201"/>
              </a:defRPr>
            </a:lvl6pPr>
            <a:lvl7pPr lvl="6" rtl="0">
              <a:spcBef>
                <a:spcPts val="0"/>
              </a:spcBef>
              <a:spcAft>
                <a:spcPts val="0"/>
              </a:spcAft>
              <a:buSzPts val="2500"/>
              <a:buFont typeface="Bebas Neue" panose="020B0606020202050201"/>
              <a:buNone/>
              <a:defRPr sz="2500">
                <a:latin typeface="Bebas Neue" panose="020B0606020202050201"/>
                <a:ea typeface="Bebas Neue" panose="020B0606020202050201"/>
                <a:cs typeface="Bebas Neue" panose="020B0606020202050201"/>
                <a:sym typeface="Bebas Neue" panose="020B0606020202050201"/>
              </a:defRPr>
            </a:lvl7pPr>
            <a:lvl8pPr lvl="7" rtl="0">
              <a:spcBef>
                <a:spcPts val="0"/>
              </a:spcBef>
              <a:spcAft>
                <a:spcPts val="0"/>
              </a:spcAft>
              <a:buSzPts val="2500"/>
              <a:buFont typeface="Bebas Neue" panose="020B0606020202050201"/>
              <a:buNone/>
              <a:defRPr sz="2500">
                <a:latin typeface="Bebas Neue" panose="020B0606020202050201"/>
                <a:ea typeface="Bebas Neue" panose="020B0606020202050201"/>
                <a:cs typeface="Bebas Neue" panose="020B0606020202050201"/>
                <a:sym typeface="Bebas Neue" panose="020B0606020202050201"/>
              </a:defRPr>
            </a:lvl8pPr>
            <a:lvl9pPr lvl="8" rtl="0">
              <a:spcBef>
                <a:spcPts val="0"/>
              </a:spcBef>
              <a:spcAft>
                <a:spcPts val="0"/>
              </a:spcAft>
              <a:buSzPts val="2500"/>
              <a:buFont typeface="Bebas Neue" panose="020B0606020202050201"/>
              <a:buNone/>
              <a:defRPr sz="2500">
                <a:latin typeface="Bebas Neue" panose="020B0606020202050201"/>
                <a:ea typeface="Bebas Neue" panose="020B0606020202050201"/>
                <a:cs typeface="Bebas Neue" panose="020B0606020202050201"/>
                <a:sym typeface="Bebas Neue" panose="020B0606020202050201"/>
              </a:defRPr>
            </a:lvl9pPr>
          </a:lstStyle>
          <a:p/>
        </p:txBody>
      </p:sp>
      <p:sp>
        <p:nvSpPr>
          <p:cNvPr id="116" name="Google Shape;116;p26"/>
          <p:cNvSpPr txBox="1">
            <a:spLocks noGrp="1"/>
          </p:cNvSpPr>
          <p:nvPr>
            <p:ph type="subTitle" idx="20"/>
          </p:nvPr>
        </p:nvSpPr>
        <p:spPr>
          <a:xfrm>
            <a:off x="5639075" y="3716250"/>
            <a:ext cx="2510400" cy="5727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800"/>
              <a:buNone/>
              <a:defRPr sz="14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17" name="Google Shape;117;p26"/>
          <p:cNvSpPr txBox="1">
            <a:spLocks noGrp="1"/>
          </p:cNvSpPr>
          <p:nvPr>
            <p:ph type="title" idx="21"/>
          </p:nvPr>
        </p:nvSpPr>
        <p:spPr>
          <a:xfrm>
            <a:off x="716626" y="537183"/>
            <a:ext cx="77142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b="0"/>
            </a:lvl1pPr>
            <a:lvl2pPr lvl="1" algn="ctr" rtl="0">
              <a:spcBef>
                <a:spcPts val="0"/>
              </a:spcBef>
              <a:spcAft>
                <a:spcPts val="0"/>
              </a:spcAft>
              <a:buSzPts val="3500"/>
              <a:buNone/>
              <a:defRPr b="0"/>
            </a:lvl2pPr>
            <a:lvl3pPr lvl="2" algn="ctr" rtl="0">
              <a:spcBef>
                <a:spcPts val="0"/>
              </a:spcBef>
              <a:spcAft>
                <a:spcPts val="0"/>
              </a:spcAft>
              <a:buSzPts val="3500"/>
              <a:buNone/>
              <a:defRPr b="0"/>
            </a:lvl3pPr>
            <a:lvl4pPr lvl="3" algn="ctr" rtl="0">
              <a:spcBef>
                <a:spcPts val="0"/>
              </a:spcBef>
              <a:spcAft>
                <a:spcPts val="0"/>
              </a:spcAft>
              <a:buSzPts val="3500"/>
              <a:buNone/>
              <a:defRPr b="0"/>
            </a:lvl4pPr>
            <a:lvl5pPr lvl="4" algn="ctr" rtl="0">
              <a:spcBef>
                <a:spcPts val="0"/>
              </a:spcBef>
              <a:spcAft>
                <a:spcPts val="0"/>
              </a:spcAft>
              <a:buSzPts val="3500"/>
              <a:buNone/>
              <a:defRPr b="0"/>
            </a:lvl5pPr>
            <a:lvl6pPr lvl="5" algn="ctr" rtl="0">
              <a:spcBef>
                <a:spcPts val="0"/>
              </a:spcBef>
              <a:spcAft>
                <a:spcPts val="0"/>
              </a:spcAft>
              <a:buSzPts val="3500"/>
              <a:buNone/>
              <a:defRPr b="0"/>
            </a:lvl6pPr>
            <a:lvl7pPr lvl="6" algn="ctr" rtl="0">
              <a:spcBef>
                <a:spcPts val="0"/>
              </a:spcBef>
              <a:spcAft>
                <a:spcPts val="0"/>
              </a:spcAft>
              <a:buSzPts val="3500"/>
              <a:buNone/>
              <a:defRPr b="0"/>
            </a:lvl7pPr>
            <a:lvl8pPr lvl="7" algn="ctr" rtl="0">
              <a:spcBef>
                <a:spcPts val="0"/>
              </a:spcBef>
              <a:spcAft>
                <a:spcPts val="0"/>
              </a:spcAft>
              <a:buSzPts val="3500"/>
              <a:buNone/>
              <a:defRPr b="0"/>
            </a:lvl8pPr>
            <a:lvl9pPr lvl="8" algn="ctr" rtl="0">
              <a:spcBef>
                <a:spcPts val="0"/>
              </a:spcBef>
              <a:spcAft>
                <a:spcPts val="0"/>
              </a:spcAft>
              <a:buSzPts val="3500"/>
              <a:buNone/>
              <a:defRPr b="0"/>
            </a:lvl9pPr>
          </a:lstStyle>
          <a:p/>
        </p:txBody>
      </p:sp>
      <p:sp>
        <p:nvSpPr>
          <p:cNvPr id="118" name="Google Shape;118;p26"/>
          <p:cNvSpPr/>
          <p:nvPr/>
        </p:nvSpPr>
        <p:spPr>
          <a:xfrm>
            <a:off x="288425" y="212950"/>
            <a:ext cx="8567204" cy="4717573"/>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AF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119"/>
        <p:cNvGrpSpPr/>
        <p:nvPr/>
      </p:nvGrpSpPr>
      <p:grpSpPr>
        <a:xfrm>
          <a:off x="0" y="0"/>
          <a:ext cx="0" cy="0"/>
          <a:chOff x="0" y="0"/>
          <a:chExt cx="0" cy="0"/>
        </a:xfrm>
      </p:grpSpPr>
      <p:sp>
        <p:nvSpPr>
          <p:cNvPr id="120" name="Google Shape;120;p27"/>
          <p:cNvSpPr txBox="1">
            <a:spLocks noGrp="1"/>
          </p:cNvSpPr>
          <p:nvPr>
            <p:ph type="title"/>
          </p:nvPr>
        </p:nvSpPr>
        <p:spPr>
          <a:xfrm flipH="1">
            <a:off x="1985107" y="2394313"/>
            <a:ext cx="5173800" cy="8601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5700" b="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p:txBody>
      </p:sp>
      <p:sp>
        <p:nvSpPr>
          <p:cNvPr id="121" name="Google Shape;121;p27"/>
          <p:cNvSpPr txBox="1">
            <a:spLocks noGrp="1"/>
          </p:cNvSpPr>
          <p:nvPr>
            <p:ph type="title" idx="2" hasCustomPrompt="1"/>
          </p:nvPr>
        </p:nvSpPr>
        <p:spPr>
          <a:xfrm flipH="1">
            <a:off x="3999757" y="1380258"/>
            <a:ext cx="1144500" cy="594600"/>
          </a:xfrm>
          <a:prstGeom prst="rect">
            <a:avLst/>
          </a:prstGeom>
          <a:noFill/>
          <a:ln>
            <a:noFill/>
          </a:ln>
        </p:spPr>
        <p:txBody>
          <a:bodyPr spcFirstLastPara="1" wrap="square" lIns="91425" tIns="91425" rIns="91425" bIns="91425" anchor="ctr" anchorCtr="0">
            <a:normAutofit/>
          </a:bodyPr>
          <a:lstStyle>
            <a:lvl1pPr lvl="0" algn="ctr" rtl="0">
              <a:spcBef>
                <a:spcPts val="0"/>
              </a:spcBef>
              <a:spcAft>
                <a:spcPts val="0"/>
              </a:spcAft>
              <a:buSzPts val="2000"/>
              <a:buNone/>
              <a:defRPr sz="6000" b="0">
                <a:solidFill>
                  <a:schemeClr val="dk2"/>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122" name="Google Shape;122;p27"/>
          <p:cNvSpPr txBox="1">
            <a:spLocks noGrp="1"/>
          </p:cNvSpPr>
          <p:nvPr>
            <p:ph type="subTitle" idx="1"/>
          </p:nvPr>
        </p:nvSpPr>
        <p:spPr>
          <a:xfrm flipH="1">
            <a:off x="1879057" y="3780913"/>
            <a:ext cx="5385900" cy="4467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2">
  <p:cSld name="SECTION_HEADER_1_1">
    <p:spTree>
      <p:nvGrpSpPr>
        <p:cNvPr id="1" name="Shape 123"/>
        <p:cNvGrpSpPr/>
        <p:nvPr/>
      </p:nvGrpSpPr>
      <p:grpSpPr>
        <a:xfrm>
          <a:off x="0" y="0"/>
          <a:ext cx="0" cy="0"/>
          <a:chOff x="0" y="0"/>
          <a:chExt cx="0" cy="0"/>
        </a:xfrm>
      </p:grpSpPr>
      <p:sp>
        <p:nvSpPr>
          <p:cNvPr id="124" name="Google Shape;124;p28"/>
          <p:cNvSpPr txBox="1">
            <a:spLocks noGrp="1"/>
          </p:cNvSpPr>
          <p:nvPr>
            <p:ph type="title"/>
          </p:nvPr>
        </p:nvSpPr>
        <p:spPr>
          <a:xfrm flipH="1">
            <a:off x="804575" y="1138175"/>
            <a:ext cx="4465200" cy="2007000"/>
          </a:xfrm>
          <a:prstGeom prst="rect">
            <a:avLst/>
          </a:prstGeom>
        </p:spPr>
        <p:txBody>
          <a:bodyPr spcFirstLastPara="1" wrap="square" lIns="91425" tIns="91425" rIns="91425" bIns="91425" anchor="ctr" anchorCtr="0">
            <a:normAutofit/>
          </a:bodyPr>
          <a:lstStyle>
            <a:lvl1pPr lvl="0" algn="r" rtl="0">
              <a:spcBef>
                <a:spcPts val="0"/>
              </a:spcBef>
              <a:spcAft>
                <a:spcPts val="0"/>
              </a:spcAft>
              <a:buSzPts val="3600"/>
              <a:buNone/>
              <a:defRPr sz="5700" b="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p:txBody>
      </p:sp>
      <p:sp>
        <p:nvSpPr>
          <p:cNvPr id="125" name="Google Shape;125;p28"/>
          <p:cNvSpPr txBox="1">
            <a:spLocks noGrp="1"/>
          </p:cNvSpPr>
          <p:nvPr>
            <p:ph type="title" idx="2" hasCustomPrompt="1"/>
          </p:nvPr>
        </p:nvSpPr>
        <p:spPr>
          <a:xfrm flipH="1">
            <a:off x="5556050" y="1849375"/>
            <a:ext cx="1243500" cy="594600"/>
          </a:xfrm>
          <a:prstGeom prst="rect">
            <a:avLst/>
          </a:prstGeom>
          <a:noFill/>
          <a:ln>
            <a:noFill/>
          </a:ln>
        </p:spPr>
        <p:txBody>
          <a:bodyPr spcFirstLastPara="1" wrap="square" lIns="91425" tIns="91425" rIns="91425" bIns="91425" anchor="ctr" anchorCtr="0">
            <a:normAutofit/>
          </a:bodyPr>
          <a:lstStyle>
            <a:lvl1pPr lvl="0" algn="ctr" rtl="0">
              <a:spcBef>
                <a:spcPts val="0"/>
              </a:spcBef>
              <a:spcAft>
                <a:spcPts val="0"/>
              </a:spcAft>
              <a:buSzPts val="2000"/>
              <a:buNone/>
              <a:defRPr sz="6000" b="0">
                <a:solidFill>
                  <a:schemeClr val="dk2"/>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126" name="Google Shape;126;p28"/>
          <p:cNvSpPr txBox="1">
            <a:spLocks noGrp="1"/>
          </p:cNvSpPr>
          <p:nvPr>
            <p:ph type="subTitle" idx="1"/>
          </p:nvPr>
        </p:nvSpPr>
        <p:spPr>
          <a:xfrm flipH="1">
            <a:off x="1879050" y="3767200"/>
            <a:ext cx="5385900" cy="4467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127"/>
        <p:cNvGrpSpPr/>
        <p:nvPr/>
      </p:nvGrpSpPr>
      <p:grpSpPr>
        <a:xfrm>
          <a:off x="0" y="0"/>
          <a:ext cx="0" cy="0"/>
          <a:chOff x="0" y="0"/>
          <a:chExt cx="0" cy="0"/>
        </a:xfrm>
      </p:grpSpPr>
      <p:pic>
        <p:nvPicPr>
          <p:cNvPr id="128" name="Google Shape;128;p29"/>
          <p:cNvPicPr preferRelativeResize="0"/>
          <p:nvPr/>
        </p:nvPicPr>
        <p:blipFill rotWithShape="1">
          <a:blip r:embed="rId2"/>
          <a:srcRect b="11816"/>
          <a:stretch>
            <a:fillRect/>
          </a:stretch>
        </p:blipFill>
        <p:spPr>
          <a:xfrm flipH="1">
            <a:off x="-1430250" y="-434375"/>
            <a:ext cx="4355951" cy="1650250"/>
          </a:xfrm>
          <a:prstGeom prst="rect">
            <a:avLst/>
          </a:prstGeom>
          <a:noFill/>
          <a:ln>
            <a:noFill/>
          </a:ln>
        </p:spPr>
      </p:pic>
      <p:sp>
        <p:nvSpPr>
          <p:cNvPr id="129" name="Google Shape;129;p29"/>
          <p:cNvSpPr txBox="1">
            <a:spLocks noGrp="1"/>
          </p:cNvSpPr>
          <p:nvPr>
            <p:ph type="title"/>
          </p:nvPr>
        </p:nvSpPr>
        <p:spPr>
          <a:xfrm>
            <a:off x="716626" y="537183"/>
            <a:ext cx="7714200" cy="5727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3500"/>
              <a:buNone/>
              <a:defRPr b="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p:txBody>
      </p:sp>
      <p:sp>
        <p:nvSpPr>
          <p:cNvPr id="130" name="Google Shape;130;p29"/>
          <p:cNvSpPr/>
          <p:nvPr/>
        </p:nvSpPr>
        <p:spPr>
          <a:xfrm>
            <a:off x="603562" y="462175"/>
            <a:ext cx="7936865" cy="647709"/>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AF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2">
  <p:cSld name="TITLE_ONLY_1_1">
    <p:spTree>
      <p:nvGrpSpPr>
        <p:cNvPr id="1" name="Shape 131"/>
        <p:cNvGrpSpPr/>
        <p:nvPr/>
      </p:nvGrpSpPr>
      <p:grpSpPr>
        <a:xfrm>
          <a:off x="0" y="0"/>
          <a:ext cx="0" cy="0"/>
          <a:chOff x="0" y="0"/>
          <a:chExt cx="0" cy="0"/>
        </a:xfrm>
      </p:grpSpPr>
      <p:pic>
        <p:nvPicPr>
          <p:cNvPr id="132" name="Google Shape;132;p30"/>
          <p:cNvPicPr preferRelativeResize="0"/>
          <p:nvPr/>
        </p:nvPicPr>
        <p:blipFill rotWithShape="1">
          <a:blip r:embed="rId2"/>
          <a:srcRect b="11816"/>
          <a:stretch>
            <a:fillRect/>
          </a:stretch>
        </p:blipFill>
        <p:spPr>
          <a:xfrm flipH="1">
            <a:off x="-1430250" y="-434375"/>
            <a:ext cx="4355951" cy="1650250"/>
          </a:xfrm>
          <a:prstGeom prst="rect">
            <a:avLst/>
          </a:prstGeom>
          <a:noFill/>
          <a:ln>
            <a:noFill/>
          </a:ln>
        </p:spPr>
      </p:pic>
      <p:sp>
        <p:nvSpPr>
          <p:cNvPr id="133" name="Google Shape;133;p30"/>
          <p:cNvSpPr txBox="1">
            <a:spLocks noGrp="1"/>
          </p:cNvSpPr>
          <p:nvPr>
            <p:ph type="title"/>
          </p:nvPr>
        </p:nvSpPr>
        <p:spPr>
          <a:xfrm>
            <a:off x="716626" y="537183"/>
            <a:ext cx="7714200" cy="5727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3500"/>
              <a:buNone/>
              <a:defRPr b="0"/>
            </a:lvl1pPr>
            <a:lvl2pPr lvl="1" algn="ctr" rtl="0">
              <a:spcBef>
                <a:spcPts val="0"/>
              </a:spcBef>
              <a:spcAft>
                <a:spcPts val="0"/>
              </a:spcAft>
              <a:buSzPts val="3500"/>
              <a:buNone/>
              <a:defRPr b="0"/>
            </a:lvl2pPr>
            <a:lvl3pPr lvl="2" algn="ctr" rtl="0">
              <a:spcBef>
                <a:spcPts val="0"/>
              </a:spcBef>
              <a:spcAft>
                <a:spcPts val="0"/>
              </a:spcAft>
              <a:buSzPts val="3500"/>
              <a:buNone/>
              <a:defRPr b="0"/>
            </a:lvl3pPr>
            <a:lvl4pPr lvl="3" algn="ctr" rtl="0">
              <a:spcBef>
                <a:spcPts val="0"/>
              </a:spcBef>
              <a:spcAft>
                <a:spcPts val="0"/>
              </a:spcAft>
              <a:buSzPts val="3500"/>
              <a:buNone/>
              <a:defRPr b="0"/>
            </a:lvl4pPr>
            <a:lvl5pPr lvl="4" algn="ctr" rtl="0">
              <a:spcBef>
                <a:spcPts val="0"/>
              </a:spcBef>
              <a:spcAft>
                <a:spcPts val="0"/>
              </a:spcAft>
              <a:buSzPts val="3500"/>
              <a:buNone/>
              <a:defRPr b="0"/>
            </a:lvl5pPr>
            <a:lvl6pPr lvl="5" algn="ctr" rtl="0">
              <a:spcBef>
                <a:spcPts val="0"/>
              </a:spcBef>
              <a:spcAft>
                <a:spcPts val="0"/>
              </a:spcAft>
              <a:buSzPts val="3500"/>
              <a:buNone/>
              <a:defRPr b="0"/>
            </a:lvl6pPr>
            <a:lvl7pPr lvl="6" algn="ctr" rtl="0">
              <a:spcBef>
                <a:spcPts val="0"/>
              </a:spcBef>
              <a:spcAft>
                <a:spcPts val="0"/>
              </a:spcAft>
              <a:buSzPts val="3500"/>
              <a:buNone/>
              <a:defRPr b="0"/>
            </a:lvl7pPr>
            <a:lvl8pPr lvl="7" algn="ctr" rtl="0">
              <a:spcBef>
                <a:spcPts val="0"/>
              </a:spcBef>
              <a:spcAft>
                <a:spcPts val="0"/>
              </a:spcAft>
              <a:buSzPts val="3500"/>
              <a:buNone/>
              <a:defRPr b="0"/>
            </a:lvl8pPr>
            <a:lvl9pPr lvl="8" algn="ctr" rtl="0">
              <a:spcBef>
                <a:spcPts val="0"/>
              </a:spcBef>
              <a:spcAft>
                <a:spcPts val="0"/>
              </a:spcAft>
              <a:buSzPts val="3500"/>
              <a:buNone/>
              <a:defRPr b="0"/>
            </a:lvl9pPr>
          </a:lstStyle>
          <a:p/>
        </p:txBody>
      </p:sp>
      <p:sp>
        <p:nvSpPr>
          <p:cNvPr id="134" name="Google Shape;134;p30"/>
          <p:cNvSpPr/>
          <p:nvPr/>
        </p:nvSpPr>
        <p:spPr>
          <a:xfrm>
            <a:off x="288425" y="212950"/>
            <a:ext cx="8567204" cy="4717573"/>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AF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147"/>
        <p:cNvGrpSpPr/>
        <p:nvPr/>
      </p:nvGrpSpPr>
      <p:grpSpPr>
        <a:xfrm>
          <a:off x="0" y="0"/>
          <a:ext cx="0" cy="0"/>
          <a:chOff x="0" y="0"/>
          <a:chExt cx="0" cy="0"/>
        </a:xfrm>
      </p:grpSpPr>
      <p:sp>
        <p:nvSpPr>
          <p:cNvPr id="148" name="Google Shape;148;p33"/>
          <p:cNvSpPr txBox="1">
            <a:spLocks noGrp="1"/>
          </p:cNvSpPr>
          <p:nvPr>
            <p:ph type="title" hasCustomPrompt="1"/>
          </p:nvPr>
        </p:nvSpPr>
        <p:spPr>
          <a:xfrm>
            <a:off x="993017" y="940038"/>
            <a:ext cx="3154500" cy="7689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6000"/>
              <a:buNone/>
              <a:defRPr sz="4000" b="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49" name="Google Shape;149;p33"/>
          <p:cNvSpPr txBox="1">
            <a:spLocks noGrp="1"/>
          </p:cNvSpPr>
          <p:nvPr>
            <p:ph type="subTitle" idx="1"/>
          </p:nvPr>
        </p:nvSpPr>
        <p:spPr>
          <a:xfrm>
            <a:off x="993017" y="1523438"/>
            <a:ext cx="3154500" cy="5988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Clr>
                <a:schemeClr val="dk1"/>
              </a:buClr>
              <a:buSzPts val="2400"/>
              <a:buFont typeface="PT Sans" panose="020B0503020203020204"/>
              <a:buNone/>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4pPr>
            <a:lvl5pPr lvl="4"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5pPr>
            <a:lvl6pPr lvl="5"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6pPr>
            <a:lvl7pPr lvl="6"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7pPr>
            <a:lvl8pPr lvl="7"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8pPr>
            <a:lvl9pPr lvl="8"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9pPr>
          </a:lstStyle>
          <a:p/>
        </p:txBody>
      </p:sp>
      <p:sp>
        <p:nvSpPr>
          <p:cNvPr id="150" name="Google Shape;150;p33"/>
          <p:cNvSpPr txBox="1">
            <a:spLocks noGrp="1"/>
          </p:cNvSpPr>
          <p:nvPr>
            <p:ph type="title" idx="2" hasCustomPrompt="1"/>
          </p:nvPr>
        </p:nvSpPr>
        <p:spPr>
          <a:xfrm>
            <a:off x="4996488" y="931563"/>
            <a:ext cx="3154500" cy="7689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6000"/>
              <a:buNone/>
              <a:defRPr sz="4000" b="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51" name="Google Shape;151;p33"/>
          <p:cNvSpPr txBox="1">
            <a:spLocks noGrp="1"/>
          </p:cNvSpPr>
          <p:nvPr>
            <p:ph type="subTitle" idx="3"/>
          </p:nvPr>
        </p:nvSpPr>
        <p:spPr>
          <a:xfrm>
            <a:off x="4996488" y="1531904"/>
            <a:ext cx="3154500" cy="5988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Clr>
                <a:schemeClr val="dk1"/>
              </a:buClr>
              <a:buSzPts val="2400"/>
              <a:buFont typeface="PT Sans" panose="020B0503020203020204"/>
              <a:buNone/>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4pPr>
            <a:lvl5pPr lvl="4"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5pPr>
            <a:lvl6pPr lvl="5"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6pPr>
            <a:lvl7pPr lvl="6"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7pPr>
            <a:lvl8pPr lvl="7"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8pPr>
            <a:lvl9pPr lvl="8"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9pPr>
          </a:lstStyle>
          <a:p/>
        </p:txBody>
      </p:sp>
      <p:sp>
        <p:nvSpPr>
          <p:cNvPr id="152" name="Google Shape;152;p33"/>
          <p:cNvSpPr txBox="1">
            <a:spLocks noGrp="1"/>
          </p:cNvSpPr>
          <p:nvPr>
            <p:ph type="title" idx="4" hasCustomPrompt="1"/>
          </p:nvPr>
        </p:nvSpPr>
        <p:spPr>
          <a:xfrm>
            <a:off x="993013" y="3008550"/>
            <a:ext cx="3154500" cy="7689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6000"/>
              <a:buNone/>
              <a:defRPr sz="4000" b="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53" name="Google Shape;153;p33"/>
          <p:cNvSpPr txBox="1">
            <a:spLocks noGrp="1"/>
          </p:cNvSpPr>
          <p:nvPr>
            <p:ph type="subTitle" idx="5"/>
          </p:nvPr>
        </p:nvSpPr>
        <p:spPr>
          <a:xfrm>
            <a:off x="993013" y="3617375"/>
            <a:ext cx="3154500" cy="5988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Clr>
                <a:schemeClr val="dk1"/>
              </a:buClr>
              <a:buSzPts val="2400"/>
              <a:buFont typeface="PT Sans" panose="020B0503020203020204"/>
              <a:buNone/>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4pPr>
            <a:lvl5pPr lvl="4"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5pPr>
            <a:lvl6pPr lvl="5"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6pPr>
            <a:lvl7pPr lvl="6"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7pPr>
            <a:lvl8pPr lvl="7"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8pPr>
            <a:lvl9pPr lvl="8"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9pPr>
          </a:lstStyle>
          <a:p/>
        </p:txBody>
      </p:sp>
      <p:sp>
        <p:nvSpPr>
          <p:cNvPr id="154" name="Google Shape;154;p33"/>
          <p:cNvSpPr txBox="1">
            <a:spLocks noGrp="1"/>
          </p:cNvSpPr>
          <p:nvPr>
            <p:ph type="title" idx="6" hasCustomPrompt="1"/>
          </p:nvPr>
        </p:nvSpPr>
        <p:spPr>
          <a:xfrm>
            <a:off x="4996488" y="3008538"/>
            <a:ext cx="3154500" cy="7689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6000"/>
              <a:buNone/>
              <a:defRPr sz="4000" b="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55" name="Google Shape;155;p33"/>
          <p:cNvSpPr txBox="1">
            <a:spLocks noGrp="1"/>
          </p:cNvSpPr>
          <p:nvPr>
            <p:ph type="subTitle" idx="7"/>
          </p:nvPr>
        </p:nvSpPr>
        <p:spPr>
          <a:xfrm>
            <a:off x="4996488" y="3617363"/>
            <a:ext cx="3154500" cy="5988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Clr>
                <a:schemeClr val="dk1"/>
              </a:buClr>
              <a:buSzPts val="2400"/>
              <a:buFont typeface="PT Sans" panose="020B0503020203020204"/>
              <a:buNone/>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4pPr>
            <a:lvl5pPr lvl="4"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5pPr>
            <a:lvl6pPr lvl="5"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6pPr>
            <a:lvl7pPr lvl="6"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7pPr>
            <a:lvl8pPr lvl="7"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8pPr>
            <a:lvl9pPr lvl="8" algn="ctr" rtl="0">
              <a:lnSpc>
                <a:spcPct val="100000"/>
              </a:lnSpc>
              <a:spcBef>
                <a:spcPts val="0"/>
              </a:spcBef>
              <a:spcAft>
                <a:spcPts val="0"/>
              </a:spcAft>
              <a:buClr>
                <a:schemeClr val="dk1"/>
              </a:buClr>
              <a:buSzPts val="2100"/>
              <a:buFont typeface="PT Sans" panose="020B0503020203020204"/>
              <a:buNone/>
              <a:defRPr sz="2100">
                <a:solidFill>
                  <a:schemeClr val="dk1"/>
                </a:solidFill>
                <a:latin typeface="PT Sans" panose="020B0503020203020204"/>
                <a:ea typeface="PT Sans" panose="020B0503020203020204"/>
                <a:cs typeface="PT Sans" panose="020B0503020203020204"/>
                <a:sym typeface="PT Sans" panose="020B0503020203020204"/>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matchingName="Title and body">
  <p:cSld name="TITLE_AND_BODY">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7" name="Google Shape;17;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156"/>
        <p:cNvGrpSpPr/>
        <p:nvPr/>
      </p:nvGrpSpPr>
      <p:grpSpPr>
        <a:xfrm>
          <a:off x="0" y="0"/>
          <a:ext cx="0" cy="0"/>
          <a:chOff x="0" y="0"/>
          <a:chExt cx="0" cy="0"/>
        </a:xfrm>
      </p:grpSpPr>
      <p:pic>
        <p:nvPicPr>
          <p:cNvPr id="157" name="Google Shape;157;p34"/>
          <p:cNvPicPr preferRelativeResize="0"/>
          <p:nvPr/>
        </p:nvPicPr>
        <p:blipFill rotWithShape="1">
          <a:blip r:embed="rId2"/>
          <a:srcRect b="11816"/>
          <a:stretch>
            <a:fillRect/>
          </a:stretch>
        </p:blipFill>
        <p:spPr>
          <a:xfrm flipH="1">
            <a:off x="-1430250" y="-434375"/>
            <a:ext cx="4355951" cy="1650250"/>
          </a:xfrm>
          <a:prstGeom prst="rect">
            <a:avLst/>
          </a:prstGeom>
          <a:noFill/>
          <a:ln>
            <a:noFill/>
          </a:ln>
        </p:spPr>
      </p:pic>
      <p:sp>
        <p:nvSpPr>
          <p:cNvPr id="158" name="Google Shape;158;p34"/>
          <p:cNvSpPr/>
          <p:nvPr/>
        </p:nvSpPr>
        <p:spPr>
          <a:xfrm>
            <a:off x="288425" y="212950"/>
            <a:ext cx="8567204" cy="4717573"/>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AF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matchingName="Title and two columns">
  <p:cSld name="TITLE_AND_TWO_COLUMNS">
    <p:spTree>
      <p:nvGrpSpPr>
        <p:cNvPr id="1" name="Shape 18"/>
        <p:cNvGrpSpPr/>
        <p:nvPr/>
      </p:nvGrpSpPr>
      <p:grpSpPr>
        <a:xfrm>
          <a:off x="0" y="0"/>
          <a:ext cx="0" cy="0"/>
          <a:chOff x="0" y="0"/>
          <a:chExt cx="0" cy="0"/>
        </a:xfrm>
      </p:grpSpPr>
      <p:sp>
        <p:nvSpPr>
          <p:cNvPr id="19" name="Google Shape;19;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0" name="Google Shape;20;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p:txBody>
      </p:sp>
      <p:sp>
        <p:nvSpPr>
          <p:cNvPr id="21" name="Google Shape;21;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matchingName="Title only">
  <p:cSld name="TITLE_ONLY">
    <p:spTree>
      <p:nvGrpSpPr>
        <p:cNvPr id="1" name="Shape 22"/>
        <p:cNvGrpSpPr/>
        <p:nvPr/>
      </p:nvGrpSpPr>
      <p:grpSpPr>
        <a:xfrm>
          <a:off x="0" y="0"/>
          <a:ext cx="0" cy="0"/>
          <a:chOff x="0" y="0"/>
          <a:chExt cx="0" cy="0"/>
        </a:xfrm>
      </p:grpSpPr>
      <p:sp>
        <p:nvSpPr>
          <p:cNvPr id="23" name="Google Shape;23;p6"/>
          <p:cNvSpPr txBox="1">
            <a:spLocks noGrp="1"/>
          </p:cNvSpPr>
          <p:nvPr>
            <p:ph type="title"/>
          </p:nvPr>
        </p:nvSpPr>
        <p:spPr>
          <a:xfrm>
            <a:off x="723900" y="381000"/>
            <a:ext cx="7696200" cy="4560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800"/>
              <a:buFont typeface="Fira Sans Extra Condensed Medium" panose="020B0603050000020004"/>
              <a:buNone/>
              <a:defRPr sz="3000">
                <a:latin typeface="Fira Sans Extra Condensed Medium" panose="020B0603050000020004"/>
                <a:ea typeface="Fira Sans Extra Condensed Medium" panose="020B0603050000020004"/>
                <a:cs typeface="Fira Sans Extra Condensed Medium" panose="020B0603050000020004"/>
                <a:sym typeface="Fira Sans Extra Condensed Medium" panose="020B0603050000020004"/>
              </a:defRPr>
            </a:lvl1pPr>
            <a:lvl2pPr lvl="1" rtl="0">
              <a:spcBef>
                <a:spcPts val="0"/>
              </a:spcBef>
              <a:spcAft>
                <a:spcPts val="0"/>
              </a:spcAft>
              <a:buSzPts val="2800"/>
              <a:buNone/>
              <a:defRPr>
                <a:latin typeface="Roboto" panose="02000000000000000000"/>
                <a:ea typeface="Roboto" panose="02000000000000000000"/>
                <a:cs typeface="Roboto" panose="02000000000000000000"/>
                <a:sym typeface="Roboto" panose="02000000000000000000"/>
              </a:defRPr>
            </a:lvl2pPr>
            <a:lvl3pPr lvl="2" rtl="0">
              <a:spcBef>
                <a:spcPts val="0"/>
              </a:spcBef>
              <a:spcAft>
                <a:spcPts val="0"/>
              </a:spcAft>
              <a:buSzPts val="2800"/>
              <a:buNone/>
              <a:defRPr>
                <a:latin typeface="Roboto" panose="02000000000000000000"/>
                <a:ea typeface="Roboto" panose="02000000000000000000"/>
                <a:cs typeface="Roboto" panose="02000000000000000000"/>
                <a:sym typeface="Roboto" panose="02000000000000000000"/>
              </a:defRPr>
            </a:lvl3pPr>
            <a:lvl4pPr lvl="3" rtl="0">
              <a:spcBef>
                <a:spcPts val="0"/>
              </a:spcBef>
              <a:spcAft>
                <a:spcPts val="0"/>
              </a:spcAft>
              <a:buSzPts val="2800"/>
              <a:buNone/>
              <a:defRPr>
                <a:latin typeface="Roboto" panose="02000000000000000000"/>
                <a:ea typeface="Roboto" panose="02000000000000000000"/>
                <a:cs typeface="Roboto" panose="02000000000000000000"/>
                <a:sym typeface="Roboto" panose="02000000000000000000"/>
              </a:defRPr>
            </a:lvl4pPr>
            <a:lvl5pPr lvl="4" rtl="0">
              <a:spcBef>
                <a:spcPts val="0"/>
              </a:spcBef>
              <a:spcAft>
                <a:spcPts val="0"/>
              </a:spcAft>
              <a:buSzPts val="2800"/>
              <a:buNone/>
              <a:defRPr>
                <a:latin typeface="Roboto" panose="02000000000000000000"/>
                <a:ea typeface="Roboto" panose="02000000000000000000"/>
                <a:cs typeface="Roboto" panose="02000000000000000000"/>
                <a:sym typeface="Roboto" panose="02000000000000000000"/>
              </a:defRPr>
            </a:lvl5pPr>
            <a:lvl6pPr lvl="5" rtl="0">
              <a:spcBef>
                <a:spcPts val="0"/>
              </a:spcBef>
              <a:spcAft>
                <a:spcPts val="0"/>
              </a:spcAft>
              <a:buSzPts val="2800"/>
              <a:buNone/>
              <a:defRPr>
                <a:latin typeface="Roboto" panose="02000000000000000000"/>
                <a:ea typeface="Roboto" panose="02000000000000000000"/>
                <a:cs typeface="Roboto" panose="02000000000000000000"/>
                <a:sym typeface="Roboto" panose="02000000000000000000"/>
              </a:defRPr>
            </a:lvl6pPr>
            <a:lvl7pPr lvl="6" rtl="0">
              <a:spcBef>
                <a:spcPts val="0"/>
              </a:spcBef>
              <a:spcAft>
                <a:spcPts val="0"/>
              </a:spcAft>
              <a:buSzPts val="2800"/>
              <a:buNone/>
              <a:defRPr>
                <a:latin typeface="Roboto" panose="02000000000000000000"/>
                <a:ea typeface="Roboto" panose="02000000000000000000"/>
                <a:cs typeface="Roboto" panose="02000000000000000000"/>
                <a:sym typeface="Roboto" panose="02000000000000000000"/>
              </a:defRPr>
            </a:lvl7pPr>
            <a:lvl8pPr lvl="7" rtl="0">
              <a:spcBef>
                <a:spcPts val="0"/>
              </a:spcBef>
              <a:spcAft>
                <a:spcPts val="0"/>
              </a:spcAft>
              <a:buSzPts val="2800"/>
              <a:buNone/>
              <a:defRPr>
                <a:latin typeface="Roboto" panose="02000000000000000000"/>
                <a:ea typeface="Roboto" panose="02000000000000000000"/>
                <a:cs typeface="Roboto" panose="02000000000000000000"/>
                <a:sym typeface="Roboto" panose="02000000000000000000"/>
              </a:defRPr>
            </a:lvl8pPr>
            <a:lvl9pPr lvl="8" rtl="0">
              <a:spcBef>
                <a:spcPts val="0"/>
              </a:spcBef>
              <a:spcAft>
                <a:spcPts val="0"/>
              </a:spcAft>
              <a:buSzPts val="2800"/>
              <a:buNone/>
              <a:defRPr>
                <a:latin typeface="Roboto" panose="02000000000000000000"/>
                <a:ea typeface="Roboto" panose="02000000000000000000"/>
                <a:cs typeface="Roboto" panose="02000000000000000000"/>
                <a:sym typeface="Roboto" panose="02000000000000000000"/>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4"/>
        <p:cNvGrpSpPr/>
        <p:nvPr/>
      </p:nvGrpSpPr>
      <p:grpSpPr>
        <a:xfrm>
          <a:off x="0" y="0"/>
          <a:ext cx="0" cy="0"/>
          <a:chOff x="0" y="0"/>
          <a:chExt cx="0" cy="0"/>
        </a:xfrm>
      </p:grpSpPr>
      <p:sp>
        <p:nvSpPr>
          <p:cNvPr id="25" name="Google Shape;25;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26" name="Google Shape;26;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7"/>
        <p:cNvGrpSpPr/>
        <p:nvPr/>
      </p:nvGrpSpPr>
      <p:grpSpPr>
        <a:xfrm>
          <a:off x="0" y="0"/>
          <a:ext cx="0" cy="0"/>
          <a:chOff x="0" y="0"/>
          <a:chExt cx="0" cy="0"/>
        </a:xfrm>
      </p:grpSpPr>
      <p:sp>
        <p:nvSpPr>
          <p:cNvPr id="28" name="Google Shape;28;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9"/>
        <p:cNvGrpSpPr/>
        <p:nvPr/>
      </p:nvGrpSpPr>
      <p:grpSpPr>
        <a:xfrm>
          <a:off x="0" y="0"/>
          <a:ext cx="0" cy="0"/>
          <a:chOff x="0" y="0"/>
          <a:chExt cx="0" cy="0"/>
        </a:xfrm>
      </p:grpSpPr>
      <p:sp>
        <p:nvSpPr>
          <p:cNvPr id="30" name="Google Shape;30;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 name="Google Shape;31;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2" name="Google Shape;32;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3" name="Google Shape;33;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4"/>
        <p:cNvGrpSpPr/>
        <p:nvPr/>
      </p:nvGrpSpPr>
      <p:grpSpPr>
        <a:xfrm>
          <a:off x="0" y="0"/>
          <a:ext cx="0" cy="0"/>
          <a:chOff x="0" y="0"/>
          <a:chExt cx="0" cy="0"/>
        </a:xfrm>
      </p:grpSpPr>
      <p:sp>
        <p:nvSpPr>
          <p:cNvPr id="35" name="Google Shape;35;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0" Type="http://schemas.openxmlformats.org/officeDocument/2006/relationships/theme" Target="../theme/theme2.xml"/><Relationship Id="rId2" Type="http://schemas.openxmlformats.org/officeDocument/2006/relationships/slideLayout" Target="../slideLayouts/slideLayout14.xml"/><Relationship Id="rId19" Type="http://schemas.openxmlformats.org/officeDocument/2006/relationships/image" Target="../media/image2.jpeg"/><Relationship Id="rId18" Type="http://schemas.openxmlformats.org/officeDocument/2006/relationships/slideLayout" Target="../slideLayouts/slideLayout30.xml"/><Relationship Id="rId17" Type="http://schemas.openxmlformats.org/officeDocument/2006/relationships/slideLayout" Target="../slideLayouts/slideLayout29.xml"/><Relationship Id="rId16" Type="http://schemas.openxmlformats.org/officeDocument/2006/relationships/slideLayout" Target="../slideLayouts/slideLayout28.xml"/><Relationship Id="rId15" Type="http://schemas.openxmlformats.org/officeDocument/2006/relationships/slideLayout" Target="../slideLayouts/slideLayout27.xml"/><Relationship Id="rId14" Type="http://schemas.openxmlformats.org/officeDocument/2006/relationships/slideLayout" Target="../slideLayouts/slideLayout26.xml"/><Relationship Id="rId13" Type="http://schemas.openxmlformats.org/officeDocument/2006/relationships/slideLayout" Target="../slideLayouts/slideLayout25.xml"/><Relationship Id="rId12" Type="http://schemas.openxmlformats.org/officeDocument/2006/relationships/slideLayout" Target="../slideLayouts/slideLayout24.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Font typeface="Fira Sans Extra Condensed SemiBold" panose="020B0603050000020004"/>
              <a:buNone/>
              <a:defRPr sz="2800">
                <a:solidFill>
                  <a:schemeClr val="dk1"/>
                </a:solidFill>
                <a:latin typeface="Fira Sans Extra Condensed SemiBold" panose="020B0603050000020004"/>
                <a:ea typeface="Fira Sans Extra Condensed SemiBold" panose="020B0603050000020004"/>
                <a:cs typeface="Fira Sans Extra Condensed SemiBold" panose="020B0603050000020004"/>
                <a:sym typeface="Fira Sans Extra Condensed SemiBold" panose="020B0603050000020004"/>
              </a:defRPr>
            </a:lvl1pPr>
            <a:lvl2pPr lvl="1">
              <a:spcBef>
                <a:spcPts val="0"/>
              </a:spcBef>
              <a:spcAft>
                <a:spcPts val="0"/>
              </a:spcAft>
              <a:buClr>
                <a:schemeClr val="dk1"/>
              </a:buClr>
              <a:buSzPts val="2800"/>
              <a:buFont typeface="Fira Sans Extra Condensed SemiBold" panose="020B0603050000020004"/>
              <a:buNone/>
              <a:defRPr sz="2800">
                <a:solidFill>
                  <a:schemeClr val="dk1"/>
                </a:solidFill>
                <a:latin typeface="Fira Sans Extra Condensed SemiBold" panose="020B0603050000020004"/>
                <a:ea typeface="Fira Sans Extra Condensed SemiBold" panose="020B0603050000020004"/>
                <a:cs typeface="Fira Sans Extra Condensed SemiBold" panose="020B0603050000020004"/>
                <a:sym typeface="Fira Sans Extra Condensed SemiBold" panose="020B0603050000020004"/>
              </a:defRPr>
            </a:lvl2pPr>
            <a:lvl3pPr lvl="2">
              <a:spcBef>
                <a:spcPts val="0"/>
              </a:spcBef>
              <a:spcAft>
                <a:spcPts val="0"/>
              </a:spcAft>
              <a:buClr>
                <a:schemeClr val="dk1"/>
              </a:buClr>
              <a:buSzPts val="2800"/>
              <a:buFont typeface="Fira Sans Extra Condensed SemiBold" panose="020B0603050000020004"/>
              <a:buNone/>
              <a:defRPr sz="2800">
                <a:solidFill>
                  <a:schemeClr val="dk1"/>
                </a:solidFill>
                <a:latin typeface="Fira Sans Extra Condensed SemiBold" panose="020B0603050000020004"/>
                <a:ea typeface="Fira Sans Extra Condensed SemiBold" panose="020B0603050000020004"/>
                <a:cs typeface="Fira Sans Extra Condensed SemiBold" panose="020B0603050000020004"/>
                <a:sym typeface="Fira Sans Extra Condensed SemiBold" panose="020B0603050000020004"/>
              </a:defRPr>
            </a:lvl3pPr>
            <a:lvl4pPr lvl="3">
              <a:spcBef>
                <a:spcPts val="0"/>
              </a:spcBef>
              <a:spcAft>
                <a:spcPts val="0"/>
              </a:spcAft>
              <a:buClr>
                <a:schemeClr val="dk1"/>
              </a:buClr>
              <a:buSzPts val="2800"/>
              <a:buFont typeface="Fira Sans Extra Condensed SemiBold" panose="020B0603050000020004"/>
              <a:buNone/>
              <a:defRPr sz="2800">
                <a:solidFill>
                  <a:schemeClr val="dk1"/>
                </a:solidFill>
                <a:latin typeface="Fira Sans Extra Condensed SemiBold" panose="020B0603050000020004"/>
                <a:ea typeface="Fira Sans Extra Condensed SemiBold" panose="020B0603050000020004"/>
                <a:cs typeface="Fira Sans Extra Condensed SemiBold" panose="020B0603050000020004"/>
                <a:sym typeface="Fira Sans Extra Condensed SemiBold" panose="020B0603050000020004"/>
              </a:defRPr>
            </a:lvl4pPr>
            <a:lvl5pPr lvl="4">
              <a:spcBef>
                <a:spcPts val="0"/>
              </a:spcBef>
              <a:spcAft>
                <a:spcPts val="0"/>
              </a:spcAft>
              <a:buClr>
                <a:schemeClr val="dk1"/>
              </a:buClr>
              <a:buSzPts val="2800"/>
              <a:buFont typeface="Fira Sans Extra Condensed SemiBold" panose="020B0603050000020004"/>
              <a:buNone/>
              <a:defRPr sz="2800">
                <a:solidFill>
                  <a:schemeClr val="dk1"/>
                </a:solidFill>
                <a:latin typeface="Fira Sans Extra Condensed SemiBold" panose="020B0603050000020004"/>
                <a:ea typeface="Fira Sans Extra Condensed SemiBold" panose="020B0603050000020004"/>
                <a:cs typeface="Fira Sans Extra Condensed SemiBold" panose="020B0603050000020004"/>
                <a:sym typeface="Fira Sans Extra Condensed SemiBold" panose="020B0603050000020004"/>
              </a:defRPr>
            </a:lvl5pPr>
            <a:lvl6pPr lvl="5">
              <a:spcBef>
                <a:spcPts val="0"/>
              </a:spcBef>
              <a:spcAft>
                <a:spcPts val="0"/>
              </a:spcAft>
              <a:buClr>
                <a:schemeClr val="dk1"/>
              </a:buClr>
              <a:buSzPts val="2800"/>
              <a:buFont typeface="Fira Sans Extra Condensed SemiBold" panose="020B0603050000020004"/>
              <a:buNone/>
              <a:defRPr sz="2800">
                <a:solidFill>
                  <a:schemeClr val="dk1"/>
                </a:solidFill>
                <a:latin typeface="Fira Sans Extra Condensed SemiBold" panose="020B0603050000020004"/>
                <a:ea typeface="Fira Sans Extra Condensed SemiBold" panose="020B0603050000020004"/>
                <a:cs typeface="Fira Sans Extra Condensed SemiBold" panose="020B0603050000020004"/>
                <a:sym typeface="Fira Sans Extra Condensed SemiBold" panose="020B0603050000020004"/>
              </a:defRPr>
            </a:lvl6pPr>
            <a:lvl7pPr lvl="6">
              <a:spcBef>
                <a:spcPts val="0"/>
              </a:spcBef>
              <a:spcAft>
                <a:spcPts val="0"/>
              </a:spcAft>
              <a:buClr>
                <a:schemeClr val="dk1"/>
              </a:buClr>
              <a:buSzPts val="2800"/>
              <a:buFont typeface="Fira Sans Extra Condensed SemiBold" panose="020B0603050000020004"/>
              <a:buNone/>
              <a:defRPr sz="2800">
                <a:solidFill>
                  <a:schemeClr val="dk1"/>
                </a:solidFill>
                <a:latin typeface="Fira Sans Extra Condensed SemiBold" panose="020B0603050000020004"/>
                <a:ea typeface="Fira Sans Extra Condensed SemiBold" panose="020B0603050000020004"/>
                <a:cs typeface="Fira Sans Extra Condensed SemiBold" panose="020B0603050000020004"/>
                <a:sym typeface="Fira Sans Extra Condensed SemiBold" panose="020B0603050000020004"/>
              </a:defRPr>
            </a:lvl7pPr>
            <a:lvl8pPr lvl="7">
              <a:spcBef>
                <a:spcPts val="0"/>
              </a:spcBef>
              <a:spcAft>
                <a:spcPts val="0"/>
              </a:spcAft>
              <a:buClr>
                <a:schemeClr val="dk1"/>
              </a:buClr>
              <a:buSzPts val="2800"/>
              <a:buFont typeface="Fira Sans Extra Condensed SemiBold" panose="020B0603050000020004"/>
              <a:buNone/>
              <a:defRPr sz="2800">
                <a:solidFill>
                  <a:schemeClr val="dk1"/>
                </a:solidFill>
                <a:latin typeface="Fira Sans Extra Condensed SemiBold" panose="020B0603050000020004"/>
                <a:ea typeface="Fira Sans Extra Condensed SemiBold" panose="020B0603050000020004"/>
                <a:cs typeface="Fira Sans Extra Condensed SemiBold" panose="020B0603050000020004"/>
                <a:sym typeface="Fira Sans Extra Condensed SemiBold" panose="020B0603050000020004"/>
              </a:defRPr>
            </a:lvl8pPr>
            <a:lvl9pPr lvl="8">
              <a:spcBef>
                <a:spcPts val="0"/>
              </a:spcBef>
              <a:spcAft>
                <a:spcPts val="0"/>
              </a:spcAft>
              <a:buClr>
                <a:schemeClr val="dk1"/>
              </a:buClr>
              <a:buSzPts val="2800"/>
              <a:buFont typeface="Fira Sans Extra Condensed SemiBold" panose="020B0603050000020004"/>
              <a:buNone/>
              <a:defRPr sz="2800">
                <a:solidFill>
                  <a:schemeClr val="dk1"/>
                </a:solidFill>
                <a:latin typeface="Fira Sans Extra Condensed SemiBold" panose="020B0603050000020004"/>
                <a:ea typeface="Fira Sans Extra Condensed SemiBold" panose="020B0603050000020004"/>
                <a:cs typeface="Fira Sans Extra Condensed SemiBold" panose="020B0603050000020004"/>
                <a:sym typeface="Fira Sans Extra Condensed SemiBold" panose="020B0603050000020004"/>
              </a:defRPr>
            </a:lvl9pPr>
          </a:lstStyle>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Roboto" panose="02000000000000000000"/>
              <a:buChar char="●"/>
              <a:defRPr sz="1800">
                <a:solidFill>
                  <a:schemeClr val="dk2"/>
                </a:solidFill>
                <a:latin typeface="Roboto" panose="02000000000000000000"/>
                <a:ea typeface="Roboto" panose="02000000000000000000"/>
                <a:cs typeface="Roboto" panose="02000000000000000000"/>
                <a:sym typeface="Roboto" panose="02000000000000000000"/>
              </a:defRPr>
            </a:lvl1pPr>
            <a:lvl2pPr marL="914400" lvl="1" indent="-317500">
              <a:lnSpc>
                <a:spcPct val="115000"/>
              </a:lnSpc>
              <a:spcBef>
                <a:spcPts val="0"/>
              </a:spcBef>
              <a:spcAft>
                <a:spcPts val="0"/>
              </a:spcAft>
              <a:buClr>
                <a:schemeClr val="dk2"/>
              </a:buClr>
              <a:buSzPts val="1400"/>
              <a:buFont typeface="Roboto" panose="02000000000000000000"/>
              <a:buChar char="○"/>
              <a:defRPr>
                <a:solidFill>
                  <a:schemeClr val="dk2"/>
                </a:solidFill>
                <a:latin typeface="Roboto" panose="02000000000000000000"/>
                <a:ea typeface="Roboto" panose="02000000000000000000"/>
                <a:cs typeface="Roboto" panose="02000000000000000000"/>
                <a:sym typeface="Roboto" panose="02000000000000000000"/>
              </a:defRPr>
            </a:lvl2pPr>
            <a:lvl3pPr marL="1371600" lvl="2" indent="-317500">
              <a:lnSpc>
                <a:spcPct val="115000"/>
              </a:lnSpc>
              <a:spcBef>
                <a:spcPts val="0"/>
              </a:spcBef>
              <a:spcAft>
                <a:spcPts val="0"/>
              </a:spcAft>
              <a:buClr>
                <a:schemeClr val="dk2"/>
              </a:buClr>
              <a:buSzPts val="1400"/>
              <a:buFont typeface="Roboto" panose="02000000000000000000"/>
              <a:buChar char="■"/>
              <a:defRPr>
                <a:solidFill>
                  <a:schemeClr val="dk2"/>
                </a:solidFill>
                <a:latin typeface="Roboto" panose="02000000000000000000"/>
                <a:ea typeface="Roboto" panose="02000000000000000000"/>
                <a:cs typeface="Roboto" panose="02000000000000000000"/>
                <a:sym typeface="Roboto" panose="02000000000000000000"/>
              </a:defRPr>
            </a:lvl3pPr>
            <a:lvl4pPr marL="1828800" lvl="3" indent="-317500">
              <a:lnSpc>
                <a:spcPct val="115000"/>
              </a:lnSpc>
              <a:spcBef>
                <a:spcPts val="0"/>
              </a:spcBef>
              <a:spcAft>
                <a:spcPts val="0"/>
              </a:spcAft>
              <a:buClr>
                <a:schemeClr val="dk2"/>
              </a:buClr>
              <a:buSzPts val="1400"/>
              <a:buFont typeface="Roboto" panose="02000000000000000000"/>
              <a:buChar char="●"/>
              <a:defRPr>
                <a:solidFill>
                  <a:schemeClr val="dk2"/>
                </a:solidFill>
                <a:latin typeface="Roboto" panose="02000000000000000000"/>
                <a:ea typeface="Roboto" panose="02000000000000000000"/>
                <a:cs typeface="Roboto" panose="02000000000000000000"/>
                <a:sym typeface="Roboto" panose="02000000000000000000"/>
              </a:defRPr>
            </a:lvl4pPr>
            <a:lvl5pPr marL="2286000" lvl="4" indent="-317500">
              <a:lnSpc>
                <a:spcPct val="115000"/>
              </a:lnSpc>
              <a:spcBef>
                <a:spcPts val="0"/>
              </a:spcBef>
              <a:spcAft>
                <a:spcPts val="0"/>
              </a:spcAft>
              <a:buClr>
                <a:schemeClr val="dk2"/>
              </a:buClr>
              <a:buSzPts val="1400"/>
              <a:buFont typeface="Roboto" panose="02000000000000000000"/>
              <a:buChar char="○"/>
              <a:defRPr>
                <a:solidFill>
                  <a:schemeClr val="dk2"/>
                </a:solidFill>
                <a:latin typeface="Roboto" panose="02000000000000000000"/>
                <a:ea typeface="Roboto" panose="02000000000000000000"/>
                <a:cs typeface="Roboto" panose="02000000000000000000"/>
                <a:sym typeface="Roboto" panose="02000000000000000000"/>
              </a:defRPr>
            </a:lvl5pPr>
            <a:lvl6pPr marL="2743200" lvl="5" indent="-317500">
              <a:lnSpc>
                <a:spcPct val="115000"/>
              </a:lnSpc>
              <a:spcBef>
                <a:spcPts val="0"/>
              </a:spcBef>
              <a:spcAft>
                <a:spcPts val="0"/>
              </a:spcAft>
              <a:buClr>
                <a:schemeClr val="dk2"/>
              </a:buClr>
              <a:buSzPts val="1400"/>
              <a:buFont typeface="Roboto" panose="02000000000000000000"/>
              <a:buChar char="■"/>
              <a:defRPr>
                <a:solidFill>
                  <a:schemeClr val="dk2"/>
                </a:solidFill>
                <a:latin typeface="Roboto" panose="02000000000000000000"/>
                <a:ea typeface="Roboto" panose="02000000000000000000"/>
                <a:cs typeface="Roboto" panose="02000000000000000000"/>
                <a:sym typeface="Roboto" panose="02000000000000000000"/>
              </a:defRPr>
            </a:lvl6pPr>
            <a:lvl7pPr marL="3200400" lvl="6" indent="-317500">
              <a:lnSpc>
                <a:spcPct val="115000"/>
              </a:lnSpc>
              <a:spcBef>
                <a:spcPts val="0"/>
              </a:spcBef>
              <a:spcAft>
                <a:spcPts val="0"/>
              </a:spcAft>
              <a:buClr>
                <a:schemeClr val="dk2"/>
              </a:buClr>
              <a:buSzPts val="1400"/>
              <a:buFont typeface="Roboto" panose="02000000000000000000"/>
              <a:buChar char="●"/>
              <a:defRPr>
                <a:solidFill>
                  <a:schemeClr val="dk2"/>
                </a:solidFill>
                <a:latin typeface="Roboto" panose="02000000000000000000"/>
                <a:ea typeface="Roboto" panose="02000000000000000000"/>
                <a:cs typeface="Roboto" panose="02000000000000000000"/>
                <a:sym typeface="Roboto" panose="02000000000000000000"/>
              </a:defRPr>
            </a:lvl7pPr>
            <a:lvl8pPr marL="3657600" lvl="7" indent="-317500">
              <a:lnSpc>
                <a:spcPct val="115000"/>
              </a:lnSpc>
              <a:spcBef>
                <a:spcPts val="0"/>
              </a:spcBef>
              <a:spcAft>
                <a:spcPts val="0"/>
              </a:spcAft>
              <a:buClr>
                <a:schemeClr val="dk2"/>
              </a:buClr>
              <a:buSzPts val="1400"/>
              <a:buFont typeface="Roboto" panose="02000000000000000000"/>
              <a:buChar char="○"/>
              <a:defRPr>
                <a:solidFill>
                  <a:schemeClr val="dk2"/>
                </a:solidFill>
                <a:latin typeface="Roboto" panose="02000000000000000000"/>
                <a:ea typeface="Roboto" panose="02000000000000000000"/>
                <a:cs typeface="Roboto" panose="02000000000000000000"/>
                <a:sym typeface="Roboto" panose="02000000000000000000"/>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9"/>
          <a:stretch>
            <a:fillRect/>
          </a:stretch>
        </a:blipFill>
        <a:effectLst/>
      </p:bgPr>
    </p:bg>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716626" y="537183"/>
            <a:ext cx="77142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3500"/>
              <a:buFont typeface="Luckiest Guy" panose="02000506000000020004"/>
              <a:buNone/>
              <a:defRPr sz="3500" b="1">
                <a:solidFill>
                  <a:schemeClr val="dk1"/>
                </a:solidFill>
                <a:latin typeface="Luckiest Guy" panose="02000506000000020004"/>
                <a:ea typeface="Luckiest Guy" panose="02000506000000020004"/>
                <a:cs typeface="Luckiest Guy" panose="02000506000000020004"/>
                <a:sym typeface="Luckiest Guy" panose="02000506000000020004"/>
              </a:defRPr>
            </a:lvl1pPr>
            <a:lvl2pPr lvl="1" rtl="0">
              <a:spcBef>
                <a:spcPts val="0"/>
              </a:spcBef>
              <a:spcAft>
                <a:spcPts val="0"/>
              </a:spcAft>
              <a:buClr>
                <a:schemeClr val="dk1"/>
              </a:buClr>
              <a:buSzPts val="3500"/>
              <a:buFont typeface="Luckiest Guy" panose="02000506000000020004"/>
              <a:buNone/>
              <a:defRPr sz="3500" b="1">
                <a:solidFill>
                  <a:schemeClr val="dk1"/>
                </a:solidFill>
                <a:latin typeface="Luckiest Guy" panose="02000506000000020004"/>
                <a:ea typeface="Luckiest Guy" panose="02000506000000020004"/>
                <a:cs typeface="Luckiest Guy" panose="02000506000000020004"/>
                <a:sym typeface="Luckiest Guy" panose="02000506000000020004"/>
              </a:defRPr>
            </a:lvl2pPr>
            <a:lvl3pPr lvl="2" rtl="0">
              <a:spcBef>
                <a:spcPts val="0"/>
              </a:spcBef>
              <a:spcAft>
                <a:spcPts val="0"/>
              </a:spcAft>
              <a:buClr>
                <a:schemeClr val="dk1"/>
              </a:buClr>
              <a:buSzPts val="3500"/>
              <a:buFont typeface="Luckiest Guy" panose="02000506000000020004"/>
              <a:buNone/>
              <a:defRPr sz="3500" b="1">
                <a:solidFill>
                  <a:schemeClr val="dk1"/>
                </a:solidFill>
                <a:latin typeface="Luckiest Guy" panose="02000506000000020004"/>
                <a:ea typeface="Luckiest Guy" panose="02000506000000020004"/>
                <a:cs typeface="Luckiest Guy" panose="02000506000000020004"/>
                <a:sym typeface="Luckiest Guy" panose="02000506000000020004"/>
              </a:defRPr>
            </a:lvl3pPr>
            <a:lvl4pPr lvl="3" rtl="0">
              <a:spcBef>
                <a:spcPts val="0"/>
              </a:spcBef>
              <a:spcAft>
                <a:spcPts val="0"/>
              </a:spcAft>
              <a:buClr>
                <a:schemeClr val="dk1"/>
              </a:buClr>
              <a:buSzPts val="3500"/>
              <a:buFont typeface="Luckiest Guy" panose="02000506000000020004"/>
              <a:buNone/>
              <a:defRPr sz="3500" b="1">
                <a:solidFill>
                  <a:schemeClr val="dk1"/>
                </a:solidFill>
                <a:latin typeface="Luckiest Guy" panose="02000506000000020004"/>
                <a:ea typeface="Luckiest Guy" panose="02000506000000020004"/>
                <a:cs typeface="Luckiest Guy" panose="02000506000000020004"/>
                <a:sym typeface="Luckiest Guy" panose="02000506000000020004"/>
              </a:defRPr>
            </a:lvl4pPr>
            <a:lvl5pPr lvl="4" rtl="0">
              <a:spcBef>
                <a:spcPts val="0"/>
              </a:spcBef>
              <a:spcAft>
                <a:spcPts val="0"/>
              </a:spcAft>
              <a:buClr>
                <a:schemeClr val="dk1"/>
              </a:buClr>
              <a:buSzPts val="3500"/>
              <a:buFont typeface="Luckiest Guy" panose="02000506000000020004"/>
              <a:buNone/>
              <a:defRPr sz="3500" b="1">
                <a:solidFill>
                  <a:schemeClr val="dk1"/>
                </a:solidFill>
                <a:latin typeface="Luckiest Guy" panose="02000506000000020004"/>
                <a:ea typeface="Luckiest Guy" panose="02000506000000020004"/>
                <a:cs typeface="Luckiest Guy" panose="02000506000000020004"/>
                <a:sym typeface="Luckiest Guy" panose="02000506000000020004"/>
              </a:defRPr>
            </a:lvl5pPr>
            <a:lvl6pPr lvl="5" rtl="0">
              <a:spcBef>
                <a:spcPts val="0"/>
              </a:spcBef>
              <a:spcAft>
                <a:spcPts val="0"/>
              </a:spcAft>
              <a:buClr>
                <a:schemeClr val="dk1"/>
              </a:buClr>
              <a:buSzPts val="3500"/>
              <a:buFont typeface="Luckiest Guy" panose="02000506000000020004"/>
              <a:buNone/>
              <a:defRPr sz="3500" b="1">
                <a:solidFill>
                  <a:schemeClr val="dk1"/>
                </a:solidFill>
                <a:latin typeface="Luckiest Guy" panose="02000506000000020004"/>
                <a:ea typeface="Luckiest Guy" panose="02000506000000020004"/>
                <a:cs typeface="Luckiest Guy" panose="02000506000000020004"/>
                <a:sym typeface="Luckiest Guy" panose="02000506000000020004"/>
              </a:defRPr>
            </a:lvl6pPr>
            <a:lvl7pPr lvl="6" rtl="0">
              <a:spcBef>
                <a:spcPts val="0"/>
              </a:spcBef>
              <a:spcAft>
                <a:spcPts val="0"/>
              </a:spcAft>
              <a:buClr>
                <a:schemeClr val="dk1"/>
              </a:buClr>
              <a:buSzPts val="3500"/>
              <a:buFont typeface="Luckiest Guy" panose="02000506000000020004"/>
              <a:buNone/>
              <a:defRPr sz="3500" b="1">
                <a:solidFill>
                  <a:schemeClr val="dk1"/>
                </a:solidFill>
                <a:latin typeface="Luckiest Guy" panose="02000506000000020004"/>
                <a:ea typeface="Luckiest Guy" panose="02000506000000020004"/>
                <a:cs typeface="Luckiest Guy" panose="02000506000000020004"/>
                <a:sym typeface="Luckiest Guy" panose="02000506000000020004"/>
              </a:defRPr>
            </a:lvl7pPr>
            <a:lvl8pPr lvl="7" rtl="0">
              <a:spcBef>
                <a:spcPts val="0"/>
              </a:spcBef>
              <a:spcAft>
                <a:spcPts val="0"/>
              </a:spcAft>
              <a:buClr>
                <a:schemeClr val="dk1"/>
              </a:buClr>
              <a:buSzPts val="3500"/>
              <a:buFont typeface="Luckiest Guy" panose="02000506000000020004"/>
              <a:buNone/>
              <a:defRPr sz="3500" b="1">
                <a:solidFill>
                  <a:schemeClr val="dk1"/>
                </a:solidFill>
                <a:latin typeface="Luckiest Guy" panose="02000506000000020004"/>
                <a:ea typeface="Luckiest Guy" panose="02000506000000020004"/>
                <a:cs typeface="Luckiest Guy" panose="02000506000000020004"/>
                <a:sym typeface="Luckiest Guy" panose="02000506000000020004"/>
              </a:defRPr>
            </a:lvl8pPr>
            <a:lvl9pPr lvl="8" rtl="0">
              <a:spcBef>
                <a:spcPts val="0"/>
              </a:spcBef>
              <a:spcAft>
                <a:spcPts val="0"/>
              </a:spcAft>
              <a:buClr>
                <a:schemeClr val="dk1"/>
              </a:buClr>
              <a:buSzPts val="3500"/>
              <a:buFont typeface="Luckiest Guy" panose="02000506000000020004"/>
              <a:buNone/>
              <a:defRPr sz="3500" b="1">
                <a:solidFill>
                  <a:schemeClr val="dk1"/>
                </a:solidFill>
                <a:latin typeface="Luckiest Guy" panose="02000506000000020004"/>
                <a:ea typeface="Luckiest Guy" panose="02000506000000020004"/>
                <a:cs typeface="Luckiest Guy" panose="02000506000000020004"/>
                <a:sym typeface="Luckiest Guy" panose="02000506000000020004"/>
              </a:defRPr>
            </a:lvl9pPr>
          </a:lstStyle>
          <a:p/>
        </p:txBody>
      </p:sp>
      <p:sp>
        <p:nvSpPr>
          <p:cNvPr id="62" name="Google Shape;62;p14"/>
          <p:cNvSpPr txBox="1">
            <a:spLocks noGrp="1"/>
          </p:cNvSpPr>
          <p:nvPr>
            <p:ph type="body" idx="1"/>
          </p:nvPr>
        </p:nvSpPr>
        <p:spPr>
          <a:xfrm>
            <a:off x="716625" y="1308575"/>
            <a:ext cx="7714200" cy="3260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1"/>
              </a:buClr>
              <a:buSzPts val="1800"/>
              <a:buFont typeface="Barlow" panose="00000500000000000000"/>
              <a:buChar char="●"/>
              <a:defRPr sz="1800">
                <a:solidFill>
                  <a:schemeClr val="dk1"/>
                </a:solidFill>
                <a:latin typeface="Barlow" panose="00000500000000000000"/>
                <a:ea typeface="Barlow" panose="00000500000000000000"/>
                <a:cs typeface="Barlow" panose="00000500000000000000"/>
                <a:sym typeface="Barlow" panose="00000500000000000000"/>
              </a:defRPr>
            </a:lvl1pPr>
            <a:lvl2pPr marL="914400" lvl="1" indent="-317500" rtl="0">
              <a:lnSpc>
                <a:spcPct val="115000"/>
              </a:lnSpc>
              <a:spcBef>
                <a:spcPts val="0"/>
              </a:spcBef>
              <a:spcAft>
                <a:spcPts val="0"/>
              </a:spcAft>
              <a:buClr>
                <a:schemeClr val="dk1"/>
              </a:buClr>
              <a:buSzPts val="1400"/>
              <a:buFont typeface="Barlow" panose="00000500000000000000"/>
              <a:buChar char="○"/>
              <a:defRPr>
                <a:solidFill>
                  <a:schemeClr val="dk1"/>
                </a:solidFill>
                <a:latin typeface="Barlow" panose="00000500000000000000"/>
                <a:ea typeface="Barlow" panose="00000500000000000000"/>
                <a:cs typeface="Barlow" panose="00000500000000000000"/>
                <a:sym typeface="Barlow" panose="00000500000000000000"/>
              </a:defRPr>
            </a:lvl2pPr>
            <a:lvl3pPr marL="1371600" lvl="2" indent="-317500" rtl="0">
              <a:lnSpc>
                <a:spcPct val="115000"/>
              </a:lnSpc>
              <a:spcBef>
                <a:spcPts val="0"/>
              </a:spcBef>
              <a:spcAft>
                <a:spcPts val="0"/>
              </a:spcAft>
              <a:buClr>
                <a:schemeClr val="dk1"/>
              </a:buClr>
              <a:buSzPts val="1400"/>
              <a:buFont typeface="Barlow" panose="00000500000000000000"/>
              <a:buChar char="■"/>
              <a:defRPr>
                <a:solidFill>
                  <a:schemeClr val="dk1"/>
                </a:solidFill>
                <a:latin typeface="Barlow" panose="00000500000000000000"/>
                <a:ea typeface="Barlow" panose="00000500000000000000"/>
                <a:cs typeface="Barlow" panose="00000500000000000000"/>
                <a:sym typeface="Barlow" panose="00000500000000000000"/>
              </a:defRPr>
            </a:lvl3pPr>
            <a:lvl4pPr marL="1828800" lvl="3" indent="-317500" rtl="0">
              <a:lnSpc>
                <a:spcPct val="115000"/>
              </a:lnSpc>
              <a:spcBef>
                <a:spcPts val="0"/>
              </a:spcBef>
              <a:spcAft>
                <a:spcPts val="0"/>
              </a:spcAft>
              <a:buClr>
                <a:schemeClr val="dk1"/>
              </a:buClr>
              <a:buSzPts val="1400"/>
              <a:buFont typeface="Barlow" panose="00000500000000000000"/>
              <a:buChar char="●"/>
              <a:defRPr>
                <a:solidFill>
                  <a:schemeClr val="dk1"/>
                </a:solidFill>
                <a:latin typeface="Barlow" panose="00000500000000000000"/>
                <a:ea typeface="Barlow" panose="00000500000000000000"/>
                <a:cs typeface="Barlow" panose="00000500000000000000"/>
                <a:sym typeface="Barlow" panose="00000500000000000000"/>
              </a:defRPr>
            </a:lvl4pPr>
            <a:lvl5pPr marL="2286000" lvl="4" indent="-317500" rtl="0">
              <a:lnSpc>
                <a:spcPct val="115000"/>
              </a:lnSpc>
              <a:spcBef>
                <a:spcPts val="0"/>
              </a:spcBef>
              <a:spcAft>
                <a:spcPts val="0"/>
              </a:spcAft>
              <a:buClr>
                <a:schemeClr val="dk1"/>
              </a:buClr>
              <a:buSzPts val="1400"/>
              <a:buFont typeface="Barlow" panose="00000500000000000000"/>
              <a:buChar char="○"/>
              <a:defRPr>
                <a:solidFill>
                  <a:schemeClr val="dk1"/>
                </a:solidFill>
                <a:latin typeface="Barlow" panose="00000500000000000000"/>
                <a:ea typeface="Barlow" panose="00000500000000000000"/>
                <a:cs typeface="Barlow" panose="00000500000000000000"/>
                <a:sym typeface="Barlow" panose="00000500000000000000"/>
              </a:defRPr>
            </a:lvl5pPr>
            <a:lvl6pPr marL="2743200" lvl="5" indent="-317500" rtl="0">
              <a:lnSpc>
                <a:spcPct val="115000"/>
              </a:lnSpc>
              <a:spcBef>
                <a:spcPts val="0"/>
              </a:spcBef>
              <a:spcAft>
                <a:spcPts val="0"/>
              </a:spcAft>
              <a:buClr>
                <a:schemeClr val="dk1"/>
              </a:buClr>
              <a:buSzPts val="1400"/>
              <a:buFont typeface="Barlow" panose="00000500000000000000"/>
              <a:buChar char="■"/>
              <a:defRPr>
                <a:solidFill>
                  <a:schemeClr val="dk1"/>
                </a:solidFill>
                <a:latin typeface="Barlow" panose="00000500000000000000"/>
                <a:ea typeface="Barlow" panose="00000500000000000000"/>
                <a:cs typeface="Barlow" panose="00000500000000000000"/>
                <a:sym typeface="Barlow" panose="00000500000000000000"/>
              </a:defRPr>
            </a:lvl6pPr>
            <a:lvl7pPr marL="3200400" lvl="6" indent="-317500" rtl="0">
              <a:lnSpc>
                <a:spcPct val="115000"/>
              </a:lnSpc>
              <a:spcBef>
                <a:spcPts val="0"/>
              </a:spcBef>
              <a:spcAft>
                <a:spcPts val="0"/>
              </a:spcAft>
              <a:buClr>
                <a:schemeClr val="dk1"/>
              </a:buClr>
              <a:buSzPts val="1400"/>
              <a:buFont typeface="Barlow" panose="00000500000000000000"/>
              <a:buChar char="●"/>
              <a:defRPr>
                <a:solidFill>
                  <a:schemeClr val="dk1"/>
                </a:solidFill>
                <a:latin typeface="Barlow" panose="00000500000000000000"/>
                <a:ea typeface="Barlow" panose="00000500000000000000"/>
                <a:cs typeface="Barlow" panose="00000500000000000000"/>
                <a:sym typeface="Barlow" panose="00000500000000000000"/>
              </a:defRPr>
            </a:lvl7pPr>
            <a:lvl8pPr marL="3657600" lvl="7" indent="-317500" rtl="0">
              <a:lnSpc>
                <a:spcPct val="115000"/>
              </a:lnSpc>
              <a:spcBef>
                <a:spcPts val="0"/>
              </a:spcBef>
              <a:spcAft>
                <a:spcPts val="0"/>
              </a:spcAft>
              <a:buClr>
                <a:schemeClr val="dk1"/>
              </a:buClr>
              <a:buSzPts val="1400"/>
              <a:buFont typeface="Barlow" panose="00000500000000000000"/>
              <a:buChar char="○"/>
              <a:defRPr>
                <a:solidFill>
                  <a:schemeClr val="dk1"/>
                </a:solidFill>
                <a:latin typeface="Barlow" panose="00000500000000000000"/>
                <a:ea typeface="Barlow" panose="00000500000000000000"/>
                <a:cs typeface="Barlow" panose="00000500000000000000"/>
                <a:sym typeface="Barlow" panose="00000500000000000000"/>
              </a:defRPr>
            </a:lvl8pPr>
            <a:lvl9pPr marL="4114800" lvl="8" indent="-317500" rtl="0">
              <a:lnSpc>
                <a:spcPct val="115000"/>
              </a:lnSpc>
              <a:spcBef>
                <a:spcPts val="0"/>
              </a:spcBef>
              <a:spcAft>
                <a:spcPts val="0"/>
              </a:spcAft>
              <a:buClr>
                <a:schemeClr val="dk1"/>
              </a:buClr>
              <a:buSzPts val="1400"/>
              <a:buFont typeface="Barlow" panose="00000500000000000000"/>
              <a:buChar char="■"/>
              <a:defRPr>
                <a:solidFill>
                  <a:schemeClr val="dk1"/>
                </a:solidFill>
                <a:latin typeface="Barlow" panose="00000500000000000000"/>
                <a:ea typeface="Barlow" panose="00000500000000000000"/>
                <a:cs typeface="Barlow" panose="00000500000000000000"/>
                <a:sym typeface="Barlow" panose="00000500000000000000"/>
              </a:defRPr>
            </a:lvl9pPr>
          </a:lstStyle>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3.xml"/><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17.xml"/><Relationship Id="rId2" Type="http://schemas.openxmlformats.org/officeDocument/2006/relationships/image" Target="../media/image23.svg"/><Relationship Id="rId1"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7.xml"/><Relationship Id="rId1" Type="http://schemas.openxmlformats.org/officeDocument/2006/relationships/image" Target="../media/image24.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image" Target="../media/image25.jpe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17.xml"/><Relationship Id="rId4" Type="http://schemas.openxmlformats.org/officeDocument/2006/relationships/image" Target="../media/image29.svg"/><Relationship Id="rId3" Type="http://schemas.openxmlformats.org/officeDocument/2006/relationships/image" Target="../media/image28.png"/><Relationship Id="rId2" Type="http://schemas.openxmlformats.org/officeDocument/2006/relationships/image" Target="../media/image27.svg"/><Relationship Id="rId1" Type="http://schemas.openxmlformats.org/officeDocument/2006/relationships/image" Target="../media/image26.png"/></Relationships>
</file>

<file path=ppt/slides/_rels/slide14.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17.xml"/><Relationship Id="rId4" Type="http://schemas.openxmlformats.org/officeDocument/2006/relationships/image" Target="../media/image4.png"/><Relationship Id="rId3" Type="http://schemas.openxmlformats.org/officeDocument/2006/relationships/image" Target="../media/image30.png"/><Relationship Id="rId2" Type="http://schemas.microsoft.com/office/2007/relationships/media" Target="../media/media2.mp4"/><Relationship Id="rId1" Type="http://schemas.openxmlformats.org/officeDocument/2006/relationships/video" Target="../media/media2.mp4"/></Relationships>
</file>

<file path=ppt/slides/_rels/slide15.xml.rels><?xml version="1.0" encoding="UTF-8" standalone="yes"?>
<Relationships xmlns="http://schemas.openxmlformats.org/package/2006/relationships"><Relationship Id="rId7" Type="http://schemas.openxmlformats.org/officeDocument/2006/relationships/notesSlide" Target="../notesSlides/notesSlide12.xml"/><Relationship Id="rId6" Type="http://schemas.openxmlformats.org/officeDocument/2006/relationships/slideLayout" Target="../slideLayouts/slideLayout26.xml"/><Relationship Id="rId5" Type="http://schemas.openxmlformats.org/officeDocument/2006/relationships/image" Target="../media/image32.png"/><Relationship Id="rId4" Type="http://schemas.openxmlformats.org/officeDocument/2006/relationships/image" Target="../media/image31.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8.xml"/><Relationship Id="rId1" Type="http://schemas.openxmlformats.org/officeDocument/2006/relationships/image" Target="../media/image33.png"/></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28.xml"/><Relationship Id="rId3" Type="http://schemas.openxmlformats.org/officeDocument/2006/relationships/image" Target="../media/image36.png"/><Relationship Id="rId2" Type="http://schemas.openxmlformats.org/officeDocument/2006/relationships/image" Target="../media/image35.svg"/><Relationship Id="rId1" Type="http://schemas.openxmlformats.org/officeDocument/2006/relationships/image" Target="../media/image34.png"/></Relationships>
</file>

<file path=ppt/slides/_rels/slide18.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29.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1.png"/></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17.xml"/><Relationship Id="rId3" Type="http://schemas.openxmlformats.org/officeDocument/2006/relationships/image" Target="../media/image39.png"/><Relationship Id="rId2" Type="http://schemas.openxmlformats.org/officeDocument/2006/relationships/image" Target="../media/image38.svg"/><Relationship Id="rId1" Type="http://schemas.openxmlformats.org/officeDocument/2006/relationships/image" Target="../media/image37.png"/></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15.xml"/><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7" Type="http://schemas.openxmlformats.org/officeDocument/2006/relationships/notesSlide" Target="../notesSlides/notesSlide17.xml"/><Relationship Id="rId6" Type="http://schemas.openxmlformats.org/officeDocument/2006/relationships/slideLayout" Target="../slideLayouts/slideLayout25.xml"/><Relationship Id="rId5" Type="http://schemas.openxmlformats.org/officeDocument/2006/relationships/image" Target="../media/image42.png"/><Relationship Id="rId4" Type="http://schemas.openxmlformats.org/officeDocument/2006/relationships/image" Target="../media/image41.svg"/><Relationship Id="rId3" Type="http://schemas.openxmlformats.org/officeDocument/2006/relationships/image" Target="../media/image40.png"/><Relationship Id="rId2" Type="http://schemas.openxmlformats.org/officeDocument/2006/relationships/image" Target="../media/image3.png"/><Relationship Id="rId1" Type="http://schemas.openxmlformats.org/officeDocument/2006/relationships/image" Target="../media/image1.png"/></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18.xml"/><Relationship Id="rId4" Type="http://schemas.openxmlformats.org/officeDocument/2006/relationships/slideLayout" Target="../slideLayouts/slideLayout17.xml"/><Relationship Id="rId3" Type="http://schemas.openxmlformats.org/officeDocument/2006/relationships/image" Target="../media/image45.png"/><Relationship Id="rId2" Type="http://schemas.openxmlformats.org/officeDocument/2006/relationships/image" Target="../media/image44.svg"/><Relationship Id="rId1"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7.xml"/><Relationship Id="rId1" Type="http://schemas.openxmlformats.org/officeDocument/2006/relationships/image" Target="../media/image3.png"/></Relationships>
</file>

<file path=ppt/slides/_rels/slide23.xml.rels><?xml version="1.0" encoding="UTF-8" standalone="yes"?>
<Relationships xmlns="http://schemas.openxmlformats.org/package/2006/relationships"><Relationship Id="rId6" Type="http://schemas.openxmlformats.org/officeDocument/2006/relationships/notesSlide" Target="../notesSlides/notesSlide20.xml"/><Relationship Id="rId5" Type="http://schemas.openxmlformats.org/officeDocument/2006/relationships/slideLayout" Target="../slideLayouts/slideLayout14.xml"/><Relationship Id="rId4" Type="http://schemas.openxmlformats.org/officeDocument/2006/relationships/image" Target="../media/image46.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14.xml"/><Relationship Id="rId4" Type="http://schemas.openxmlformats.org/officeDocument/2006/relationships/image" Target="../media/image7.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4.xml"/><Relationship Id="rId1" Type="http://schemas.openxmlformats.org/officeDocument/2006/relationships/image" Target="../media/image3.png"/></Relationships>
</file>

<file path=ppt/slides/_rels/slide5.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17.xml"/><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6.xml"/><Relationship Id="rId7" Type="http://schemas.openxmlformats.org/officeDocument/2006/relationships/slideLayout" Target="../slideLayouts/slideLayout28.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28.xml"/><Relationship Id="rId2" Type="http://schemas.openxmlformats.org/officeDocument/2006/relationships/image" Target="../media/image19.svg"/><Relationship Id="rId1"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7.xml"/><Relationship Id="rId1" Type="http://schemas.openxmlformats.org/officeDocument/2006/relationships/image" Target="../media/image20.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17.xml"/><Relationship Id="rId3" Type="http://schemas.openxmlformats.org/officeDocument/2006/relationships/image" Target="../media/image21.png"/><Relationship Id="rId2" Type="http://schemas.microsoft.com/office/2007/relationships/media" Target="../media/media1.mp4"/><Relationship Id="rId1" Type="http://schemas.openxmlformats.org/officeDocument/2006/relationships/video" Target="../media/media1.mp4"/></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Shape 168"/>
        <p:cNvGrpSpPr/>
        <p:nvPr/>
      </p:nvGrpSpPr>
      <p:grpSpPr>
        <a:xfrm>
          <a:off x="0" y="0"/>
          <a:ext cx="0" cy="0"/>
          <a:chOff x="0" y="0"/>
          <a:chExt cx="0" cy="0"/>
        </a:xfrm>
      </p:grpSpPr>
      <p:pic>
        <p:nvPicPr>
          <p:cNvPr id="169" name="Google Shape;169;p38"/>
          <p:cNvPicPr preferRelativeResize="0"/>
          <p:nvPr/>
        </p:nvPicPr>
        <p:blipFill rotWithShape="1">
          <a:blip r:embed="rId1"/>
          <a:srcRect b="11816"/>
          <a:stretch>
            <a:fillRect/>
          </a:stretch>
        </p:blipFill>
        <p:spPr>
          <a:xfrm flipH="1">
            <a:off x="5503950" y="-53375"/>
            <a:ext cx="4355951" cy="1650250"/>
          </a:xfrm>
          <a:prstGeom prst="rect">
            <a:avLst/>
          </a:prstGeom>
          <a:noFill/>
          <a:ln>
            <a:noFill/>
          </a:ln>
        </p:spPr>
      </p:pic>
      <p:sp>
        <p:nvSpPr>
          <p:cNvPr id="171" name="Google Shape;171;p38"/>
          <p:cNvSpPr/>
          <p:nvPr/>
        </p:nvSpPr>
        <p:spPr>
          <a:xfrm>
            <a:off x="905839" y="716468"/>
            <a:ext cx="7936865" cy="2690022"/>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AF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 name="Google Shape;172;p38"/>
          <p:cNvSpPr txBox="1">
            <a:spLocks noGrp="1"/>
          </p:cNvSpPr>
          <p:nvPr>
            <p:ph type="ctrTitle"/>
          </p:nvPr>
        </p:nvSpPr>
        <p:spPr>
          <a:xfrm>
            <a:off x="1050697" y="1027154"/>
            <a:ext cx="7402621" cy="20268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sz="3600" b="1">
                <a:solidFill>
                  <a:schemeClr val="tx1">
                    <a:lumMod val="75000"/>
                  </a:schemeClr>
                </a:solidFill>
                <a:highlight>
                  <a:srgbClr val="FFFF00"/>
                </a:highlight>
                <a:latin typeface="Times New Roman" panose="02020603050405020304" pitchFamily="18" charset="0"/>
                <a:cs typeface="Times New Roman" panose="02020603050405020304" pitchFamily="18" charset="0"/>
              </a:rPr>
              <a:t>CHÀO MỪNG CÁC EM </a:t>
            </a:r>
            <a:br>
              <a:rPr lang="en-US" sz="3600" b="1">
                <a:solidFill>
                  <a:schemeClr val="tx1">
                    <a:lumMod val="75000"/>
                  </a:schemeClr>
                </a:solidFill>
                <a:highlight>
                  <a:srgbClr val="FFFF00"/>
                </a:highlight>
                <a:latin typeface="Times New Roman" panose="02020603050405020304" pitchFamily="18" charset="0"/>
                <a:cs typeface="Times New Roman" panose="02020603050405020304" pitchFamily="18" charset="0"/>
              </a:rPr>
            </a:br>
            <a:r>
              <a:rPr lang="en-US" sz="3600" b="1">
                <a:solidFill>
                  <a:schemeClr val="tx1">
                    <a:lumMod val="75000"/>
                  </a:schemeClr>
                </a:solidFill>
                <a:highlight>
                  <a:srgbClr val="FFFF00"/>
                </a:highlight>
                <a:latin typeface="Times New Roman" panose="02020603050405020304" pitchFamily="18" charset="0"/>
                <a:cs typeface="Times New Roman" panose="02020603050405020304" pitchFamily="18" charset="0"/>
              </a:rPr>
              <a:t>ĐẾN VỚI BÀI HỌC HÔM NAY</a:t>
            </a:r>
            <a:br>
              <a:rPr lang="en-US" sz="4400" b="1">
                <a:solidFill>
                  <a:schemeClr val="tx1">
                    <a:lumMod val="75000"/>
                  </a:schemeClr>
                </a:solidFill>
                <a:latin typeface="+mj-lt"/>
              </a:rPr>
            </a:br>
            <a:br>
              <a:rPr lang="en-US" sz="4400" b="1">
                <a:solidFill>
                  <a:schemeClr val="tx1">
                    <a:lumMod val="75000"/>
                  </a:schemeClr>
                </a:solidFill>
                <a:latin typeface="+mj-lt"/>
              </a:rPr>
            </a:br>
            <a:r>
              <a:rPr lang="en-US" sz="2400" b="1">
                <a:solidFill>
                  <a:schemeClr val="tx1">
                    <a:lumMod val="75000"/>
                  </a:schemeClr>
                </a:solidFill>
                <a:latin typeface="+mj-lt"/>
              </a:rPr>
              <a:t>GV: Trần Thị Thúy</a:t>
            </a:r>
            <a:br>
              <a:rPr lang="en-US" sz="2400" b="1">
                <a:solidFill>
                  <a:schemeClr val="tx1">
                    <a:lumMod val="75000"/>
                  </a:schemeClr>
                </a:solidFill>
                <a:latin typeface="+mj-lt"/>
              </a:rPr>
            </a:br>
            <a:endParaRPr lang="en-US" sz="2400" b="1">
              <a:solidFill>
                <a:schemeClr val="tx1">
                  <a:lumMod val="75000"/>
                </a:schemeClr>
              </a:solidFill>
              <a:latin typeface="+mj-lt"/>
            </a:endParaRPr>
          </a:p>
        </p:txBody>
      </p:sp>
      <p:pic>
        <p:nvPicPr>
          <p:cNvPr id="175" name="Google Shape;175;p38"/>
          <p:cNvPicPr preferRelativeResize="0"/>
          <p:nvPr/>
        </p:nvPicPr>
        <p:blipFill>
          <a:blip r:embed="rId2"/>
          <a:stretch>
            <a:fillRect/>
          </a:stretch>
        </p:blipFill>
        <p:spPr>
          <a:xfrm>
            <a:off x="353874" y="3556000"/>
            <a:ext cx="1366069" cy="1378975"/>
          </a:xfrm>
          <a:prstGeom prst="rect">
            <a:avLst/>
          </a:prstGeom>
          <a:noFill/>
          <a:ln>
            <a:noFill/>
          </a:ln>
        </p:spPr>
      </p:pic>
      <p:pic>
        <p:nvPicPr>
          <p:cNvPr id="176" name="Google Shape;176;p38"/>
          <p:cNvPicPr preferRelativeResize="0"/>
          <p:nvPr/>
        </p:nvPicPr>
        <p:blipFill>
          <a:blip r:embed="rId3"/>
          <a:stretch>
            <a:fillRect/>
          </a:stretch>
        </p:blipFill>
        <p:spPr>
          <a:xfrm>
            <a:off x="1091701" y="4354286"/>
            <a:ext cx="628242" cy="580687"/>
          </a:xfrm>
          <a:prstGeom prst="rect">
            <a:avLst/>
          </a:prstGeom>
          <a:noFill/>
          <a:ln>
            <a:noFill/>
          </a:ln>
        </p:spPr>
      </p:pic>
      <p:pic>
        <p:nvPicPr>
          <p:cNvPr id="177" name="Google Shape;177;p38"/>
          <p:cNvPicPr preferRelativeResize="0"/>
          <p:nvPr/>
        </p:nvPicPr>
        <p:blipFill rotWithShape="1">
          <a:blip r:embed="rId1"/>
          <a:srcRect b="11816"/>
          <a:stretch>
            <a:fillRect/>
          </a:stretch>
        </p:blipFill>
        <p:spPr>
          <a:xfrm>
            <a:off x="6050640" y="1717105"/>
            <a:ext cx="3262251" cy="1235900"/>
          </a:xfrm>
          <a:prstGeom prst="rect">
            <a:avLst/>
          </a:prstGeom>
          <a:noFill/>
          <a:ln>
            <a:noFill/>
          </a:ln>
        </p:spPr>
      </p:pic>
      <p:pic>
        <p:nvPicPr>
          <p:cNvPr id="178" name="Google Shape;178;p38"/>
          <p:cNvPicPr preferRelativeResize="0"/>
          <p:nvPr/>
        </p:nvPicPr>
        <p:blipFill rotWithShape="1">
          <a:blip r:embed="rId1"/>
          <a:srcRect b="11816"/>
          <a:stretch>
            <a:fillRect/>
          </a:stretch>
        </p:blipFill>
        <p:spPr>
          <a:xfrm>
            <a:off x="-1018365" y="-90"/>
            <a:ext cx="3262251" cy="1235900"/>
          </a:xfrm>
          <a:prstGeom prst="rect">
            <a:avLst/>
          </a:prstGeom>
          <a:noFill/>
          <a:ln>
            <a:noFill/>
          </a:ln>
        </p:spPr>
      </p:pic>
      <p:pic>
        <p:nvPicPr>
          <p:cNvPr id="3" name="Picture 2"/>
          <p:cNvPicPr>
            <a:picLocks noChangeAspect="1"/>
          </p:cNvPicPr>
          <p:nvPr/>
        </p:nvPicPr>
        <p:blipFill>
          <a:blip r:embed="rId4"/>
          <a:stretch>
            <a:fillRect/>
          </a:stretch>
        </p:blipFill>
        <p:spPr>
          <a:xfrm>
            <a:off x="4168090" y="2571750"/>
            <a:ext cx="5096794" cy="2869817"/>
          </a:xfrm>
          <a:prstGeom prst="rect">
            <a:avLst/>
          </a:prstGeom>
        </p:spPr>
      </p:pic>
    </p:spTree>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 name="TextBox 3"/>
          <p:cNvSpPr txBox="1"/>
          <p:nvPr/>
        </p:nvSpPr>
        <p:spPr>
          <a:xfrm>
            <a:off x="1261730" y="354419"/>
            <a:ext cx="6896988" cy="1461939"/>
          </a:xfrm>
          <a:prstGeom prst="rect">
            <a:avLst/>
          </a:prstGeom>
          <a:noFill/>
        </p:spPr>
        <p:txBody>
          <a:bodyPr wrap="square" rtlCol="0">
            <a:spAutoFit/>
          </a:bodyPr>
          <a:lstStyle/>
          <a:p>
            <a:pPr algn="ctr">
              <a:lnSpc>
                <a:spcPct val="150000"/>
              </a:lnSpc>
            </a:pPr>
            <a:r>
              <a:rPr lang="en-US" sz="2500" b="1">
                <a:solidFill>
                  <a:srgbClr val="000000"/>
                </a:solidFill>
                <a:effectLst/>
                <a:latin typeface="+mj-lt"/>
                <a:ea typeface="Times New Roman" panose="02020603050405020304" pitchFamily="18" charset="0"/>
              </a:rPr>
              <a:t>II. Vai trò của trao đổi chất và chuyển hóa năng lượng trong cơ thể</a:t>
            </a:r>
            <a:endParaRPr lang="en-US" sz="2500" b="1">
              <a:effectLst/>
              <a:latin typeface="+mj-lt"/>
              <a:ea typeface="Calibri" panose="020F0502020204030204" pitchFamily="34" charset="0"/>
            </a:endParaRPr>
          </a:p>
          <a:p>
            <a:endParaRPr lang="en-US"/>
          </a:p>
        </p:txBody>
      </p:sp>
      <p:sp>
        <p:nvSpPr>
          <p:cNvPr id="10" name="TextBox 9"/>
          <p:cNvSpPr txBox="1"/>
          <p:nvPr/>
        </p:nvSpPr>
        <p:spPr>
          <a:xfrm>
            <a:off x="3089480" y="2775761"/>
            <a:ext cx="5296064" cy="1779974"/>
          </a:xfrm>
          <a:prstGeom prst="rect">
            <a:avLst/>
          </a:prstGeom>
          <a:noFill/>
        </p:spPr>
        <p:txBody>
          <a:bodyPr wrap="square" rtlCol="0">
            <a:spAutoFit/>
          </a:bodyPr>
          <a:lstStyle/>
          <a:p>
            <a:pPr marL="285750" marR="0" indent="-285750" algn="just">
              <a:lnSpc>
                <a:spcPct val="150000"/>
              </a:lnSpc>
              <a:spcBef>
                <a:spcPts val="300"/>
              </a:spcBef>
              <a:spcAft>
                <a:spcPts val="300"/>
              </a:spcAft>
              <a:buFont typeface="Arial" panose="020B0604020202020204" pitchFamily="34" charset="0"/>
              <a:buChar char="•"/>
            </a:pPr>
            <a:r>
              <a:rPr lang="en-US" sz="1800">
                <a:solidFill>
                  <a:srgbClr val="000000"/>
                </a:solidFill>
                <a:effectLst/>
                <a:latin typeface="+mj-lt"/>
                <a:ea typeface="Times New Roman" panose="02020603050405020304" pitchFamily="18" charset="0"/>
              </a:rPr>
              <a:t>Vì sao trao đổi chất và chuyển hóa năng lượng là đặc trưng cơ bản của sự sống?</a:t>
            </a:r>
            <a:endParaRPr lang="en-US" sz="1800">
              <a:solidFill>
                <a:srgbClr val="000000"/>
              </a:solidFill>
              <a:effectLst/>
              <a:latin typeface="+mj-lt"/>
              <a:ea typeface="Times New Roman" panose="02020603050405020304" pitchFamily="18" charset="0"/>
            </a:endParaRPr>
          </a:p>
          <a:p>
            <a:pPr marL="285750" indent="-285750" algn="just">
              <a:lnSpc>
                <a:spcPct val="150000"/>
              </a:lnSpc>
              <a:spcBef>
                <a:spcPts val="300"/>
              </a:spcBef>
              <a:spcAft>
                <a:spcPts val="300"/>
              </a:spcAft>
              <a:buFont typeface="Arial" panose="020B0604020202020204" pitchFamily="34" charset="0"/>
              <a:buChar char="•"/>
            </a:pPr>
            <a:r>
              <a:rPr lang="en-US" sz="1800">
                <a:solidFill>
                  <a:srgbClr val="000000"/>
                </a:solidFill>
                <a:effectLst/>
                <a:latin typeface="+mj-lt"/>
                <a:ea typeface="Times New Roman" panose="02020603050405020304" pitchFamily="18" charset="0"/>
              </a:rPr>
              <a:t>Lấy ví dụ minh họa về vai trò của trao đổi chất và chuyển hóa năng lượng trong cơ thể.</a:t>
            </a:r>
            <a:endParaRPr lang="en-US" sz="1800">
              <a:effectLst/>
              <a:latin typeface="+mj-lt"/>
              <a:ea typeface="Calibri" panose="020F0502020204030204" pitchFamily="34" charset="0"/>
            </a:endParaRPr>
          </a:p>
        </p:txBody>
      </p:sp>
      <p:sp>
        <p:nvSpPr>
          <p:cNvPr id="15" name="Rectangle: Rounded Corners 14"/>
          <p:cNvSpPr/>
          <p:nvPr/>
        </p:nvSpPr>
        <p:spPr>
          <a:xfrm>
            <a:off x="354419" y="1732034"/>
            <a:ext cx="8435162" cy="777250"/>
          </a:xfrm>
          <a:prstGeom prst="roundRect">
            <a:avLst/>
          </a:prstGeom>
          <a:solidFill>
            <a:schemeClr val="tx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209857" y="1645823"/>
            <a:ext cx="8724286" cy="872034"/>
          </a:xfrm>
          <a:prstGeom prst="rect">
            <a:avLst/>
          </a:prstGeom>
          <a:noFill/>
        </p:spPr>
        <p:txBody>
          <a:bodyPr wrap="square" rtlCol="0">
            <a:spAutoFit/>
          </a:bodyPr>
          <a:lstStyle/>
          <a:p>
            <a:pPr algn="ctr">
              <a:lnSpc>
                <a:spcPct val="150000"/>
              </a:lnSpc>
            </a:pPr>
            <a:r>
              <a:rPr lang="en-US" sz="1800">
                <a:solidFill>
                  <a:srgbClr val="000000"/>
                </a:solidFill>
                <a:effectLst/>
                <a:latin typeface="+mj-lt"/>
                <a:ea typeface="Times New Roman" panose="02020603050405020304" pitchFamily="18" charset="0"/>
              </a:rPr>
              <a:t>Đọc thông tin mục II (SGK tr.88 – 89) nêu </a:t>
            </a:r>
            <a:r>
              <a:rPr lang="en-US" sz="1800">
                <a:latin typeface="+mj-lt"/>
              </a:rPr>
              <a:t>vai trò của trao đổi chất và chuyển hóa năng lượng trong cơ thể </a:t>
            </a:r>
            <a:endParaRPr lang="en-US" sz="1800">
              <a:latin typeface="+mj-lt"/>
            </a:endParaRPr>
          </a:p>
        </p:txBody>
      </p:sp>
      <p:pic>
        <p:nvPicPr>
          <p:cNvPr id="25" name="Picture 24"/>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1151161" y="2625644"/>
            <a:ext cx="1720434" cy="225630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circle(in)">
                                      <p:cBhvr>
                                        <p:cTn id="10" dur="75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wheel(1)">
                                      <p:cBhvr>
                                        <p:cTn id="15" dur="2000"/>
                                        <p:tgtEl>
                                          <p:spTgt spid="10">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10">
                                            <p:txEl>
                                              <p:pRg st="1" end="1"/>
                                            </p:txEl>
                                          </p:spTgt>
                                        </p:tgtEl>
                                        <p:attrNameLst>
                                          <p:attrName>style.visibility</p:attrName>
                                        </p:attrNameLst>
                                      </p:cBhvr>
                                      <p:to>
                                        <p:strVal val="visible"/>
                                      </p:to>
                                    </p:set>
                                    <p:animEffect transition="in" filter="wheel(1)">
                                      <p:cBhvr>
                                        <p:cTn id="20" dur="20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5" grpId="0" animBg="1"/>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10" name="TextBox 9"/>
          <p:cNvSpPr txBox="1"/>
          <p:nvPr/>
        </p:nvSpPr>
        <p:spPr>
          <a:xfrm>
            <a:off x="822252" y="510363"/>
            <a:ext cx="7393171" cy="2392963"/>
          </a:xfrm>
          <a:prstGeom prst="rect">
            <a:avLst/>
          </a:prstGeom>
          <a:noFill/>
        </p:spPr>
        <p:txBody>
          <a:bodyPr wrap="square" rtlCol="0">
            <a:spAutoFit/>
          </a:bodyPr>
          <a:lstStyle/>
          <a:p>
            <a:pPr marL="3175" marR="0" algn="just">
              <a:lnSpc>
                <a:spcPct val="150000"/>
              </a:lnSpc>
              <a:spcBef>
                <a:spcPts val="300"/>
              </a:spcBef>
              <a:spcAft>
                <a:spcPts val="300"/>
              </a:spcAft>
            </a:pPr>
            <a:r>
              <a:rPr lang="en-US" sz="1800" b="1">
                <a:solidFill>
                  <a:srgbClr val="000000"/>
                </a:solidFill>
                <a:effectLst/>
                <a:latin typeface="+mj-lt"/>
                <a:ea typeface="Times New Roman" panose="02020603050405020304" pitchFamily="18" charset="0"/>
              </a:rPr>
              <a:t>1. Cung cấp năng lượng cho các hoạt động của cơ thể</a:t>
            </a:r>
            <a:endParaRPr lang="en-US" sz="1800">
              <a:effectLst/>
              <a:latin typeface="+mj-lt"/>
              <a:ea typeface="Calibri" panose="020F0502020204030204" pitchFamily="34" charset="0"/>
            </a:endParaRPr>
          </a:p>
          <a:p>
            <a:pPr marL="288925" marR="0" indent="-285750" algn="just">
              <a:lnSpc>
                <a:spcPct val="150000"/>
              </a:lnSpc>
              <a:spcBef>
                <a:spcPts val="300"/>
              </a:spcBef>
              <a:spcAft>
                <a:spcPts val="300"/>
              </a:spcAft>
              <a:buFont typeface="Arial" panose="020B0604020202020204" pitchFamily="34" charset="0"/>
              <a:buChar char="•"/>
            </a:pPr>
            <a:r>
              <a:rPr lang="en-US" sz="1600">
                <a:solidFill>
                  <a:srgbClr val="000000"/>
                </a:solidFill>
                <a:effectLst/>
                <a:latin typeface="+mj-lt"/>
                <a:ea typeface="Times New Roman" panose="02020603050405020304" pitchFamily="18" charset="0"/>
              </a:rPr>
              <a:t> Chất hữu cơ khi được phân giải sẽ giải phóng năng lượng.</a:t>
            </a:r>
            <a:endParaRPr lang="en-US" sz="1600">
              <a:latin typeface="+mj-lt"/>
              <a:ea typeface="Times New Roman" panose="02020603050405020304" pitchFamily="18" charset="0"/>
            </a:endParaRPr>
          </a:p>
          <a:p>
            <a:pPr marL="288925" marR="0" indent="-285750" algn="just">
              <a:lnSpc>
                <a:spcPct val="150000"/>
              </a:lnSpc>
              <a:spcBef>
                <a:spcPts val="300"/>
              </a:spcBef>
              <a:spcAft>
                <a:spcPts val="300"/>
              </a:spcAft>
              <a:buFont typeface="Arial" panose="020B0604020202020204" pitchFamily="34" charset="0"/>
              <a:buChar char="•"/>
            </a:pPr>
            <a:r>
              <a:rPr lang="en-US" sz="1600">
                <a:solidFill>
                  <a:srgbClr val="000000"/>
                </a:solidFill>
                <a:effectLst/>
                <a:latin typeface="+mj-lt"/>
                <a:ea typeface="Times New Roman" panose="02020603050405020304" pitchFamily="18" charset="0"/>
              </a:rPr>
              <a:t>Năng lượng này được sử dụng cho quá trình tổng hợp chất hữu cơ mới và thực hiện các hoạt động sống như quá trình vận động cơ </a:t>
            </a:r>
            <a:r>
              <a:rPr lang="en-US" sz="1600">
                <a:effectLst/>
                <a:latin typeface="+mj-lt"/>
                <a:ea typeface="Times New Roman" panose="02020603050405020304" pitchFamily="18" charset="0"/>
              </a:rPr>
              <a:t>thể</a:t>
            </a:r>
            <a:r>
              <a:rPr lang="en-US" sz="1600">
                <a:solidFill>
                  <a:srgbClr val="000000"/>
                </a:solidFill>
                <a:effectLst/>
                <a:latin typeface="+mj-lt"/>
                <a:ea typeface="Times New Roman" panose="02020603050405020304" pitchFamily="18" charset="0"/>
              </a:rPr>
              <a:t>, vận </a:t>
            </a:r>
            <a:r>
              <a:rPr lang="en-US" sz="1600">
                <a:effectLst/>
                <a:latin typeface="+mj-lt"/>
                <a:ea typeface="Times New Roman" panose="02020603050405020304" pitchFamily="18" charset="0"/>
              </a:rPr>
              <a:t>chuyển</a:t>
            </a:r>
            <a:r>
              <a:rPr lang="en-US" sz="1600">
                <a:solidFill>
                  <a:srgbClr val="000000"/>
                </a:solidFill>
                <a:effectLst/>
                <a:latin typeface="+mj-lt"/>
                <a:ea typeface="Times New Roman" panose="02020603050405020304" pitchFamily="18" charset="0"/>
              </a:rPr>
              <a:t> các chất trong tế bào và cơ thể, phân chia tế bào,...</a:t>
            </a:r>
            <a:endParaRPr lang="en-US" sz="1600">
              <a:effectLst/>
              <a:latin typeface="+mj-lt"/>
              <a:ea typeface="Calibri" panose="020F0502020204030204" pitchFamily="34" charset="0"/>
            </a:endParaRPr>
          </a:p>
          <a:p>
            <a:endParaRPr lang="en-US"/>
          </a:p>
        </p:txBody>
      </p:sp>
      <p:pic>
        <p:nvPicPr>
          <p:cNvPr id="3" name="Picture 2"/>
          <p:cNvPicPr>
            <a:picLocks noChangeAspect="1"/>
          </p:cNvPicPr>
          <p:nvPr/>
        </p:nvPicPr>
        <p:blipFill rotWithShape="1">
          <a:blip r:embed="rId1"/>
          <a:srcRect l="1256" t="2237" r="2435"/>
          <a:stretch>
            <a:fillRect/>
          </a:stretch>
        </p:blipFill>
        <p:spPr>
          <a:xfrm>
            <a:off x="3423684" y="2686492"/>
            <a:ext cx="2523460" cy="210537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barn(inVertical)">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barn(inVertical)">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364547" y="966233"/>
            <a:ext cx="4054549" cy="32110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175" marR="0" algn="just">
              <a:lnSpc>
                <a:spcPct val="150000"/>
              </a:lnSpc>
              <a:spcBef>
                <a:spcPts val="300"/>
              </a:spcBef>
              <a:spcAft>
                <a:spcPts val="300"/>
              </a:spcAft>
            </a:pPr>
            <a:r>
              <a:rPr lang="en-US" sz="1800" b="1">
                <a:solidFill>
                  <a:srgbClr val="000000"/>
                </a:solidFill>
                <a:effectLst/>
                <a:latin typeface="+mj-lt"/>
                <a:ea typeface="Times New Roman" panose="02020603050405020304" pitchFamily="18" charset="0"/>
              </a:rPr>
              <a:t>2. Xây dựng cơ thể</a:t>
            </a:r>
            <a:endParaRPr lang="en-US" sz="1800" b="1">
              <a:effectLst/>
              <a:latin typeface="+mj-lt"/>
              <a:ea typeface="Calibri" panose="020F0502020204030204" pitchFamily="34" charset="0"/>
            </a:endParaRPr>
          </a:p>
          <a:p>
            <a:pPr marL="3175" marR="0" algn="just">
              <a:lnSpc>
                <a:spcPct val="150000"/>
              </a:lnSpc>
              <a:spcBef>
                <a:spcPts val="300"/>
              </a:spcBef>
              <a:spcAft>
                <a:spcPts val="300"/>
              </a:spcAft>
            </a:pPr>
            <a:r>
              <a:rPr lang="en-US" sz="1600">
                <a:solidFill>
                  <a:srgbClr val="000000"/>
                </a:solidFill>
                <a:effectLst/>
                <a:latin typeface="+mj-lt"/>
                <a:ea typeface="Times New Roman" panose="02020603050405020304" pitchFamily="18" charset="0"/>
              </a:rPr>
              <a:t>Các chất sau khi được lấy vào cơ thể sinh vật, qua quá trình biến đổi tạo thành các chất cần thiết cho xây dựng, duy trì và phục hồi các tế bào, mô và cơ quan của cơ thể.</a:t>
            </a:r>
            <a:endParaRPr lang="en-US" sz="1600">
              <a:effectLst/>
              <a:latin typeface="+mj-lt"/>
              <a:ea typeface="Calibri" panose="020F0502020204030204" pitchFamily="34" charset="0"/>
            </a:endParaRPr>
          </a:p>
          <a:p>
            <a:pPr marL="3175" marR="0" algn="just">
              <a:lnSpc>
                <a:spcPct val="150000"/>
              </a:lnSpc>
              <a:spcBef>
                <a:spcPts val="300"/>
              </a:spcBef>
              <a:spcAft>
                <a:spcPts val="300"/>
              </a:spcAft>
            </a:pPr>
            <a:r>
              <a:rPr lang="en-US" sz="1600">
                <a:solidFill>
                  <a:srgbClr val="000000"/>
                </a:solidFill>
                <a:latin typeface="+mj-lt"/>
                <a:ea typeface="Times New Roman" panose="02020603050405020304" pitchFamily="18" charset="0"/>
              </a:rPr>
              <a:t>→</a:t>
            </a:r>
            <a:r>
              <a:rPr lang="en-US" sz="1600">
                <a:solidFill>
                  <a:srgbClr val="000000"/>
                </a:solidFill>
                <a:effectLst/>
                <a:latin typeface="+mj-lt"/>
                <a:ea typeface="Times New Roman" panose="02020603050405020304" pitchFamily="18" charset="0"/>
              </a:rPr>
              <a:t> Sinh vật có thể sinh trưởng, phát triển và sinh sản.</a:t>
            </a:r>
            <a:endParaRPr lang="en-US" sz="1600">
              <a:effectLst/>
              <a:latin typeface="+mj-lt"/>
              <a:ea typeface="Calibri" panose="020F0502020204030204" pitchFamily="34" charset="0"/>
            </a:endParaRPr>
          </a:p>
        </p:txBody>
      </p:sp>
      <p:pic>
        <p:nvPicPr>
          <p:cNvPr id="4" name="Picture 3" descr="Background pattern&#10;&#10;Description automatically generated"/>
          <p:cNvPicPr>
            <a:picLocks noChangeAspect="1"/>
          </p:cNvPicPr>
          <p:nvPr/>
        </p:nvPicPr>
        <p:blipFill>
          <a:blip r:embed="rId1"/>
          <a:stretch>
            <a:fillRect/>
          </a:stretch>
        </p:blipFill>
        <p:spPr>
          <a:xfrm>
            <a:off x="505279" y="1480910"/>
            <a:ext cx="3577388" cy="1871889"/>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arn(inVertical)">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p:cNvPicPr>
          <p:nvPr/>
        </p:nvPicPr>
        <p:blipFill>
          <a:blip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0" y="-66810"/>
            <a:ext cx="9119368" cy="1469952"/>
          </a:xfrm>
          <a:prstGeom prst="rect">
            <a:avLst/>
          </a:prstGeom>
        </p:spPr>
      </p:pic>
      <p:grpSp>
        <p:nvGrpSpPr>
          <p:cNvPr id="6" name="Group 2"/>
          <p:cNvGrpSpPr/>
          <p:nvPr/>
        </p:nvGrpSpPr>
        <p:grpSpPr>
          <a:xfrm>
            <a:off x="1394600" y="1490749"/>
            <a:ext cx="6657791" cy="3158574"/>
            <a:chOff x="0" y="0"/>
            <a:chExt cx="4523947" cy="2632016"/>
          </a:xfrm>
          <a:solidFill>
            <a:schemeClr val="accent5">
              <a:lumMod val="40000"/>
              <a:lumOff val="60000"/>
            </a:schemeClr>
          </a:solidFill>
        </p:grpSpPr>
        <p:sp>
          <p:nvSpPr>
            <p:cNvPr id="7" name="Freeform 3"/>
            <p:cNvSpPr/>
            <p:nvPr/>
          </p:nvSpPr>
          <p:spPr>
            <a:xfrm>
              <a:off x="0" y="-1270"/>
              <a:ext cx="4525217" cy="2630746"/>
            </a:xfrm>
            <a:custGeom>
              <a:avLst/>
              <a:gdLst/>
              <a:ahLst/>
              <a:cxnLst/>
              <a:rect l="l" t="t" r="r" b="b"/>
              <a:pathLst>
                <a:path w="4525217" h="2630746">
                  <a:moveTo>
                    <a:pt x="4513787" y="27940"/>
                  </a:moveTo>
                  <a:cubicBezTo>
                    <a:pt x="4504897" y="24130"/>
                    <a:pt x="4496007" y="21590"/>
                    <a:pt x="4487117" y="21590"/>
                  </a:cubicBezTo>
                  <a:cubicBezTo>
                    <a:pt x="4460447" y="20320"/>
                    <a:pt x="4393657" y="20320"/>
                    <a:pt x="4319339" y="17780"/>
                  </a:cubicBezTo>
                  <a:cubicBezTo>
                    <a:pt x="4149471" y="12700"/>
                    <a:pt x="3983142" y="6350"/>
                    <a:pt x="3813273" y="3810"/>
                  </a:cubicBezTo>
                  <a:cubicBezTo>
                    <a:pt x="3675256" y="1270"/>
                    <a:pt x="3540777" y="3810"/>
                    <a:pt x="3402759" y="2540"/>
                  </a:cubicBezTo>
                  <a:cubicBezTo>
                    <a:pt x="3342597" y="2540"/>
                    <a:pt x="3282435" y="0"/>
                    <a:pt x="3222273" y="2540"/>
                  </a:cubicBezTo>
                  <a:cubicBezTo>
                    <a:pt x="3077178" y="10160"/>
                    <a:pt x="2932082" y="11430"/>
                    <a:pt x="2783447" y="8890"/>
                  </a:cubicBezTo>
                  <a:cubicBezTo>
                    <a:pt x="2709130" y="7620"/>
                    <a:pt x="2634812" y="7620"/>
                    <a:pt x="2560495" y="7620"/>
                  </a:cubicBezTo>
                  <a:cubicBezTo>
                    <a:pt x="2426016" y="7620"/>
                    <a:pt x="2291537" y="7620"/>
                    <a:pt x="2157058" y="6350"/>
                  </a:cubicBezTo>
                  <a:cubicBezTo>
                    <a:pt x="2015501" y="5080"/>
                    <a:pt x="621165" y="2540"/>
                    <a:pt x="483147" y="1270"/>
                  </a:cubicBezTo>
                  <a:cubicBezTo>
                    <a:pt x="369902" y="0"/>
                    <a:pt x="260195" y="1270"/>
                    <a:pt x="146950" y="1270"/>
                  </a:cubicBezTo>
                  <a:cubicBezTo>
                    <a:pt x="69093" y="1270"/>
                    <a:pt x="33020" y="3810"/>
                    <a:pt x="5080" y="5080"/>
                  </a:cubicBezTo>
                  <a:cubicBezTo>
                    <a:pt x="3810" y="5080"/>
                    <a:pt x="2540" y="7620"/>
                    <a:pt x="0" y="8890"/>
                  </a:cubicBezTo>
                  <a:cubicBezTo>
                    <a:pt x="1270" y="21590"/>
                    <a:pt x="3810" y="34290"/>
                    <a:pt x="5080" y="46990"/>
                  </a:cubicBezTo>
                  <a:cubicBezTo>
                    <a:pt x="15240" y="148619"/>
                    <a:pt x="16510" y="263307"/>
                    <a:pt x="17780" y="375983"/>
                  </a:cubicBezTo>
                  <a:cubicBezTo>
                    <a:pt x="19050" y="490671"/>
                    <a:pt x="17780" y="605360"/>
                    <a:pt x="16510" y="722060"/>
                  </a:cubicBezTo>
                  <a:cubicBezTo>
                    <a:pt x="15240" y="840772"/>
                    <a:pt x="2540" y="2086246"/>
                    <a:pt x="2540" y="2204958"/>
                  </a:cubicBezTo>
                  <a:cubicBezTo>
                    <a:pt x="2540" y="2321659"/>
                    <a:pt x="1270" y="2438359"/>
                    <a:pt x="0" y="2555059"/>
                  </a:cubicBezTo>
                  <a:cubicBezTo>
                    <a:pt x="0" y="2576136"/>
                    <a:pt x="3810" y="2586296"/>
                    <a:pt x="15240" y="2591376"/>
                  </a:cubicBezTo>
                  <a:cubicBezTo>
                    <a:pt x="22860" y="2595186"/>
                    <a:pt x="31750" y="2597726"/>
                    <a:pt x="40640" y="2598996"/>
                  </a:cubicBezTo>
                  <a:cubicBezTo>
                    <a:pt x="143411" y="2604076"/>
                    <a:pt x="277890" y="2607886"/>
                    <a:pt x="412369" y="2612966"/>
                  </a:cubicBezTo>
                  <a:cubicBezTo>
                    <a:pt x="486686" y="2615506"/>
                    <a:pt x="561003" y="2620586"/>
                    <a:pt x="635321" y="2621856"/>
                  </a:cubicBezTo>
                  <a:cubicBezTo>
                    <a:pt x="759183" y="2624396"/>
                    <a:pt x="2139363" y="2625666"/>
                    <a:pt x="2263225" y="2626936"/>
                  </a:cubicBezTo>
                  <a:cubicBezTo>
                    <a:pt x="2280920" y="2626936"/>
                    <a:pt x="2298615" y="2626936"/>
                    <a:pt x="2316309" y="2626936"/>
                  </a:cubicBezTo>
                  <a:cubicBezTo>
                    <a:pt x="2401243" y="2626936"/>
                    <a:pt x="2489716" y="2625666"/>
                    <a:pt x="2574651" y="2625666"/>
                  </a:cubicBezTo>
                  <a:cubicBezTo>
                    <a:pt x="2673740" y="2625666"/>
                    <a:pt x="2769291" y="2626936"/>
                    <a:pt x="2868381" y="2626936"/>
                  </a:cubicBezTo>
                  <a:cubicBezTo>
                    <a:pt x="3013477" y="2626936"/>
                    <a:pt x="3162112" y="2626936"/>
                    <a:pt x="3307207" y="2626936"/>
                  </a:cubicBezTo>
                  <a:cubicBezTo>
                    <a:pt x="3441686" y="2626936"/>
                    <a:pt x="3576166" y="2628206"/>
                    <a:pt x="3710645" y="2629476"/>
                  </a:cubicBezTo>
                  <a:cubicBezTo>
                    <a:pt x="3770806" y="2629476"/>
                    <a:pt x="3834507" y="2630746"/>
                    <a:pt x="3894669" y="2630746"/>
                  </a:cubicBezTo>
                  <a:cubicBezTo>
                    <a:pt x="4089309" y="2629476"/>
                    <a:pt x="4280411" y="2623126"/>
                    <a:pt x="4464257" y="2623126"/>
                  </a:cubicBezTo>
                  <a:cubicBezTo>
                    <a:pt x="4468067" y="2623126"/>
                    <a:pt x="4473147" y="2620586"/>
                    <a:pt x="4476957" y="2618046"/>
                  </a:cubicBezTo>
                  <a:cubicBezTo>
                    <a:pt x="4482037" y="2614236"/>
                    <a:pt x="4484577" y="2607886"/>
                    <a:pt x="4487117" y="2605346"/>
                  </a:cubicBezTo>
                  <a:cubicBezTo>
                    <a:pt x="4488387" y="2540975"/>
                    <a:pt x="4489657" y="2456468"/>
                    <a:pt x="4490927" y="2371961"/>
                  </a:cubicBezTo>
                  <a:cubicBezTo>
                    <a:pt x="4492197" y="2241176"/>
                    <a:pt x="4502357" y="985642"/>
                    <a:pt x="4503627" y="854857"/>
                  </a:cubicBezTo>
                  <a:cubicBezTo>
                    <a:pt x="4503627" y="776386"/>
                    <a:pt x="4504897" y="697915"/>
                    <a:pt x="4506167" y="619444"/>
                  </a:cubicBezTo>
                  <a:cubicBezTo>
                    <a:pt x="4507437" y="534937"/>
                    <a:pt x="4508707" y="450430"/>
                    <a:pt x="4511247" y="365923"/>
                  </a:cubicBezTo>
                  <a:cubicBezTo>
                    <a:pt x="4512517" y="315621"/>
                    <a:pt x="4512517" y="263307"/>
                    <a:pt x="4517597" y="213005"/>
                  </a:cubicBezTo>
                  <a:cubicBezTo>
                    <a:pt x="4522677" y="152643"/>
                    <a:pt x="4525217" y="94293"/>
                    <a:pt x="4523947" y="44450"/>
                  </a:cubicBezTo>
                  <a:cubicBezTo>
                    <a:pt x="4523947" y="38100"/>
                    <a:pt x="4520137" y="30480"/>
                    <a:pt x="4513787" y="27940"/>
                  </a:cubicBezTo>
                  <a:close/>
                </a:path>
              </a:pathLst>
            </a:custGeom>
            <a:grpFill/>
          </p:spPr>
        </p:sp>
      </p:grpSp>
      <p:pic>
        <p:nvPicPr>
          <p:cNvPr id="8"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1313762">
            <a:off x="2415494" y="676085"/>
            <a:ext cx="233618" cy="1036210"/>
          </a:xfrm>
          <a:prstGeom prst="rect">
            <a:avLst/>
          </a:prstGeom>
        </p:spPr>
      </p:pic>
      <p:pic>
        <p:nvPicPr>
          <p:cNvPr id="13"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1313762">
            <a:off x="6657885" y="731564"/>
            <a:ext cx="233618" cy="1036210"/>
          </a:xfrm>
          <a:prstGeom prst="rect">
            <a:avLst/>
          </a:prstGeom>
        </p:spPr>
      </p:pic>
      <p:sp>
        <p:nvSpPr>
          <p:cNvPr id="16" name="TextBox 15"/>
          <p:cNvSpPr txBox="1"/>
          <p:nvPr/>
        </p:nvSpPr>
        <p:spPr>
          <a:xfrm>
            <a:off x="1497901" y="1604806"/>
            <a:ext cx="6453058" cy="2909001"/>
          </a:xfrm>
          <a:prstGeom prst="rect">
            <a:avLst/>
          </a:prstGeom>
          <a:noFill/>
        </p:spPr>
        <p:txBody>
          <a:bodyPr wrap="square" rtlCol="0">
            <a:spAutoFit/>
          </a:bodyPr>
          <a:lstStyle/>
          <a:p>
            <a:pPr marL="3175" marR="0" algn="just">
              <a:lnSpc>
                <a:spcPct val="150000"/>
              </a:lnSpc>
              <a:spcBef>
                <a:spcPts val="300"/>
              </a:spcBef>
              <a:spcAft>
                <a:spcPts val="300"/>
              </a:spcAft>
            </a:pPr>
            <a:r>
              <a:rPr lang="en-US" sz="1800" b="1">
                <a:solidFill>
                  <a:srgbClr val="000000"/>
                </a:solidFill>
                <a:effectLst/>
                <a:latin typeface="+mj-lt"/>
                <a:ea typeface="Times New Roman" panose="02020603050405020304" pitchFamily="18" charset="0"/>
              </a:rPr>
              <a:t>3. Loại bỏ chất thải ra khỏi cơ thể</a:t>
            </a:r>
            <a:endParaRPr lang="en-US" sz="1800">
              <a:effectLst/>
              <a:latin typeface="+mj-lt"/>
              <a:ea typeface="Calibri" panose="020F0502020204030204" pitchFamily="34" charset="0"/>
            </a:endParaRPr>
          </a:p>
          <a:p>
            <a:pPr marL="288925" marR="0" indent="-285750" algn="just">
              <a:lnSpc>
                <a:spcPct val="150000"/>
              </a:lnSpc>
              <a:spcBef>
                <a:spcPts val="300"/>
              </a:spcBef>
              <a:spcAft>
                <a:spcPts val="300"/>
              </a:spcAft>
              <a:buFont typeface="Arial" panose="020B0604020202020204" pitchFamily="34" charset="0"/>
              <a:buChar char="•"/>
            </a:pPr>
            <a:r>
              <a:rPr lang="en-US" sz="1600">
                <a:solidFill>
                  <a:srgbClr val="000000"/>
                </a:solidFill>
                <a:effectLst/>
                <a:latin typeface="+mj-lt"/>
                <a:ea typeface="Times New Roman" panose="02020603050405020304" pitchFamily="18" charset="0"/>
              </a:rPr>
              <a:t>Các chất dư thừa, chất thải của quá trình trao đổi chất được thải ra khỏi tế bào và cơ thể. </a:t>
            </a:r>
            <a:endParaRPr lang="en-US" sz="1600">
              <a:latin typeface="+mj-lt"/>
              <a:ea typeface="Times New Roman" panose="02020603050405020304" pitchFamily="18" charset="0"/>
            </a:endParaRPr>
          </a:p>
          <a:p>
            <a:pPr marL="288925" marR="0" indent="-285750" algn="just">
              <a:lnSpc>
                <a:spcPct val="150000"/>
              </a:lnSpc>
              <a:spcBef>
                <a:spcPts val="300"/>
              </a:spcBef>
              <a:spcAft>
                <a:spcPts val="300"/>
              </a:spcAft>
              <a:buFont typeface="Arial" panose="020B0604020202020204" pitchFamily="34" charset="0"/>
              <a:buChar char="•"/>
            </a:pPr>
            <a:r>
              <a:rPr lang="en-US" sz="1600">
                <a:solidFill>
                  <a:srgbClr val="000000"/>
                </a:solidFill>
                <a:effectLst/>
                <a:latin typeface="+mj-lt"/>
                <a:ea typeface="Times New Roman" panose="02020603050405020304" pitchFamily="18" charset="0"/>
              </a:rPr>
              <a:t>Quá trình thải bỏ các chất đảm bảo duy trì cân bằng môi trường trong cơ thể. </a:t>
            </a:r>
            <a:endParaRPr lang="en-US" sz="1600">
              <a:latin typeface="+mj-lt"/>
              <a:ea typeface="Times New Roman" panose="02020603050405020304" pitchFamily="18" charset="0"/>
            </a:endParaRPr>
          </a:p>
          <a:p>
            <a:pPr marL="288925" marR="0" indent="-285750" algn="just">
              <a:lnSpc>
                <a:spcPct val="150000"/>
              </a:lnSpc>
              <a:spcBef>
                <a:spcPts val="300"/>
              </a:spcBef>
              <a:spcAft>
                <a:spcPts val="300"/>
              </a:spcAft>
              <a:buFont typeface="Arial" panose="020B0604020202020204" pitchFamily="34" charset="0"/>
              <a:buChar char="•"/>
            </a:pPr>
            <a:r>
              <a:rPr lang="en-US" sz="1600">
                <a:solidFill>
                  <a:srgbClr val="000000"/>
                </a:solidFill>
                <a:effectLst/>
                <a:latin typeface="+mj-lt"/>
                <a:ea typeface="Times New Roman" panose="02020603050405020304" pitchFamily="18" charset="0"/>
              </a:rPr>
              <a:t>Ví dụ, quá trình trao đổi chất ở cơ thể người thải bỏ khí CO</a:t>
            </a:r>
            <a:r>
              <a:rPr lang="en-US" sz="1600" baseline="-25000">
                <a:solidFill>
                  <a:srgbClr val="000000"/>
                </a:solidFill>
                <a:effectLst/>
                <a:latin typeface="+mj-lt"/>
                <a:ea typeface="Times New Roman" panose="02020603050405020304" pitchFamily="18" charset="0"/>
              </a:rPr>
              <a:t>2</a:t>
            </a:r>
            <a:r>
              <a:rPr lang="en-US" sz="1600">
                <a:solidFill>
                  <a:srgbClr val="000000"/>
                </a:solidFill>
                <a:effectLst/>
                <a:latin typeface="+mj-lt"/>
                <a:ea typeface="Times New Roman" panose="02020603050405020304" pitchFamily="18" charset="0"/>
              </a:rPr>
              <a:t>, mồ hôi, nước tiểu,...</a:t>
            </a:r>
            <a:endParaRPr lang="en-US" sz="1600">
              <a:latin typeface="+mj-lt"/>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6">
                                            <p:txEl>
                                              <p:pRg st="0" end="0"/>
                                            </p:txEl>
                                          </p:spTgt>
                                        </p:tgtEl>
                                        <p:attrNameLst>
                                          <p:attrName>style.visibility</p:attrName>
                                        </p:attrNameLst>
                                      </p:cBhvr>
                                      <p:to>
                                        <p:strVal val="visible"/>
                                      </p:to>
                                    </p:set>
                                    <p:animEffect transition="in" filter="circle(in)">
                                      <p:cBhvr>
                                        <p:cTn id="23" dur="750"/>
                                        <p:tgtEl>
                                          <p:spTgt spid="16">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16">
                                            <p:txEl>
                                              <p:pRg st="1" end="1"/>
                                            </p:txEl>
                                          </p:spTgt>
                                        </p:tgtEl>
                                        <p:attrNameLst>
                                          <p:attrName>style.visibility</p:attrName>
                                        </p:attrNameLst>
                                      </p:cBhvr>
                                      <p:to>
                                        <p:strVal val="visible"/>
                                      </p:to>
                                    </p:set>
                                    <p:animEffect transition="in" filter="circle(in)">
                                      <p:cBhvr>
                                        <p:cTn id="28" dur="750"/>
                                        <p:tgtEl>
                                          <p:spTgt spid="16">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16">
                                            <p:txEl>
                                              <p:pRg st="2" end="2"/>
                                            </p:txEl>
                                          </p:spTgt>
                                        </p:tgtEl>
                                        <p:attrNameLst>
                                          <p:attrName>style.visibility</p:attrName>
                                        </p:attrNameLst>
                                      </p:cBhvr>
                                      <p:to>
                                        <p:strVal val="visible"/>
                                      </p:to>
                                    </p:set>
                                    <p:animEffect transition="in" filter="circle(in)">
                                      <p:cBhvr>
                                        <p:cTn id="33" dur="750"/>
                                        <p:tgtEl>
                                          <p:spTgt spid="16">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16">
                                            <p:txEl>
                                              <p:pRg st="3" end="3"/>
                                            </p:txEl>
                                          </p:spTgt>
                                        </p:tgtEl>
                                        <p:attrNameLst>
                                          <p:attrName>style.visibility</p:attrName>
                                        </p:attrNameLst>
                                      </p:cBhvr>
                                      <p:to>
                                        <p:strVal val="visible"/>
                                      </p:to>
                                    </p:set>
                                    <p:animEffect transition="in" filter="circle(in)">
                                      <p:cBhvr>
                                        <p:cTn id="38" dur="75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pic>
        <p:nvPicPr>
          <p:cNvPr id="7" name="yt1s.com - Quá trình di chuyển của thức ăn  Quá trình tiêu hóa_360p">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654138" y="419611"/>
            <a:ext cx="7652048" cy="4304278"/>
          </a:xfrm>
          <a:prstGeom prst="rect">
            <a:avLst/>
          </a:prstGeom>
        </p:spPr>
      </p:pic>
      <p:pic>
        <p:nvPicPr>
          <p:cNvPr id="8" name="Google Shape;260;p42"/>
          <p:cNvPicPr preferRelativeResize="0"/>
          <p:nvPr/>
        </p:nvPicPr>
        <p:blipFill>
          <a:blip r:embed="rId4"/>
          <a:stretch>
            <a:fillRect/>
          </a:stretch>
        </p:blipFill>
        <p:spPr>
          <a:xfrm>
            <a:off x="8179831" y="4307370"/>
            <a:ext cx="448725" cy="538675"/>
          </a:xfrm>
          <a:prstGeom prst="rect">
            <a:avLst/>
          </a:prstGeom>
          <a:noFill/>
          <a:ln>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76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pic>
        <p:nvPicPr>
          <p:cNvPr id="369" name="Google Shape;369;p46"/>
          <p:cNvPicPr preferRelativeResize="0"/>
          <p:nvPr/>
        </p:nvPicPr>
        <p:blipFill rotWithShape="1">
          <a:blip r:embed="rId1"/>
          <a:srcRect b="11816"/>
          <a:stretch>
            <a:fillRect/>
          </a:stretch>
        </p:blipFill>
        <p:spPr>
          <a:xfrm flipH="1">
            <a:off x="6799650" y="1138175"/>
            <a:ext cx="3262251" cy="1235900"/>
          </a:xfrm>
          <a:prstGeom prst="rect">
            <a:avLst/>
          </a:prstGeom>
          <a:noFill/>
          <a:ln>
            <a:noFill/>
          </a:ln>
        </p:spPr>
      </p:pic>
      <p:sp>
        <p:nvSpPr>
          <p:cNvPr id="370" name="Google Shape;370;p46"/>
          <p:cNvSpPr/>
          <p:nvPr/>
        </p:nvSpPr>
        <p:spPr>
          <a:xfrm>
            <a:off x="444432" y="475775"/>
            <a:ext cx="8126253" cy="4466708"/>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AF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pic>
        <p:nvPicPr>
          <p:cNvPr id="375" name="Google Shape;375;p46"/>
          <p:cNvPicPr preferRelativeResize="0"/>
          <p:nvPr/>
        </p:nvPicPr>
        <p:blipFill>
          <a:blip r:embed="rId2"/>
          <a:stretch>
            <a:fillRect/>
          </a:stretch>
        </p:blipFill>
        <p:spPr>
          <a:xfrm>
            <a:off x="752374" y="3696359"/>
            <a:ext cx="940675" cy="1246126"/>
          </a:xfrm>
          <a:prstGeom prst="rect">
            <a:avLst/>
          </a:prstGeom>
          <a:noFill/>
          <a:ln>
            <a:noFill/>
          </a:ln>
        </p:spPr>
      </p:pic>
      <p:pic>
        <p:nvPicPr>
          <p:cNvPr id="376" name="Google Shape;376;p46"/>
          <p:cNvPicPr preferRelativeResize="0"/>
          <p:nvPr/>
        </p:nvPicPr>
        <p:blipFill>
          <a:blip r:embed="rId3"/>
          <a:stretch>
            <a:fillRect/>
          </a:stretch>
        </p:blipFill>
        <p:spPr>
          <a:xfrm>
            <a:off x="1490201" y="4403808"/>
            <a:ext cx="448725" cy="538675"/>
          </a:xfrm>
          <a:prstGeom prst="rect">
            <a:avLst/>
          </a:prstGeom>
          <a:noFill/>
          <a:ln>
            <a:noFill/>
          </a:ln>
        </p:spPr>
      </p:pic>
      <p:pic>
        <p:nvPicPr>
          <p:cNvPr id="377" name="Google Shape;377;p46"/>
          <p:cNvPicPr preferRelativeResize="0"/>
          <p:nvPr/>
        </p:nvPicPr>
        <p:blipFill rotWithShape="1">
          <a:blip r:embed="rId1"/>
          <a:srcRect b="11816"/>
          <a:stretch>
            <a:fillRect/>
          </a:stretch>
        </p:blipFill>
        <p:spPr>
          <a:xfrm>
            <a:off x="-1955625" y="-53375"/>
            <a:ext cx="4355951" cy="1650250"/>
          </a:xfrm>
          <a:prstGeom prst="rect">
            <a:avLst/>
          </a:prstGeom>
          <a:noFill/>
          <a:ln>
            <a:noFill/>
          </a:ln>
        </p:spPr>
      </p:pic>
      <p:pic>
        <p:nvPicPr>
          <p:cNvPr id="378" name="Google Shape;378;p46"/>
          <p:cNvPicPr preferRelativeResize="0"/>
          <p:nvPr/>
        </p:nvPicPr>
        <p:blipFill rotWithShape="1">
          <a:blip r:embed="rId1"/>
          <a:srcRect b="11816"/>
          <a:stretch>
            <a:fillRect/>
          </a:stretch>
        </p:blipFill>
        <p:spPr>
          <a:xfrm flipH="1">
            <a:off x="5950400" y="-142177"/>
            <a:ext cx="3262251" cy="1235900"/>
          </a:xfrm>
          <a:prstGeom prst="rect">
            <a:avLst/>
          </a:prstGeom>
          <a:noFill/>
          <a:ln>
            <a:noFill/>
          </a:ln>
        </p:spPr>
      </p:pic>
      <p:sp>
        <p:nvSpPr>
          <p:cNvPr id="8" name="TextBox 7"/>
          <p:cNvSpPr txBox="1"/>
          <p:nvPr/>
        </p:nvSpPr>
        <p:spPr>
          <a:xfrm>
            <a:off x="2878192" y="535833"/>
            <a:ext cx="2721429" cy="679032"/>
          </a:xfrm>
          <a:prstGeom prst="rect">
            <a:avLst/>
          </a:prstGeom>
          <a:noFill/>
        </p:spPr>
        <p:txBody>
          <a:bodyPr wrap="square" rtlCol="0">
            <a:spAutoFit/>
          </a:bodyPr>
          <a:lstStyle/>
          <a:p>
            <a:pPr algn="ctr">
              <a:lnSpc>
                <a:spcPct val="150000"/>
              </a:lnSpc>
            </a:pPr>
            <a:r>
              <a:rPr lang="en-US" sz="2900" b="1">
                <a:solidFill>
                  <a:srgbClr val="002060"/>
                </a:solidFill>
              </a:rPr>
              <a:t>LUYỆN TẬP</a:t>
            </a:r>
            <a:endParaRPr lang="en-US" sz="2900" b="1">
              <a:solidFill>
                <a:srgbClr val="002060"/>
              </a:solidFill>
            </a:endParaRPr>
          </a:p>
        </p:txBody>
      </p:sp>
      <p:sp>
        <p:nvSpPr>
          <p:cNvPr id="9" name="Rounded Rectangular Callout 9"/>
          <p:cNvSpPr/>
          <p:nvPr/>
        </p:nvSpPr>
        <p:spPr>
          <a:xfrm flipH="1">
            <a:off x="981645" y="1447141"/>
            <a:ext cx="4748666" cy="2053063"/>
          </a:xfrm>
          <a:prstGeom prst="wedgeRoundRectCallout">
            <a:avLst>
              <a:gd name="adj1" fmla="val -59238"/>
              <a:gd name="adj2" fmla="val 36368"/>
              <a:gd name="adj3" fmla="val 16667"/>
            </a:avLst>
          </a:prstGeom>
          <a:solidFill>
            <a:schemeClr val="accent1"/>
          </a:solidFill>
          <a:ln w="57150">
            <a:solidFill>
              <a:schemeClr val="accent5">
                <a:lumMod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endParaRPr lang="vi-VN" sz="3800" dirty="0">
              <a:solidFill>
                <a:schemeClr val="tx1"/>
              </a:solidFill>
            </a:endParaRPr>
          </a:p>
        </p:txBody>
      </p:sp>
      <p:sp>
        <p:nvSpPr>
          <p:cNvPr id="11" name="TextBox 10"/>
          <p:cNvSpPr txBox="1"/>
          <p:nvPr/>
        </p:nvSpPr>
        <p:spPr>
          <a:xfrm>
            <a:off x="1091404" y="1611319"/>
            <a:ext cx="4529148" cy="1703030"/>
          </a:xfrm>
          <a:prstGeom prst="rect">
            <a:avLst/>
          </a:prstGeom>
          <a:noFill/>
        </p:spPr>
        <p:txBody>
          <a:bodyPr wrap="square" rtlCol="0">
            <a:spAutoFit/>
          </a:bodyPr>
          <a:lstStyle/>
          <a:p>
            <a:pPr algn="just">
              <a:lnSpc>
                <a:spcPct val="150000"/>
              </a:lnSpc>
            </a:pPr>
            <a:r>
              <a:rPr lang="en-US" sz="1800" b="1">
                <a:effectLst/>
                <a:latin typeface="+mj-lt"/>
                <a:ea typeface="Times New Roman" panose="02020603050405020304" pitchFamily="18" charset="0"/>
              </a:rPr>
              <a:t> </a:t>
            </a:r>
            <a:r>
              <a:rPr lang="en-US" sz="1800" b="1">
                <a:latin typeface="+mj-lt"/>
                <a:ea typeface="Times New Roman" panose="02020603050405020304" pitchFamily="18" charset="0"/>
              </a:rPr>
              <a:t>Câu hỏi 1:</a:t>
            </a:r>
            <a:r>
              <a:rPr lang="en-US" sz="1800">
                <a:effectLst/>
                <a:latin typeface="+mj-lt"/>
                <a:ea typeface="Times New Roman" panose="02020603050405020304" pitchFamily="18" charset="0"/>
              </a:rPr>
              <a:t> Các hoạt động ở con người (đi lại, chơi thể thao,…) đều cần năng lượng. Năng lượng đó được biến đổi từ dạng nào sang dạng nào?</a:t>
            </a:r>
            <a:endParaRPr lang="en-US" sz="1800">
              <a:effectLst/>
              <a:latin typeface="+mj-lt"/>
              <a:ea typeface="Calibri" panose="020F0502020204030204" pitchFamily="34" charset="0"/>
            </a:endParaRP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950400" y="2152588"/>
            <a:ext cx="2833494" cy="2833494"/>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8502871">
            <a:off x="6694423" y="1424092"/>
            <a:ext cx="816334" cy="1021286"/>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81525" y="1411918"/>
            <a:ext cx="769071" cy="96215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circle(in)">
                                      <p:cBhvr>
                                        <p:cTn id="1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 name="Rounded Rectangular Callout 9"/>
          <p:cNvSpPr/>
          <p:nvPr/>
        </p:nvSpPr>
        <p:spPr>
          <a:xfrm>
            <a:off x="2828260" y="591246"/>
            <a:ext cx="5734494" cy="3366157"/>
          </a:xfrm>
          <a:prstGeom prst="wedgeRoundRectCallout">
            <a:avLst>
              <a:gd name="adj1" fmla="val -59238"/>
              <a:gd name="adj2" fmla="val 19000"/>
              <a:gd name="adj3" fmla="val 16667"/>
            </a:avLst>
          </a:prstGeom>
          <a:solidFill>
            <a:schemeClr val="accent1"/>
          </a:solidFill>
          <a:ln w="57150">
            <a:solidFill>
              <a:schemeClr val="accent5">
                <a:lumMod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endParaRPr lang="vi-VN" sz="3800" dirty="0">
              <a:solidFill>
                <a:schemeClr val="tx1"/>
              </a:solidFill>
            </a:endParaRPr>
          </a:p>
        </p:txBody>
      </p:sp>
      <p:sp>
        <p:nvSpPr>
          <p:cNvPr id="5" name="TextBox 4"/>
          <p:cNvSpPr txBox="1"/>
          <p:nvPr/>
        </p:nvSpPr>
        <p:spPr>
          <a:xfrm>
            <a:off x="2934586" y="818360"/>
            <a:ext cx="5521842" cy="2790764"/>
          </a:xfrm>
          <a:prstGeom prst="rect">
            <a:avLst/>
          </a:prstGeom>
          <a:noFill/>
        </p:spPr>
        <p:txBody>
          <a:bodyPr wrap="square" rtlCol="0">
            <a:spAutoFit/>
          </a:bodyPr>
          <a:lstStyle/>
          <a:p>
            <a:pPr marL="0" marR="0" algn="ctr">
              <a:lnSpc>
                <a:spcPct val="150000"/>
              </a:lnSpc>
            </a:pPr>
            <a:r>
              <a:rPr lang="en-US" sz="1700" b="1">
                <a:solidFill>
                  <a:srgbClr val="FF0000"/>
                </a:solidFill>
                <a:latin typeface="+mj-lt"/>
                <a:ea typeface="Times New Roman" panose="02020603050405020304" pitchFamily="18" charset="0"/>
              </a:rPr>
              <a:t>Trả lời</a:t>
            </a:r>
            <a:r>
              <a:rPr lang="en-US" sz="1700" b="1">
                <a:solidFill>
                  <a:srgbClr val="FF0000"/>
                </a:solidFill>
                <a:effectLst/>
                <a:latin typeface="+mj-lt"/>
                <a:ea typeface="Times New Roman" panose="02020603050405020304" pitchFamily="18" charset="0"/>
              </a:rPr>
              <a:t>: </a:t>
            </a:r>
            <a:endParaRPr lang="en-US" sz="1700" b="1">
              <a:solidFill>
                <a:srgbClr val="FF0000"/>
              </a:solidFill>
              <a:effectLst/>
              <a:latin typeface="+mj-lt"/>
              <a:ea typeface="Times New Roman" panose="02020603050405020304" pitchFamily="18" charset="0"/>
            </a:endParaRPr>
          </a:p>
          <a:p>
            <a:pPr marL="285750" marR="0" indent="-285750" algn="just">
              <a:lnSpc>
                <a:spcPct val="150000"/>
              </a:lnSpc>
              <a:buFont typeface="Arial" panose="020B0604020202020204" pitchFamily="34" charset="0"/>
              <a:buChar char="•"/>
            </a:pPr>
            <a:r>
              <a:rPr lang="en-US" sz="1700">
                <a:effectLst/>
                <a:latin typeface="+mj-lt"/>
                <a:ea typeface="Times New Roman" panose="02020603050405020304" pitchFamily="18" charset="0"/>
              </a:rPr>
              <a:t>Năng lượng cần cho các hoạt động của cơ thể người (đi lại, chơi thể thao,…) do quá trình phân giải các chất hữu cơ trong tế bào. </a:t>
            </a:r>
            <a:endParaRPr lang="en-US" sz="1700">
              <a:effectLst/>
              <a:latin typeface="+mj-lt"/>
              <a:ea typeface="Times New Roman" panose="02020603050405020304" pitchFamily="18" charset="0"/>
            </a:endParaRPr>
          </a:p>
          <a:p>
            <a:pPr marL="285750" marR="0" indent="-285750" algn="just">
              <a:lnSpc>
                <a:spcPct val="150000"/>
              </a:lnSpc>
              <a:buFont typeface="Arial" panose="020B0604020202020204" pitchFamily="34" charset="0"/>
              <a:buChar char="•"/>
            </a:pPr>
            <a:r>
              <a:rPr lang="en-US" sz="1700">
                <a:effectLst/>
                <a:latin typeface="+mj-lt"/>
                <a:ea typeface="Times New Roman" panose="02020603050405020304" pitchFamily="18" charset="0"/>
              </a:rPr>
              <a:t>Quá trình phân giải các chất hữu cơ trong tế bào biến đổi năng lượng từ dạng hóa học trong chất hữu cơ thành năng lượng cơ học và năng lượng nhiệt</a:t>
            </a:r>
            <a:r>
              <a:rPr lang="en-US" sz="1700" i="1">
                <a:effectLst/>
                <a:latin typeface="+mj-lt"/>
                <a:ea typeface="Times New Roman" panose="02020603050405020304" pitchFamily="18" charset="0"/>
              </a:rPr>
              <a:t>.</a:t>
            </a:r>
            <a:endParaRPr lang="en-US" sz="1700">
              <a:effectLst/>
              <a:latin typeface="+mj-lt"/>
              <a:ea typeface="Calibri" panose="020F0502020204030204" pitchFamily="34" charset="0"/>
            </a:endParaRPr>
          </a:p>
        </p:txBody>
      </p:sp>
      <p:pic>
        <p:nvPicPr>
          <p:cNvPr id="2" name="Picture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47730" y="2697467"/>
            <a:ext cx="2147777" cy="1936218"/>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prestig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grpSp>
        <p:nvGrpSpPr>
          <p:cNvPr id="4" name="Group 3"/>
          <p:cNvGrpSpPr/>
          <p:nvPr/>
        </p:nvGrpSpPr>
        <p:grpSpPr>
          <a:xfrm>
            <a:off x="864540" y="572147"/>
            <a:ext cx="6564073" cy="1506749"/>
            <a:chOff x="1658515" y="1627939"/>
            <a:chExt cx="5713705" cy="5043088"/>
          </a:xfrm>
        </p:grpSpPr>
        <p:sp>
          <p:nvSpPr>
            <p:cNvPr id="5" name="Freeform 13"/>
            <p:cNvSpPr/>
            <p:nvPr/>
          </p:nvSpPr>
          <p:spPr>
            <a:xfrm rot="22029">
              <a:off x="1658515" y="1627939"/>
              <a:ext cx="5713705" cy="3339874"/>
            </a:xfrm>
            <a:custGeom>
              <a:avLst/>
              <a:gdLst/>
              <a:ahLst/>
              <a:cxnLst/>
              <a:rect l="l" t="t" r="r" b="b"/>
              <a:pathLst>
                <a:path w="3671867" h="3604272">
                  <a:moveTo>
                    <a:pt x="3637577" y="21590"/>
                  </a:moveTo>
                  <a:cubicBezTo>
                    <a:pt x="3638847" y="34290"/>
                    <a:pt x="3638847" y="44450"/>
                    <a:pt x="3640117" y="54610"/>
                  </a:cubicBezTo>
                  <a:cubicBezTo>
                    <a:pt x="3642657" y="118160"/>
                    <a:pt x="3643927" y="196099"/>
                    <a:pt x="3646467" y="271254"/>
                  </a:cubicBezTo>
                  <a:cubicBezTo>
                    <a:pt x="3646467" y="379812"/>
                    <a:pt x="3659167" y="2520349"/>
                    <a:pt x="3665517" y="2628907"/>
                  </a:cubicBezTo>
                  <a:cubicBezTo>
                    <a:pt x="3671867" y="2793136"/>
                    <a:pt x="3668057" y="2960148"/>
                    <a:pt x="3668057" y="3124376"/>
                  </a:cubicBezTo>
                  <a:cubicBezTo>
                    <a:pt x="3668057" y="3269120"/>
                    <a:pt x="3669327" y="3402730"/>
                    <a:pt x="3670597" y="3543312"/>
                  </a:cubicBezTo>
                  <a:cubicBezTo>
                    <a:pt x="3670597" y="3564902"/>
                    <a:pt x="3670597" y="3578872"/>
                    <a:pt x="3670597" y="3603002"/>
                  </a:cubicBezTo>
                  <a:cubicBezTo>
                    <a:pt x="3647737" y="3603002"/>
                    <a:pt x="3627417" y="3604272"/>
                    <a:pt x="3600748" y="3603002"/>
                  </a:cubicBezTo>
                  <a:cubicBezTo>
                    <a:pt x="3417298" y="3597922"/>
                    <a:pt x="3231025" y="3604272"/>
                    <a:pt x="3047575" y="3599192"/>
                  </a:cubicBezTo>
                  <a:cubicBezTo>
                    <a:pt x="2937505" y="3595382"/>
                    <a:pt x="2830257" y="3597922"/>
                    <a:pt x="2720187" y="3595382"/>
                  </a:cubicBezTo>
                  <a:cubicBezTo>
                    <a:pt x="2669385" y="3594112"/>
                    <a:pt x="2618584" y="3592842"/>
                    <a:pt x="2567782" y="3591572"/>
                  </a:cubicBezTo>
                  <a:cubicBezTo>
                    <a:pt x="2536737" y="3591572"/>
                    <a:pt x="2508514" y="3592842"/>
                    <a:pt x="2477468" y="3592842"/>
                  </a:cubicBezTo>
                  <a:cubicBezTo>
                    <a:pt x="2398444" y="3591572"/>
                    <a:pt x="2181126" y="3592842"/>
                    <a:pt x="2102101" y="3591572"/>
                  </a:cubicBezTo>
                  <a:cubicBezTo>
                    <a:pt x="2045655" y="3590302"/>
                    <a:pt x="916730" y="3599192"/>
                    <a:pt x="860284" y="3597922"/>
                  </a:cubicBezTo>
                  <a:cubicBezTo>
                    <a:pt x="846173" y="3597922"/>
                    <a:pt x="829239" y="3599192"/>
                    <a:pt x="815127" y="3599192"/>
                  </a:cubicBezTo>
                  <a:cubicBezTo>
                    <a:pt x="781260" y="3599192"/>
                    <a:pt x="750214" y="3600462"/>
                    <a:pt x="716346" y="3600462"/>
                  </a:cubicBezTo>
                  <a:cubicBezTo>
                    <a:pt x="631677" y="3600462"/>
                    <a:pt x="549830" y="3599192"/>
                    <a:pt x="465161" y="3597922"/>
                  </a:cubicBezTo>
                  <a:cubicBezTo>
                    <a:pt x="414359" y="3596652"/>
                    <a:pt x="363558" y="3595382"/>
                    <a:pt x="315578" y="3594112"/>
                  </a:cubicBezTo>
                  <a:cubicBezTo>
                    <a:pt x="225264" y="3592842"/>
                    <a:pt x="134950" y="3591572"/>
                    <a:pt x="48260" y="3591572"/>
                  </a:cubicBezTo>
                  <a:cubicBezTo>
                    <a:pt x="38100" y="3591572"/>
                    <a:pt x="29210" y="3591572"/>
                    <a:pt x="19050" y="3590302"/>
                  </a:cubicBezTo>
                  <a:cubicBezTo>
                    <a:pt x="10160" y="3589032"/>
                    <a:pt x="5080" y="3582682"/>
                    <a:pt x="7620" y="3573792"/>
                  </a:cubicBezTo>
                  <a:cubicBezTo>
                    <a:pt x="16510" y="3541906"/>
                    <a:pt x="12700" y="3472318"/>
                    <a:pt x="11430" y="3399946"/>
                  </a:cubicBezTo>
                  <a:cubicBezTo>
                    <a:pt x="10160" y="3252419"/>
                    <a:pt x="6350" y="3107675"/>
                    <a:pt x="7620" y="2960148"/>
                  </a:cubicBezTo>
                  <a:cubicBezTo>
                    <a:pt x="5080" y="2776434"/>
                    <a:pt x="0" y="502287"/>
                    <a:pt x="7620" y="315791"/>
                  </a:cubicBezTo>
                  <a:cubicBezTo>
                    <a:pt x="8890" y="279605"/>
                    <a:pt x="7620" y="240635"/>
                    <a:pt x="8890" y="204449"/>
                  </a:cubicBezTo>
                  <a:cubicBezTo>
                    <a:pt x="10160" y="145995"/>
                    <a:pt x="12700" y="81974"/>
                    <a:pt x="13970" y="44450"/>
                  </a:cubicBezTo>
                  <a:cubicBezTo>
                    <a:pt x="13970" y="41910"/>
                    <a:pt x="15240" y="39370"/>
                    <a:pt x="16510" y="38100"/>
                  </a:cubicBezTo>
                  <a:cubicBezTo>
                    <a:pt x="38100" y="35560"/>
                    <a:pt x="64393" y="30480"/>
                    <a:pt x="109550" y="29210"/>
                  </a:cubicBezTo>
                  <a:cubicBezTo>
                    <a:pt x="185752" y="25400"/>
                    <a:pt x="261954" y="22860"/>
                    <a:pt x="340979" y="20320"/>
                  </a:cubicBezTo>
                  <a:cubicBezTo>
                    <a:pt x="394603" y="17780"/>
                    <a:pt x="448227" y="16510"/>
                    <a:pt x="499029" y="13970"/>
                  </a:cubicBezTo>
                  <a:cubicBezTo>
                    <a:pt x="549830" y="11430"/>
                    <a:pt x="603454" y="8890"/>
                    <a:pt x="654256" y="8890"/>
                  </a:cubicBezTo>
                  <a:cubicBezTo>
                    <a:pt x="710702" y="7620"/>
                    <a:pt x="767148" y="10160"/>
                    <a:pt x="823594" y="8890"/>
                  </a:cubicBezTo>
                  <a:cubicBezTo>
                    <a:pt x="894152" y="8890"/>
                    <a:pt x="2172659" y="6350"/>
                    <a:pt x="2243217" y="5080"/>
                  </a:cubicBezTo>
                  <a:cubicBezTo>
                    <a:pt x="2310952" y="3810"/>
                    <a:pt x="2378687" y="2540"/>
                    <a:pt x="2449245" y="2540"/>
                  </a:cubicBezTo>
                  <a:cubicBezTo>
                    <a:pt x="2564960" y="1270"/>
                    <a:pt x="2677852" y="0"/>
                    <a:pt x="2793567" y="0"/>
                  </a:cubicBezTo>
                  <a:cubicBezTo>
                    <a:pt x="2841546" y="0"/>
                    <a:pt x="2892348" y="2540"/>
                    <a:pt x="2940327" y="2540"/>
                  </a:cubicBezTo>
                  <a:cubicBezTo>
                    <a:pt x="3072976" y="3810"/>
                    <a:pt x="3208447" y="5080"/>
                    <a:pt x="3341095" y="7620"/>
                  </a:cubicBezTo>
                  <a:cubicBezTo>
                    <a:pt x="3411653" y="8890"/>
                    <a:pt x="3482211" y="12700"/>
                    <a:pt x="3552769" y="16510"/>
                  </a:cubicBezTo>
                  <a:cubicBezTo>
                    <a:pt x="3569702" y="16510"/>
                    <a:pt x="3586636" y="16510"/>
                    <a:pt x="3600748" y="16510"/>
                  </a:cubicBezTo>
                  <a:cubicBezTo>
                    <a:pt x="3618527" y="17780"/>
                    <a:pt x="3627417" y="20320"/>
                    <a:pt x="3637577" y="21590"/>
                  </a:cubicBezTo>
                  <a:close/>
                  <a:moveTo>
                    <a:pt x="3647737" y="3586492"/>
                  </a:moveTo>
                  <a:cubicBezTo>
                    <a:pt x="3649007" y="3569982"/>
                    <a:pt x="3650277" y="3557282"/>
                    <a:pt x="3650277" y="3544582"/>
                  </a:cubicBezTo>
                  <a:cubicBezTo>
                    <a:pt x="3649007" y="3388812"/>
                    <a:pt x="3647737" y="3241285"/>
                    <a:pt x="3647737" y="3082623"/>
                  </a:cubicBezTo>
                  <a:cubicBezTo>
                    <a:pt x="3647737" y="3010251"/>
                    <a:pt x="3650277" y="2937879"/>
                    <a:pt x="3649007" y="2865507"/>
                  </a:cubicBezTo>
                  <a:cubicBezTo>
                    <a:pt x="3649007" y="2798703"/>
                    <a:pt x="3647737" y="2729114"/>
                    <a:pt x="3646467" y="2662310"/>
                  </a:cubicBezTo>
                  <a:cubicBezTo>
                    <a:pt x="3641387" y="2559319"/>
                    <a:pt x="3629957" y="427132"/>
                    <a:pt x="3629957" y="324141"/>
                  </a:cubicBezTo>
                  <a:cubicBezTo>
                    <a:pt x="3627417" y="237852"/>
                    <a:pt x="3624877" y="148779"/>
                    <a:pt x="3622337" y="63500"/>
                  </a:cubicBezTo>
                  <a:cubicBezTo>
                    <a:pt x="3621067" y="44450"/>
                    <a:pt x="3619797" y="43180"/>
                    <a:pt x="3592281" y="41910"/>
                  </a:cubicBezTo>
                  <a:cubicBezTo>
                    <a:pt x="3583814" y="41910"/>
                    <a:pt x="3578170" y="41910"/>
                    <a:pt x="3569703" y="40640"/>
                  </a:cubicBezTo>
                  <a:cubicBezTo>
                    <a:pt x="3499145" y="36830"/>
                    <a:pt x="3425765" y="31750"/>
                    <a:pt x="3355207" y="30480"/>
                  </a:cubicBezTo>
                  <a:cubicBezTo>
                    <a:pt x="3183046" y="26670"/>
                    <a:pt x="3008063" y="25400"/>
                    <a:pt x="2835902" y="22860"/>
                  </a:cubicBezTo>
                  <a:cubicBezTo>
                    <a:pt x="2810501" y="22860"/>
                    <a:pt x="2782278" y="22860"/>
                    <a:pt x="2756877" y="22860"/>
                  </a:cubicBezTo>
                  <a:cubicBezTo>
                    <a:pt x="2714543" y="22860"/>
                    <a:pt x="2672208" y="22860"/>
                    <a:pt x="2632695" y="22860"/>
                  </a:cubicBezTo>
                  <a:cubicBezTo>
                    <a:pt x="2542382" y="22860"/>
                    <a:pt x="2452068" y="22860"/>
                    <a:pt x="2364576" y="24130"/>
                  </a:cubicBezTo>
                  <a:cubicBezTo>
                    <a:pt x="2288373" y="25400"/>
                    <a:pt x="1004222" y="29210"/>
                    <a:pt x="928020" y="29210"/>
                  </a:cubicBezTo>
                  <a:cubicBezTo>
                    <a:pt x="803838" y="29210"/>
                    <a:pt x="679656" y="26670"/>
                    <a:pt x="555475" y="33020"/>
                  </a:cubicBezTo>
                  <a:cubicBezTo>
                    <a:pt x="490562" y="36830"/>
                    <a:pt x="428471" y="36830"/>
                    <a:pt x="366380" y="38100"/>
                  </a:cubicBezTo>
                  <a:cubicBezTo>
                    <a:pt x="259132" y="41910"/>
                    <a:pt x="151884" y="45720"/>
                    <a:pt x="49530" y="50800"/>
                  </a:cubicBezTo>
                  <a:cubicBezTo>
                    <a:pt x="36830" y="50800"/>
                    <a:pt x="34290" y="53340"/>
                    <a:pt x="33020" y="73623"/>
                  </a:cubicBezTo>
                  <a:cubicBezTo>
                    <a:pt x="31750" y="123727"/>
                    <a:pt x="31750" y="173831"/>
                    <a:pt x="30480" y="223934"/>
                  </a:cubicBezTo>
                  <a:cubicBezTo>
                    <a:pt x="29210" y="307440"/>
                    <a:pt x="26670" y="388163"/>
                    <a:pt x="25400" y="471669"/>
                  </a:cubicBezTo>
                  <a:cubicBezTo>
                    <a:pt x="20320" y="560742"/>
                    <a:pt x="26670" y="2737465"/>
                    <a:pt x="29210" y="2826538"/>
                  </a:cubicBezTo>
                  <a:cubicBezTo>
                    <a:pt x="29210" y="2921178"/>
                    <a:pt x="29210" y="3018602"/>
                    <a:pt x="30480" y="3113242"/>
                  </a:cubicBezTo>
                  <a:cubicBezTo>
                    <a:pt x="30480" y="3182830"/>
                    <a:pt x="33020" y="3252419"/>
                    <a:pt x="33020" y="3322007"/>
                  </a:cubicBezTo>
                  <a:cubicBezTo>
                    <a:pt x="33020" y="3397162"/>
                    <a:pt x="33020" y="3472318"/>
                    <a:pt x="31750" y="3544582"/>
                  </a:cubicBezTo>
                  <a:cubicBezTo>
                    <a:pt x="31750" y="3548392"/>
                    <a:pt x="31750" y="3550932"/>
                    <a:pt x="31750" y="3554742"/>
                  </a:cubicBezTo>
                  <a:cubicBezTo>
                    <a:pt x="31750" y="3564902"/>
                    <a:pt x="35560" y="3568712"/>
                    <a:pt x="44450" y="3568712"/>
                  </a:cubicBezTo>
                  <a:cubicBezTo>
                    <a:pt x="70037" y="3568712"/>
                    <a:pt x="109550" y="3569982"/>
                    <a:pt x="146240" y="3569982"/>
                  </a:cubicBezTo>
                  <a:cubicBezTo>
                    <a:pt x="199864" y="3569982"/>
                    <a:pt x="256310" y="3567442"/>
                    <a:pt x="309934" y="3569982"/>
                  </a:cubicBezTo>
                  <a:cubicBezTo>
                    <a:pt x="397425" y="3573792"/>
                    <a:pt x="484917" y="3576332"/>
                    <a:pt x="572409" y="3575062"/>
                  </a:cubicBezTo>
                  <a:cubicBezTo>
                    <a:pt x="628855" y="3573792"/>
                    <a:pt x="682479" y="3576332"/>
                    <a:pt x="738925" y="3576332"/>
                  </a:cubicBezTo>
                  <a:cubicBezTo>
                    <a:pt x="820772" y="3576332"/>
                    <a:pt x="902619" y="3575062"/>
                    <a:pt x="984466" y="3576332"/>
                  </a:cubicBezTo>
                  <a:cubicBezTo>
                    <a:pt x="1105825" y="3577602"/>
                    <a:pt x="2437956" y="3567442"/>
                    <a:pt x="2562138" y="3569982"/>
                  </a:cubicBezTo>
                  <a:cubicBezTo>
                    <a:pt x="2615762" y="3571252"/>
                    <a:pt x="2669385" y="3572522"/>
                    <a:pt x="2720187" y="3572522"/>
                  </a:cubicBezTo>
                  <a:cubicBezTo>
                    <a:pt x="2813323" y="3575062"/>
                    <a:pt x="2903637" y="3571252"/>
                    <a:pt x="2996774" y="3575062"/>
                  </a:cubicBezTo>
                  <a:cubicBezTo>
                    <a:pt x="3072976" y="3577602"/>
                    <a:pt x="3149178" y="3577602"/>
                    <a:pt x="3225381" y="3580142"/>
                  </a:cubicBezTo>
                  <a:cubicBezTo>
                    <a:pt x="3338273" y="3583952"/>
                    <a:pt x="3451165" y="3586492"/>
                    <a:pt x="3564058" y="3587762"/>
                  </a:cubicBezTo>
                  <a:cubicBezTo>
                    <a:pt x="3606393" y="3587762"/>
                    <a:pt x="3627417" y="3586492"/>
                    <a:pt x="3647737" y="3586492"/>
                  </a:cubicBezTo>
                  <a:close/>
                </a:path>
              </a:pathLst>
            </a:custGeom>
            <a:solidFill>
              <a:srgbClr val="568F90"/>
            </a:solidFill>
          </p:spPr>
        </p:sp>
        <p:sp>
          <p:nvSpPr>
            <p:cNvPr id="6" name="TextBox 5"/>
            <p:cNvSpPr txBox="1"/>
            <p:nvPr/>
          </p:nvSpPr>
          <p:spPr>
            <a:xfrm>
              <a:off x="1857946" y="1698085"/>
              <a:ext cx="5368793" cy="4972942"/>
            </a:xfrm>
            <a:prstGeom prst="rect">
              <a:avLst/>
            </a:prstGeom>
            <a:noFill/>
          </p:spPr>
          <p:txBody>
            <a:bodyPr wrap="square">
              <a:spAutoFit/>
            </a:bodyPr>
            <a:lstStyle/>
            <a:p>
              <a:pPr algn="just">
                <a:lnSpc>
                  <a:spcPct val="150000"/>
                </a:lnSpc>
                <a:spcBef>
                  <a:spcPts val="300"/>
                </a:spcBef>
                <a:spcAft>
                  <a:spcPts val="300"/>
                </a:spcAft>
              </a:pPr>
              <a:r>
                <a:rPr lang="en-US" sz="1800" b="1">
                  <a:latin typeface="+mj-lt"/>
                  <a:ea typeface="Times New Roman" panose="02020603050405020304" pitchFamily="18" charset="0"/>
                </a:rPr>
                <a:t>Câu hỏi 2:</a:t>
              </a:r>
              <a:r>
                <a:rPr lang="en-US" sz="1800">
                  <a:effectLst/>
                  <a:latin typeface="+mj-lt"/>
                  <a:ea typeface="Times New Roman" panose="02020603050405020304" pitchFamily="18" charset="0"/>
                </a:rPr>
                <a:t> Lấy ví dụ minh họa về vai trò của trao đổi chất và chuyển hóa năng lượng trong cơ thể.</a:t>
              </a:r>
              <a:endParaRPr lang="en-US" sz="1800">
                <a:effectLst/>
                <a:latin typeface="+mj-lt"/>
                <a:ea typeface="Calibri" panose="020F0502020204030204" pitchFamily="34" charset="0"/>
              </a:endParaRPr>
            </a:p>
            <a:p>
              <a:pPr marL="0" marR="0" algn="just">
                <a:lnSpc>
                  <a:spcPct val="150000"/>
                </a:lnSpc>
                <a:spcBef>
                  <a:spcPts val="300"/>
                </a:spcBef>
                <a:spcAft>
                  <a:spcPts val="300"/>
                </a:spcAft>
              </a:pPr>
              <a:endParaRPr lang="en-US" sz="2400">
                <a:effectLst/>
                <a:latin typeface="+mj-lt"/>
                <a:ea typeface="Calibri" panose="020F0502020204030204" pitchFamily="34" charset="0"/>
                <a:cs typeface="Times New Roman" panose="02020603050405020304" pitchFamily="18" charset="0"/>
              </a:endParaRPr>
            </a:p>
          </p:txBody>
        </p:sp>
      </p:grpSp>
      <p:pic>
        <p:nvPicPr>
          <p:cNvPr id="9" name="Picture 14"/>
          <p:cNvPicPr>
            <a:picLocks noChangeAspect="1"/>
          </p:cNvPicPr>
          <p:nvPr/>
        </p:nvPicPr>
        <p:blipFill>
          <a:blip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173988">
            <a:off x="3300500" y="277521"/>
            <a:ext cx="1692154" cy="472601"/>
          </a:xfrm>
          <a:prstGeom prst="rect">
            <a:avLst/>
          </a:prstGeom>
        </p:spPr>
      </p:pic>
      <p:sp>
        <p:nvSpPr>
          <p:cNvPr id="13" name="TextBox 12"/>
          <p:cNvSpPr txBox="1"/>
          <p:nvPr/>
        </p:nvSpPr>
        <p:spPr>
          <a:xfrm>
            <a:off x="1763100" y="1723083"/>
            <a:ext cx="6660299" cy="2949525"/>
          </a:xfrm>
          <a:prstGeom prst="rect">
            <a:avLst/>
          </a:prstGeom>
          <a:noFill/>
        </p:spPr>
        <p:txBody>
          <a:bodyPr wrap="square">
            <a:spAutoFit/>
          </a:bodyPr>
          <a:lstStyle/>
          <a:p>
            <a:pPr marL="285750" marR="0" indent="-285750" algn="just">
              <a:lnSpc>
                <a:spcPct val="150000"/>
              </a:lnSpc>
              <a:buFontTx/>
              <a:buChar char="-"/>
            </a:pPr>
            <a:r>
              <a:rPr lang="en-US" sz="1800">
                <a:effectLst/>
                <a:latin typeface="+mj-lt"/>
                <a:ea typeface="Times New Roman" panose="02020603050405020304" pitchFamily="18" charset="0"/>
              </a:rPr>
              <a:t>Nếu coi cơ thể con người như một động cơ, muốn động cơ hoạt động, cần có năng lượng. </a:t>
            </a:r>
            <a:endParaRPr lang="en-US" sz="1800">
              <a:latin typeface="+mj-lt"/>
              <a:ea typeface="Times New Roman" panose="02020603050405020304" pitchFamily="18" charset="0"/>
            </a:endParaRPr>
          </a:p>
          <a:p>
            <a:pPr marL="285750" marR="0" indent="-285750" algn="just">
              <a:lnSpc>
                <a:spcPct val="150000"/>
              </a:lnSpc>
              <a:buFontTx/>
              <a:buChar char="-"/>
            </a:pPr>
            <a:r>
              <a:rPr lang="en-US" sz="1800">
                <a:effectLst/>
                <a:latin typeface="+mj-lt"/>
                <a:ea typeface="Times New Roman" panose="02020603050405020304" pitchFamily="18" charset="0"/>
              </a:rPr>
              <a:t>Trao đổi chất: </a:t>
            </a:r>
            <a:endParaRPr lang="en-US" sz="1800">
              <a:effectLst/>
              <a:latin typeface="+mj-lt"/>
              <a:ea typeface="Times New Roman" panose="02020603050405020304" pitchFamily="18" charset="0"/>
            </a:endParaRPr>
          </a:p>
          <a:p>
            <a:pPr marL="285750" marR="0" indent="-285750" algn="just">
              <a:lnSpc>
                <a:spcPct val="150000"/>
              </a:lnSpc>
              <a:buFont typeface="Arial" panose="020B0604020202020204" pitchFamily="34" charset="0"/>
              <a:buChar char="•"/>
            </a:pPr>
            <a:r>
              <a:rPr lang="en-US" sz="1800">
                <a:latin typeface="+mj-lt"/>
                <a:ea typeface="Times New Roman" panose="02020603050405020304" pitchFamily="18" charset="0"/>
              </a:rPr>
              <a:t>T</a:t>
            </a:r>
            <a:r>
              <a:rPr lang="en-US" sz="1800">
                <a:effectLst/>
                <a:latin typeface="+mj-lt"/>
                <a:ea typeface="Times New Roman" panose="02020603050405020304" pitchFamily="18" charset="0"/>
              </a:rPr>
              <a:t>ạo ra các chất cần thiết cho xây dựng tế bào mới</a:t>
            </a:r>
            <a:r>
              <a:rPr lang="en-US" sz="1800">
                <a:latin typeface="+mj-lt"/>
                <a:ea typeface="Times New Roman" panose="02020603050405020304" pitchFamily="18" charset="0"/>
              </a:rPr>
              <a:t>.</a:t>
            </a:r>
            <a:endParaRPr lang="en-US" sz="1800">
              <a:latin typeface="+mj-lt"/>
              <a:ea typeface="Times New Roman" panose="02020603050405020304" pitchFamily="18" charset="0"/>
            </a:endParaRPr>
          </a:p>
          <a:p>
            <a:pPr marL="285750" marR="0" indent="-285750" algn="just">
              <a:lnSpc>
                <a:spcPct val="150000"/>
              </a:lnSpc>
              <a:buFont typeface="Arial" panose="020B0604020202020204" pitchFamily="34" charset="0"/>
              <a:buChar char="•"/>
            </a:pPr>
            <a:r>
              <a:rPr lang="en-US" sz="1800">
                <a:effectLst/>
                <a:latin typeface="+mj-lt"/>
                <a:ea typeface="Times New Roman" panose="02020603050405020304" pitchFamily="18" charset="0"/>
              </a:rPr>
              <a:t>Sửa chữa các tế bào, mô và cơ quan của cơ thể</a:t>
            </a:r>
            <a:r>
              <a:rPr lang="en-US" sz="1800">
                <a:latin typeface="+mj-lt"/>
                <a:ea typeface="Times New Roman" panose="02020603050405020304" pitchFamily="18" charset="0"/>
              </a:rPr>
              <a:t>.</a:t>
            </a:r>
            <a:endParaRPr lang="en-US" sz="1800">
              <a:latin typeface="+mj-lt"/>
              <a:ea typeface="Times New Roman" panose="02020603050405020304" pitchFamily="18" charset="0"/>
            </a:endParaRPr>
          </a:p>
          <a:p>
            <a:pPr marL="285750" marR="0" indent="-285750" algn="just">
              <a:lnSpc>
                <a:spcPct val="150000"/>
              </a:lnSpc>
              <a:buFont typeface="Arial" panose="020B0604020202020204" pitchFamily="34" charset="0"/>
              <a:buChar char="•"/>
            </a:pPr>
            <a:r>
              <a:rPr lang="en-US" sz="1800">
                <a:effectLst/>
                <a:latin typeface="+mj-lt"/>
                <a:ea typeface="Times New Roman" panose="02020603050405020304" pitchFamily="18" charset="0"/>
              </a:rPr>
              <a:t>Thải các chất thừa (CO</a:t>
            </a:r>
            <a:r>
              <a:rPr lang="en-US" sz="1800" baseline="-25000">
                <a:effectLst/>
                <a:latin typeface="+mj-lt"/>
                <a:ea typeface="Times New Roman" panose="02020603050405020304" pitchFamily="18" charset="0"/>
              </a:rPr>
              <a:t>2</a:t>
            </a:r>
            <a:r>
              <a:rPr lang="en-US" sz="1800">
                <a:effectLst/>
                <a:latin typeface="+mj-lt"/>
                <a:ea typeface="Times New Roman" panose="02020603050405020304" pitchFamily="18" charset="0"/>
              </a:rPr>
              <a:t>, nước tiểu,…) ra khỏi cơ thể</a:t>
            </a:r>
            <a:r>
              <a:rPr lang="en-US" sz="1800">
                <a:latin typeface="+mj-lt"/>
                <a:ea typeface="Times New Roman" panose="02020603050405020304" pitchFamily="18" charset="0"/>
              </a:rPr>
              <a:t>.</a:t>
            </a:r>
            <a:endParaRPr lang="en-US" sz="1800">
              <a:latin typeface="+mj-lt"/>
              <a:ea typeface="Times New Roman" panose="02020603050405020304" pitchFamily="18" charset="0"/>
            </a:endParaRPr>
          </a:p>
          <a:p>
            <a:pPr marL="285750" marR="0" indent="-285750" algn="just">
              <a:lnSpc>
                <a:spcPct val="150000"/>
              </a:lnSpc>
              <a:buFont typeface="Arial" panose="020B0604020202020204" pitchFamily="34" charset="0"/>
              <a:buChar char="•"/>
            </a:pPr>
            <a:r>
              <a:rPr lang="en-US" sz="1800">
                <a:latin typeface="+mj-lt"/>
                <a:ea typeface="Times New Roman" panose="02020603050405020304" pitchFamily="18" charset="0"/>
              </a:rPr>
              <a:t>Đ</a:t>
            </a:r>
            <a:r>
              <a:rPr lang="en-US" sz="1800">
                <a:effectLst/>
                <a:latin typeface="+mj-lt"/>
                <a:ea typeface="Times New Roman" panose="02020603050405020304" pitchFamily="18" charset="0"/>
              </a:rPr>
              <a:t>ảm bảo cho các hoạt động của cơ thể diễn ra bình thường.</a:t>
            </a:r>
            <a:endParaRPr lang="en-US" sz="2400">
              <a:effectLst/>
              <a:latin typeface="+mj-lt"/>
              <a:ea typeface="Calibri" panose="020F0502020204030204" pitchFamily="34" charset="0"/>
              <a:cs typeface="Times New Roman" panose="02020603050405020304" pitchFamily="18" charset="0"/>
            </a:endParaRPr>
          </a:p>
        </p:txBody>
      </p:sp>
      <p:pic>
        <p:nvPicPr>
          <p:cNvPr id="18" name="Picture 17"/>
          <p:cNvPicPr>
            <a:picLocks noChangeAspect="1"/>
          </p:cNvPicPr>
          <p:nvPr/>
        </p:nvPicPr>
        <p:blipFill>
          <a:blip r:embed="rId3"/>
          <a:stretch>
            <a:fillRect/>
          </a:stretch>
        </p:blipFill>
        <p:spPr>
          <a:xfrm rot="5400000" flipH="1">
            <a:off x="448745" y="2380109"/>
            <a:ext cx="1354413" cy="1431351"/>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circle(in)">
                                      <p:cBhvr>
                                        <p:cTn id="19" dur="75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3">
                                            <p:txEl>
                                              <p:pRg st="0" end="0"/>
                                            </p:txEl>
                                          </p:spTgt>
                                        </p:tgtEl>
                                        <p:attrNameLst>
                                          <p:attrName>style.visibility</p:attrName>
                                        </p:attrNameLst>
                                      </p:cBhvr>
                                      <p:to>
                                        <p:strVal val="visible"/>
                                      </p:to>
                                    </p:set>
                                    <p:animEffect transition="in" filter="barn(inVertical)">
                                      <p:cBhvr>
                                        <p:cTn id="24" dur="500"/>
                                        <p:tgtEl>
                                          <p:spTgt spid="1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3">
                                            <p:txEl>
                                              <p:pRg st="1" end="1"/>
                                            </p:txEl>
                                          </p:spTgt>
                                        </p:tgtEl>
                                        <p:attrNameLst>
                                          <p:attrName>style.visibility</p:attrName>
                                        </p:attrNameLst>
                                      </p:cBhvr>
                                      <p:to>
                                        <p:strVal val="visible"/>
                                      </p:to>
                                    </p:set>
                                    <p:animEffect transition="in" filter="barn(inVertical)">
                                      <p:cBhvr>
                                        <p:cTn id="29" dur="500"/>
                                        <p:tgtEl>
                                          <p:spTgt spid="13">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3">
                                            <p:txEl>
                                              <p:pRg st="2" end="2"/>
                                            </p:txEl>
                                          </p:spTgt>
                                        </p:tgtEl>
                                        <p:attrNameLst>
                                          <p:attrName>style.visibility</p:attrName>
                                        </p:attrNameLst>
                                      </p:cBhvr>
                                      <p:to>
                                        <p:strVal val="visible"/>
                                      </p:to>
                                    </p:set>
                                    <p:animEffect transition="in" filter="barn(inVertical)">
                                      <p:cBhvr>
                                        <p:cTn id="34" dur="500"/>
                                        <p:tgtEl>
                                          <p:spTgt spid="13">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3">
                                            <p:txEl>
                                              <p:pRg st="3" end="3"/>
                                            </p:txEl>
                                          </p:spTgt>
                                        </p:tgtEl>
                                        <p:attrNameLst>
                                          <p:attrName>style.visibility</p:attrName>
                                        </p:attrNameLst>
                                      </p:cBhvr>
                                      <p:to>
                                        <p:strVal val="visible"/>
                                      </p:to>
                                    </p:set>
                                    <p:animEffect transition="in" filter="barn(inVertical)">
                                      <p:cBhvr>
                                        <p:cTn id="39" dur="500"/>
                                        <p:tgtEl>
                                          <p:spTgt spid="13">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3">
                                            <p:txEl>
                                              <p:pRg st="4" end="4"/>
                                            </p:txEl>
                                          </p:spTgt>
                                        </p:tgtEl>
                                        <p:attrNameLst>
                                          <p:attrName>style.visibility</p:attrName>
                                        </p:attrNameLst>
                                      </p:cBhvr>
                                      <p:to>
                                        <p:strVal val="visible"/>
                                      </p:to>
                                    </p:set>
                                    <p:animEffect transition="in" filter="barn(inVertical)">
                                      <p:cBhvr>
                                        <p:cTn id="44" dur="500"/>
                                        <p:tgtEl>
                                          <p:spTgt spid="13">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3">
                                            <p:txEl>
                                              <p:pRg st="5" end="5"/>
                                            </p:txEl>
                                          </p:spTgt>
                                        </p:tgtEl>
                                        <p:attrNameLst>
                                          <p:attrName>style.visibility</p:attrName>
                                        </p:attrNameLst>
                                      </p:cBhvr>
                                      <p:to>
                                        <p:strVal val="visible"/>
                                      </p:to>
                                    </p:set>
                                    <p:animEffect transition="in" filter="barn(inVertical)">
                                      <p:cBhvr>
                                        <p:cTn id="49" dur="500"/>
                                        <p:tgtEl>
                                          <p:spTgt spid="1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pic>
        <p:nvPicPr>
          <p:cNvPr id="436" name="Google Shape;436;p49"/>
          <p:cNvPicPr preferRelativeResize="0"/>
          <p:nvPr/>
        </p:nvPicPr>
        <p:blipFill rotWithShape="1">
          <a:blip r:embed="rId1"/>
          <a:srcRect b="11816"/>
          <a:stretch>
            <a:fillRect/>
          </a:stretch>
        </p:blipFill>
        <p:spPr>
          <a:xfrm flipH="1">
            <a:off x="-521001" y="-389262"/>
            <a:ext cx="4355951" cy="1650250"/>
          </a:xfrm>
          <a:prstGeom prst="rect">
            <a:avLst/>
          </a:prstGeom>
          <a:noFill/>
          <a:ln>
            <a:noFill/>
          </a:ln>
        </p:spPr>
      </p:pic>
      <p:sp>
        <p:nvSpPr>
          <p:cNvPr id="440" name="Google Shape;440;p49"/>
          <p:cNvSpPr/>
          <p:nvPr/>
        </p:nvSpPr>
        <p:spPr>
          <a:xfrm>
            <a:off x="302895" y="1480132"/>
            <a:ext cx="3316454" cy="1782295"/>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AF2ED"/>
          </a:solidFill>
          <a:ln>
            <a:noFill/>
          </a:ln>
        </p:spPr>
        <p:txBody>
          <a:bodyPr spcFirstLastPara="1" wrap="square" lIns="91425" tIns="91425" rIns="91425" bIns="91425" anchor="ctr" anchorCtr="0">
            <a:noAutofit/>
          </a:bodyPr>
          <a:lstStyle/>
          <a:p>
            <a:pPr marL="0" marR="0" algn="just">
              <a:lnSpc>
                <a:spcPct val="150000"/>
              </a:lnSpc>
              <a:spcBef>
                <a:spcPts val="300"/>
              </a:spcBef>
              <a:spcAft>
                <a:spcPts val="300"/>
              </a:spcAft>
            </a:pPr>
            <a:endParaRPr lang="en-US" sz="1800">
              <a:effectLst/>
              <a:latin typeface="+mj-lt"/>
              <a:ea typeface="Calibri" panose="020F0502020204030204" pitchFamily="34" charset="0"/>
            </a:endParaRPr>
          </a:p>
        </p:txBody>
      </p:sp>
      <p:pic>
        <p:nvPicPr>
          <p:cNvPr id="449" name="Google Shape;449;p49"/>
          <p:cNvPicPr preferRelativeResize="0"/>
          <p:nvPr/>
        </p:nvPicPr>
        <p:blipFill>
          <a:blip r:embed="rId2"/>
          <a:stretch>
            <a:fillRect/>
          </a:stretch>
        </p:blipFill>
        <p:spPr>
          <a:xfrm>
            <a:off x="2064936" y="3588263"/>
            <a:ext cx="940675" cy="1246126"/>
          </a:xfrm>
          <a:prstGeom prst="rect">
            <a:avLst/>
          </a:prstGeom>
          <a:noFill/>
          <a:ln>
            <a:noFill/>
          </a:ln>
        </p:spPr>
      </p:pic>
      <p:pic>
        <p:nvPicPr>
          <p:cNvPr id="450" name="Google Shape;450;p49"/>
          <p:cNvPicPr preferRelativeResize="0"/>
          <p:nvPr/>
        </p:nvPicPr>
        <p:blipFill rotWithShape="1">
          <a:blip r:embed="rId1"/>
          <a:srcRect b="11816"/>
          <a:stretch>
            <a:fillRect/>
          </a:stretch>
        </p:blipFill>
        <p:spPr>
          <a:xfrm flipH="1">
            <a:off x="6356550" y="-227200"/>
            <a:ext cx="3262251" cy="1235900"/>
          </a:xfrm>
          <a:prstGeom prst="rect">
            <a:avLst/>
          </a:prstGeom>
          <a:noFill/>
          <a:ln>
            <a:noFill/>
          </a:ln>
        </p:spPr>
      </p:pic>
      <p:pic>
        <p:nvPicPr>
          <p:cNvPr id="451" name="Google Shape;451;p49"/>
          <p:cNvPicPr preferRelativeResize="0"/>
          <p:nvPr/>
        </p:nvPicPr>
        <p:blipFill>
          <a:blip r:embed="rId3"/>
          <a:stretch>
            <a:fillRect/>
          </a:stretch>
        </p:blipFill>
        <p:spPr>
          <a:xfrm>
            <a:off x="728201" y="4251408"/>
            <a:ext cx="448725" cy="538675"/>
          </a:xfrm>
          <a:prstGeom prst="rect">
            <a:avLst/>
          </a:prstGeom>
          <a:noFill/>
          <a:ln>
            <a:noFill/>
          </a:ln>
        </p:spPr>
      </p:pic>
      <p:sp>
        <p:nvSpPr>
          <p:cNvPr id="25" name="Google Shape;437;p49"/>
          <p:cNvSpPr/>
          <p:nvPr/>
        </p:nvSpPr>
        <p:spPr>
          <a:xfrm>
            <a:off x="4645320" y="811422"/>
            <a:ext cx="4195785" cy="3535210"/>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AF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 name="TextBox 25"/>
          <p:cNvSpPr txBox="1"/>
          <p:nvPr/>
        </p:nvSpPr>
        <p:spPr>
          <a:xfrm>
            <a:off x="437545" y="1739704"/>
            <a:ext cx="3042846" cy="1554272"/>
          </a:xfrm>
          <a:prstGeom prst="rect">
            <a:avLst/>
          </a:prstGeom>
          <a:noFill/>
        </p:spPr>
        <p:txBody>
          <a:bodyPr wrap="square" rtlCol="0">
            <a:spAutoFit/>
          </a:bodyPr>
          <a:lstStyle/>
          <a:p>
            <a:pPr algn="just">
              <a:lnSpc>
                <a:spcPct val="150000"/>
              </a:lnSpc>
            </a:pPr>
            <a:r>
              <a:rPr lang="en-US" sz="1800" b="1">
                <a:latin typeface="+mj-lt"/>
                <a:ea typeface="Times New Roman" panose="02020603050405020304" pitchFamily="18" charset="0"/>
              </a:rPr>
              <a:t>Câu 1</a:t>
            </a:r>
            <a:r>
              <a:rPr lang="en-US" sz="1800" b="1">
                <a:solidFill>
                  <a:srgbClr val="000000"/>
                </a:solidFill>
                <a:effectLst/>
                <a:latin typeface="+mj-lt"/>
                <a:ea typeface="Times New Roman" panose="02020603050405020304" pitchFamily="18" charset="0"/>
              </a:rPr>
              <a:t>.</a:t>
            </a:r>
            <a:r>
              <a:rPr lang="en-US" sz="1800">
                <a:solidFill>
                  <a:srgbClr val="000000"/>
                </a:solidFill>
                <a:effectLst/>
                <a:latin typeface="+mj-lt"/>
                <a:ea typeface="Times New Roman" panose="02020603050405020304" pitchFamily="18" charset="0"/>
              </a:rPr>
              <a:t> Cơ thể ở trạng thái nghỉ ngơi có tiêu dùng năng lượng không? Tại sao?</a:t>
            </a:r>
            <a:endParaRPr lang="en-US" sz="1800">
              <a:effectLst/>
              <a:latin typeface="+mj-lt"/>
              <a:ea typeface="Calibri" panose="020F0502020204030204" pitchFamily="34" charset="0"/>
            </a:endParaRPr>
          </a:p>
          <a:p>
            <a:endParaRPr lang="en-US"/>
          </a:p>
        </p:txBody>
      </p:sp>
      <p:sp>
        <p:nvSpPr>
          <p:cNvPr id="27" name="TextBox 26"/>
          <p:cNvSpPr txBox="1"/>
          <p:nvPr/>
        </p:nvSpPr>
        <p:spPr>
          <a:xfrm>
            <a:off x="302895" y="243663"/>
            <a:ext cx="2338907" cy="538609"/>
          </a:xfrm>
          <a:prstGeom prst="rect">
            <a:avLst/>
          </a:prstGeom>
          <a:noFill/>
        </p:spPr>
        <p:txBody>
          <a:bodyPr wrap="square" rtlCol="0">
            <a:spAutoFit/>
          </a:bodyPr>
          <a:lstStyle/>
          <a:p>
            <a:pPr algn="ctr"/>
            <a:r>
              <a:rPr lang="en-US" sz="2900" b="1">
                <a:solidFill>
                  <a:schemeClr val="tx1"/>
                </a:solidFill>
              </a:rPr>
              <a:t>VẬN DỤNG</a:t>
            </a:r>
            <a:endParaRPr lang="en-US" sz="2900" b="1">
              <a:solidFill>
                <a:schemeClr val="tx1"/>
              </a:solidFill>
            </a:endParaRPr>
          </a:p>
        </p:txBody>
      </p:sp>
      <p:sp>
        <p:nvSpPr>
          <p:cNvPr id="28" name="TextBox 27"/>
          <p:cNvSpPr txBox="1"/>
          <p:nvPr/>
        </p:nvSpPr>
        <p:spPr>
          <a:xfrm>
            <a:off x="4785233" y="1104264"/>
            <a:ext cx="3921222" cy="2949525"/>
          </a:xfrm>
          <a:prstGeom prst="rect">
            <a:avLst/>
          </a:prstGeom>
          <a:noFill/>
        </p:spPr>
        <p:txBody>
          <a:bodyPr wrap="square" rtlCol="0">
            <a:spAutoFit/>
          </a:bodyPr>
          <a:lstStyle/>
          <a:p>
            <a:pPr algn="just">
              <a:lnSpc>
                <a:spcPct val="150000"/>
              </a:lnSpc>
            </a:pPr>
            <a:r>
              <a:rPr lang="en-US" sz="1800">
                <a:effectLst/>
                <a:latin typeface="+mj-lt"/>
                <a:ea typeface="Times New Roman" panose="02020603050405020304" pitchFamily="18" charset="0"/>
              </a:rPr>
              <a:t>Khi cơ thể nghỉ ngơi vẫn sẽ tiêu tốn năng lượng. Vì, khi cơ thể nghỉ ngơi các cơ quan trong cơ thể vẫn cần duy trì hoạt động như hệ tuần hoàn, hệ hô hấp, hệ tiêu hóa, … Các cơ quan này cần sử dụng năng lượng để hoạt động.</a:t>
            </a:r>
            <a:endParaRPr lang="en-US" sz="1800">
              <a:effectLst/>
              <a:latin typeface="+mj-lt"/>
              <a:ea typeface="Calibri" panose="020F0502020204030204" pitchFamily="34" charset="0"/>
            </a:endParaRPr>
          </a:p>
        </p:txBody>
      </p:sp>
      <p:sp>
        <p:nvSpPr>
          <p:cNvPr id="30" name="Arrow: Right 29"/>
          <p:cNvSpPr/>
          <p:nvPr/>
        </p:nvSpPr>
        <p:spPr>
          <a:xfrm>
            <a:off x="3785191" y="2313158"/>
            <a:ext cx="786809" cy="407363"/>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40"/>
                                        </p:tgtEl>
                                        <p:attrNameLst>
                                          <p:attrName>style.visibility</p:attrName>
                                        </p:attrNameLst>
                                      </p:cBhvr>
                                      <p:to>
                                        <p:strVal val="visible"/>
                                      </p:to>
                                    </p:set>
                                    <p:animEffect transition="in" filter="wipe(down)">
                                      <p:cBhvr>
                                        <p:cTn id="7" dur="500"/>
                                        <p:tgtEl>
                                          <p:spTgt spid="44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circle(in)">
                                      <p:cBhvr>
                                        <p:cTn id="12" dur="10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p:cTn id="17" dur="500" fill="hold"/>
                                        <p:tgtEl>
                                          <p:spTgt spid="30"/>
                                        </p:tgtEl>
                                        <p:attrNameLst>
                                          <p:attrName>ppt_w</p:attrName>
                                        </p:attrNameLst>
                                      </p:cBhvr>
                                      <p:tavLst>
                                        <p:tav tm="0">
                                          <p:val>
                                            <p:fltVal val="0"/>
                                          </p:val>
                                        </p:tav>
                                        <p:tav tm="100000">
                                          <p:val>
                                            <p:strVal val="#ppt_w"/>
                                          </p:val>
                                        </p:tav>
                                      </p:tavLst>
                                    </p:anim>
                                    <p:anim calcmode="lin" valueType="num">
                                      <p:cBhvr>
                                        <p:cTn id="18" dur="500" fill="hold"/>
                                        <p:tgtEl>
                                          <p:spTgt spid="30"/>
                                        </p:tgtEl>
                                        <p:attrNameLst>
                                          <p:attrName>ppt_h</p:attrName>
                                        </p:attrNameLst>
                                      </p:cBhvr>
                                      <p:tavLst>
                                        <p:tav tm="0">
                                          <p:val>
                                            <p:fltVal val="0"/>
                                          </p:val>
                                        </p:tav>
                                        <p:tav tm="100000">
                                          <p:val>
                                            <p:strVal val="#ppt_h"/>
                                          </p:val>
                                        </p:tav>
                                      </p:tavLst>
                                    </p:anim>
                                    <p:animEffect transition="in" filter="fade">
                                      <p:cBhvr>
                                        <p:cTn id="19" dur="500"/>
                                        <p:tgtEl>
                                          <p:spTgt spid="30"/>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circle(in)">
                                      <p:cBhvr>
                                        <p:cTn id="24" dur="20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8">
                                            <p:txEl>
                                              <p:pRg st="0" end="0"/>
                                            </p:txEl>
                                          </p:spTgt>
                                        </p:tgtEl>
                                        <p:attrNameLst>
                                          <p:attrName>style.visibility</p:attrName>
                                        </p:attrNameLst>
                                      </p:cBhvr>
                                      <p:to>
                                        <p:strVal val="visible"/>
                                      </p:to>
                                    </p:set>
                                    <p:animEffect transition="in" filter="randombar(horizontal)">
                                      <p:cBhvr>
                                        <p:cTn id="29"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 grpId="0" animBg="1"/>
      <p:bldP spid="25" grpId="0" animBg="1"/>
      <p:bldP spid="26" grpId="0"/>
      <p:bldP spid="3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4" name="Speech Bubble: Rectangle with Corners Rounded 1"/>
          <p:cNvSpPr/>
          <p:nvPr/>
        </p:nvSpPr>
        <p:spPr>
          <a:xfrm>
            <a:off x="801738" y="746401"/>
            <a:ext cx="4259360" cy="990250"/>
          </a:xfrm>
          <a:prstGeom prst="wedgeRoundRectCallout">
            <a:avLst>
              <a:gd name="adj1" fmla="val 56765"/>
              <a:gd name="adj2" fmla="val -8274"/>
              <a:gd name="adj3" fmla="val 16667"/>
            </a:avLst>
          </a:prstGeom>
          <a:solidFill>
            <a:srgbClr val="FFE18B"/>
          </a:solidFill>
          <a:ln>
            <a:solidFill>
              <a:srgbClr val="FFE1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endParaRPr lang="en-US" sz="3800" dirty="0">
              <a:solidFill>
                <a:schemeClr val="tx1"/>
              </a:solidFill>
            </a:endParaRPr>
          </a:p>
        </p:txBody>
      </p:sp>
      <p:sp>
        <p:nvSpPr>
          <p:cNvPr id="5" name="Speech Bubble: Rectangle with Corners Rounded 1"/>
          <p:cNvSpPr/>
          <p:nvPr/>
        </p:nvSpPr>
        <p:spPr>
          <a:xfrm>
            <a:off x="730854" y="2184642"/>
            <a:ext cx="4259360" cy="2075470"/>
          </a:xfrm>
          <a:prstGeom prst="wedgeRoundRectCallout">
            <a:avLst>
              <a:gd name="adj1" fmla="val 56765"/>
              <a:gd name="adj2" fmla="val -8274"/>
              <a:gd name="adj3" fmla="val 16667"/>
            </a:avLst>
          </a:prstGeom>
          <a:solidFill>
            <a:srgbClr val="FFE18B"/>
          </a:solidFill>
          <a:ln>
            <a:solidFill>
              <a:srgbClr val="FFE1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endParaRPr lang="en-US" sz="3800" dirty="0">
              <a:solidFill>
                <a:schemeClr val="tx1"/>
              </a:solidFill>
            </a:endParaRPr>
          </a:p>
        </p:txBody>
      </p:sp>
      <p:sp>
        <p:nvSpPr>
          <p:cNvPr id="6" name="TextBox 5"/>
          <p:cNvSpPr txBox="1"/>
          <p:nvPr/>
        </p:nvSpPr>
        <p:spPr>
          <a:xfrm>
            <a:off x="730854" y="789817"/>
            <a:ext cx="4444410" cy="872034"/>
          </a:xfrm>
          <a:prstGeom prst="rect">
            <a:avLst/>
          </a:prstGeom>
          <a:noFill/>
        </p:spPr>
        <p:txBody>
          <a:bodyPr wrap="square" rtlCol="0">
            <a:spAutoFit/>
          </a:bodyPr>
          <a:lstStyle/>
          <a:p>
            <a:pPr algn="ctr">
              <a:lnSpc>
                <a:spcPct val="150000"/>
              </a:lnSpc>
            </a:pPr>
            <a:r>
              <a:rPr lang="en-US" sz="1800" b="1">
                <a:latin typeface="+mj-lt"/>
                <a:ea typeface="Times New Roman" panose="02020603050405020304" pitchFamily="18" charset="0"/>
              </a:rPr>
              <a:t>Câu 2</a:t>
            </a:r>
            <a:r>
              <a:rPr lang="en-US" sz="1800" b="1">
                <a:solidFill>
                  <a:srgbClr val="000000"/>
                </a:solidFill>
                <a:effectLst/>
                <a:latin typeface="+mj-lt"/>
                <a:ea typeface="Times New Roman" panose="02020603050405020304" pitchFamily="18" charset="0"/>
              </a:rPr>
              <a:t>.</a:t>
            </a:r>
            <a:r>
              <a:rPr lang="en-US" sz="1800">
                <a:solidFill>
                  <a:srgbClr val="000000"/>
                </a:solidFill>
                <a:effectLst/>
                <a:latin typeface="+mj-lt"/>
                <a:ea typeface="Times New Roman" panose="02020603050405020304" pitchFamily="18" charset="0"/>
              </a:rPr>
              <a:t>Vì sao làm việc nhiều cần tiêu thụ nhiều thức ăn?</a:t>
            </a:r>
            <a:endParaRPr lang="en-US" sz="1800">
              <a:effectLst/>
              <a:latin typeface="+mj-lt"/>
              <a:ea typeface="Calibri" panose="020F0502020204030204" pitchFamily="34" charset="0"/>
            </a:endParaRPr>
          </a:p>
        </p:txBody>
      </p:sp>
      <p:sp>
        <p:nvSpPr>
          <p:cNvPr id="8" name="TextBox 7"/>
          <p:cNvSpPr txBox="1"/>
          <p:nvPr/>
        </p:nvSpPr>
        <p:spPr>
          <a:xfrm>
            <a:off x="801738" y="2370862"/>
            <a:ext cx="4057717" cy="1703030"/>
          </a:xfrm>
          <a:prstGeom prst="rect">
            <a:avLst/>
          </a:prstGeom>
          <a:noFill/>
        </p:spPr>
        <p:txBody>
          <a:bodyPr wrap="square" rtlCol="0">
            <a:spAutoFit/>
          </a:bodyPr>
          <a:lstStyle/>
          <a:p>
            <a:pPr algn="just">
              <a:lnSpc>
                <a:spcPct val="150000"/>
              </a:lnSpc>
            </a:pPr>
            <a:r>
              <a:rPr lang="en-US" sz="1800">
                <a:effectLst/>
                <a:latin typeface="+mj-lt"/>
                <a:ea typeface="Times New Roman" panose="02020603050405020304" pitchFamily="18" charset="0"/>
              </a:rPr>
              <a:t>Khi chúng ta làm việc cơ thể cần tiêu thụ một lượng lớn năng lượng, ta cần tiêu thụ nhiều thức ăn để bổ sung và bù đắp phần năng lượng đã sử dụng.</a:t>
            </a:r>
            <a:endParaRPr lang="en-US" sz="1800">
              <a:effectLst/>
              <a:latin typeface="+mj-lt"/>
              <a:ea typeface="Calibri" panose="020F0502020204030204" pitchFamily="34" charset="0"/>
            </a:endParaRPr>
          </a:p>
        </p:txBody>
      </p:sp>
      <p:pic>
        <p:nvPicPr>
          <p:cNvPr id="11" name="Picture 2"/>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6231050" y="260738"/>
            <a:ext cx="1678217" cy="1199925"/>
          </a:xfrm>
          <a:prstGeom prst="rect">
            <a:avLst/>
          </a:prstGeom>
        </p:spPr>
      </p:pic>
      <p:pic>
        <p:nvPicPr>
          <p:cNvPr id="9" name="Picture 8"/>
          <p:cNvPicPr>
            <a:picLocks noChangeAspect="1"/>
          </p:cNvPicPr>
          <p:nvPr/>
        </p:nvPicPr>
        <p:blipFill>
          <a:blip r:embed="rId3"/>
          <a:stretch>
            <a:fillRect/>
          </a:stretch>
        </p:blipFill>
        <p:spPr>
          <a:xfrm>
            <a:off x="5465700" y="1721145"/>
            <a:ext cx="3089965" cy="2638326"/>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Google Shape;183;p39"/>
          <p:cNvPicPr preferRelativeResize="0"/>
          <p:nvPr/>
        </p:nvPicPr>
        <p:blipFill rotWithShape="1">
          <a:blip r:embed="rId1"/>
          <a:srcRect b="11816"/>
          <a:stretch>
            <a:fillRect/>
          </a:stretch>
        </p:blipFill>
        <p:spPr>
          <a:xfrm>
            <a:off x="-743425" y="-78450"/>
            <a:ext cx="3262251" cy="1235900"/>
          </a:xfrm>
          <a:prstGeom prst="rect">
            <a:avLst/>
          </a:prstGeom>
          <a:noFill/>
          <a:ln>
            <a:noFill/>
          </a:ln>
        </p:spPr>
      </p:pic>
      <p:grpSp>
        <p:nvGrpSpPr>
          <p:cNvPr id="2" name="Group 1"/>
          <p:cNvGrpSpPr/>
          <p:nvPr/>
        </p:nvGrpSpPr>
        <p:grpSpPr>
          <a:xfrm>
            <a:off x="4206949" y="1594808"/>
            <a:ext cx="4486939" cy="2631341"/>
            <a:chOff x="4238847" y="1768272"/>
            <a:chExt cx="4486939" cy="2631341"/>
          </a:xfrm>
        </p:grpSpPr>
        <p:sp>
          <p:nvSpPr>
            <p:cNvPr id="10" name="Speech Bubble: Rectangle 9"/>
            <p:cNvSpPr/>
            <p:nvPr/>
          </p:nvSpPr>
          <p:spPr>
            <a:xfrm>
              <a:off x="4238847" y="1768272"/>
              <a:ext cx="4486939" cy="2631341"/>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4281259" y="1850853"/>
              <a:ext cx="4338319" cy="2398349"/>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en-US" sz="1700">
                  <a:solidFill>
                    <a:srgbClr val="000000"/>
                  </a:solidFill>
                  <a:effectLst/>
                  <a:latin typeface="+mj-lt"/>
                  <a:ea typeface="Times New Roman" panose="02020603050405020304" pitchFamily="18" charset="0"/>
                </a:rPr>
                <a:t>Mọi hoạt động đều cần năng lượng. </a:t>
              </a:r>
              <a:endParaRPr lang="en-US" sz="1700">
                <a:solidFill>
                  <a:srgbClr val="000000"/>
                </a:solidFill>
                <a:effectLst/>
                <a:latin typeface="+mj-lt"/>
                <a:ea typeface="Times New Roman" panose="02020603050405020304" pitchFamily="18" charset="0"/>
              </a:endParaRPr>
            </a:p>
            <a:p>
              <a:pPr marL="285750" indent="-285750" algn="just">
                <a:lnSpc>
                  <a:spcPct val="150000"/>
                </a:lnSpc>
                <a:buFont typeface="Arial" panose="020B0604020202020204" pitchFamily="34" charset="0"/>
                <a:buChar char="•"/>
              </a:pPr>
              <a:r>
                <a:rPr lang="en-US" sz="1700">
                  <a:solidFill>
                    <a:srgbClr val="000000"/>
                  </a:solidFill>
                  <a:effectLst/>
                  <a:latin typeface="+mj-lt"/>
                  <a:ea typeface="Times New Roman" panose="02020603050405020304" pitchFamily="18" charset="0"/>
                </a:rPr>
                <a:t>Ví dụ: xe máy đang chạy cần năng lượng từ xăng, người đang nâng tạ cũng cần năng lượng. Vậy năng lượng cung cấp cho sinh vật lấy từ đâu và nhờ quá trình nào?</a:t>
              </a:r>
              <a:endParaRPr lang="en-US" sz="1700">
                <a:effectLst/>
                <a:latin typeface="+mj-lt"/>
                <a:ea typeface="Calibri" panose="020F0502020204030204" pitchFamily="34" charset="0"/>
              </a:endParaRPr>
            </a:p>
          </p:txBody>
        </p:sp>
      </p:grpSp>
      <p:pic>
        <p:nvPicPr>
          <p:cNvPr id="186" name="Google Shape;186;p39"/>
          <p:cNvPicPr preferRelativeResize="0"/>
          <p:nvPr/>
        </p:nvPicPr>
        <p:blipFill>
          <a:blip r:embed="rId2"/>
          <a:stretch>
            <a:fillRect/>
          </a:stretch>
        </p:blipFill>
        <p:spPr>
          <a:xfrm>
            <a:off x="7860211" y="4038124"/>
            <a:ext cx="759367" cy="716476"/>
          </a:xfrm>
          <a:prstGeom prst="rect">
            <a:avLst/>
          </a:prstGeom>
          <a:noFill/>
          <a:ln>
            <a:noFill/>
          </a:ln>
        </p:spPr>
      </p:pic>
      <p:sp>
        <p:nvSpPr>
          <p:cNvPr id="13" name="TextBox 12"/>
          <p:cNvSpPr txBox="1"/>
          <p:nvPr/>
        </p:nvSpPr>
        <p:spPr>
          <a:xfrm>
            <a:off x="383838" y="1066008"/>
            <a:ext cx="4116690" cy="456535"/>
          </a:xfrm>
          <a:prstGeom prst="rect">
            <a:avLst/>
          </a:prstGeom>
          <a:noFill/>
        </p:spPr>
        <p:txBody>
          <a:bodyPr wrap="square" rtlCol="0">
            <a:spAutoFit/>
          </a:bodyPr>
          <a:lstStyle/>
          <a:p>
            <a:pPr algn="ctr">
              <a:lnSpc>
                <a:spcPct val="150000"/>
              </a:lnSpc>
            </a:pPr>
            <a:r>
              <a:rPr lang="en-US" sz="1800">
                <a:latin typeface="+mj-lt"/>
                <a:ea typeface="Times New Roman" panose="02020603050405020304" pitchFamily="18" charset="0"/>
              </a:rPr>
              <a:t>Q</a:t>
            </a:r>
            <a:r>
              <a:rPr lang="en-US" sz="1800">
                <a:solidFill>
                  <a:srgbClr val="000000"/>
                </a:solidFill>
                <a:effectLst/>
                <a:latin typeface="+mj-lt"/>
                <a:ea typeface="Times New Roman" panose="02020603050405020304" pitchFamily="18" charset="0"/>
              </a:rPr>
              <a:t>uan sát hình ảnh trong SGK (tr.87)</a:t>
            </a:r>
            <a:endParaRPr lang="en-US" sz="1800">
              <a:latin typeface="+mj-lt"/>
            </a:endParaRPr>
          </a:p>
        </p:txBody>
      </p:sp>
      <p:sp>
        <p:nvSpPr>
          <p:cNvPr id="15" name="TextBox 14"/>
          <p:cNvSpPr txBox="1"/>
          <p:nvPr/>
        </p:nvSpPr>
        <p:spPr>
          <a:xfrm>
            <a:off x="3133060" y="539500"/>
            <a:ext cx="3317359" cy="477054"/>
          </a:xfrm>
          <a:prstGeom prst="rect">
            <a:avLst/>
          </a:prstGeom>
          <a:noFill/>
        </p:spPr>
        <p:txBody>
          <a:bodyPr wrap="square" rtlCol="0">
            <a:spAutoFit/>
          </a:bodyPr>
          <a:lstStyle/>
          <a:p>
            <a:pPr algn="ctr"/>
            <a:r>
              <a:rPr lang="en-US" sz="2500" b="1"/>
              <a:t>KHỞI ĐỘNG</a:t>
            </a:r>
            <a:endParaRPr lang="en-US" sz="2500" b="1"/>
          </a:p>
        </p:txBody>
      </p:sp>
      <p:pic>
        <p:nvPicPr>
          <p:cNvPr id="3" name="Picture 2"/>
          <p:cNvPicPr>
            <a:picLocks noChangeAspect="1"/>
          </p:cNvPicPr>
          <p:nvPr/>
        </p:nvPicPr>
        <p:blipFill rotWithShape="1">
          <a:blip r:embed="rId3"/>
          <a:srcRect l="50930" t="5052" r="8062"/>
          <a:stretch>
            <a:fillRect/>
          </a:stretch>
        </p:blipFill>
        <p:spPr>
          <a:xfrm>
            <a:off x="616690" y="1768272"/>
            <a:ext cx="3274828" cy="24809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pic>
        <p:nvPicPr>
          <p:cNvPr id="456" name="Google Shape;456;p50"/>
          <p:cNvPicPr preferRelativeResize="0"/>
          <p:nvPr/>
        </p:nvPicPr>
        <p:blipFill rotWithShape="1">
          <a:blip r:embed="rId1"/>
          <a:srcRect b="11816"/>
          <a:stretch>
            <a:fillRect/>
          </a:stretch>
        </p:blipFill>
        <p:spPr>
          <a:xfrm>
            <a:off x="-1955625" y="1138175"/>
            <a:ext cx="3262251" cy="1235900"/>
          </a:xfrm>
          <a:prstGeom prst="rect">
            <a:avLst/>
          </a:prstGeom>
          <a:noFill/>
          <a:ln>
            <a:noFill/>
          </a:ln>
        </p:spPr>
      </p:pic>
      <p:pic>
        <p:nvPicPr>
          <p:cNvPr id="457" name="Google Shape;457;p50"/>
          <p:cNvPicPr preferRelativeResize="0"/>
          <p:nvPr/>
        </p:nvPicPr>
        <p:blipFill rotWithShape="1">
          <a:blip r:embed="rId1"/>
          <a:srcRect b="11816"/>
          <a:stretch>
            <a:fillRect/>
          </a:stretch>
        </p:blipFill>
        <p:spPr>
          <a:xfrm flipH="1">
            <a:off x="5705950" y="-53375"/>
            <a:ext cx="4355951" cy="1650250"/>
          </a:xfrm>
          <a:prstGeom prst="rect">
            <a:avLst/>
          </a:prstGeom>
          <a:noFill/>
          <a:ln>
            <a:noFill/>
          </a:ln>
        </p:spPr>
      </p:pic>
      <p:sp>
        <p:nvSpPr>
          <p:cNvPr id="459" name="Google Shape;459;p50"/>
          <p:cNvSpPr/>
          <p:nvPr/>
        </p:nvSpPr>
        <p:spPr>
          <a:xfrm>
            <a:off x="603567" y="374114"/>
            <a:ext cx="7936865" cy="4568369"/>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AF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pic>
        <p:nvPicPr>
          <p:cNvPr id="464" name="Google Shape;464;p50"/>
          <p:cNvPicPr preferRelativeResize="0"/>
          <p:nvPr/>
        </p:nvPicPr>
        <p:blipFill>
          <a:blip r:embed="rId2"/>
          <a:stretch>
            <a:fillRect/>
          </a:stretch>
        </p:blipFill>
        <p:spPr>
          <a:xfrm flipH="1">
            <a:off x="7784826" y="3696359"/>
            <a:ext cx="940675" cy="1246126"/>
          </a:xfrm>
          <a:prstGeom prst="rect">
            <a:avLst/>
          </a:prstGeom>
          <a:noFill/>
          <a:ln>
            <a:noFill/>
          </a:ln>
        </p:spPr>
      </p:pic>
      <p:pic>
        <p:nvPicPr>
          <p:cNvPr id="466" name="Google Shape;466;p50"/>
          <p:cNvPicPr preferRelativeResize="0"/>
          <p:nvPr/>
        </p:nvPicPr>
        <p:blipFill rotWithShape="1">
          <a:blip r:embed="rId1"/>
          <a:srcRect b="11816"/>
          <a:stretch>
            <a:fillRect/>
          </a:stretch>
        </p:blipFill>
        <p:spPr>
          <a:xfrm>
            <a:off x="468425" y="-142175"/>
            <a:ext cx="3262251" cy="1235900"/>
          </a:xfrm>
          <a:prstGeom prst="rect">
            <a:avLst/>
          </a:prstGeom>
          <a:noFill/>
          <a:ln>
            <a:noFill/>
          </a:ln>
        </p:spPr>
      </p:pic>
      <p:pic>
        <p:nvPicPr>
          <p:cNvPr id="8"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53431" y="1052903"/>
            <a:ext cx="2926731" cy="1912247"/>
          </a:xfrm>
          <a:prstGeom prst="rect">
            <a:avLst/>
          </a:prstGeom>
        </p:spPr>
      </p:pic>
      <p:sp>
        <p:nvSpPr>
          <p:cNvPr id="9" name="TextBox 8"/>
          <p:cNvSpPr txBox="1"/>
          <p:nvPr/>
        </p:nvSpPr>
        <p:spPr>
          <a:xfrm>
            <a:off x="1496031" y="1358317"/>
            <a:ext cx="2176084" cy="1287532"/>
          </a:xfrm>
          <a:prstGeom prst="rect">
            <a:avLst/>
          </a:prstGeom>
          <a:noFill/>
        </p:spPr>
        <p:txBody>
          <a:bodyPr wrap="square" rtlCol="0">
            <a:spAutoFit/>
          </a:bodyPr>
          <a:lstStyle/>
          <a:p>
            <a:pPr algn="just">
              <a:lnSpc>
                <a:spcPct val="150000"/>
              </a:lnSpc>
            </a:pPr>
            <a:r>
              <a:rPr lang="en-US" sz="1800" b="1">
                <a:latin typeface="+mj-lt"/>
                <a:ea typeface="Times New Roman" panose="02020603050405020304" pitchFamily="18" charset="0"/>
              </a:rPr>
              <a:t>Câu 3</a:t>
            </a:r>
            <a:r>
              <a:rPr lang="en-US" sz="1800">
                <a:solidFill>
                  <a:srgbClr val="000000"/>
                </a:solidFill>
                <a:effectLst/>
                <a:latin typeface="+mj-lt"/>
                <a:ea typeface="Times New Roman" panose="02020603050405020304" pitchFamily="18" charset="0"/>
              </a:rPr>
              <a:t>. Vì sao khi vận động thì cơ thể nóng dần lên?</a:t>
            </a:r>
            <a:endParaRPr lang="en-US" sz="1800">
              <a:effectLst/>
              <a:latin typeface="+mj-lt"/>
              <a:ea typeface="Calibri" panose="020F0502020204030204" pitchFamily="34" charset="0"/>
            </a:endParaRPr>
          </a:p>
        </p:txBody>
      </p:sp>
      <p:cxnSp>
        <p:nvCxnSpPr>
          <p:cNvPr id="12" name="Connector: Elbow 11"/>
          <p:cNvCxnSpPr/>
          <p:nvPr/>
        </p:nvCxnSpPr>
        <p:spPr>
          <a:xfrm>
            <a:off x="2162629" y="2940357"/>
            <a:ext cx="2118746" cy="745474"/>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sp>
        <p:nvSpPr>
          <p:cNvPr id="14" name="Rectangle: Rounded Corners 13"/>
          <p:cNvSpPr/>
          <p:nvPr/>
        </p:nvSpPr>
        <p:spPr>
          <a:xfrm>
            <a:off x="4322513" y="2480665"/>
            <a:ext cx="3386997" cy="22887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4571999" y="2700778"/>
            <a:ext cx="2677595" cy="1703030"/>
          </a:xfrm>
          <a:prstGeom prst="rect">
            <a:avLst/>
          </a:prstGeom>
          <a:noFill/>
        </p:spPr>
        <p:txBody>
          <a:bodyPr wrap="square" rtlCol="0">
            <a:spAutoFit/>
          </a:bodyPr>
          <a:lstStyle/>
          <a:p>
            <a:pPr algn="just">
              <a:lnSpc>
                <a:spcPct val="150000"/>
              </a:lnSpc>
            </a:pPr>
            <a:r>
              <a:rPr lang="en-US" sz="1800">
                <a:effectLst/>
                <a:latin typeface="+mj-lt"/>
                <a:ea typeface="Times New Roman" panose="02020603050405020304" pitchFamily="18" charset="0"/>
              </a:rPr>
              <a:t>Khi vận động cơ thể chúng ta chuyển đổi cơ năng thành nhiệt năng </a:t>
            </a:r>
            <a:r>
              <a:rPr lang="en-US" sz="1800">
                <a:latin typeface="+mj-lt"/>
                <a:ea typeface="Times New Roman" panose="02020603050405020304" pitchFamily="18" charset="0"/>
              </a:rPr>
              <a:t>→</a:t>
            </a:r>
            <a:r>
              <a:rPr lang="en-US" sz="1800">
                <a:effectLst/>
                <a:latin typeface="+mj-lt"/>
                <a:ea typeface="Times New Roman" panose="02020603050405020304" pitchFamily="18" charset="0"/>
              </a:rPr>
              <a:t> Cơ thể nóng lên.</a:t>
            </a:r>
            <a:endParaRPr lang="en-US">
              <a:latin typeface="+mj-lt"/>
            </a:endParaRPr>
          </a:p>
        </p:txBody>
      </p:sp>
      <p:pic>
        <p:nvPicPr>
          <p:cNvPr id="21" name="Picture 2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rot="1199712">
            <a:off x="6404735" y="587308"/>
            <a:ext cx="1833511" cy="1680164"/>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heel(1)">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circle(in)">
                                      <p:cBhvr>
                                        <p:cTn id="20" dur="2000"/>
                                        <p:tgtEl>
                                          <p:spTgt spid="17"/>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circle(in)">
                                      <p:cBhvr>
                                        <p:cTn id="23"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animBg="1"/>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pic>
        <p:nvPicPr>
          <p:cNvPr id="4" name="Picture 18"/>
          <p:cNvPicPr>
            <a:picLocks noChangeAspect="1"/>
          </p:cNvPicPr>
          <p:nvPr/>
        </p:nvPicPr>
        <p:blipFill>
          <a:blip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flipH="1">
            <a:off x="2505202" y="567068"/>
            <a:ext cx="6157538" cy="3735573"/>
          </a:xfrm>
          <a:prstGeom prst="rect">
            <a:avLst/>
          </a:prstGeom>
        </p:spPr>
      </p:pic>
      <p:sp>
        <p:nvSpPr>
          <p:cNvPr id="5" name="TextBox 4"/>
          <p:cNvSpPr txBox="1"/>
          <p:nvPr/>
        </p:nvSpPr>
        <p:spPr>
          <a:xfrm>
            <a:off x="2906232" y="1105785"/>
            <a:ext cx="5472224" cy="1138773"/>
          </a:xfrm>
          <a:prstGeom prst="rect">
            <a:avLst/>
          </a:prstGeom>
          <a:noFill/>
        </p:spPr>
        <p:txBody>
          <a:bodyPr wrap="square" rtlCol="0">
            <a:spAutoFit/>
          </a:bodyPr>
          <a:lstStyle/>
          <a:p>
            <a:pPr algn="just">
              <a:lnSpc>
                <a:spcPct val="150000"/>
              </a:lnSpc>
            </a:pPr>
            <a:r>
              <a:rPr lang="en-US" sz="1800" b="1">
                <a:latin typeface="+mj-lt"/>
                <a:ea typeface="Times New Roman" panose="02020603050405020304" pitchFamily="18" charset="0"/>
              </a:rPr>
              <a:t>Câu</a:t>
            </a:r>
            <a:r>
              <a:rPr lang="en-US" sz="1800" b="1">
                <a:solidFill>
                  <a:srgbClr val="000000"/>
                </a:solidFill>
                <a:effectLst/>
                <a:latin typeface="+mj-lt"/>
                <a:ea typeface="Times New Roman" panose="02020603050405020304" pitchFamily="18" charset="0"/>
              </a:rPr>
              <a:t> 4.</a:t>
            </a:r>
            <a:r>
              <a:rPr lang="en-US" sz="1800">
                <a:solidFill>
                  <a:srgbClr val="000000"/>
                </a:solidFill>
                <a:effectLst/>
                <a:latin typeface="+mj-lt"/>
                <a:ea typeface="Times New Roman" panose="02020603050405020304" pitchFamily="18" charset="0"/>
              </a:rPr>
              <a:t> Vì sao cơ thể thường sởn gai ốc, rùng mình khi gặp lạnh?</a:t>
            </a:r>
            <a:endParaRPr lang="en-US" sz="1800">
              <a:effectLst/>
              <a:latin typeface="+mj-lt"/>
              <a:ea typeface="Calibri" panose="020F0502020204030204" pitchFamily="34" charset="0"/>
            </a:endParaRPr>
          </a:p>
          <a:p>
            <a:endParaRPr lang="en-US"/>
          </a:p>
        </p:txBody>
      </p:sp>
      <p:sp>
        <p:nvSpPr>
          <p:cNvPr id="7" name="TextBox 6"/>
          <p:cNvSpPr txBox="1"/>
          <p:nvPr/>
        </p:nvSpPr>
        <p:spPr>
          <a:xfrm>
            <a:off x="2906232" y="2173675"/>
            <a:ext cx="5564373" cy="1287532"/>
          </a:xfrm>
          <a:prstGeom prst="rect">
            <a:avLst/>
          </a:prstGeom>
          <a:noFill/>
        </p:spPr>
        <p:txBody>
          <a:bodyPr wrap="square" rtlCol="0">
            <a:spAutoFit/>
          </a:bodyPr>
          <a:lstStyle/>
          <a:p>
            <a:pPr algn="just">
              <a:lnSpc>
                <a:spcPct val="150000"/>
              </a:lnSpc>
            </a:pPr>
            <a:r>
              <a:rPr lang="en-US" sz="1800" b="1">
                <a:effectLst/>
                <a:latin typeface="+mj-lt"/>
                <a:ea typeface="Times New Roman" panose="02020603050405020304" pitchFamily="18" charset="0"/>
              </a:rPr>
              <a:t>Trả lời: </a:t>
            </a:r>
            <a:r>
              <a:rPr lang="en-US" sz="1800">
                <a:effectLst/>
                <a:latin typeface="+mj-lt"/>
                <a:ea typeface="Times New Roman" panose="02020603050405020304" pitchFamily="18" charset="0"/>
              </a:rPr>
              <a:t>Khi gặp lạnh chúng ta bị nổi da gà, rùng mình khiến lông cơ thể dựng lên mở rộng khoảng giữ nhiệt, giúp tăng khả năng chịu lạnh.</a:t>
            </a:r>
            <a:endParaRPr lang="en-US">
              <a:latin typeface="+mj-lt"/>
            </a:endParaRPr>
          </a:p>
        </p:txBody>
      </p:sp>
      <p:pic>
        <p:nvPicPr>
          <p:cNvPr id="10" name="Picture 3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375684" y="2434854"/>
            <a:ext cx="2245012" cy="2402251"/>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43"/>
          <p:cNvSpPr/>
          <p:nvPr/>
        </p:nvSpPr>
        <p:spPr>
          <a:xfrm>
            <a:off x="6094712" y="2144299"/>
            <a:ext cx="2589638" cy="2453538"/>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AF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7" name="Google Shape;267;p43"/>
          <p:cNvSpPr/>
          <p:nvPr/>
        </p:nvSpPr>
        <p:spPr>
          <a:xfrm>
            <a:off x="3144979" y="2144299"/>
            <a:ext cx="2450156" cy="2533566"/>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AF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8" name="Google Shape;268;p43"/>
          <p:cNvSpPr/>
          <p:nvPr/>
        </p:nvSpPr>
        <p:spPr>
          <a:xfrm>
            <a:off x="358969" y="2144299"/>
            <a:ext cx="2409489" cy="2533566"/>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AF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69" name="Google Shape;269;p43"/>
          <p:cNvSpPr txBox="1">
            <a:spLocks noGrp="1"/>
          </p:cNvSpPr>
          <p:nvPr>
            <p:ph type="title"/>
          </p:nvPr>
        </p:nvSpPr>
        <p:spPr>
          <a:xfrm>
            <a:off x="714900" y="310939"/>
            <a:ext cx="7714200" cy="572700"/>
          </a:xfrm>
          <a:prstGeom prst="rect">
            <a:avLst/>
          </a:prstGeom>
        </p:spPr>
        <p:txBody>
          <a:bodyPr spcFirstLastPara="1" wrap="square" lIns="91425" tIns="91425" rIns="91425" bIns="91425" anchor="t" anchorCtr="0">
            <a:noAutofit/>
          </a:bodyPr>
          <a:lstStyle/>
          <a:p>
            <a:pPr marL="0" lvl="0" indent="0" rtl="0">
              <a:lnSpc>
                <a:spcPct val="150000"/>
              </a:lnSpc>
              <a:spcBef>
                <a:spcPts val="0"/>
              </a:spcBef>
              <a:spcAft>
                <a:spcPts val="0"/>
              </a:spcAft>
              <a:buNone/>
            </a:pPr>
            <a:r>
              <a:rPr lang="en-US" sz="2900" b="1">
                <a:solidFill>
                  <a:schemeClr val="tx1"/>
                </a:solidFill>
                <a:latin typeface="+mj-lt"/>
              </a:rPr>
              <a:t>HƯỚNG DẪN VỀ NHÀ</a:t>
            </a:r>
            <a:endParaRPr sz="2900" b="1">
              <a:solidFill>
                <a:schemeClr val="tx1"/>
              </a:solidFill>
              <a:latin typeface="+mj-lt"/>
            </a:endParaRPr>
          </a:p>
        </p:txBody>
      </p:sp>
      <p:pic>
        <p:nvPicPr>
          <p:cNvPr id="278" name="Google Shape;278;p43"/>
          <p:cNvPicPr preferRelativeResize="0"/>
          <p:nvPr/>
        </p:nvPicPr>
        <p:blipFill>
          <a:blip r:embed="rId1"/>
          <a:stretch>
            <a:fillRect/>
          </a:stretch>
        </p:blipFill>
        <p:spPr>
          <a:xfrm>
            <a:off x="8239071" y="3897374"/>
            <a:ext cx="940675" cy="1246126"/>
          </a:xfrm>
          <a:prstGeom prst="rect">
            <a:avLst/>
          </a:prstGeom>
          <a:noFill/>
          <a:ln>
            <a:noFill/>
          </a:ln>
        </p:spPr>
      </p:pic>
      <p:sp>
        <p:nvSpPr>
          <p:cNvPr id="279" name="Google Shape;279;p43"/>
          <p:cNvSpPr/>
          <p:nvPr/>
        </p:nvSpPr>
        <p:spPr>
          <a:xfrm>
            <a:off x="1179860" y="1566225"/>
            <a:ext cx="788755" cy="861510"/>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0" name="Google Shape;280;p43"/>
          <p:cNvSpPr txBox="1"/>
          <p:nvPr/>
        </p:nvSpPr>
        <p:spPr>
          <a:xfrm>
            <a:off x="1246787" y="1874816"/>
            <a:ext cx="654900" cy="4206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1200"/>
              </a:spcAft>
              <a:buNone/>
            </a:pPr>
            <a:r>
              <a:rPr lang="en-GB" sz="2200" b="1">
                <a:solidFill>
                  <a:schemeClr val="dk2"/>
                </a:solidFill>
                <a:latin typeface="+mj-lt"/>
                <a:ea typeface="Luckiest Guy" panose="02000506000000020004"/>
                <a:cs typeface="Luckiest Guy" panose="02000506000000020004"/>
                <a:sym typeface="Luckiest Guy" panose="02000506000000020004"/>
              </a:rPr>
              <a:t>01</a:t>
            </a:r>
            <a:endParaRPr sz="2200" b="1">
              <a:solidFill>
                <a:schemeClr val="dk2"/>
              </a:solidFill>
              <a:latin typeface="+mj-lt"/>
              <a:ea typeface="Luckiest Guy" panose="02000506000000020004"/>
              <a:cs typeface="Luckiest Guy" panose="02000506000000020004"/>
              <a:sym typeface="Luckiest Guy" panose="02000506000000020004"/>
            </a:endParaRPr>
          </a:p>
        </p:txBody>
      </p:sp>
      <p:sp>
        <p:nvSpPr>
          <p:cNvPr id="281" name="Google Shape;281;p43"/>
          <p:cNvSpPr/>
          <p:nvPr/>
        </p:nvSpPr>
        <p:spPr>
          <a:xfrm>
            <a:off x="3950384" y="1591804"/>
            <a:ext cx="788755" cy="861510"/>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2" name="Google Shape;282;p43"/>
          <p:cNvSpPr txBox="1"/>
          <p:nvPr/>
        </p:nvSpPr>
        <p:spPr>
          <a:xfrm>
            <a:off x="3982963" y="1919023"/>
            <a:ext cx="654900" cy="4206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1200"/>
              </a:spcAft>
              <a:buNone/>
            </a:pPr>
            <a:r>
              <a:rPr lang="en-GB" sz="2200" b="1">
                <a:solidFill>
                  <a:schemeClr val="dk2"/>
                </a:solidFill>
                <a:latin typeface="+mj-lt"/>
                <a:ea typeface="Luckiest Guy" panose="02000506000000020004"/>
                <a:cs typeface="Luckiest Guy" panose="02000506000000020004"/>
                <a:sym typeface="Luckiest Guy" panose="02000506000000020004"/>
              </a:rPr>
              <a:t>02</a:t>
            </a:r>
            <a:endParaRPr lang="en-GB" sz="2200" b="1">
              <a:solidFill>
                <a:schemeClr val="dk2"/>
              </a:solidFill>
              <a:latin typeface="+mj-lt"/>
              <a:ea typeface="Luckiest Guy" panose="02000506000000020004"/>
              <a:cs typeface="Luckiest Guy" panose="02000506000000020004"/>
              <a:sym typeface="Luckiest Guy" panose="02000506000000020004"/>
            </a:endParaRPr>
          </a:p>
        </p:txBody>
      </p:sp>
      <p:sp>
        <p:nvSpPr>
          <p:cNvPr id="283" name="Google Shape;283;p43"/>
          <p:cNvSpPr/>
          <p:nvPr/>
        </p:nvSpPr>
        <p:spPr>
          <a:xfrm>
            <a:off x="6978462" y="1598636"/>
            <a:ext cx="788755" cy="861510"/>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4" name="Google Shape;284;p43"/>
          <p:cNvSpPr txBox="1"/>
          <p:nvPr/>
        </p:nvSpPr>
        <p:spPr>
          <a:xfrm>
            <a:off x="7032565" y="1874816"/>
            <a:ext cx="654900" cy="4206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1200"/>
              </a:spcAft>
              <a:buNone/>
            </a:pPr>
            <a:r>
              <a:rPr lang="en-GB" sz="2200" b="1">
                <a:solidFill>
                  <a:schemeClr val="dk2"/>
                </a:solidFill>
                <a:latin typeface="+mj-lt"/>
                <a:ea typeface="Luckiest Guy" panose="02000506000000020004"/>
                <a:cs typeface="Luckiest Guy" panose="02000506000000020004"/>
                <a:sym typeface="Luckiest Guy" panose="02000506000000020004"/>
              </a:rPr>
              <a:t>03</a:t>
            </a:r>
            <a:endParaRPr sz="2200" b="1">
              <a:solidFill>
                <a:schemeClr val="dk2"/>
              </a:solidFill>
              <a:latin typeface="+mj-lt"/>
              <a:ea typeface="Luckiest Guy" panose="02000506000000020004"/>
              <a:cs typeface="Luckiest Guy" panose="02000506000000020004"/>
              <a:sym typeface="Luckiest Guy" panose="02000506000000020004"/>
            </a:endParaRPr>
          </a:p>
        </p:txBody>
      </p:sp>
      <p:sp>
        <p:nvSpPr>
          <p:cNvPr id="2" name="TextBox 1"/>
          <p:cNvSpPr txBox="1"/>
          <p:nvPr/>
        </p:nvSpPr>
        <p:spPr>
          <a:xfrm>
            <a:off x="573523" y="2891738"/>
            <a:ext cx="1980380" cy="958660"/>
          </a:xfrm>
          <a:prstGeom prst="rect">
            <a:avLst/>
          </a:prstGeom>
          <a:noFill/>
        </p:spPr>
        <p:txBody>
          <a:bodyPr wrap="square" rtlCol="0">
            <a:spAutoFit/>
          </a:bodyPr>
          <a:lstStyle/>
          <a:p>
            <a:pPr algn="ctr">
              <a:lnSpc>
                <a:spcPct val="150000"/>
              </a:lnSpc>
            </a:pPr>
            <a:r>
              <a:rPr lang="en-US" sz="2000">
                <a:effectLst/>
                <a:latin typeface="+mj-lt"/>
                <a:ea typeface="Times New Roman" panose="02020603050405020304" pitchFamily="18" charset="0"/>
              </a:rPr>
              <a:t>Ôn lại kiến thức đã học.</a:t>
            </a:r>
            <a:endParaRPr lang="en-US" sz="2000">
              <a:latin typeface="+mj-lt"/>
            </a:endParaRPr>
          </a:p>
        </p:txBody>
      </p:sp>
      <p:sp>
        <p:nvSpPr>
          <p:cNvPr id="4" name="TextBox 3"/>
          <p:cNvSpPr txBox="1"/>
          <p:nvPr/>
        </p:nvSpPr>
        <p:spPr>
          <a:xfrm>
            <a:off x="3289151" y="2736326"/>
            <a:ext cx="2161811" cy="1420325"/>
          </a:xfrm>
          <a:prstGeom prst="rect">
            <a:avLst/>
          </a:prstGeom>
          <a:noFill/>
        </p:spPr>
        <p:txBody>
          <a:bodyPr wrap="square" rtlCol="0">
            <a:spAutoFit/>
          </a:bodyPr>
          <a:lstStyle/>
          <a:p>
            <a:pPr algn="ctr">
              <a:lnSpc>
                <a:spcPct val="150000"/>
              </a:lnSpc>
            </a:pPr>
            <a:r>
              <a:rPr lang="en-US" sz="2000">
                <a:effectLst/>
                <a:latin typeface="+mj-lt"/>
                <a:ea typeface="Times New Roman" panose="02020603050405020304" pitchFamily="18" charset="0"/>
              </a:rPr>
              <a:t>Làm bài tập trong Sách bài tập Sinh học 10</a:t>
            </a:r>
            <a:endParaRPr lang="en-US" sz="2000">
              <a:latin typeface="+mj-lt"/>
            </a:endParaRPr>
          </a:p>
        </p:txBody>
      </p:sp>
      <p:sp>
        <p:nvSpPr>
          <p:cNvPr id="6" name="TextBox 5"/>
          <p:cNvSpPr txBox="1"/>
          <p:nvPr/>
        </p:nvSpPr>
        <p:spPr>
          <a:xfrm>
            <a:off x="5979268" y="2736326"/>
            <a:ext cx="2820526" cy="1420325"/>
          </a:xfrm>
          <a:prstGeom prst="rect">
            <a:avLst/>
          </a:prstGeom>
          <a:noFill/>
        </p:spPr>
        <p:txBody>
          <a:bodyPr wrap="square" rtlCol="0">
            <a:spAutoFit/>
          </a:bodyPr>
          <a:lstStyle/>
          <a:p>
            <a:pPr algn="ctr">
              <a:lnSpc>
                <a:spcPct val="150000"/>
              </a:lnSpc>
            </a:pPr>
            <a:r>
              <a:rPr lang="en-US" sz="2000">
                <a:effectLst/>
                <a:latin typeface="+mj-lt"/>
                <a:ea typeface="Times New Roman" panose="02020603050405020304" pitchFamily="18" charset="0"/>
              </a:rPr>
              <a:t>Đọc và tìm hiểu trước </a:t>
            </a:r>
            <a:endParaRPr lang="en-US" sz="2000">
              <a:effectLst/>
              <a:latin typeface="+mj-lt"/>
              <a:ea typeface="Times New Roman" panose="02020603050405020304" pitchFamily="18" charset="0"/>
            </a:endParaRPr>
          </a:p>
          <a:p>
            <a:pPr algn="ctr">
              <a:lnSpc>
                <a:spcPct val="150000"/>
              </a:lnSpc>
            </a:pPr>
            <a:r>
              <a:rPr lang="en-US" sz="2000" b="1" i="1">
                <a:effectLst/>
                <a:latin typeface="+mj-lt"/>
                <a:ea typeface="Times New Roman" panose="02020603050405020304" pitchFamily="18" charset="0"/>
              </a:rPr>
              <a:t>Bài 18: Quang hợp ở thực vật. </a:t>
            </a:r>
            <a:endParaRPr lang="en-US" sz="2000" b="1" i="1">
              <a:effectLst/>
              <a:latin typeface="+mj-lt"/>
              <a:ea typeface="Calibri" panose="020F050202020403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0"/>
                                        </p:tgtEl>
                                        <p:attrNameLst>
                                          <p:attrName>style.visibility</p:attrName>
                                        </p:attrNameLst>
                                      </p:cBhvr>
                                      <p:to>
                                        <p:strVal val="visible"/>
                                      </p:to>
                                    </p:set>
                                    <p:animEffect transition="in" filter="barn(inVertical)">
                                      <p:cBhvr>
                                        <p:cTn id="7" dur="500"/>
                                        <p:tgtEl>
                                          <p:spTgt spid="28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79"/>
                                        </p:tgtEl>
                                        <p:attrNameLst>
                                          <p:attrName>style.visibility</p:attrName>
                                        </p:attrNameLst>
                                      </p:cBhvr>
                                      <p:to>
                                        <p:strVal val="visible"/>
                                      </p:to>
                                    </p:set>
                                    <p:animEffect transition="in" filter="barn(inVertical)">
                                      <p:cBhvr>
                                        <p:cTn id="10" dur="500"/>
                                        <p:tgtEl>
                                          <p:spTgt spid="279"/>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68"/>
                                        </p:tgtEl>
                                        <p:attrNameLst>
                                          <p:attrName>style.visibility</p:attrName>
                                        </p:attrNameLst>
                                      </p:cBhvr>
                                      <p:to>
                                        <p:strVal val="visible"/>
                                      </p:to>
                                    </p:set>
                                    <p:animEffect transition="in" filter="circle(in)">
                                      <p:cBhvr>
                                        <p:cTn id="15" dur="2000"/>
                                        <p:tgtEl>
                                          <p:spTgt spid="268"/>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ircle(in)">
                                      <p:cBhvr>
                                        <p:cTn id="18" dur="20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82"/>
                                        </p:tgtEl>
                                        <p:attrNameLst>
                                          <p:attrName>style.visibility</p:attrName>
                                        </p:attrNameLst>
                                      </p:cBhvr>
                                      <p:to>
                                        <p:strVal val="visible"/>
                                      </p:to>
                                    </p:set>
                                    <p:animEffect transition="in" filter="barn(inVertical)">
                                      <p:cBhvr>
                                        <p:cTn id="23" dur="500"/>
                                        <p:tgtEl>
                                          <p:spTgt spid="28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81"/>
                                        </p:tgtEl>
                                        <p:attrNameLst>
                                          <p:attrName>style.visibility</p:attrName>
                                        </p:attrNameLst>
                                      </p:cBhvr>
                                      <p:to>
                                        <p:strVal val="visible"/>
                                      </p:to>
                                    </p:set>
                                    <p:animEffect transition="in" filter="barn(inVertical)">
                                      <p:cBhvr>
                                        <p:cTn id="26" dur="500"/>
                                        <p:tgtEl>
                                          <p:spTgt spid="281"/>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circle(in)">
                                      <p:cBhvr>
                                        <p:cTn id="31" dur="2000"/>
                                        <p:tgtEl>
                                          <p:spTgt spid="4"/>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267"/>
                                        </p:tgtEl>
                                        <p:attrNameLst>
                                          <p:attrName>style.visibility</p:attrName>
                                        </p:attrNameLst>
                                      </p:cBhvr>
                                      <p:to>
                                        <p:strVal val="visible"/>
                                      </p:to>
                                    </p:set>
                                    <p:animEffect transition="in" filter="circle(in)">
                                      <p:cBhvr>
                                        <p:cTn id="34" dur="2000"/>
                                        <p:tgtEl>
                                          <p:spTgt spid="26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84"/>
                                        </p:tgtEl>
                                        <p:attrNameLst>
                                          <p:attrName>style.visibility</p:attrName>
                                        </p:attrNameLst>
                                      </p:cBhvr>
                                      <p:to>
                                        <p:strVal val="visible"/>
                                      </p:to>
                                    </p:set>
                                    <p:animEffect transition="in" filter="barn(inVertical)">
                                      <p:cBhvr>
                                        <p:cTn id="39" dur="500"/>
                                        <p:tgtEl>
                                          <p:spTgt spid="284"/>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83"/>
                                        </p:tgtEl>
                                        <p:attrNameLst>
                                          <p:attrName>style.visibility</p:attrName>
                                        </p:attrNameLst>
                                      </p:cBhvr>
                                      <p:to>
                                        <p:strVal val="visible"/>
                                      </p:to>
                                    </p:set>
                                    <p:animEffect transition="in" filter="barn(inVertical)">
                                      <p:cBhvr>
                                        <p:cTn id="42" dur="500"/>
                                        <p:tgtEl>
                                          <p:spTgt spid="283"/>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265"/>
                                        </p:tgtEl>
                                        <p:attrNameLst>
                                          <p:attrName>style.visibility</p:attrName>
                                        </p:attrNameLst>
                                      </p:cBhvr>
                                      <p:to>
                                        <p:strVal val="visible"/>
                                      </p:to>
                                    </p:set>
                                    <p:animEffect transition="in" filter="circle(in)">
                                      <p:cBhvr>
                                        <p:cTn id="47" dur="2000"/>
                                        <p:tgtEl>
                                          <p:spTgt spid="265"/>
                                        </p:tgtEl>
                                      </p:cBhvr>
                                    </p:animEffect>
                                  </p:childTnLst>
                                </p:cTn>
                              </p:par>
                              <p:par>
                                <p:cTn id="48" presetID="6" presetClass="entr" presetSubtype="16" fill="hold" grpId="0" nodeType="with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circle(in)">
                                      <p:cBhvr>
                                        <p:cTn id="5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 grpId="0" animBg="1"/>
      <p:bldP spid="267" grpId="0" animBg="1"/>
      <p:bldP spid="268" grpId="0" animBg="1"/>
      <p:bldP spid="279" grpId="0" animBg="1"/>
      <p:bldP spid="280" grpId="0"/>
      <p:bldP spid="281" grpId="0" animBg="1"/>
      <p:bldP spid="282" grpId="0"/>
      <p:bldP spid="283" grpId="0" animBg="1"/>
      <p:bldP spid="284" grpId="0"/>
      <p:bldP spid="2" grpId="0"/>
      <p:bldP spid="4"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pic>
        <p:nvPicPr>
          <p:cNvPr id="510" name="Google Shape;510;p55"/>
          <p:cNvPicPr preferRelativeResize="0"/>
          <p:nvPr/>
        </p:nvPicPr>
        <p:blipFill rotWithShape="1">
          <a:blip r:embed="rId1"/>
          <a:srcRect b="11816"/>
          <a:stretch>
            <a:fillRect/>
          </a:stretch>
        </p:blipFill>
        <p:spPr>
          <a:xfrm flipH="1">
            <a:off x="5503950" y="-53375"/>
            <a:ext cx="4355951" cy="1650250"/>
          </a:xfrm>
          <a:prstGeom prst="rect">
            <a:avLst/>
          </a:prstGeom>
          <a:noFill/>
          <a:ln>
            <a:noFill/>
          </a:ln>
        </p:spPr>
      </p:pic>
      <p:sp>
        <p:nvSpPr>
          <p:cNvPr id="511" name="Google Shape;511;p55"/>
          <p:cNvSpPr/>
          <p:nvPr/>
        </p:nvSpPr>
        <p:spPr>
          <a:xfrm>
            <a:off x="500400" y="3666700"/>
            <a:ext cx="7936865" cy="647709"/>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AF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2" name="Google Shape;512;p55"/>
          <p:cNvSpPr/>
          <p:nvPr/>
        </p:nvSpPr>
        <p:spPr>
          <a:xfrm>
            <a:off x="500400" y="801665"/>
            <a:ext cx="7936865" cy="2690022"/>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AF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pic>
        <p:nvPicPr>
          <p:cNvPr id="514" name="Google Shape;514;p55"/>
          <p:cNvPicPr preferRelativeResize="0"/>
          <p:nvPr/>
        </p:nvPicPr>
        <p:blipFill rotWithShape="1">
          <a:blip r:embed="rId1"/>
          <a:srcRect b="11816"/>
          <a:stretch>
            <a:fillRect/>
          </a:stretch>
        </p:blipFill>
        <p:spPr>
          <a:xfrm>
            <a:off x="266425" y="-142175"/>
            <a:ext cx="3262251" cy="1235900"/>
          </a:xfrm>
          <a:prstGeom prst="rect">
            <a:avLst/>
          </a:prstGeom>
          <a:noFill/>
          <a:ln>
            <a:noFill/>
          </a:ln>
        </p:spPr>
      </p:pic>
      <p:pic>
        <p:nvPicPr>
          <p:cNvPr id="515" name="Google Shape;515;p55"/>
          <p:cNvPicPr preferRelativeResize="0"/>
          <p:nvPr/>
        </p:nvPicPr>
        <p:blipFill rotWithShape="1">
          <a:blip r:embed="rId1"/>
          <a:srcRect b="11816"/>
          <a:stretch>
            <a:fillRect/>
          </a:stretch>
        </p:blipFill>
        <p:spPr>
          <a:xfrm>
            <a:off x="-1955625" y="1761400"/>
            <a:ext cx="3262251" cy="1235900"/>
          </a:xfrm>
          <a:prstGeom prst="rect">
            <a:avLst/>
          </a:prstGeom>
          <a:noFill/>
          <a:ln>
            <a:noFill/>
          </a:ln>
        </p:spPr>
      </p:pic>
      <p:pic>
        <p:nvPicPr>
          <p:cNvPr id="516" name="Google Shape;516;p55"/>
          <p:cNvPicPr preferRelativeResize="0"/>
          <p:nvPr/>
        </p:nvPicPr>
        <p:blipFill>
          <a:blip r:embed="rId2"/>
          <a:stretch>
            <a:fillRect/>
          </a:stretch>
        </p:blipFill>
        <p:spPr>
          <a:xfrm>
            <a:off x="7457974" y="3696359"/>
            <a:ext cx="940675" cy="1246126"/>
          </a:xfrm>
          <a:prstGeom prst="rect">
            <a:avLst/>
          </a:prstGeom>
          <a:noFill/>
          <a:ln>
            <a:noFill/>
          </a:ln>
        </p:spPr>
      </p:pic>
      <p:pic>
        <p:nvPicPr>
          <p:cNvPr id="517" name="Google Shape;517;p55"/>
          <p:cNvPicPr preferRelativeResize="0"/>
          <p:nvPr/>
        </p:nvPicPr>
        <p:blipFill>
          <a:blip r:embed="rId3"/>
          <a:stretch>
            <a:fillRect/>
          </a:stretch>
        </p:blipFill>
        <p:spPr>
          <a:xfrm>
            <a:off x="8195801" y="4403808"/>
            <a:ext cx="448725" cy="538675"/>
          </a:xfrm>
          <a:prstGeom prst="rect">
            <a:avLst/>
          </a:prstGeom>
          <a:noFill/>
          <a:ln>
            <a:noFill/>
          </a:ln>
        </p:spPr>
      </p:pic>
      <p:pic>
        <p:nvPicPr>
          <p:cNvPr id="521" name="Google Shape;521;p55"/>
          <p:cNvPicPr preferRelativeResize="0"/>
          <p:nvPr/>
        </p:nvPicPr>
        <p:blipFill>
          <a:blip r:embed="rId4"/>
          <a:stretch>
            <a:fillRect/>
          </a:stretch>
        </p:blipFill>
        <p:spPr>
          <a:xfrm>
            <a:off x="266425" y="2564150"/>
            <a:ext cx="1976537" cy="2378327"/>
          </a:xfrm>
          <a:prstGeom prst="rect">
            <a:avLst/>
          </a:prstGeom>
          <a:noFill/>
          <a:ln>
            <a:noFill/>
          </a:ln>
        </p:spPr>
      </p:pic>
      <p:sp>
        <p:nvSpPr>
          <p:cNvPr id="8" name="TextBox 7"/>
          <p:cNvSpPr txBox="1"/>
          <p:nvPr/>
        </p:nvSpPr>
        <p:spPr>
          <a:xfrm>
            <a:off x="1128485" y="1115624"/>
            <a:ext cx="6887029" cy="2062103"/>
          </a:xfrm>
          <a:prstGeom prst="rect">
            <a:avLst/>
          </a:prstGeom>
          <a:noFill/>
        </p:spPr>
        <p:txBody>
          <a:bodyPr wrap="square" rtlCol="0">
            <a:spAutoFit/>
          </a:bodyPr>
          <a:lstStyle/>
          <a:p>
            <a:pPr algn="ctr">
              <a:lnSpc>
                <a:spcPct val="150000"/>
              </a:lnSpc>
            </a:pPr>
            <a:r>
              <a:rPr lang="en-US" sz="3800" b="1">
                <a:solidFill>
                  <a:schemeClr val="tx1"/>
                </a:solidFill>
              </a:rPr>
              <a:t>CẢM ƠN CÁC EM </a:t>
            </a:r>
            <a:endParaRPr lang="en-US" sz="3800" b="1">
              <a:solidFill>
                <a:schemeClr val="tx1"/>
              </a:solidFill>
            </a:endParaRPr>
          </a:p>
          <a:p>
            <a:pPr algn="ctr">
              <a:lnSpc>
                <a:spcPct val="150000"/>
              </a:lnSpc>
            </a:pPr>
            <a:r>
              <a:rPr lang="en-US" sz="3800" b="1">
                <a:solidFill>
                  <a:schemeClr val="tx1"/>
                </a:solidFill>
              </a:rPr>
              <a:t>ĐÃ LẮNG NGHE BÀI GIẢNG!</a:t>
            </a:r>
            <a:endParaRPr lang="en-US" sz="3800" b="1">
              <a:solidFill>
                <a:schemeClr val="tx1"/>
              </a:solidFill>
            </a:endParaRPr>
          </a:p>
          <a:p>
            <a:endParaRPr lang="en-US"/>
          </a:p>
        </p:txBody>
      </p:sp>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pic>
        <p:nvPicPr>
          <p:cNvPr id="221" name="Google Shape;221;p41"/>
          <p:cNvPicPr preferRelativeResize="0"/>
          <p:nvPr/>
        </p:nvPicPr>
        <p:blipFill rotWithShape="1">
          <a:blip r:embed="rId1"/>
          <a:srcRect b="11816"/>
          <a:stretch>
            <a:fillRect/>
          </a:stretch>
        </p:blipFill>
        <p:spPr>
          <a:xfrm flipH="1">
            <a:off x="5503950" y="-53375"/>
            <a:ext cx="4355951" cy="1650250"/>
          </a:xfrm>
          <a:prstGeom prst="rect">
            <a:avLst/>
          </a:prstGeom>
          <a:noFill/>
          <a:ln>
            <a:noFill/>
          </a:ln>
        </p:spPr>
      </p:pic>
      <p:sp>
        <p:nvSpPr>
          <p:cNvPr id="222" name="Google Shape;222;p41"/>
          <p:cNvSpPr/>
          <p:nvPr/>
        </p:nvSpPr>
        <p:spPr>
          <a:xfrm>
            <a:off x="740895" y="3787818"/>
            <a:ext cx="7936865" cy="647709"/>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AF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3" name="Google Shape;223;p41"/>
          <p:cNvSpPr/>
          <p:nvPr/>
        </p:nvSpPr>
        <p:spPr>
          <a:xfrm>
            <a:off x="420990" y="856604"/>
            <a:ext cx="8456585" cy="2690022"/>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AF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pic>
        <p:nvPicPr>
          <p:cNvPr id="229" name="Google Shape;229;p41"/>
          <p:cNvPicPr preferRelativeResize="0"/>
          <p:nvPr/>
        </p:nvPicPr>
        <p:blipFill rotWithShape="1">
          <a:blip r:embed="rId1"/>
          <a:srcRect b="11816"/>
          <a:stretch>
            <a:fillRect/>
          </a:stretch>
        </p:blipFill>
        <p:spPr>
          <a:xfrm>
            <a:off x="266425" y="-142175"/>
            <a:ext cx="3262251" cy="1235900"/>
          </a:xfrm>
          <a:prstGeom prst="rect">
            <a:avLst/>
          </a:prstGeom>
          <a:noFill/>
          <a:ln>
            <a:noFill/>
          </a:ln>
        </p:spPr>
      </p:pic>
      <p:pic>
        <p:nvPicPr>
          <p:cNvPr id="230" name="Google Shape;230;p41"/>
          <p:cNvPicPr preferRelativeResize="0"/>
          <p:nvPr/>
        </p:nvPicPr>
        <p:blipFill rotWithShape="1">
          <a:blip r:embed="rId1"/>
          <a:srcRect b="11816"/>
          <a:stretch>
            <a:fillRect/>
          </a:stretch>
        </p:blipFill>
        <p:spPr>
          <a:xfrm>
            <a:off x="-1692673" y="1725344"/>
            <a:ext cx="3262251" cy="1235900"/>
          </a:xfrm>
          <a:prstGeom prst="rect">
            <a:avLst/>
          </a:prstGeom>
          <a:noFill/>
          <a:ln>
            <a:noFill/>
          </a:ln>
        </p:spPr>
      </p:pic>
      <p:pic>
        <p:nvPicPr>
          <p:cNvPr id="231" name="Google Shape;231;p41"/>
          <p:cNvPicPr preferRelativeResize="0"/>
          <p:nvPr/>
        </p:nvPicPr>
        <p:blipFill>
          <a:blip r:embed="rId2"/>
          <a:stretch>
            <a:fillRect/>
          </a:stretch>
        </p:blipFill>
        <p:spPr>
          <a:xfrm>
            <a:off x="549526" y="3696357"/>
            <a:ext cx="940675" cy="1246126"/>
          </a:xfrm>
          <a:prstGeom prst="rect">
            <a:avLst/>
          </a:prstGeom>
          <a:noFill/>
          <a:ln>
            <a:noFill/>
          </a:ln>
        </p:spPr>
      </p:pic>
      <p:pic>
        <p:nvPicPr>
          <p:cNvPr id="232" name="Google Shape;232;p41"/>
          <p:cNvPicPr preferRelativeResize="0"/>
          <p:nvPr/>
        </p:nvPicPr>
        <p:blipFill>
          <a:blip r:embed="rId3"/>
          <a:stretch>
            <a:fillRect/>
          </a:stretch>
        </p:blipFill>
        <p:spPr>
          <a:xfrm>
            <a:off x="1218666" y="4419668"/>
            <a:ext cx="448725" cy="538675"/>
          </a:xfrm>
          <a:prstGeom prst="rect">
            <a:avLst/>
          </a:prstGeom>
          <a:noFill/>
          <a:ln>
            <a:noFill/>
          </a:ln>
        </p:spPr>
      </p:pic>
      <p:sp>
        <p:nvSpPr>
          <p:cNvPr id="8" name="TextBox 7"/>
          <p:cNvSpPr txBox="1"/>
          <p:nvPr/>
        </p:nvSpPr>
        <p:spPr>
          <a:xfrm>
            <a:off x="290515" y="1307840"/>
            <a:ext cx="8562970" cy="1391728"/>
          </a:xfrm>
          <a:prstGeom prst="rect">
            <a:avLst/>
          </a:prstGeom>
          <a:noFill/>
        </p:spPr>
        <p:txBody>
          <a:bodyPr wrap="square" rtlCol="0">
            <a:spAutoFit/>
          </a:bodyPr>
          <a:lstStyle/>
          <a:p>
            <a:pPr algn="ctr">
              <a:lnSpc>
                <a:spcPct val="150000"/>
              </a:lnSpc>
            </a:pPr>
            <a:r>
              <a:rPr lang="en-US" sz="3000" b="1">
                <a:solidFill>
                  <a:schemeClr val="bg1">
                    <a:lumMod val="25000"/>
                  </a:schemeClr>
                </a:solidFill>
                <a:effectLst/>
                <a:latin typeface="+mj-lt"/>
                <a:ea typeface="Times New Roman" panose="02020603050405020304" pitchFamily="18" charset="0"/>
                <a:cs typeface="Times New Roman" panose="02020603050405020304" pitchFamily="18" charset="0"/>
              </a:rPr>
              <a:t>BÀI 17: VAI TRÒ CỦA TRAO ĐỔI CHẤT </a:t>
            </a:r>
            <a:endParaRPr lang="en-US" sz="3000" b="1">
              <a:solidFill>
                <a:schemeClr val="bg1">
                  <a:lumMod val="25000"/>
                </a:schemeClr>
              </a:solidFill>
              <a:effectLst/>
              <a:latin typeface="+mj-lt"/>
              <a:ea typeface="Times New Roman" panose="02020603050405020304" pitchFamily="18" charset="0"/>
              <a:cs typeface="Times New Roman" panose="02020603050405020304" pitchFamily="18" charset="0"/>
            </a:endParaRPr>
          </a:p>
          <a:p>
            <a:pPr algn="ctr">
              <a:lnSpc>
                <a:spcPct val="150000"/>
              </a:lnSpc>
            </a:pPr>
            <a:r>
              <a:rPr lang="en-US" sz="3000" b="1">
                <a:solidFill>
                  <a:schemeClr val="bg1">
                    <a:lumMod val="25000"/>
                  </a:schemeClr>
                </a:solidFill>
                <a:effectLst/>
                <a:latin typeface="+mj-lt"/>
                <a:ea typeface="Times New Roman" panose="02020603050405020304" pitchFamily="18" charset="0"/>
                <a:cs typeface="Times New Roman" panose="02020603050405020304" pitchFamily="18" charset="0"/>
              </a:rPr>
              <a:t>VÀ CHUYỂN HÓA NĂNG LƯỢNG Ở SINH VẬT</a:t>
            </a:r>
            <a:endParaRPr lang="en-US" sz="3000" b="1">
              <a:solidFill>
                <a:schemeClr val="bg1">
                  <a:lumMod val="25000"/>
                </a:schemeClr>
              </a:solidFill>
              <a:effectLst/>
              <a:latin typeface="+mj-lt"/>
              <a:ea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4"/>
          <a:stretch>
            <a:fillRect/>
          </a:stretch>
        </p:blipFill>
        <p:spPr>
          <a:xfrm>
            <a:off x="5605438" y="2417032"/>
            <a:ext cx="3590820" cy="28826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204" name="Google Shape;204;p40"/>
          <p:cNvSpPr/>
          <p:nvPr/>
        </p:nvSpPr>
        <p:spPr>
          <a:xfrm>
            <a:off x="994521" y="1323087"/>
            <a:ext cx="734407" cy="730500"/>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 name="Google Shape;205;p40"/>
          <p:cNvSpPr txBox="1">
            <a:spLocks noGrp="1"/>
          </p:cNvSpPr>
          <p:nvPr>
            <p:ph type="title"/>
          </p:nvPr>
        </p:nvSpPr>
        <p:spPr>
          <a:xfrm>
            <a:off x="994528" y="1486025"/>
            <a:ext cx="734400" cy="393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01</a:t>
            </a:r>
            <a:endParaRPr lang="en-GB"/>
          </a:p>
        </p:txBody>
      </p:sp>
      <p:sp>
        <p:nvSpPr>
          <p:cNvPr id="206" name="Google Shape;206;p40"/>
          <p:cNvSpPr/>
          <p:nvPr/>
        </p:nvSpPr>
        <p:spPr>
          <a:xfrm>
            <a:off x="988623" y="3089914"/>
            <a:ext cx="734407" cy="730500"/>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7" name="Google Shape;207;p40"/>
          <p:cNvSpPr txBox="1">
            <a:spLocks noGrp="1"/>
          </p:cNvSpPr>
          <p:nvPr>
            <p:ph type="title" idx="3"/>
          </p:nvPr>
        </p:nvSpPr>
        <p:spPr>
          <a:xfrm>
            <a:off x="988630" y="3285067"/>
            <a:ext cx="734400" cy="393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02</a:t>
            </a:r>
            <a:endParaRPr lang="en-GB"/>
          </a:p>
        </p:txBody>
      </p:sp>
      <p:pic>
        <p:nvPicPr>
          <p:cNvPr id="216" name="Google Shape;216;p40"/>
          <p:cNvPicPr preferRelativeResize="0"/>
          <p:nvPr/>
        </p:nvPicPr>
        <p:blipFill>
          <a:blip r:embed="rId1"/>
          <a:stretch>
            <a:fillRect/>
          </a:stretch>
        </p:blipFill>
        <p:spPr>
          <a:xfrm>
            <a:off x="7812702" y="3523191"/>
            <a:ext cx="940675" cy="1246126"/>
          </a:xfrm>
          <a:prstGeom prst="rect">
            <a:avLst/>
          </a:prstGeom>
          <a:noFill/>
          <a:ln>
            <a:noFill/>
          </a:ln>
        </p:spPr>
      </p:pic>
      <p:sp>
        <p:nvSpPr>
          <p:cNvPr id="3" name="Title 2"/>
          <p:cNvSpPr>
            <a:spLocks noGrp="1"/>
          </p:cNvSpPr>
          <p:nvPr>
            <p:ph type="title" idx="21"/>
          </p:nvPr>
        </p:nvSpPr>
        <p:spPr/>
        <p:txBody>
          <a:bodyPr/>
          <a:lstStyle/>
          <a:p>
            <a:r>
              <a:rPr lang="en-US" sz="2900" b="1">
                <a:latin typeface="+mj-lt"/>
              </a:rPr>
              <a:t>NỘI DUNG BÀI HỌC</a:t>
            </a:r>
            <a:endParaRPr lang="en-US" sz="2900" b="1">
              <a:latin typeface="+mj-lt"/>
            </a:endParaRPr>
          </a:p>
        </p:txBody>
      </p:sp>
      <p:sp>
        <p:nvSpPr>
          <p:cNvPr id="43" name="Rectangle: Rounded Corners 42"/>
          <p:cNvSpPr/>
          <p:nvPr/>
        </p:nvSpPr>
        <p:spPr>
          <a:xfrm>
            <a:off x="2121622" y="3025748"/>
            <a:ext cx="5628302" cy="951167"/>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2121622" y="3025748"/>
            <a:ext cx="5628300" cy="872034"/>
          </a:xfrm>
          <a:prstGeom prst="rect">
            <a:avLst/>
          </a:prstGeom>
          <a:noFill/>
        </p:spPr>
        <p:txBody>
          <a:bodyPr wrap="square" rtlCol="0">
            <a:spAutoFit/>
          </a:bodyPr>
          <a:lstStyle/>
          <a:p>
            <a:pPr algn="just">
              <a:lnSpc>
                <a:spcPct val="150000"/>
              </a:lnSpc>
            </a:pPr>
            <a:r>
              <a:rPr lang="en-US" sz="1800">
                <a:solidFill>
                  <a:srgbClr val="000000"/>
                </a:solidFill>
                <a:effectLst/>
                <a:latin typeface="+mj-lt"/>
                <a:ea typeface="Times New Roman" panose="02020603050405020304" pitchFamily="18" charset="0"/>
              </a:rPr>
              <a:t>Vai trò của trao đổi chất và chuyển hóa năng lượng trong cơ thể</a:t>
            </a:r>
            <a:endParaRPr lang="en-US" sz="1800">
              <a:latin typeface="+mj-lt"/>
            </a:endParaRPr>
          </a:p>
        </p:txBody>
      </p:sp>
      <p:sp>
        <p:nvSpPr>
          <p:cNvPr id="4" name="Rectangle: Rounded Corners 3"/>
          <p:cNvSpPr/>
          <p:nvPr/>
        </p:nvSpPr>
        <p:spPr>
          <a:xfrm>
            <a:off x="2121622" y="1303615"/>
            <a:ext cx="5628302" cy="951167"/>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298966" y="1515550"/>
            <a:ext cx="5450958" cy="456535"/>
          </a:xfrm>
          <a:prstGeom prst="rect">
            <a:avLst/>
          </a:prstGeom>
          <a:noFill/>
        </p:spPr>
        <p:txBody>
          <a:bodyPr wrap="square" rtlCol="0">
            <a:spAutoFit/>
          </a:bodyPr>
          <a:lstStyle/>
          <a:p>
            <a:pPr algn="just">
              <a:lnSpc>
                <a:spcPct val="150000"/>
              </a:lnSpc>
            </a:pPr>
            <a:r>
              <a:rPr lang="en-US" sz="1800">
                <a:solidFill>
                  <a:srgbClr val="000000"/>
                </a:solidFill>
                <a:effectLst/>
                <a:latin typeface="+mj-lt"/>
                <a:ea typeface="Times New Roman" panose="02020603050405020304" pitchFamily="18" charset="0"/>
              </a:rPr>
              <a:t>Khái niệm trao đổi chất và chuyển hóa năng lượng</a:t>
            </a:r>
            <a:endParaRPr lang="en-US" sz="1800"/>
          </a:p>
        </p:txBody>
      </p:sp>
    </p:spTree>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04"/>
                                        </p:tgtEl>
                                        <p:attrNameLst>
                                          <p:attrName>style.visibility</p:attrName>
                                        </p:attrNameLst>
                                      </p:cBhvr>
                                      <p:to>
                                        <p:strVal val="visible"/>
                                      </p:to>
                                    </p:set>
                                    <p:animEffect transition="in" filter="circle(in)">
                                      <p:cBhvr>
                                        <p:cTn id="7" dur="1000"/>
                                        <p:tgtEl>
                                          <p:spTgt spid="20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05"/>
                                        </p:tgtEl>
                                        <p:attrNameLst>
                                          <p:attrName>style.visibility</p:attrName>
                                        </p:attrNameLst>
                                      </p:cBhvr>
                                      <p:to>
                                        <p:strVal val="visible"/>
                                      </p:to>
                                    </p:set>
                                    <p:animEffect transition="in" filter="circle(in)">
                                      <p:cBhvr>
                                        <p:cTn id="10" dur="2000"/>
                                        <p:tgtEl>
                                          <p:spTgt spid="20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207"/>
                                        </p:tgtEl>
                                        <p:attrNameLst>
                                          <p:attrName>style.visibility</p:attrName>
                                        </p:attrNameLst>
                                      </p:cBhvr>
                                      <p:to>
                                        <p:strVal val="visible"/>
                                      </p:to>
                                    </p:set>
                                    <p:animEffect transition="in" filter="circle(in)">
                                      <p:cBhvr>
                                        <p:cTn id="25" dur="750"/>
                                        <p:tgtEl>
                                          <p:spTgt spid="207"/>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206"/>
                                        </p:tgtEl>
                                        <p:attrNameLst>
                                          <p:attrName>style.visibility</p:attrName>
                                        </p:attrNameLst>
                                      </p:cBhvr>
                                      <p:to>
                                        <p:strVal val="visible"/>
                                      </p:to>
                                    </p:set>
                                    <p:animEffect transition="in" filter="circle(in)">
                                      <p:cBhvr>
                                        <p:cTn id="28" dur="750"/>
                                        <p:tgtEl>
                                          <p:spTgt spid="206"/>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randombar(horizontal)">
                                      <p:cBhvr>
                                        <p:cTn id="33" dur="500"/>
                                        <p:tgtEl>
                                          <p:spTgt spid="43"/>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randombar(horizontal)">
                                      <p:cBhvr>
                                        <p:cTn id="3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 grpId="0" animBg="1"/>
      <p:bldP spid="205" grpId="0"/>
      <p:bldP spid="206" grpId="0" animBg="1"/>
      <p:bldP spid="207" grpId="0"/>
      <p:bldP spid="43" grpId="0" animBg="1"/>
      <p:bldP spid="2" grpId="0"/>
      <p:bldP spid="4" grpId="0" animBg="1"/>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5" name="TextBox 4"/>
          <p:cNvSpPr txBox="1"/>
          <p:nvPr/>
        </p:nvSpPr>
        <p:spPr>
          <a:xfrm>
            <a:off x="1696494" y="444559"/>
            <a:ext cx="5751012" cy="1175258"/>
          </a:xfrm>
          <a:prstGeom prst="rect">
            <a:avLst/>
          </a:prstGeom>
          <a:noFill/>
        </p:spPr>
        <p:txBody>
          <a:bodyPr wrap="square" rtlCol="0">
            <a:spAutoFit/>
          </a:bodyPr>
          <a:lstStyle/>
          <a:p>
            <a:pPr algn="ctr">
              <a:lnSpc>
                <a:spcPct val="150000"/>
              </a:lnSpc>
            </a:pPr>
            <a:r>
              <a:rPr lang="en-US" sz="2500" b="1"/>
              <a:t>I. KHÁI NIỆM TRAO ĐỔI CHẤT VÀ CHUYỂN HÓA NĂNG LƯỢNG</a:t>
            </a:r>
            <a:endParaRPr lang="en-US" sz="2500" b="1"/>
          </a:p>
        </p:txBody>
      </p:sp>
      <p:sp>
        <p:nvSpPr>
          <p:cNvPr id="13" name="TextBox 12"/>
          <p:cNvSpPr txBox="1"/>
          <p:nvPr/>
        </p:nvSpPr>
        <p:spPr>
          <a:xfrm>
            <a:off x="4033559" y="2256697"/>
            <a:ext cx="4638876" cy="1779974"/>
          </a:xfrm>
          <a:prstGeom prst="rect">
            <a:avLst/>
          </a:prstGeom>
          <a:noFill/>
        </p:spPr>
        <p:txBody>
          <a:bodyPr wrap="square" rtlCol="0">
            <a:spAutoFit/>
          </a:bodyPr>
          <a:lstStyle/>
          <a:p>
            <a:pPr marL="370205" marR="0" indent="-285750" algn="just">
              <a:lnSpc>
                <a:spcPct val="150000"/>
              </a:lnSpc>
              <a:spcBef>
                <a:spcPts val="300"/>
              </a:spcBef>
              <a:spcAft>
                <a:spcPts val="300"/>
              </a:spcAft>
              <a:buFont typeface="Arial" panose="020B0604020202020204" pitchFamily="34" charset="0"/>
              <a:buChar char="•"/>
            </a:pPr>
            <a:r>
              <a:rPr lang="en-US" sz="1800">
                <a:solidFill>
                  <a:srgbClr val="000000"/>
                </a:solidFill>
                <a:effectLst/>
                <a:latin typeface="+mj-lt"/>
                <a:ea typeface="Times New Roman" panose="02020603050405020304" pitchFamily="18" charset="0"/>
              </a:rPr>
              <a:t>Các chất thu nhận vào cơ thể sinh vật được biến đổi thông qua quá trình nào?</a:t>
            </a:r>
            <a:endParaRPr lang="en-US" sz="1800">
              <a:latin typeface="+mj-lt"/>
              <a:ea typeface="Times New Roman" panose="02020603050405020304" pitchFamily="18" charset="0"/>
            </a:endParaRPr>
          </a:p>
          <a:p>
            <a:pPr marL="370205" marR="0" indent="-285750" algn="just">
              <a:lnSpc>
                <a:spcPct val="150000"/>
              </a:lnSpc>
              <a:spcBef>
                <a:spcPts val="300"/>
              </a:spcBef>
              <a:spcAft>
                <a:spcPts val="300"/>
              </a:spcAft>
              <a:buFont typeface="Arial" panose="020B0604020202020204" pitchFamily="34" charset="0"/>
              <a:buChar char="•"/>
            </a:pPr>
            <a:r>
              <a:rPr lang="en-US" sz="1800">
                <a:solidFill>
                  <a:srgbClr val="000000"/>
                </a:solidFill>
                <a:effectLst/>
                <a:latin typeface="+mj-lt"/>
                <a:ea typeface="Times New Roman" panose="02020603050405020304" pitchFamily="18" charset="0"/>
              </a:rPr>
              <a:t> Nêu ý nghĩa của quá trình đó đối với sự sống của sinh vật.</a:t>
            </a:r>
            <a:endParaRPr lang="en-US" sz="1800">
              <a:effectLst/>
              <a:latin typeface="+mj-lt"/>
              <a:ea typeface="Calibri" panose="020F0502020204030204" pitchFamily="34" charset="0"/>
            </a:endParaRPr>
          </a:p>
        </p:txBody>
      </p:sp>
      <p:grpSp>
        <p:nvGrpSpPr>
          <p:cNvPr id="15" name="Group 14"/>
          <p:cNvGrpSpPr/>
          <p:nvPr/>
        </p:nvGrpSpPr>
        <p:grpSpPr>
          <a:xfrm rot="1418978">
            <a:off x="7184939" y="1356072"/>
            <a:ext cx="1422872" cy="1023443"/>
            <a:chOff x="3241906" y="869799"/>
            <a:chExt cx="2489030" cy="1386058"/>
          </a:xfrm>
        </p:grpSpPr>
        <p:pic>
          <p:nvPicPr>
            <p:cNvPr id="16" name="Picture 15"/>
            <p:cNvPicPr>
              <a:picLocks noChangeAspect="1"/>
            </p:cNvPicPr>
            <p:nvPr/>
          </p:nvPicPr>
          <p:blipFill>
            <a:blip r:embed="rId1"/>
            <a:stretch>
              <a:fillRect/>
            </a:stretch>
          </p:blipFill>
          <p:spPr>
            <a:xfrm>
              <a:off x="3241906" y="1165254"/>
              <a:ext cx="540309" cy="855166"/>
            </a:xfrm>
            <a:prstGeom prst="rect">
              <a:avLst/>
            </a:prstGeom>
          </p:spPr>
        </p:pic>
        <p:pic>
          <p:nvPicPr>
            <p:cNvPr id="17" name="Picture 16"/>
            <p:cNvPicPr>
              <a:picLocks noChangeAspect="1"/>
            </p:cNvPicPr>
            <p:nvPr/>
          </p:nvPicPr>
          <p:blipFill>
            <a:blip r:embed="rId2"/>
            <a:stretch>
              <a:fillRect/>
            </a:stretch>
          </p:blipFill>
          <p:spPr>
            <a:xfrm>
              <a:off x="3906430" y="869799"/>
              <a:ext cx="831758" cy="1318824"/>
            </a:xfrm>
            <a:prstGeom prst="rect">
              <a:avLst/>
            </a:prstGeom>
          </p:spPr>
        </p:pic>
        <p:pic>
          <p:nvPicPr>
            <p:cNvPr id="18" name="Picture 17"/>
            <p:cNvPicPr>
              <a:picLocks noChangeAspect="1"/>
            </p:cNvPicPr>
            <p:nvPr/>
          </p:nvPicPr>
          <p:blipFill>
            <a:blip r:embed="rId3"/>
            <a:stretch>
              <a:fillRect/>
            </a:stretch>
          </p:blipFill>
          <p:spPr>
            <a:xfrm>
              <a:off x="4541648" y="908268"/>
              <a:ext cx="1189288" cy="1347589"/>
            </a:xfrm>
            <a:prstGeom prst="rect">
              <a:avLst/>
            </a:prstGeom>
          </p:spPr>
        </p:pic>
      </p:grpSp>
      <p:pic>
        <p:nvPicPr>
          <p:cNvPr id="3" name="Picture 2"/>
          <p:cNvPicPr>
            <a:picLocks noChangeAspect="1"/>
          </p:cNvPicPr>
          <p:nvPr/>
        </p:nvPicPr>
        <p:blipFill rotWithShape="1">
          <a:blip r:embed="rId4"/>
          <a:srcRect l="23442" t="12955" r="24848" b="45701"/>
          <a:stretch>
            <a:fillRect/>
          </a:stretch>
        </p:blipFill>
        <p:spPr>
          <a:xfrm>
            <a:off x="654169" y="1867794"/>
            <a:ext cx="3367976" cy="2285842"/>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75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ircle(in)">
                                      <p:cBhvr>
                                        <p:cTn id="17"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4" name="Rectangle: Rounded Corners 3"/>
          <p:cNvSpPr/>
          <p:nvPr/>
        </p:nvSpPr>
        <p:spPr>
          <a:xfrm>
            <a:off x="1797460" y="488460"/>
            <a:ext cx="5524205" cy="574829"/>
          </a:xfrm>
          <a:prstGeom prst="roundRect">
            <a:avLst/>
          </a:prstGeom>
          <a:solidFill>
            <a:schemeClr val="tx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flipH="1">
            <a:off x="2027708" y="566693"/>
            <a:ext cx="595302" cy="441606"/>
          </a:xfrm>
          <a:prstGeom prst="rect">
            <a:avLst/>
          </a:prstGeom>
        </p:spPr>
      </p:pic>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6361537">
            <a:off x="1814640" y="578688"/>
            <a:ext cx="426135" cy="394369"/>
          </a:xfrm>
          <a:prstGeom prst="rect">
            <a:avLst/>
          </a:prstGeom>
        </p:spPr>
      </p:pic>
      <p:sp>
        <p:nvSpPr>
          <p:cNvPr id="9" name="TextBox 8"/>
          <p:cNvSpPr txBox="1"/>
          <p:nvPr/>
        </p:nvSpPr>
        <p:spPr>
          <a:xfrm>
            <a:off x="2285845" y="499861"/>
            <a:ext cx="5372986" cy="496996"/>
          </a:xfrm>
          <a:prstGeom prst="rect">
            <a:avLst/>
          </a:prstGeom>
          <a:noFill/>
        </p:spPr>
        <p:txBody>
          <a:bodyPr wrap="square" rtlCol="0">
            <a:spAutoFit/>
          </a:bodyPr>
          <a:lstStyle/>
          <a:p>
            <a:pPr algn="ctr">
              <a:lnSpc>
                <a:spcPct val="150000"/>
              </a:lnSpc>
            </a:pPr>
            <a:r>
              <a:rPr lang="en-US" sz="2000">
                <a:solidFill>
                  <a:srgbClr val="000000"/>
                </a:solidFill>
                <a:effectLst/>
                <a:latin typeface="+mj-lt"/>
                <a:ea typeface="Times New Roman" panose="02020603050405020304" pitchFamily="18" charset="0"/>
              </a:rPr>
              <a:t>Đọc thông tin mục I (SGK tr. 88 - 89)</a:t>
            </a:r>
            <a:endParaRPr lang="en-US" sz="2000">
              <a:latin typeface="+mj-lt"/>
            </a:endParaRPr>
          </a:p>
        </p:txBody>
      </p:sp>
      <p:pic>
        <p:nvPicPr>
          <p:cNvPr id="16" name="Picture 1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10831" y="2139308"/>
            <a:ext cx="1973257" cy="2754546"/>
          </a:xfrm>
          <a:prstGeom prst="rect">
            <a:avLst/>
          </a:prstGeom>
        </p:spPr>
      </p:pic>
      <p:sp>
        <p:nvSpPr>
          <p:cNvPr id="20" name="TextBox 19"/>
          <p:cNvSpPr txBox="1"/>
          <p:nvPr/>
        </p:nvSpPr>
        <p:spPr>
          <a:xfrm>
            <a:off x="2947521" y="1425269"/>
            <a:ext cx="5520498" cy="3103414"/>
          </a:xfrm>
          <a:prstGeom prst="rect">
            <a:avLst/>
          </a:prstGeom>
          <a:noFill/>
        </p:spPr>
        <p:txBody>
          <a:bodyPr wrap="square" rtlCol="0">
            <a:spAutoFit/>
          </a:bodyPr>
          <a:lstStyle/>
          <a:p>
            <a:pPr marL="370205" marR="0" indent="-285750" algn="just">
              <a:lnSpc>
                <a:spcPct val="150000"/>
              </a:lnSpc>
              <a:spcBef>
                <a:spcPts val="300"/>
              </a:spcBef>
              <a:spcAft>
                <a:spcPts val="300"/>
              </a:spcAft>
              <a:buFont typeface="Arial" panose="020B0604020202020204" pitchFamily="34" charset="0"/>
              <a:buChar char="•"/>
            </a:pPr>
            <a:r>
              <a:rPr lang="en-US" sz="1800">
                <a:solidFill>
                  <a:srgbClr val="000000"/>
                </a:solidFill>
                <a:effectLst/>
                <a:latin typeface="+mj-lt"/>
                <a:ea typeface="Times New Roman" panose="02020603050405020304" pitchFamily="18" charset="0"/>
              </a:rPr>
              <a:t> Trao đổi chất là gì? Cơ thể con người thực hiện quá trình trao đổi chất như thế nào?</a:t>
            </a:r>
            <a:endParaRPr lang="en-US" sz="1800">
              <a:latin typeface="+mj-lt"/>
              <a:ea typeface="Times New Roman" panose="02020603050405020304" pitchFamily="18" charset="0"/>
            </a:endParaRPr>
          </a:p>
          <a:p>
            <a:pPr marL="370205" marR="0" indent="-285750" algn="just">
              <a:lnSpc>
                <a:spcPct val="150000"/>
              </a:lnSpc>
              <a:spcBef>
                <a:spcPts val="300"/>
              </a:spcBef>
              <a:spcAft>
                <a:spcPts val="300"/>
              </a:spcAft>
              <a:buFont typeface="Arial" panose="020B0604020202020204" pitchFamily="34" charset="0"/>
              <a:buChar char="•"/>
            </a:pPr>
            <a:r>
              <a:rPr lang="en-US" sz="1800">
                <a:solidFill>
                  <a:srgbClr val="000000"/>
                </a:solidFill>
                <a:effectLst/>
                <a:latin typeface="+mj-lt"/>
                <a:ea typeface="Times New Roman" panose="02020603050405020304" pitchFamily="18" charset="0"/>
              </a:rPr>
              <a:t>Trình bày quá trình chuyển hóa năng lượng ở sinh vật. </a:t>
            </a:r>
            <a:endParaRPr lang="en-US" sz="1800">
              <a:latin typeface="+mj-lt"/>
              <a:ea typeface="Times New Roman" panose="02020603050405020304" pitchFamily="18" charset="0"/>
            </a:endParaRPr>
          </a:p>
          <a:p>
            <a:pPr marL="370205" marR="0" indent="-285750" algn="just">
              <a:lnSpc>
                <a:spcPct val="150000"/>
              </a:lnSpc>
              <a:spcBef>
                <a:spcPts val="300"/>
              </a:spcBef>
              <a:spcAft>
                <a:spcPts val="300"/>
              </a:spcAft>
              <a:buFont typeface="Arial" panose="020B0604020202020204" pitchFamily="34" charset="0"/>
              <a:buChar char="•"/>
            </a:pPr>
            <a:r>
              <a:rPr lang="en-US" sz="1800">
                <a:solidFill>
                  <a:srgbClr val="000000"/>
                </a:solidFill>
                <a:effectLst/>
                <a:latin typeface="+mj-lt"/>
                <a:ea typeface="Times New Roman" panose="02020603050405020304" pitchFamily="18" charset="0"/>
              </a:rPr>
              <a:t> Kể tên các dạng năng lượng. Nêu một số ví dụ về sự chuyển hóa năng lượng ở thực vật và động vật.</a:t>
            </a:r>
            <a:endParaRPr lang="en-US" sz="1800">
              <a:effectLst/>
              <a:latin typeface="+mj-lt"/>
              <a:ea typeface="Calibri" panose="020F0502020204030204" pitchFamily="34" charset="0"/>
            </a:endParaRPr>
          </a:p>
        </p:txBody>
      </p:sp>
      <p:sp>
        <p:nvSpPr>
          <p:cNvPr id="2" name="Line Callout 1 (Border and Accent Bar) 3"/>
          <p:cNvSpPr/>
          <p:nvPr/>
        </p:nvSpPr>
        <p:spPr>
          <a:xfrm>
            <a:off x="414011" y="1481254"/>
            <a:ext cx="2208999" cy="545813"/>
          </a:xfrm>
          <a:prstGeom prst="accentBorderCallout1">
            <a:avLst>
              <a:gd name="adj1" fmla="val 18750"/>
              <a:gd name="adj2" fmla="val -3127"/>
              <a:gd name="adj3" fmla="val 17954"/>
              <a:gd name="adj4" fmla="val -17509"/>
            </a:avLst>
          </a:prstGeom>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err="1">
                <a:solidFill>
                  <a:schemeClr val="bg1">
                    <a:lumMod val="25000"/>
                  </a:schemeClr>
                </a:solidFill>
              </a:rPr>
              <a:t>Thảo</a:t>
            </a:r>
            <a:r>
              <a:rPr lang="en-US" sz="2000" b="1">
                <a:solidFill>
                  <a:schemeClr val="bg1">
                    <a:lumMod val="25000"/>
                  </a:schemeClr>
                </a:solidFill>
              </a:rPr>
              <a:t> luận nhóm </a:t>
            </a:r>
            <a:endParaRPr lang="en-US" sz="2000" b="1" dirty="0">
              <a:solidFill>
                <a:schemeClr val="bg1">
                  <a:lumMod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0">
                                            <p:txEl>
                                              <p:pRg st="0" end="0"/>
                                            </p:txEl>
                                          </p:spTgt>
                                        </p:tgtEl>
                                        <p:attrNameLst>
                                          <p:attrName>style.visibility</p:attrName>
                                        </p:attrNameLst>
                                      </p:cBhvr>
                                      <p:to>
                                        <p:strVal val="visible"/>
                                      </p:to>
                                    </p:set>
                                    <p:animEffect transition="in" filter="fade">
                                      <p:cBhvr>
                                        <p:cTn id="15" dur="1000"/>
                                        <p:tgtEl>
                                          <p:spTgt spid="20">
                                            <p:txEl>
                                              <p:pRg st="0" end="0"/>
                                            </p:txEl>
                                          </p:spTgt>
                                        </p:tgtEl>
                                      </p:cBhvr>
                                    </p:animEffect>
                                    <p:anim calcmode="lin" valueType="num">
                                      <p:cBhvr>
                                        <p:cTn id="16"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0">
                                            <p:txEl>
                                              <p:pRg st="1" end="1"/>
                                            </p:txEl>
                                          </p:spTgt>
                                        </p:tgtEl>
                                        <p:attrNameLst>
                                          <p:attrName>style.visibility</p:attrName>
                                        </p:attrNameLst>
                                      </p:cBhvr>
                                      <p:to>
                                        <p:strVal val="visible"/>
                                      </p:to>
                                    </p:set>
                                    <p:animEffect transition="in" filter="fade">
                                      <p:cBhvr>
                                        <p:cTn id="22" dur="1000"/>
                                        <p:tgtEl>
                                          <p:spTgt spid="20">
                                            <p:txEl>
                                              <p:pRg st="1" end="1"/>
                                            </p:txEl>
                                          </p:spTgt>
                                        </p:tgtEl>
                                      </p:cBhvr>
                                    </p:animEffect>
                                    <p:anim calcmode="lin" valueType="num">
                                      <p:cBhvr>
                                        <p:cTn id="23" dur="1000" fill="hold"/>
                                        <p:tgtEl>
                                          <p:spTgt spid="20">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2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0">
                                            <p:txEl>
                                              <p:pRg st="2" end="2"/>
                                            </p:txEl>
                                          </p:spTgt>
                                        </p:tgtEl>
                                        <p:attrNameLst>
                                          <p:attrName>style.visibility</p:attrName>
                                        </p:attrNameLst>
                                      </p:cBhvr>
                                      <p:to>
                                        <p:strVal val="visible"/>
                                      </p:to>
                                    </p:set>
                                    <p:animEffect transition="in" filter="fade">
                                      <p:cBhvr>
                                        <p:cTn id="29" dur="1000"/>
                                        <p:tgtEl>
                                          <p:spTgt spid="20">
                                            <p:txEl>
                                              <p:pRg st="2" end="2"/>
                                            </p:txEl>
                                          </p:spTgt>
                                        </p:tgtEl>
                                      </p:cBhvr>
                                    </p:animEffect>
                                    <p:anim calcmode="lin" valueType="num">
                                      <p:cBhvr>
                                        <p:cTn id="30" dur="1000" fill="hold"/>
                                        <p:tgtEl>
                                          <p:spTgt spid="20">
                                            <p:txEl>
                                              <p:pRg st="2" end="2"/>
                                            </p:txEl>
                                          </p:spTgt>
                                        </p:tgtEl>
                                        <p:attrNameLst>
                                          <p:attrName>ppt_x</p:attrName>
                                        </p:attrNameLst>
                                      </p:cBhvr>
                                      <p:tavLst>
                                        <p:tav tm="0">
                                          <p:val>
                                            <p:strVal val="#ppt_x"/>
                                          </p:val>
                                        </p:tav>
                                        <p:tav tm="100000">
                                          <p:val>
                                            <p:strVal val="#ppt_x"/>
                                          </p:val>
                                        </p:tav>
                                      </p:tavLst>
                                    </p:anim>
                                    <p:anim calcmode="lin" valueType="num">
                                      <p:cBhvr>
                                        <p:cTn id="31" dur="1000" fill="hold"/>
                                        <p:tgtEl>
                                          <p:spTgt spid="20">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21" name="Google Shape;421;p48"/>
          <p:cNvSpPr/>
          <p:nvPr/>
        </p:nvSpPr>
        <p:spPr>
          <a:xfrm>
            <a:off x="5229658" y="4479643"/>
            <a:ext cx="3190392" cy="18407"/>
          </a:xfrm>
          <a:custGeom>
            <a:avLst/>
            <a:gdLst/>
            <a:ahLst/>
            <a:cxnLst/>
            <a:rect l="l" t="t" r="r" b="b"/>
            <a:pathLst>
              <a:path w="109260" h="485" extrusionOk="0">
                <a:moveTo>
                  <a:pt x="45984" y="1"/>
                </a:moveTo>
                <a:cubicBezTo>
                  <a:pt x="20586" y="1"/>
                  <a:pt x="1" y="32"/>
                  <a:pt x="1" y="127"/>
                </a:cubicBezTo>
                <a:cubicBezTo>
                  <a:pt x="1" y="191"/>
                  <a:pt x="20586" y="222"/>
                  <a:pt x="45984" y="222"/>
                </a:cubicBezTo>
                <a:cubicBezTo>
                  <a:pt x="69045" y="222"/>
                  <a:pt x="102470" y="484"/>
                  <a:pt x="108357" y="484"/>
                </a:cubicBezTo>
                <a:cubicBezTo>
                  <a:pt x="108946" y="484"/>
                  <a:pt x="109259" y="482"/>
                  <a:pt x="109259" y="476"/>
                </a:cubicBezTo>
                <a:cubicBezTo>
                  <a:pt x="109259" y="413"/>
                  <a:pt x="71351" y="1"/>
                  <a:pt x="45984" y="1"/>
                </a:cubicBezTo>
                <a:close/>
              </a:path>
            </a:pathLst>
          </a:custGeom>
          <a:solidFill>
            <a:srgbClr val="DFDF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 name="TextBox 4"/>
          <p:cNvSpPr txBox="1"/>
          <p:nvPr/>
        </p:nvSpPr>
        <p:spPr>
          <a:xfrm>
            <a:off x="496186" y="728681"/>
            <a:ext cx="8151627" cy="3686137"/>
          </a:xfrm>
          <a:prstGeom prst="rect">
            <a:avLst/>
          </a:prstGeom>
          <a:noFill/>
        </p:spPr>
        <p:txBody>
          <a:bodyPr wrap="square" rtlCol="0">
            <a:spAutoFit/>
          </a:bodyPr>
          <a:lstStyle/>
          <a:p>
            <a:pPr marL="3175" marR="0" algn="just">
              <a:lnSpc>
                <a:spcPct val="150000"/>
              </a:lnSpc>
              <a:spcBef>
                <a:spcPts val="300"/>
              </a:spcBef>
              <a:spcAft>
                <a:spcPts val="300"/>
              </a:spcAft>
            </a:pPr>
            <a:r>
              <a:rPr lang="en-US" sz="1800" b="1">
                <a:solidFill>
                  <a:srgbClr val="000000"/>
                </a:solidFill>
                <a:effectLst/>
                <a:latin typeface="+mj-lt"/>
                <a:ea typeface="Times New Roman" panose="02020603050405020304" pitchFamily="18" charset="0"/>
              </a:rPr>
              <a:t>1. Trao đổi chất</a:t>
            </a:r>
            <a:endParaRPr lang="en-US" sz="1800">
              <a:effectLst/>
              <a:latin typeface="+mj-lt"/>
              <a:ea typeface="Calibri" panose="020F0502020204030204" pitchFamily="34" charset="0"/>
            </a:endParaRPr>
          </a:p>
          <a:p>
            <a:pPr marL="288925" marR="0" indent="-285750" algn="just">
              <a:lnSpc>
                <a:spcPct val="150000"/>
              </a:lnSpc>
              <a:spcBef>
                <a:spcPts val="300"/>
              </a:spcBef>
              <a:spcAft>
                <a:spcPts val="300"/>
              </a:spcAft>
              <a:buFont typeface="Wingdings" panose="05000000000000000000" pitchFamily="2" charset="2"/>
              <a:buChar char="q"/>
            </a:pPr>
            <a:r>
              <a:rPr lang="en-US" sz="1600">
                <a:solidFill>
                  <a:srgbClr val="000000"/>
                </a:solidFill>
                <a:effectLst/>
                <a:latin typeface="+mj-lt"/>
                <a:ea typeface="Times New Roman" panose="02020603050405020304" pitchFamily="18" charset="0"/>
              </a:rPr>
              <a:t>Là tập hợp các biến </a:t>
            </a:r>
            <a:r>
              <a:rPr lang="en-US" sz="1600">
                <a:effectLst/>
                <a:latin typeface="+mj-lt"/>
                <a:ea typeface="Times New Roman" panose="02020603050405020304" pitchFamily="18" charset="0"/>
              </a:rPr>
              <a:t>đổi</a:t>
            </a:r>
            <a:r>
              <a:rPr lang="en-US" sz="1600">
                <a:solidFill>
                  <a:srgbClr val="000000"/>
                </a:solidFill>
                <a:effectLst/>
                <a:latin typeface="+mj-lt"/>
                <a:ea typeface="Times New Roman" panose="02020603050405020304" pitchFamily="18" charset="0"/>
              </a:rPr>
              <a:t> hoá học trong</a:t>
            </a:r>
            <a:r>
              <a:rPr lang="en-US" sz="1600">
                <a:latin typeface="+mj-lt"/>
                <a:ea typeface="Times New Roman" panose="02020603050405020304" pitchFamily="18" charset="0"/>
              </a:rPr>
              <a:t> </a:t>
            </a:r>
            <a:r>
              <a:rPr lang="en-US" sz="1600">
                <a:solidFill>
                  <a:srgbClr val="000000"/>
                </a:solidFill>
                <a:effectLst/>
                <a:latin typeface="+mj-lt"/>
                <a:ea typeface="Times New Roman" panose="02020603050405020304" pitchFamily="18" charset="0"/>
              </a:rPr>
              <a:t>tế bào của cơ </a:t>
            </a:r>
            <a:r>
              <a:rPr lang="en-US" sz="1600">
                <a:effectLst/>
                <a:latin typeface="+mj-lt"/>
                <a:ea typeface="Times New Roman" panose="02020603050405020304" pitchFamily="18" charset="0"/>
              </a:rPr>
              <a:t>thể</a:t>
            </a:r>
            <a:r>
              <a:rPr lang="en-US" sz="1600">
                <a:solidFill>
                  <a:srgbClr val="000000"/>
                </a:solidFill>
                <a:effectLst/>
                <a:latin typeface="+mj-lt"/>
                <a:ea typeface="Times New Roman" panose="02020603050405020304" pitchFamily="18" charset="0"/>
              </a:rPr>
              <a:t> sinh vật và sự trao </a:t>
            </a:r>
            <a:r>
              <a:rPr lang="en-US" sz="1600">
                <a:effectLst/>
                <a:latin typeface="+mj-lt"/>
                <a:ea typeface="Times New Roman" panose="02020603050405020304" pitchFamily="18" charset="0"/>
              </a:rPr>
              <a:t>đổi</a:t>
            </a:r>
            <a:r>
              <a:rPr lang="en-US" sz="1600">
                <a:solidFill>
                  <a:srgbClr val="000000"/>
                </a:solidFill>
                <a:effectLst/>
                <a:latin typeface="+mj-lt"/>
                <a:ea typeface="Times New Roman" panose="02020603050405020304" pitchFamily="18" charset="0"/>
              </a:rPr>
              <a:t> các chất giữa cơ thể với môi trường đảm bảo duy trì sự sống. </a:t>
            </a:r>
            <a:endParaRPr lang="en-US" sz="1600">
              <a:latin typeface="+mj-lt"/>
              <a:ea typeface="Times New Roman" panose="02020603050405020304" pitchFamily="18" charset="0"/>
            </a:endParaRPr>
          </a:p>
          <a:p>
            <a:pPr marL="288925" marR="0" indent="-285750" algn="just">
              <a:lnSpc>
                <a:spcPct val="150000"/>
              </a:lnSpc>
              <a:spcBef>
                <a:spcPts val="300"/>
              </a:spcBef>
              <a:spcAft>
                <a:spcPts val="300"/>
              </a:spcAft>
              <a:buFont typeface="Wingdings" panose="05000000000000000000" pitchFamily="2" charset="2"/>
              <a:buChar char="q"/>
            </a:pPr>
            <a:r>
              <a:rPr lang="en-US" sz="1600">
                <a:solidFill>
                  <a:srgbClr val="000000"/>
                </a:solidFill>
                <a:effectLst/>
                <a:latin typeface="+mj-lt"/>
                <a:ea typeface="Times New Roman" panose="02020603050405020304" pitchFamily="18" charset="0"/>
              </a:rPr>
              <a:t>Cơ thể lấy từ môi trường khí oxygen, thức ăn,... và thải ra môi trường khí carbon dioxide, các chất cặn bã hoặc dư thừa.</a:t>
            </a:r>
            <a:endParaRPr lang="en-US" sz="1600">
              <a:effectLst/>
              <a:latin typeface="+mj-lt"/>
              <a:ea typeface="Calibri" panose="020F0502020204030204" pitchFamily="34" charset="0"/>
            </a:endParaRPr>
          </a:p>
          <a:p>
            <a:pPr marL="288925" marR="0" indent="-285750" algn="just">
              <a:lnSpc>
                <a:spcPct val="150000"/>
              </a:lnSpc>
              <a:spcBef>
                <a:spcPts val="300"/>
              </a:spcBef>
              <a:spcAft>
                <a:spcPts val="300"/>
              </a:spcAft>
              <a:buFont typeface="Wingdings" panose="05000000000000000000" pitchFamily="2" charset="2"/>
              <a:buChar char="q"/>
            </a:pPr>
            <a:r>
              <a:rPr lang="en-US" sz="1600">
                <a:solidFill>
                  <a:srgbClr val="000000"/>
                </a:solidFill>
                <a:effectLst/>
                <a:latin typeface="+mj-lt"/>
                <a:ea typeface="Times New Roman" panose="02020603050405020304" pitchFamily="18" charset="0"/>
              </a:rPr>
              <a:t>Trao đổi chất giữa cơ thể và môi trường là điều kiện tồn tại và phát triển của cơ thể, là đặc tính cơ bản của sự sống.</a:t>
            </a:r>
            <a:endParaRPr lang="en-US" sz="1600">
              <a:effectLst/>
              <a:latin typeface="+mj-lt"/>
              <a:ea typeface="Calibri" panose="020F0502020204030204" pitchFamily="34" charset="0"/>
            </a:endParaRPr>
          </a:p>
          <a:p>
            <a:pPr marL="285750" indent="-285750" algn="just">
              <a:lnSpc>
                <a:spcPct val="150000"/>
              </a:lnSpc>
              <a:buFont typeface="Wingdings" panose="05000000000000000000" pitchFamily="2" charset="2"/>
              <a:buChar char="q"/>
            </a:pPr>
            <a:r>
              <a:rPr lang="en-US" sz="1600">
                <a:solidFill>
                  <a:srgbClr val="000000"/>
                </a:solidFill>
                <a:effectLst/>
                <a:latin typeface="+mj-lt"/>
                <a:ea typeface="Times New Roman" panose="02020603050405020304" pitchFamily="18" charset="0"/>
              </a:rPr>
              <a:t>Tùy theo kiểu trao đổi chất, sinh vật được chia thành 2 nhóm: sinh vật tự dưỡng (thực vật) và sinh vật dị dưỡng (động vật và con người).</a:t>
            </a:r>
            <a:endParaRPr lang="en-US" sz="1600">
              <a:latin typeface="+mj-lt"/>
            </a:endParaRPr>
          </a:p>
        </p:txBody>
      </p:sp>
      <p:pic>
        <p:nvPicPr>
          <p:cNvPr id="7" name="Picture 19"/>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5400000" flipH="1">
            <a:off x="5144518" y="328493"/>
            <a:ext cx="938602" cy="800371"/>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anim calcmode="lin" valueType="num">
                                      <p:cBhvr>
                                        <p:cTn id="1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1000"/>
                                        <p:tgtEl>
                                          <p:spTgt spid="5">
                                            <p:txEl>
                                              <p:pRg st="2" end="2"/>
                                            </p:txEl>
                                          </p:spTgt>
                                        </p:tgtEl>
                                      </p:cBhvr>
                                    </p:animEffect>
                                    <p:anim calcmode="lin" valueType="num">
                                      <p:cBhvr>
                                        <p:cTn id="20"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animEffect transition="in" filter="fade">
                                      <p:cBhvr>
                                        <p:cTn id="26" dur="1000"/>
                                        <p:tgtEl>
                                          <p:spTgt spid="5">
                                            <p:txEl>
                                              <p:pRg st="3" end="3"/>
                                            </p:txEl>
                                          </p:spTgt>
                                        </p:tgtEl>
                                      </p:cBhvr>
                                    </p:animEffect>
                                    <p:anim calcmode="lin" valueType="num">
                                      <p:cBhvr>
                                        <p:cTn id="27"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5">
                                            <p:txEl>
                                              <p:pRg st="4" end="4"/>
                                            </p:txEl>
                                          </p:spTgt>
                                        </p:tgtEl>
                                        <p:attrNameLst>
                                          <p:attrName>style.visibility</p:attrName>
                                        </p:attrNameLst>
                                      </p:cBhvr>
                                      <p:to>
                                        <p:strVal val="visible"/>
                                      </p:to>
                                    </p:set>
                                    <p:animEffect transition="in" filter="fade">
                                      <p:cBhvr>
                                        <p:cTn id="33" dur="1000"/>
                                        <p:tgtEl>
                                          <p:spTgt spid="5">
                                            <p:txEl>
                                              <p:pRg st="4" end="4"/>
                                            </p:txEl>
                                          </p:spTgt>
                                        </p:tgtEl>
                                      </p:cBhvr>
                                    </p:animEffect>
                                    <p:anim calcmode="lin" valueType="num">
                                      <p:cBhvr>
                                        <p:cTn id="34"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6" name="TextBox 5"/>
          <p:cNvSpPr txBox="1"/>
          <p:nvPr/>
        </p:nvSpPr>
        <p:spPr>
          <a:xfrm>
            <a:off x="635732" y="763013"/>
            <a:ext cx="4241067" cy="3214213"/>
          </a:xfrm>
          <a:prstGeom prst="rect">
            <a:avLst/>
          </a:prstGeom>
          <a:noFill/>
        </p:spPr>
        <p:txBody>
          <a:bodyPr wrap="square" rtlCol="0">
            <a:spAutoFit/>
          </a:bodyPr>
          <a:lstStyle/>
          <a:p>
            <a:pPr marL="3175" marR="0" algn="just">
              <a:lnSpc>
                <a:spcPct val="150000"/>
              </a:lnSpc>
              <a:spcBef>
                <a:spcPts val="300"/>
              </a:spcBef>
              <a:spcAft>
                <a:spcPts val="300"/>
              </a:spcAft>
            </a:pPr>
            <a:r>
              <a:rPr lang="en-US" sz="1800" b="1">
                <a:solidFill>
                  <a:srgbClr val="000000"/>
                </a:solidFill>
                <a:effectLst/>
                <a:latin typeface="+mj-lt"/>
                <a:ea typeface="Times New Roman" panose="02020603050405020304" pitchFamily="18" charset="0"/>
              </a:rPr>
              <a:t>2. Chuyển hoá năng lượng</a:t>
            </a:r>
            <a:endParaRPr lang="en-US" sz="1800">
              <a:effectLst/>
              <a:latin typeface="+mj-lt"/>
              <a:ea typeface="Calibri" panose="020F0502020204030204" pitchFamily="34" charset="0"/>
            </a:endParaRPr>
          </a:p>
          <a:p>
            <a:pPr marL="288925" marR="0" indent="-285750" algn="just">
              <a:lnSpc>
                <a:spcPct val="150000"/>
              </a:lnSpc>
              <a:spcBef>
                <a:spcPts val="0"/>
              </a:spcBef>
              <a:spcAft>
                <a:spcPts val="1000"/>
              </a:spcAft>
              <a:buFont typeface="Wingdings" panose="05000000000000000000" pitchFamily="2" charset="2"/>
              <a:buChar char="q"/>
            </a:pPr>
            <a:r>
              <a:rPr lang="en-US" sz="1600">
                <a:effectLst/>
                <a:latin typeface="+mj-lt"/>
                <a:ea typeface="Times New Roman" panose="02020603050405020304" pitchFamily="18" charset="0"/>
              </a:rPr>
              <a:t>Là sự biến đổi năng lượng từ dạng này sang dạng khác. Ví dụ: chuyển hoá năng lượng ánh sáng thành năng lượng hoá học trong quang hợp ở thực vật. </a:t>
            </a:r>
            <a:endParaRPr lang="en-US" sz="1600">
              <a:effectLst/>
              <a:latin typeface="+mj-lt"/>
              <a:ea typeface="Times New Roman" panose="02020603050405020304" pitchFamily="18" charset="0"/>
            </a:endParaRPr>
          </a:p>
          <a:p>
            <a:pPr marL="288925" marR="0" indent="-285750" algn="just">
              <a:lnSpc>
                <a:spcPct val="150000"/>
              </a:lnSpc>
              <a:spcBef>
                <a:spcPts val="0"/>
              </a:spcBef>
              <a:spcAft>
                <a:spcPts val="1000"/>
              </a:spcAft>
              <a:buFont typeface="Wingdings" panose="05000000000000000000" pitchFamily="2" charset="2"/>
              <a:buChar char="q"/>
            </a:pPr>
            <a:r>
              <a:rPr lang="en-US" sz="1600">
                <a:effectLst/>
                <a:latin typeface="+mj-lt"/>
                <a:ea typeface="Times New Roman" panose="02020603050405020304" pitchFamily="18" charset="0"/>
              </a:rPr>
              <a:t>Trong tế bào và cơ thể sinh vật, năng lượng được dự trữ trong các liên kết hoá học của các chất hữu cơ.</a:t>
            </a:r>
            <a:endParaRPr lang="en-US" sz="1600">
              <a:effectLst/>
              <a:latin typeface="+mj-lt"/>
              <a:ea typeface="Times New Roman" panose="02020603050405020304" pitchFamily="18" charset="0"/>
            </a:endParaRPr>
          </a:p>
        </p:txBody>
      </p:sp>
      <p:pic>
        <p:nvPicPr>
          <p:cNvPr id="4" name="Picture 3"/>
          <p:cNvPicPr>
            <a:picLocks noChangeAspect="1"/>
          </p:cNvPicPr>
          <p:nvPr/>
        </p:nvPicPr>
        <p:blipFill>
          <a:blip r:embed="rId1"/>
          <a:stretch>
            <a:fillRect/>
          </a:stretch>
        </p:blipFill>
        <p:spPr>
          <a:xfrm>
            <a:off x="4942666" y="1120258"/>
            <a:ext cx="3697973" cy="307436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randombar(horizont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heel(1)">
                                      <p:cBhvr>
                                        <p:cTn id="22"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rao đổi nước ở tv">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588711" y="432390"/>
            <a:ext cx="7966578" cy="4401879"/>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66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te Alpacas Social Media Planner by Slidesgo">
  <a:themeElements>
    <a:clrScheme name="Simple Light">
      <a:dk1>
        <a:srgbClr val="352F5D"/>
      </a:dk1>
      <a:lt1>
        <a:srgbClr val="BBC6F6"/>
      </a:lt1>
      <a:dk2>
        <a:srgbClr val="F68C77"/>
      </a:dk2>
      <a:lt2>
        <a:srgbClr val="FAF2ED"/>
      </a:lt2>
      <a:accent1>
        <a:srgbClr val="FFFFFF"/>
      </a:accent1>
      <a:accent2>
        <a:srgbClr val="FFFFFF"/>
      </a:accent2>
      <a:accent3>
        <a:srgbClr val="FFFFFF"/>
      </a:accent3>
      <a:accent4>
        <a:srgbClr val="FFFFFF"/>
      </a:accent4>
      <a:accent5>
        <a:srgbClr val="FFFFFF"/>
      </a:accent5>
      <a:accent6>
        <a:srgbClr val="FFFFFF"/>
      </a:accent6>
      <a:hlink>
        <a:srgbClr val="352F5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4794</Words>
  <Application>WPS Presentation</Application>
  <PresentationFormat>On-screen Show (16:9)</PresentationFormat>
  <Paragraphs>124</Paragraphs>
  <Slides>23</Slides>
  <Notes>20</Notes>
  <HiddenSlides>0</HiddenSlides>
  <MMClips>2</MMClips>
  <ScaleCrop>false</ScaleCrop>
  <HeadingPairs>
    <vt:vector size="6" baseType="variant">
      <vt:variant>
        <vt:lpstr>已用的字体</vt:lpstr>
      </vt:variant>
      <vt:variant>
        <vt:i4>19</vt:i4>
      </vt:variant>
      <vt:variant>
        <vt:lpstr>主题</vt:lpstr>
      </vt:variant>
      <vt:variant>
        <vt:i4>2</vt:i4>
      </vt:variant>
      <vt:variant>
        <vt:lpstr>幻灯片标题</vt:lpstr>
      </vt:variant>
      <vt:variant>
        <vt:i4>23</vt:i4>
      </vt:variant>
    </vt:vector>
  </HeadingPairs>
  <TitlesOfParts>
    <vt:vector size="44" baseType="lpstr">
      <vt:lpstr>Arial</vt:lpstr>
      <vt:lpstr>SimSun</vt:lpstr>
      <vt:lpstr>Wingdings</vt:lpstr>
      <vt:lpstr>Arial</vt:lpstr>
      <vt:lpstr>Fira Sans Extra Condensed SemiBold</vt:lpstr>
      <vt:lpstr>Roboto</vt:lpstr>
      <vt:lpstr>Fira Sans Extra Condensed Medium</vt:lpstr>
      <vt:lpstr>Luckiest Guy</vt:lpstr>
      <vt:lpstr>Barlow</vt:lpstr>
      <vt:lpstr>Bebas Neue</vt:lpstr>
      <vt:lpstr>PT Sans</vt:lpstr>
      <vt:lpstr>Times New Roman</vt:lpstr>
      <vt:lpstr>Calibri</vt:lpstr>
      <vt:lpstr>Microsoft YaHei</vt:lpstr>
      <vt:lpstr>Arial Unicode MS</vt:lpstr>
      <vt:lpstr>Public Sans Heavy</vt:lpstr>
      <vt:lpstr>Courant</vt:lpstr>
      <vt:lpstr>#9Slide03 HelvetIns</vt:lpstr>
      <vt:lpstr>Segoe Print</vt:lpstr>
      <vt:lpstr>Simple Light</vt:lpstr>
      <vt:lpstr>Cute Alpacas Social Media Planner by Slidesgo</vt:lpstr>
      <vt:lpstr>CHÀO MỪNG CÁC EM  ĐẾN VỚI BÀI HỌC HÔM NAY</vt:lpstr>
      <vt:lpstr>PowerPoint 演示文稿</vt:lpstr>
      <vt:lpstr>PowerPoint 演示文稿</vt:lpstr>
      <vt:lpstr>NỘI DUNG BÀI HỌC</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HƯỚNG DẪN VỀ NHÀ</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BÀI HỌC HÔM NAY  GV: Trần Thị Thúy </dc:title>
  <dc:creator>tailieugiaovien.edu.vn</dc:creator>
  <cp:lastModifiedBy>HP</cp:lastModifiedBy>
  <cp:revision>1</cp:revision>
  <dcterms:created xsi:type="dcterms:W3CDTF">2024-11-19T02:32:51Z</dcterms:created>
  <dcterms:modified xsi:type="dcterms:W3CDTF">2024-11-19T02:32:52Z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A191B8D093B34C868F7A8B0F964FECD6_12</vt:lpwstr>
  </property>
  <property fmtid="{D5CDD505-2E9C-101B-9397-08002B2CF9AE}" pid="3" name="KSOProductBuildVer">
    <vt:lpwstr>1033-12.2.0.18638</vt:lpwstr>
  </property>
</Properties>
</file>