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xml" ContentType="application/vnd.openxmlformats-officedocument.presentationml.tags+xml"/>
  <Override PartName="/ppt/media/audio2.wav" ContentType="audio/wav"/>
  <Override PartName="/ppt/tags/tag2.xml" ContentType="application/vnd.openxmlformats-officedocument.presentationml.tags+xml"/>
  <Override PartName="/ppt/notesSlides/notesSlide24.xml" ContentType="application/vnd.openxmlformats-officedocument.presentationml.notesSlide+xml"/>
  <Override PartName="/ppt/media/audio3.wav" ContentType="audio/wav"/>
  <Override PartName="/ppt/tags/tag3.xml" ContentType="application/vnd.openxmlformats-officedocument.presentationml.tags+xml"/>
  <Override PartName="/ppt/notesSlides/notesSlide25.xml" ContentType="application/vnd.openxmlformats-officedocument.presentationml.notesSlide+xml"/>
  <Override PartName="/ppt/tags/tag4.xml" ContentType="application/vnd.openxmlformats-officedocument.presentationml.tags+xml"/>
  <Override PartName="/ppt/notesSlides/notesSlide26.xml" ContentType="application/vnd.openxmlformats-officedocument.presentationml.notesSlide+xml"/>
  <Override PartName="/ppt/tags/tag5.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6.xml" ContentType="application/vnd.openxmlformats-officedocument.presentationml.tags+xml"/>
  <Override PartName="/ppt/media/audio6.wav" ContentType="audio/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0" r:id="rId1"/>
  </p:sldMasterIdLst>
  <p:notesMasterIdLst>
    <p:notesMasterId r:id="rId46"/>
  </p:notesMasterIdLst>
  <p:sldIdLst>
    <p:sldId id="400" r:id="rId2"/>
    <p:sldId id="401" r:id="rId3"/>
    <p:sldId id="257" r:id="rId4"/>
    <p:sldId id="261" r:id="rId5"/>
    <p:sldId id="260" r:id="rId6"/>
    <p:sldId id="266" r:id="rId7"/>
    <p:sldId id="265" r:id="rId8"/>
    <p:sldId id="294" r:id="rId9"/>
    <p:sldId id="264" r:id="rId10"/>
    <p:sldId id="272" r:id="rId11"/>
    <p:sldId id="295" r:id="rId12"/>
    <p:sldId id="283" r:id="rId13"/>
    <p:sldId id="268" r:id="rId14"/>
    <p:sldId id="262" r:id="rId15"/>
    <p:sldId id="273" r:id="rId16"/>
    <p:sldId id="267" r:id="rId17"/>
    <p:sldId id="271" r:id="rId18"/>
    <p:sldId id="296" r:id="rId19"/>
    <p:sldId id="298" r:id="rId20"/>
    <p:sldId id="299" r:id="rId21"/>
    <p:sldId id="282" r:id="rId22"/>
    <p:sldId id="301" r:id="rId23"/>
    <p:sldId id="302" r:id="rId24"/>
    <p:sldId id="303" r:id="rId25"/>
    <p:sldId id="413" r:id="rId26"/>
    <p:sldId id="256" r:id="rId27"/>
    <p:sldId id="3763" r:id="rId28"/>
    <p:sldId id="3281" r:id="rId29"/>
    <p:sldId id="3766" r:id="rId30"/>
    <p:sldId id="3767" r:id="rId31"/>
    <p:sldId id="3768" r:id="rId32"/>
    <p:sldId id="3769" r:id="rId33"/>
    <p:sldId id="278" r:id="rId34"/>
    <p:sldId id="286" r:id="rId35"/>
    <p:sldId id="309" r:id="rId36"/>
    <p:sldId id="310" r:id="rId37"/>
    <p:sldId id="311" r:id="rId38"/>
    <p:sldId id="288" r:id="rId39"/>
    <p:sldId id="312" r:id="rId40"/>
    <p:sldId id="313" r:id="rId41"/>
    <p:sldId id="314" r:id="rId42"/>
    <p:sldId id="287" r:id="rId43"/>
    <p:sldId id="3770" r:id="rId44"/>
    <p:sldId id="3771" r:id="rId45"/>
  </p:sldIdLst>
  <p:sldSz cx="9144000" cy="5143500" type="screen16x9"/>
  <p:notesSz cx="6858000" cy="9144000"/>
  <p:embeddedFontLst>
    <p:embeddedFont>
      <p:font typeface="Bebas Neue" panose="020B0604020202020204" charset="0"/>
      <p:regular r:id="rId47"/>
    </p:embeddedFont>
    <p:embeddedFont>
      <p:font typeface="Calibri" panose="020F0502020204030204" pitchFamily="34" charset="0"/>
      <p:regular r:id="rId48"/>
      <p:bold r:id="rId49"/>
      <p:italic r:id="rId50"/>
      <p:boldItalic r:id="rId51"/>
    </p:embeddedFont>
    <p:embeddedFont>
      <p:font typeface="Calibri Light" panose="020F0302020204030204" pitchFamily="34" charset="0"/>
      <p:regular r:id="rId52"/>
      <p:italic r:id="rId53"/>
    </p:embeddedFont>
    <p:embeddedFont>
      <p:font typeface="Nunito Light" pitchFamily="2" charset="0"/>
      <p:regular r:id="rId54"/>
    </p:embeddedFont>
    <p:embeddedFont>
      <p:font typeface="PT Sans" panose="020B0503020203020204" pitchFamily="34" charset="0"/>
      <p:regular r:id="rId5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333300"/>
    <a:srgbClr val="FFFFCC"/>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5079A5B-08E7-4611-A078-24F280F025CB}">
  <a:tblStyle styleId="{55079A5B-08E7-4611-A078-24F280F025C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7E92795-626B-41BD-9D20-8C7C3BEE05B0}"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5" d="100"/>
          <a:sy n="85" d="100"/>
        </p:scale>
        <p:origin x="94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7.fntdata"/><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6.fntdata"/></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B904E96-0370-4744-B2EE-0338F67C84B5}" type="doc">
      <dgm:prSet loTypeId="urn:microsoft.com/office/officeart/2005/8/layout/orgChart1" loCatId="hierarchy" qsTypeId="urn:microsoft.com/office/officeart/2005/8/quickstyle/simple1" qsCatId="simple" csTypeId="urn:microsoft.com/office/officeart/2005/8/colors/accent0_1" csCatId="mainScheme" phldr="1"/>
      <dgm:spPr/>
      <dgm:t>
        <a:bodyPr/>
        <a:lstStyle/>
        <a:p>
          <a:endParaRPr lang="en-US"/>
        </a:p>
      </dgm:t>
    </dgm:pt>
    <dgm:pt modelId="{F2A0842F-E4A3-4050-B0C8-3EDC7CEBC3A2}">
      <dgm:prSet phldrT="[Text]" custT="1"/>
      <dgm:spPr>
        <a:solidFill>
          <a:srgbClr val="FFFF00"/>
        </a:solidFill>
      </dgm:spPr>
      <dgm:t>
        <a:bodyPr/>
        <a:lstStyle/>
        <a:p>
          <a:pPr>
            <a:lnSpc>
              <a:spcPct val="150000"/>
            </a:lnSpc>
          </a:pPr>
          <a:r>
            <a:rPr lang="en-US" sz="2400" b="1" i="0">
              <a:solidFill>
                <a:srgbClr val="333300"/>
              </a:solidFill>
              <a:latin typeface="Arial" panose="020B0604020202020204" pitchFamily="34" charset="0"/>
              <a:cs typeface="Arial" panose="020B0604020202020204" pitchFamily="34" charset="0"/>
            </a:rPr>
            <a:t>Các hình thức bạo lực gia đình</a:t>
          </a:r>
        </a:p>
      </dgm:t>
    </dgm:pt>
    <dgm:pt modelId="{CCD9F332-2194-48B1-9856-53EE525C2601}" type="parTrans" cxnId="{F4963738-F3DC-4CD2-B1A1-C1A8982B2E2E}">
      <dgm:prSet/>
      <dgm:spPr/>
      <dgm:t>
        <a:bodyPr/>
        <a:lstStyle/>
        <a:p>
          <a:pPr>
            <a:lnSpc>
              <a:spcPct val="150000"/>
            </a:lnSpc>
          </a:pPr>
          <a:endParaRPr lang="en-US" sz="1450">
            <a:latin typeface="Arial" panose="020B0604020202020204" pitchFamily="34" charset="0"/>
            <a:cs typeface="Arial" panose="020B0604020202020204" pitchFamily="34" charset="0"/>
          </a:endParaRPr>
        </a:p>
      </dgm:t>
    </dgm:pt>
    <dgm:pt modelId="{AB83AA60-88F9-4624-ADE9-CB37CD3B92BE}" type="sibTrans" cxnId="{F4963738-F3DC-4CD2-B1A1-C1A8982B2E2E}">
      <dgm:prSet/>
      <dgm:spPr/>
      <dgm:t>
        <a:bodyPr/>
        <a:lstStyle/>
        <a:p>
          <a:pPr>
            <a:lnSpc>
              <a:spcPct val="150000"/>
            </a:lnSpc>
          </a:pPr>
          <a:endParaRPr lang="en-US" sz="1450">
            <a:latin typeface="Arial" panose="020B0604020202020204" pitchFamily="34" charset="0"/>
            <a:cs typeface="Arial" panose="020B0604020202020204" pitchFamily="34" charset="0"/>
          </a:endParaRPr>
        </a:p>
      </dgm:t>
    </dgm:pt>
    <dgm:pt modelId="{DA2755F1-3EA8-4FC4-ACCC-096C3429D1C8}">
      <dgm:prSet phldrT="[Text]" custT="1"/>
      <dgm:spPr>
        <a:solidFill>
          <a:srgbClr val="FFFF00"/>
        </a:solidFill>
      </dgm:spPr>
      <dgm:t>
        <a:bodyPr lIns="45720" tIns="0" rIns="45720" bIns="0"/>
        <a:lstStyle/>
        <a:p>
          <a:pPr>
            <a:lnSpc>
              <a:spcPct val="150000"/>
            </a:lnSpc>
          </a:pPr>
          <a:r>
            <a:rPr lang="en-US" sz="1450" b="1" i="0">
              <a:solidFill>
                <a:srgbClr val="333300"/>
              </a:solidFill>
              <a:latin typeface="Arial" panose="020B0604020202020204" pitchFamily="34" charset="0"/>
              <a:cs typeface="Arial" panose="020B0604020202020204" pitchFamily="34" charset="0"/>
            </a:rPr>
            <a:t>Bạo lực về thể chất</a:t>
          </a:r>
          <a:r>
            <a:rPr lang="en-US" sz="1450" i="1">
              <a:solidFill>
                <a:srgbClr val="333300"/>
              </a:solidFill>
              <a:latin typeface="Arial" panose="020B0604020202020204" pitchFamily="34" charset="0"/>
              <a:cs typeface="Arial" panose="020B0604020202020204" pitchFamily="34" charset="0"/>
            </a:rPr>
            <a:t>:</a:t>
          </a:r>
          <a:r>
            <a:rPr lang="en-US" sz="1450">
              <a:solidFill>
                <a:srgbClr val="333300"/>
              </a:solidFill>
              <a:latin typeface="Arial" panose="020B0604020202020204" pitchFamily="34" charset="0"/>
              <a:cs typeface="Arial" panose="020B0604020202020204" pitchFamily="34" charset="0"/>
            </a:rPr>
            <a:t> là hành vi ngược đãi, đánh đập làm tổn thương sức khỏe, tính mạng của thành viên gia đình.</a:t>
          </a:r>
        </a:p>
      </dgm:t>
    </dgm:pt>
    <dgm:pt modelId="{7657B613-C02E-4ABA-A725-659196EA36EC}" type="parTrans" cxnId="{F8191B18-79BD-4E55-8AB9-0F2B83EC221E}">
      <dgm:prSet/>
      <dgm:spPr/>
      <dgm:t>
        <a:bodyPr/>
        <a:lstStyle/>
        <a:p>
          <a:pPr>
            <a:lnSpc>
              <a:spcPct val="150000"/>
            </a:lnSpc>
          </a:pPr>
          <a:endParaRPr lang="en-US" sz="1450">
            <a:latin typeface="Arial" panose="020B0604020202020204" pitchFamily="34" charset="0"/>
            <a:cs typeface="Arial" panose="020B0604020202020204" pitchFamily="34" charset="0"/>
          </a:endParaRPr>
        </a:p>
      </dgm:t>
    </dgm:pt>
    <dgm:pt modelId="{7633D1A7-A317-425C-B64A-960CD28EFC08}" type="sibTrans" cxnId="{F8191B18-79BD-4E55-8AB9-0F2B83EC221E}">
      <dgm:prSet/>
      <dgm:spPr/>
      <dgm:t>
        <a:bodyPr/>
        <a:lstStyle/>
        <a:p>
          <a:pPr>
            <a:lnSpc>
              <a:spcPct val="150000"/>
            </a:lnSpc>
          </a:pPr>
          <a:endParaRPr lang="en-US" sz="1450">
            <a:latin typeface="Arial" panose="020B0604020202020204" pitchFamily="34" charset="0"/>
            <a:cs typeface="Arial" panose="020B0604020202020204" pitchFamily="34" charset="0"/>
          </a:endParaRPr>
        </a:p>
      </dgm:t>
    </dgm:pt>
    <dgm:pt modelId="{673AD65C-D61A-4BF5-B86B-5C8D941EC650}">
      <dgm:prSet phldrT="[Text]" custT="1"/>
      <dgm:spPr>
        <a:solidFill>
          <a:srgbClr val="FFFF00"/>
        </a:solidFill>
      </dgm:spPr>
      <dgm:t>
        <a:bodyPr lIns="45720" rIns="45720"/>
        <a:lstStyle/>
        <a:p>
          <a:pPr>
            <a:lnSpc>
              <a:spcPct val="150000"/>
            </a:lnSpc>
          </a:pPr>
          <a:r>
            <a:rPr lang="en-US" sz="1450" b="1" i="0" dirty="0" err="1">
              <a:solidFill>
                <a:srgbClr val="333300"/>
              </a:solidFill>
              <a:latin typeface="Arial" panose="020B0604020202020204" pitchFamily="34" charset="0"/>
              <a:cs typeface="Arial" panose="020B0604020202020204" pitchFamily="34" charset="0"/>
            </a:rPr>
            <a:t>Bạo</a:t>
          </a:r>
          <a:r>
            <a:rPr lang="en-US" sz="1450" b="1" i="0" dirty="0">
              <a:solidFill>
                <a:srgbClr val="333300"/>
              </a:solidFill>
              <a:latin typeface="Arial" panose="020B0604020202020204" pitchFamily="34" charset="0"/>
              <a:cs typeface="Arial" panose="020B0604020202020204" pitchFamily="34" charset="0"/>
            </a:rPr>
            <a:t> </a:t>
          </a:r>
          <a:r>
            <a:rPr lang="en-US" sz="1450" b="1" i="0" dirty="0" err="1">
              <a:solidFill>
                <a:srgbClr val="333300"/>
              </a:solidFill>
              <a:latin typeface="Arial" panose="020B0604020202020204" pitchFamily="34" charset="0"/>
              <a:cs typeface="Arial" panose="020B0604020202020204" pitchFamily="34" charset="0"/>
            </a:rPr>
            <a:t>lực</a:t>
          </a:r>
          <a:r>
            <a:rPr lang="en-US" sz="1450" b="1" i="0" dirty="0">
              <a:solidFill>
                <a:srgbClr val="333300"/>
              </a:solidFill>
              <a:latin typeface="Arial" panose="020B0604020202020204" pitchFamily="34" charset="0"/>
              <a:cs typeface="Arial" panose="020B0604020202020204" pitchFamily="34" charset="0"/>
            </a:rPr>
            <a:t> </a:t>
          </a:r>
          <a:r>
            <a:rPr lang="en-US" sz="1450" b="1" i="0" dirty="0" err="1">
              <a:solidFill>
                <a:srgbClr val="333300"/>
              </a:solidFill>
              <a:latin typeface="Arial" panose="020B0604020202020204" pitchFamily="34" charset="0"/>
              <a:cs typeface="Arial" panose="020B0604020202020204" pitchFamily="34" charset="0"/>
            </a:rPr>
            <a:t>về</a:t>
          </a:r>
          <a:r>
            <a:rPr lang="en-US" sz="1450" b="1" i="0" dirty="0">
              <a:solidFill>
                <a:srgbClr val="333300"/>
              </a:solidFill>
              <a:latin typeface="Arial" panose="020B0604020202020204" pitchFamily="34" charset="0"/>
              <a:cs typeface="Arial" panose="020B0604020202020204" pitchFamily="34" charset="0"/>
            </a:rPr>
            <a:t> </a:t>
          </a:r>
          <a:r>
            <a:rPr lang="en-US" sz="1450" b="1" i="0" dirty="0" err="1">
              <a:solidFill>
                <a:srgbClr val="333300"/>
              </a:solidFill>
              <a:latin typeface="Arial" panose="020B0604020202020204" pitchFamily="34" charset="0"/>
              <a:cs typeface="Arial" panose="020B0604020202020204" pitchFamily="34" charset="0"/>
            </a:rPr>
            <a:t>tinh</a:t>
          </a:r>
          <a:r>
            <a:rPr lang="en-US" sz="1450" b="1" i="0" dirty="0">
              <a:solidFill>
                <a:srgbClr val="333300"/>
              </a:solidFill>
              <a:latin typeface="Arial" panose="020B0604020202020204" pitchFamily="34" charset="0"/>
              <a:cs typeface="Arial" panose="020B0604020202020204" pitchFamily="34" charset="0"/>
            </a:rPr>
            <a:t> </a:t>
          </a:r>
          <a:r>
            <a:rPr lang="en-US" sz="1450" b="1" i="0" dirty="0" err="1">
              <a:solidFill>
                <a:srgbClr val="333300"/>
              </a:solidFill>
              <a:latin typeface="Arial" panose="020B0604020202020204" pitchFamily="34" charset="0"/>
              <a:cs typeface="Arial" panose="020B0604020202020204" pitchFamily="34" charset="0"/>
            </a:rPr>
            <a:t>thần</a:t>
          </a:r>
          <a:r>
            <a:rPr lang="en-US" sz="1450" i="1" dirty="0">
              <a:solidFill>
                <a:srgbClr val="333300"/>
              </a:solidFill>
              <a:latin typeface="Arial" panose="020B0604020202020204" pitchFamily="34" charset="0"/>
              <a:cs typeface="Arial" panose="020B0604020202020204" pitchFamily="34" charset="0"/>
            </a:rPr>
            <a:t>:</a:t>
          </a:r>
          <a:r>
            <a:rPr lang="en-US" sz="1450" dirty="0">
              <a:solidFill>
                <a:srgbClr val="333300"/>
              </a:solidFill>
              <a:latin typeface="Arial" panose="020B0604020202020204" pitchFamily="34" charset="0"/>
              <a:cs typeface="Arial" panose="020B0604020202020204" pitchFamily="34" charset="0"/>
            </a:rPr>
            <a:t> </a:t>
          </a:r>
          <a:r>
            <a:rPr lang="en-US" sz="1450" dirty="0" err="1">
              <a:solidFill>
                <a:srgbClr val="333300"/>
              </a:solidFill>
              <a:latin typeface="Arial" panose="020B0604020202020204" pitchFamily="34" charset="0"/>
              <a:cs typeface="Arial" panose="020B0604020202020204" pitchFamily="34" charset="0"/>
            </a:rPr>
            <a:t>là</a:t>
          </a:r>
          <a:r>
            <a:rPr lang="en-US" sz="1450" dirty="0">
              <a:solidFill>
                <a:srgbClr val="333300"/>
              </a:solidFill>
              <a:latin typeface="Arial" panose="020B0604020202020204" pitchFamily="34" charset="0"/>
              <a:cs typeface="Arial" panose="020B0604020202020204" pitchFamily="34" charset="0"/>
            </a:rPr>
            <a:t> </a:t>
          </a:r>
          <a:r>
            <a:rPr lang="en-US" sz="1450" dirty="0" err="1">
              <a:solidFill>
                <a:srgbClr val="333300"/>
              </a:solidFill>
              <a:latin typeface="Arial" panose="020B0604020202020204" pitchFamily="34" charset="0"/>
              <a:cs typeface="Arial" panose="020B0604020202020204" pitchFamily="34" charset="0"/>
            </a:rPr>
            <a:t>những</a:t>
          </a:r>
          <a:r>
            <a:rPr lang="en-US" sz="1450" dirty="0">
              <a:solidFill>
                <a:srgbClr val="333300"/>
              </a:solidFill>
              <a:latin typeface="Arial" panose="020B0604020202020204" pitchFamily="34" charset="0"/>
              <a:cs typeface="Arial" panose="020B0604020202020204" pitchFamily="34" charset="0"/>
            </a:rPr>
            <a:t> </a:t>
          </a:r>
          <a:r>
            <a:rPr lang="en-US" sz="1450" dirty="0" err="1">
              <a:solidFill>
                <a:srgbClr val="333300"/>
              </a:solidFill>
              <a:latin typeface="Arial" panose="020B0604020202020204" pitchFamily="34" charset="0"/>
              <a:cs typeface="Arial" panose="020B0604020202020204" pitchFamily="34" charset="0"/>
            </a:rPr>
            <a:t>lời</a:t>
          </a:r>
          <a:r>
            <a:rPr lang="en-US" sz="1450" dirty="0">
              <a:solidFill>
                <a:srgbClr val="333300"/>
              </a:solidFill>
              <a:latin typeface="Arial" panose="020B0604020202020204" pitchFamily="34" charset="0"/>
              <a:cs typeface="Arial" panose="020B0604020202020204" pitchFamily="34" charset="0"/>
            </a:rPr>
            <a:t> </a:t>
          </a:r>
          <a:r>
            <a:rPr lang="en-US" sz="1450" dirty="0" err="1">
              <a:solidFill>
                <a:srgbClr val="333300"/>
              </a:solidFill>
              <a:latin typeface="Arial" panose="020B0604020202020204" pitchFamily="34" charset="0"/>
              <a:cs typeface="Arial" panose="020B0604020202020204" pitchFamily="34" charset="0"/>
            </a:rPr>
            <a:t>nói</a:t>
          </a:r>
          <a:r>
            <a:rPr lang="en-US" sz="1450" dirty="0">
              <a:solidFill>
                <a:srgbClr val="333300"/>
              </a:solidFill>
              <a:latin typeface="Arial" panose="020B0604020202020204" pitchFamily="34" charset="0"/>
              <a:cs typeface="Arial" panose="020B0604020202020204" pitchFamily="34" charset="0"/>
            </a:rPr>
            <a:t>, </a:t>
          </a:r>
          <a:r>
            <a:rPr lang="en-US" sz="1450" dirty="0" err="1">
              <a:solidFill>
                <a:srgbClr val="333300"/>
              </a:solidFill>
              <a:latin typeface="Arial" panose="020B0604020202020204" pitchFamily="34" charset="0"/>
              <a:cs typeface="Arial" panose="020B0604020202020204" pitchFamily="34" charset="0"/>
            </a:rPr>
            <a:t>thái</a:t>
          </a:r>
          <a:r>
            <a:rPr lang="en-US" sz="1450" dirty="0">
              <a:solidFill>
                <a:srgbClr val="333300"/>
              </a:solidFill>
              <a:latin typeface="Arial" panose="020B0604020202020204" pitchFamily="34" charset="0"/>
              <a:cs typeface="Arial" panose="020B0604020202020204" pitchFamily="34" charset="0"/>
            </a:rPr>
            <a:t> </a:t>
          </a:r>
          <a:r>
            <a:rPr lang="en-US" sz="1450" dirty="0" err="1">
              <a:solidFill>
                <a:srgbClr val="333300"/>
              </a:solidFill>
              <a:latin typeface="Arial" panose="020B0604020202020204" pitchFamily="34" charset="0"/>
              <a:cs typeface="Arial" panose="020B0604020202020204" pitchFamily="34" charset="0"/>
            </a:rPr>
            <a:t>độ</a:t>
          </a:r>
          <a:r>
            <a:rPr lang="en-US" sz="1450" dirty="0">
              <a:solidFill>
                <a:srgbClr val="333300"/>
              </a:solidFill>
              <a:latin typeface="Arial" panose="020B0604020202020204" pitchFamily="34" charset="0"/>
              <a:cs typeface="Arial" panose="020B0604020202020204" pitchFamily="34" charset="0"/>
            </a:rPr>
            <a:t>, </a:t>
          </a:r>
          <a:r>
            <a:rPr lang="en-US" sz="1450" dirty="0" err="1">
              <a:solidFill>
                <a:srgbClr val="333300"/>
              </a:solidFill>
              <a:latin typeface="Arial" panose="020B0604020202020204" pitchFamily="34" charset="0"/>
              <a:cs typeface="Arial" panose="020B0604020202020204" pitchFamily="34" charset="0"/>
            </a:rPr>
            <a:t>hành</a:t>
          </a:r>
          <a:r>
            <a:rPr lang="en-US" sz="1450" dirty="0">
              <a:solidFill>
                <a:srgbClr val="333300"/>
              </a:solidFill>
              <a:latin typeface="Arial" panose="020B0604020202020204" pitchFamily="34" charset="0"/>
              <a:cs typeface="Arial" panose="020B0604020202020204" pitchFamily="34" charset="0"/>
            </a:rPr>
            <a:t> vi </a:t>
          </a:r>
          <a:r>
            <a:rPr lang="en-US" sz="1450" dirty="0" err="1">
              <a:solidFill>
                <a:srgbClr val="333300"/>
              </a:solidFill>
              <a:latin typeface="Arial" panose="020B0604020202020204" pitchFamily="34" charset="0"/>
              <a:cs typeface="Arial" panose="020B0604020202020204" pitchFamily="34" charset="0"/>
            </a:rPr>
            <a:t>làm</a:t>
          </a:r>
          <a:r>
            <a:rPr lang="en-US" sz="1450" dirty="0">
              <a:solidFill>
                <a:srgbClr val="333300"/>
              </a:solidFill>
              <a:latin typeface="Arial" panose="020B0604020202020204" pitchFamily="34" charset="0"/>
              <a:cs typeface="Arial" panose="020B0604020202020204" pitchFamily="34" charset="0"/>
            </a:rPr>
            <a:t> </a:t>
          </a:r>
          <a:r>
            <a:rPr lang="en-US" sz="1450" dirty="0" err="1">
              <a:solidFill>
                <a:srgbClr val="333300"/>
              </a:solidFill>
              <a:latin typeface="Arial" panose="020B0604020202020204" pitchFamily="34" charset="0"/>
              <a:cs typeface="Arial" panose="020B0604020202020204" pitchFamily="34" charset="0"/>
            </a:rPr>
            <a:t>tổn</a:t>
          </a:r>
          <a:r>
            <a:rPr lang="en-US" sz="1450" dirty="0">
              <a:solidFill>
                <a:srgbClr val="333300"/>
              </a:solidFill>
              <a:latin typeface="Arial" panose="020B0604020202020204" pitchFamily="34" charset="0"/>
              <a:cs typeface="Arial" panose="020B0604020202020204" pitchFamily="34" charset="0"/>
            </a:rPr>
            <a:t> </a:t>
          </a:r>
          <a:r>
            <a:rPr lang="en-US" sz="1450" dirty="0" err="1">
              <a:solidFill>
                <a:srgbClr val="333300"/>
              </a:solidFill>
              <a:latin typeface="Arial" panose="020B0604020202020204" pitchFamily="34" charset="0"/>
              <a:cs typeface="Arial" panose="020B0604020202020204" pitchFamily="34" charset="0"/>
            </a:rPr>
            <a:t>thương</a:t>
          </a:r>
          <a:r>
            <a:rPr lang="en-US" sz="1450" dirty="0">
              <a:solidFill>
                <a:srgbClr val="333300"/>
              </a:solidFill>
              <a:latin typeface="Arial" panose="020B0604020202020204" pitchFamily="34" charset="0"/>
              <a:cs typeface="Arial" panose="020B0604020202020204" pitchFamily="34" charset="0"/>
            </a:rPr>
            <a:t> </a:t>
          </a:r>
          <a:r>
            <a:rPr lang="en-US" sz="1450" dirty="0" err="1">
              <a:solidFill>
                <a:srgbClr val="333300"/>
              </a:solidFill>
              <a:latin typeface="Arial" panose="020B0604020202020204" pitchFamily="34" charset="0"/>
              <a:cs typeface="Arial" panose="020B0604020202020204" pitchFamily="34" charset="0"/>
            </a:rPr>
            <a:t>tới</a:t>
          </a:r>
          <a:r>
            <a:rPr lang="en-US" sz="1450" dirty="0">
              <a:solidFill>
                <a:srgbClr val="333300"/>
              </a:solidFill>
              <a:latin typeface="Arial" panose="020B0604020202020204" pitchFamily="34" charset="0"/>
              <a:cs typeface="Arial" panose="020B0604020202020204" pitchFamily="34" charset="0"/>
            </a:rPr>
            <a:t> </a:t>
          </a:r>
          <a:r>
            <a:rPr lang="en-US" sz="1450" dirty="0" err="1">
              <a:solidFill>
                <a:srgbClr val="333300"/>
              </a:solidFill>
              <a:latin typeface="Arial" panose="020B0604020202020204" pitchFamily="34" charset="0"/>
              <a:cs typeface="Arial" panose="020B0604020202020204" pitchFamily="34" charset="0"/>
            </a:rPr>
            <a:t>danh</a:t>
          </a:r>
          <a:r>
            <a:rPr lang="en-US" sz="1450" dirty="0">
              <a:solidFill>
                <a:srgbClr val="333300"/>
              </a:solidFill>
              <a:latin typeface="Arial" panose="020B0604020202020204" pitchFamily="34" charset="0"/>
              <a:cs typeface="Arial" panose="020B0604020202020204" pitchFamily="34" charset="0"/>
            </a:rPr>
            <a:t> </a:t>
          </a:r>
          <a:r>
            <a:rPr lang="en-US" sz="1450" dirty="0" err="1">
              <a:solidFill>
                <a:srgbClr val="333300"/>
              </a:solidFill>
              <a:latin typeface="Arial" panose="020B0604020202020204" pitchFamily="34" charset="0"/>
              <a:cs typeface="Arial" panose="020B0604020202020204" pitchFamily="34" charset="0"/>
            </a:rPr>
            <a:t>dự</a:t>
          </a:r>
          <a:r>
            <a:rPr lang="en-US" sz="1450" dirty="0">
              <a:solidFill>
                <a:srgbClr val="333300"/>
              </a:solidFill>
              <a:latin typeface="Arial" panose="020B0604020202020204" pitchFamily="34" charset="0"/>
              <a:cs typeface="Arial" panose="020B0604020202020204" pitchFamily="34" charset="0"/>
            </a:rPr>
            <a:t>, </a:t>
          </a:r>
          <a:r>
            <a:rPr lang="en-US" sz="1450" dirty="0" err="1">
              <a:solidFill>
                <a:srgbClr val="333300"/>
              </a:solidFill>
              <a:latin typeface="Arial" panose="020B0604020202020204" pitchFamily="34" charset="0"/>
              <a:cs typeface="Arial" panose="020B0604020202020204" pitchFamily="34" charset="0"/>
            </a:rPr>
            <a:t>nhân</a:t>
          </a:r>
          <a:r>
            <a:rPr lang="en-US" sz="1450" dirty="0">
              <a:solidFill>
                <a:srgbClr val="333300"/>
              </a:solidFill>
              <a:latin typeface="Arial" panose="020B0604020202020204" pitchFamily="34" charset="0"/>
              <a:cs typeface="Arial" panose="020B0604020202020204" pitchFamily="34" charset="0"/>
            </a:rPr>
            <a:t> </a:t>
          </a:r>
          <a:r>
            <a:rPr lang="en-US" sz="1450" dirty="0" err="1">
              <a:solidFill>
                <a:srgbClr val="333300"/>
              </a:solidFill>
              <a:latin typeface="Arial" panose="020B0604020202020204" pitchFamily="34" charset="0"/>
              <a:cs typeface="Arial" panose="020B0604020202020204" pitchFamily="34" charset="0"/>
            </a:rPr>
            <a:t>phẩm</a:t>
          </a:r>
          <a:r>
            <a:rPr lang="en-US" sz="1450" dirty="0">
              <a:solidFill>
                <a:srgbClr val="333300"/>
              </a:solidFill>
              <a:latin typeface="Arial" panose="020B0604020202020204" pitchFamily="34" charset="0"/>
              <a:cs typeface="Arial" panose="020B0604020202020204" pitchFamily="34" charset="0"/>
            </a:rPr>
            <a:t>,...</a:t>
          </a:r>
        </a:p>
      </dgm:t>
    </dgm:pt>
    <dgm:pt modelId="{89C253A1-98A1-4FC1-8FAD-4964151E5DEC}" type="parTrans" cxnId="{4044369C-1582-4922-AD87-C0337131658C}">
      <dgm:prSet/>
      <dgm:spPr/>
      <dgm:t>
        <a:bodyPr/>
        <a:lstStyle/>
        <a:p>
          <a:pPr>
            <a:lnSpc>
              <a:spcPct val="150000"/>
            </a:lnSpc>
          </a:pPr>
          <a:endParaRPr lang="en-US" sz="1450">
            <a:latin typeface="Arial" panose="020B0604020202020204" pitchFamily="34" charset="0"/>
            <a:cs typeface="Arial" panose="020B0604020202020204" pitchFamily="34" charset="0"/>
          </a:endParaRPr>
        </a:p>
      </dgm:t>
    </dgm:pt>
    <dgm:pt modelId="{0E26C297-F987-424E-9B83-5D6C34BFE759}" type="sibTrans" cxnId="{4044369C-1582-4922-AD87-C0337131658C}">
      <dgm:prSet/>
      <dgm:spPr/>
      <dgm:t>
        <a:bodyPr/>
        <a:lstStyle/>
        <a:p>
          <a:pPr>
            <a:lnSpc>
              <a:spcPct val="150000"/>
            </a:lnSpc>
          </a:pPr>
          <a:endParaRPr lang="en-US" sz="1450">
            <a:latin typeface="Arial" panose="020B0604020202020204" pitchFamily="34" charset="0"/>
            <a:cs typeface="Arial" panose="020B0604020202020204" pitchFamily="34" charset="0"/>
          </a:endParaRPr>
        </a:p>
      </dgm:t>
    </dgm:pt>
    <dgm:pt modelId="{60C5589E-EA48-4299-890F-ADC33682562C}">
      <dgm:prSet phldrT="[Text]" custT="1"/>
      <dgm:spPr>
        <a:solidFill>
          <a:srgbClr val="FFFF00"/>
        </a:solidFill>
      </dgm:spPr>
      <dgm:t>
        <a:bodyPr lIns="45720" rIns="45720"/>
        <a:lstStyle/>
        <a:p>
          <a:pPr>
            <a:lnSpc>
              <a:spcPct val="150000"/>
            </a:lnSpc>
          </a:pPr>
          <a:r>
            <a:rPr lang="en-US" sz="1450" b="1" i="0">
              <a:solidFill>
                <a:srgbClr val="333300"/>
              </a:solidFill>
              <a:latin typeface="Arial" panose="020B0604020202020204" pitchFamily="34" charset="0"/>
              <a:cs typeface="Arial" panose="020B0604020202020204" pitchFamily="34" charset="0"/>
            </a:rPr>
            <a:t>Bạo lực về kinh tế</a:t>
          </a:r>
          <a:r>
            <a:rPr lang="en-US" sz="1450" i="1">
              <a:solidFill>
                <a:srgbClr val="333300"/>
              </a:solidFill>
              <a:latin typeface="Arial" panose="020B0604020202020204" pitchFamily="34" charset="0"/>
              <a:cs typeface="Arial" panose="020B0604020202020204" pitchFamily="34" charset="0"/>
            </a:rPr>
            <a:t>:</a:t>
          </a:r>
          <a:r>
            <a:rPr lang="en-US" sz="1450">
              <a:solidFill>
                <a:srgbClr val="333300"/>
              </a:solidFill>
              <a:latin typeface="Arial" panose="020B0604020202020204" pitchFamily="34" charset="0"/>
              <a:cs typeface="Arial" panose="020B0604020202020204" pitchFamily="34" charset="0"/>
            </a:rPr>
            <a:t> hành vi xâm phạm các quyền lợi kinh tế của thành viên gia đình (quyền sở hữu tài sản, quyền tự do lao động,...).</a:t>
          </a:r>
        </a:p>
      </dgm:t>
    </dgm:pt>
    <dgm:pt modelId="{9F596F31-45C6-4BF6-B048-A2C788B4B5A0}" type="parTrans" cxnId="{D56F0F21-6102-409E-9540-93E6FAFBEC5F}">
      <dgm:prSet/>
      <dgm:spPr/>
      <dgm:t>
        <a:bodyPr/>
        <a:lstStyle/>
        <a:p>
          <a:endParaRPr lang="en-US" sz="1450">
            <a:latin typeface="Arial" panose="020B0604020202020204" pitchFamily="34" charset="0"/>
            <a:cs typeface="Arial" panose="020B0604020202020204" pitchFamily="34" charset="0"/>
          </a:endParaRPr>
        </a:p>
      </dgm:t>
    </dgm:pt>
    <dgm:pt modelId="{570BBA04-6B5D-4738-97CF-1F7858C74847}" type="sibTrans" cxnId="{D56F0F21-6102-409E-9540-93E6FAFBEC5F}">
      <dgm:prSet/>
      <dgm:spPr/>
      <dgm:t>
        <a:bodyPr/>
        <a:lstStyle/>
        <a:p>
          <a:endParaRPr lang="en-US" sz="1450">
            <a:latin typeface="Arial" panose="020B0604020202020204" pitchFamily="34" charset="0"/>
            <a:cs typeface="Arial" panose="020B0604020202020204" pitchFamily="34" charset="0"/>
          </a:endParaRPr>
        </a:p>
      </dgm:t>
    </dgm:pt>
    <dgm:pt modelId="{BB4286AF-DA45-4897-9B33-4AD29FF5D29D}">
      <dgm:prSet phldrT="[Text]" custT="1"/>
      <dgm:spPr>
        <a:solidFill>
          <a:srgbClr val="FFFF00"/>
        </a:solidFill>
      </dgm:spPr>
      <dgm:t>
        <a:bodyPr lIns="45720" rIns="45720"/>
        <a:lstStyle/>
        <a:p>
          <a:pPr>
            <a:lnSpc>
              <a:spcPct val="150000"/>
            </a:lnSpc>
          </a:pPr>
          <a:r>
            <a:rPr lang="en-US" sz="1450" b="1" i="0">
              <a:solidFill>
                <a:srgbClr val="333300"/>
              </a:solidFill>
              <a:latin typeface="Arial" panose="020B0604020202020204" pitchFamily="34" charset="0"/>
              <a:cs typeface="Arial" panose="020B0604020202020204" pitchFamily="34" charset="0"/>
            </a:rPr>
            <a:t>Bạo lực về tình dục</a:t>
          </a:r>
          <a:r>
            <a:rPr lang="en-US" sz="1450" i="1">
              <a:solidFill>
                <a:srgbClr val="333300"/>
              </a:solidFill>
              <a:latin typeface="Arial" panose="020B0604020202020204" pitchFamily="34" charset="0"/>
              <a:cs typeface="Arial" panose="020B0604020202020204" pitchFamily="34" charset="0"/>
            </a:rPr>
            <a:t>:</a:t>
          </a:r>
          <a:r>
            <a:rPr lang="en-US" sz="1450">
              <a:solidFill>
                <a:srgbClr val="333300"/>
              </a:solidFill>
              <a:latin typeface="Arial" panose="020B0604020202020204" pitchFamily="34" charset="0"/>
              <a:cs typeface="Arial" panose="020B0604020202020204" pitchFamily="34" charset="0"/>
            </a:rPr>
            <a:t> là hành vi mang tính chất cưỡng ép thành viên trong gia đình quan hệ tình dục, cưỡng ép mang thai, sinh con.</a:t>
          </a:r>
        </a:p>
      </dgm:t>
    </dgm:pt>
    <dgm:pt modelId="{A99B07C4-E31D-409F-BB39-EFA58F8ED777}" type="parTrans" cxnId="{F94D772D-72CC-46CC-98B6-276717D6DE38}">
      <dgm:prSet/>
      <dgm:spPr/>
      <dgm:t>
        <a:bodyPr/>
        <a:lstStyle/>
        <a:p>
          <a:endParaRPr lang="en-US" sz="1450">
            <a:latin typeface="Arial" panose="020B0604020202020204" pitchFamily="34" charset="0"/>
            <a:cs typeface="Arial" panose="020B0604020202020204" pitchFamily="34" charset="0"/>
          </a:endParaRPr>
        </a:p>
      </dgm:t>
    </dgm:pt>
    <dgm:pt modelId="{41A1369C-42D8-44A1-B11F-2C063D23DEA0}" type="sibTrans" cxnId="{F94D772D-72CC-46CC-98B6-276717D6DE38}">
      <dgm:prSet/>
      <dgm:spPr/>
      <dgm:t>
        <a:bodyPr/>
        <a:lstStyle/>
        <a:p>
          <a:endParaRPr lang="en-US" sz="1450">
            <a:latin typeface="Arial" panose="020B0604020202020204" pitchFamily="34" charset="0"/>
            <a:cs typeface="Arial" panose="020B0604020202020204" pitchFamily="34" charset="0"/>
          </a:endParaRPr>
        </a:p>
      </dgm:t>
    </dgm:pt>
    <dgm:pt modelId="{314D3E0E-B298-484C-AA62-82157C46C311}" type="pres">
      <dgm:prSet presAssocID="{7B904E96-0370-4744-B2EE-0338F67C84B5}" presName="hierChild1" presStyleCnt="0">
        <dgm:presLayoutVars>
          <dgm:orgChart val="1"/>
          <dgm:chPref val="1"/>
          <dgm:dir/>
          <dgm:animOne val="branch"/>
          <dgm:animLvl val="lvl"/>
          <dgm:resizeHandles/>
        </dgm:presLayoutVars>
      </dgm:prSet>
      <dgm:spPr/>
    </dgm:pt>
    <dgm:pt modelId="{4CAA7EC2-0E1A-45E8-8505-D58BF7DA6E41}" type="pres">
      <dgm:prSet presAssocID="{F2A0842F-E4A3-4050-B0C8-3EDC7CEBC3A2}" presName="hierRoot1" presStyleCnt="0">
        <dgm:presLayoutVars>
          <dgm:hierBranch val="init"/>
        </dgm:presLayoutVars>
      </dgm:prSet>
      <dgm:spPr/>
    </dgm:pt>
    <dgm:pt modelId="{5E2CE040-1437-451A-A4CD-923929DC63D0}" type="pres">
      <dgm:prSet presAssocID="{F2A0842F-E4A3-4050-B0C8-3EDC7CEBC3A2}" presName="rootComposite1" presStyleCnt="0"/>
      <dgm:spPr/>
    </dgm:pt>
    <dgm:pt modelId="{F5946243-E28D-404B-86ED-D2CD3AC5A055}" type="pres">
      <dgm:prSet presAssocID="{F2A0842F-E4A3-4050-B0C8-3EDC7CEBC3A2}" presName="rootText1" presStyleLbl="node0" presStyleIdx="0" presStyleCnt="1" custScaleX="450431" custScaleY="78861" custLinFactNeighborX="0" custLinFactNeighborY="-549">
        <dgm:presLayoutVars>
          <dgm:chPref val="3"/>
        </dgm:presLayoutVars>
      </dgm:prSet>
      <dgm:spPr/>
    </dgm:pt>
    <dgm:pt modelId="{7E5CED3A-1AD5-41C0-824D-F46974A31EB7}" type="pres">
      <dgm:prSet presAssocID="{F2A0842F-E4A3-4050-B0C8-3EDC7CEBC3A2}" presName="rootConnector1" presStyleLbl="node1" presStyleIdx="0" presStyleCnt="0"/>
      <dgm:spPr/>
    </dgm:pt>
    <dgm:pt modelId="{D3B71DBC-D261-4A11-AF27-54ACCC618D90}" type="pres">
      <dgm:prSet presAssocID="{F2A0842F-E4A3-4050-B0C8-3EDC7CEBC3A2}" presName="hierChild2" presStyleCnt="0"/>
      <dgm:spPr/>
    </dgm:pt>
    <dgm:pt modelId="{C22B5E96-1F0E-4D0B-BFD2-977968321838}" type="pres">
      <dgm:prSet presAssocID="{7657B613-C02E-4ABA-A725-659196EA36EC}" presName="Name37" presStyleLbl="parChTrans1D2" presStyleIdx="0" presStyleCnt="4"/>
      <dgm:spPr/>
    </dgm:pt>
    <dgm:pt modelId="{AD4E7D9E-BEC2-45B3-8F05-1ECA109054B4}" type="pres">
      <dgm:prSet presAssocID="{DA2755F1-3EA8-4FC4-ACCC-096C3429D1C8}" presName="hierRoot2" presStyleCnt="0">
        <dgm:presLayoutVars>
          <dgm:hierBranch val="init"/>
        </dgm:presLayoutVars>
      </dgm:prSet>
      <dgm:spPr/>
    </dgm:pt>
    <dgm:pt modelId="{AFA3CB55-21DF-41DF-91E9-3B29564ECEC0}" type="pres">
      <dgm:prSet presAssocID="{DA2755F1-3EA8-4FC4-ACCC-096C3429D1C8}" presName="rootComposite" presStyleCnt="0"/>
      <dgm:spPr/>
    </dgm:pt>
    <dgm:pt modelId="{E5DD96E7-616C-453C-B78E-34B8D294ACA1}" type="pres">
      <dgm:prSet presAssocID="{DA2755F1-3EA8-4FC4-ACCC-096C3429D1C8}" presName="rootText" presStyleLbl="node2" presStyleIdx="0" presStyleCnt="4" custScaleX="152052" custScaleY="415691">
        <dgm:presLayoutVars>
          <dgm:chPref val="3"/>
        </dgm:presLayoutVars>
      </dgm:prSet>
      <dgm:spPr/>
    </dgm:pt>
    <dgm:pt modelId="{DE76F0A2-34F8-40E0-996E-5E54851068DB}" type="pres">
      <dgm:prSet presAssocID="{DA2755F1-3EA8-4FC4-ACCC-096C3429D1C8}" presName="rootConnector" presStyleLbl="node2" presStyleIdx="0" presStyleCnt="4"/>
      <dgm:spPr/>
    </dgm:pt>
    <dgm:pt modelId="{AB3DC32D-3369-4A70-BF88-AF318C13B532}" type="pres">
      <dgm:prSet presAssocID="{DA2755F1-3EA8-4FC4-ACCC-096C3429D1C8}" presName="hierChild4" presStyleCnt="0"/>
      <dgm:spPr/>
    </dgm:pt>
    <dgm:pt modelId="{E047D9D9-757E-45AF-9481-59D73519308A}" type="pres">
      <dgm:prSet presAssocID="{DA2755F1-3EA8-4FC4-ACCC-096C3429D1C8}" presName="hierChild5" presStyleCnt="0"/>
      <dgm:spPr/>
    </dgm:pt>
    <dgm:pt modelId="{4B0E09E6-D8EB-4CBF-9DA8-43431CEAE61B}" type="pres">
      <dgm:prSet presAssocID="{89C253A1-98A1-4FC1-8FAD-4964151E5DEC}" presName="Name37" presStyleLbl="parChTrans1D2" presStyleIdx="1" presStyleCnt="4"/>
      <dgm:spPr/>
    </dgm:pt>
    <dgm:pt modelId="{92CDC3D2-0537-4A5D-B749-1E77E63061F4}" type="pres">
      <dgm:prSet presAssocID="{673AD65C-D61A-4BF5-B86B-5C8D941EC650}" presName="hierRoot2" presStyleCnt="0">
        <dgm:presLayoutVars>
          <dgm:hierBranch val="init"/>
        </dgm:presLayoutVars>
      </dgm:prSet>
      <dgm:spPr/>
    </dgm:pt>
    <dgm:pt modelId="{C589BC61-C9F4-42CE-BFDA-71F79632E098}" type="pres">
      <dgm:prSet presAssocID="{673AD65C-D61A-4BF5-B86B-5C8D941EC650}" presName="rootComposite" presStyleCnt="0"/>
      <dgm:spPr/>
    </dgm:pt>
    <dgm:pt modelId="{4B3BD17D-012E-40FC-BAD5-5C9F0E570738}" type="pres">
      <dgm:prSet presAssocID="{673AD65C-D61A-4BF5-B86B-5C8D941EC650}" presName="rootText" presStyleLbl="node2" presStyleIdx="1" presStyleCnt="4" custScaleX="160017" custScaleY="415691">
        <dgm:presLayoutVars>
          <dgm:chPref val="3"/>
        </dgm:presLayoutVars>
      </dgm:prSet>
      <dgm:spPr/>
    </dgm:pt>
    <dgm:pt modelId="{C0872DFE-AA60-43F2-B4AA-76973CB773C0}" type="pres">
      <dgm:prSet presAssocID="{673AD65C-D61A-4BF5-B86B-5C8D941EC650}" presName="rootConnector" presStyleLbl="node2" presStyleIdx="1" presStyleCnt="4"/>
      <dgm:spPr/>
    </dgm:pt>
    <dgm:pt modelId="{59766AB7-7150-4D0A-80E4-B603D12CD5F7}" type="pres">
      <dgm:prSet presAssocID="{673AD65C-D61A-4BF5-B86B-5C8D941EC650}" presName="hierChild4" presStyleCnt="0"/>
      <dgm:spPr/>
    </dgm:pt>
    <dgm:pt modelId="{836EF263-6EDD-4136-9B36-A3D40269F23E}" type="pres">
      <dgm:prSet presAssocID="{673AD65C-D61A-4BF5-B86B-5C8D941EC650}" presName="hierChild5" presStyleCnt="0"/>
      <dgm:spPr/>
    </dgm:pt>
    <dgm:pt modelId="{677C170D-2A20-4DA6-829D-941C0263DAFF}" type="pres">
      <dgm:prSet presAssocID="{9F596F31-45C6-4BF6-B048-A2C788B4B5A0}" presName="Name37" presStyleLbl="parChTrans1D2" presStyleIdx="2" presStyleCnt="4"/>
      <dgm:spPr/>
    </dgm:pt>
    <dgm:pt modelId="{C37E9364-84D3-468E-A7F9-454A425D657D}" type="pres">
      <dgm:prSet presAssocID="{60C5589E-EA48-4299-890F-ADC33682562C}" presName="hierRoot2" presStyleCnt="0">
        <dgm:presLayoutVars>
          <dgm:hierBranch val="init"/>
        </dgm:presLayoutVars>
      </dgm:prSet>
      <dgm:spPr/>
    </dgm:pt>
    <dgm:pt modelId="{0CAC6EB0-564D-4F4C-B6C1-421AA9100042}" type="pres">
      <dgm:prSet presAssocID="{60C5589E-EA48-4299-890F-ADC33682562C}" presName="rootComposite" presStyleCnt="0"/>
      <dgm:spPr/>
    </dgm:pt>
    <dgm:pt modelId="{522F13C7-C2E5-4B03-93CE-CA835E1A6CC4}" type="pres">
      <dgm:prSet presAssocID="{60C5589E-EA48-4299-890F-ADC33682562C}" presName="rootText" presStyleLbl="node2" presStyleIdx="2" presStyleCnt="4" custScaleX="141849" custScaleY="415691">
        <dgm:presLayoutVars>
          <dgm:chPref val="3"/>
        </dgm:presLayoutVars>
      </dgm:prSet>
      <dgm:spPr/>
    </dgm:pt>
    <dgm:pt modelId="{49897514-8449-4001-9799-AACD10B7EA5B}" type="pres">
      <dgm:prSet presAssocID="{60C5589E-EA48-4299-890F-ADC33682562C}" presName="rootConnector" presStyleLbl="node2" presStyleIdx="2" presStyleCnt="4"/>
      <dgm:spPr/>
    </dgm:pt>
    <dgm:pt modelId="{9A40B8DA-B0DE-4A5C-8919-9046CCCE5F9E}" type="pres">
      <dgm:prSet presAssocID="{60C5589E-EA48-4299-890F-ADC33682562C}" presName="hierChild4" presStyleCnt="0"/>
      <dgm:spPr/>
    </dgm:pt>
    <dgm:pt modelId="{29CD72B8-AC92-4C50-8B2C-8B60FB6A3C0E}" type="pres">
      <dgm:prSet presAssocID="{60C5589E-EA48-4299-890F-ADC33682562C}" presName="hierChild5" presStyleCnt="0"/>
      <dgm:spPr/>
    </dgm:pt>
    <dgm:pt modelId="{0BD363D5-AB24-4999-A1A7-DED3861ADB21}" type="pres">
      <dgm:prSet presAssocID="{A99B07C4-E31D-409F-BB39-EFA58F8ED777}" presName="Name37" presStyleLbl="parChTrans1D2" presStyleIdx="3" presStyleCnt="4"/>
      <dgm:spPr/>
    </dgm:pt>
    <dgm:pt modelId="{BE763C1A-24E5-480F-AA62-40D8FDCEE88A}" type="pres">
      <dgm:prSet presAssocID="{BB4286AF-DA45-4897-9B33-4AD29FF5D29D}" presName="hierRoot2" presStyleCnt="0">
        <dgm:presLayoutVars>
          <dgm:hierBranch val="init"/>
        </dgm:presLayoutVars>
      </dgm:prSet>
      <dgm:spPr/>
    </dgm:pt>
    <dgm:pt modelId="{A56700D9-24B2-4E21-9E80-370427A8AB50}" type="pres">
      <dgm:prSet presAssocID="{BB4286AF-DA45-4897-9B33-4AD29FF5D29D}" presName="rootComposite" presStyleCnt="0"/>
      <dgm:spPr/>
    </dgm:pt>
    <dgm:pt modelId="{47EED7FC-B6C1-4EB5-BD78-E984CDD311CD}" type="pres">
      <dgm:prSet presAssocID="{BB4286AF-DA45-4897-9B33-4AD29FF5D29D}" presName="rootText" presStyleLbl="node2" presStyleIdx="3" presStyleCnt="4" custScaleX="151961" custScaleY="415691">
        <dgm:presLayoutVars>
          <dgm:chPref val="3"/>
        </dgm:presLayoutVars>
      </dgm:prSet>
      <dgm:spPr/>
    </dgm:pt>
    <dgm:pt modelId="{8E60796A-8669-4770-9AB0-4C246F7C27E5}" type="pres">
      <dgm:prSet presAssocID="{BB4286AF-DA45-4897-9B33-4AD29FF5D29D}" presName="rootConnector" presStyleLbl="node2" presStyleIdx="3" presStyleCnt="4"/>
      <dgm:spPr/>
    </dgm:pt>
    <dgm:pt modelId="{FC967E69-8A73-438E-8608-3D8656C2FB61}" type="pres">
      <dgm:prSet presAssocID="{BB4286AF-DA45-4897-9B33-4AD29FF5D29D}" presName="hierChild4" presStyleCnt="0"/>
      <dgm:spPr/>
    </dgm:pt>
    <dgm:pt modelId="{8EB3ED93-98D7-4419-957C-5FDA7B493615}" type="pres">
      <dgm:prSet presAssocID="{BB4286AF-DA45-4897-9B33-4AD29FF5D29D}" presName="hierChild5" presStyleCnt="0"/>
      <dgm:spPr/>
    </dgm:pt>
    <dgm:pt modelId="{B6E57A93-778B-40FC-82B8-2DA2A25AFDF3}" type="pres">
      <dgm:prSet presAssocID="{F2A0842F-E4A3-4050-B0C8-3EDC7CEBC3A2}" presName="hierChild3" presStyleCnt="0"/>
      <dgm:spPr/>
    </dgm:pt>
  </dgm:ptLst>
  <dgm:cxnLst>
    <dgm:cxn modelId="{F8191B18-79BD-4E55-8AB9-0F2B83EC221E}" srcId="{F2A0842F-E4A3-4050-B0C8-3EDC7CEBC3A2}" destId="{DA2755F1-3EA8-4FC4-ACCC-096C3429D1C8}" srcOrd="0" destOrd="0" parTransId="{7657B613-C02E-4ABA-A725-659196EA36EC}" sibTransId="{7633D1A7-A317-425C-B64A-960CD28EFC08}"/>
    <dgm:cxn modelId="{6CC78F18-2D63-4A20-A29E-8281D3B5C2B0}" type="presOf" srcId="{673AD65C-D61A-4BF5-B86B-5C8D941EC650}" destId="{C0872DFE-AA60-43F2-B4AA-76973CB773C0}" srcOrd="1" destOrd="0" presId="urn:microsoft.com/office/officeart/2005/8/layout/orgChart1"/>
    <dgm:cxn modelId="{D56F0F21-6102-409E-9540-93E6FAFBEC5F}" srcId="{F2A0842F-E4A3-4050-B0C8-3EDC7CEBC3A2}" destId="{60C5589E-EA48-4299-890F-ADC33682562C}" srcOrd="2" destOrd="0" parTransId="{9F596F31-45C6-4BF6-B048-A2C788B4B5A0}" sibTransId="{570BBA04-6B5D-4738-97CF-1F7858C74847}"/>
    <dgm:cxn modelId="{F94D772D-72CC-46CC-98B6-276717D6DE38}" srcId="{F2A0842F-E4A3-4050-B0C8-3EDC7CEBC3A2}" destId="{BB4286AF-DA45-4897-9B33-4AD29FF5D29D}" srcOrd="3" destOrd="0" parTransId="{A99B07C4-E31D-409F-BB39-EFA58F8ED777}" sibTransId="{41A1369C-42D8-44A1-B11F-2C063D23DEA0}"/>
    <dgm:cxn modelId="{F4963738-F3DC-4CD2-B1A1-C1A8982B2E2E}" srcId="{7B904E96-0370-4744-B2EE-0338F67C84B5}" destId="{F2A0842F-E4A3-4050-B0C8-3EDC7CEBC3A2}" srcOrd="0" destOrd="0" parTransId="{CCD9F332-2194-48B1-9856-53EE525C2601}" sibTransId="{AB83AA60-88F9-4624-ADE9-CB37CD3B92BE}"/>
    <dgm:cxn modelId="{7C77B764-37EC-4543-BE05-22A95FE78419}" type="presOf" srcId="{60C5589E-EA48-4299-890F-ADC33682562C}" destId="{522F13C7-C2E5-4B03-93CE-CA835E1A6CC4}" srcOrd="0" destOrd="0" presId="urn:microsoft.com/office/officeart/2005/8/layout/orgChart1"/>
    <dgm:cxn modelId="{514BC668-503A-4735-9955-F7153C6DC987}" type="presOf" srcId="{DA2755F1-3EA8-4FC4-ACCC-096C3429D1C8}" destId="{E5DD96E7-616C-453C-B78E-34B8D294ACA1}" srcOrd="0" destOrd="0" presId="urn:microsoft.com/office/officeart/2005/8/layout/orgChart1"/>
    <dgm:cxn modelId="{41F06C7E-D654-48F2-8B58-2F183CDBCE60}" type="presOf" srcId="{F2A0842F-E4A3-4050-B0C8-3EDC7CEBC3A2}" destId="{F5946243-E28D-404B-86ED-D2CD3AC5A055}" srcOrd="0" destOrd="0" presId="urn:microsoft.com/office/officeart/2005/8/layout/orgChart1"/>
    <dgm:cxn modelId="{E7A5CD8A-EC1E-42AA-9695-420BC5D3E3A6}" type="presOf" srcId="{7657B613-C02E-4ABA-A725-659196EA36EC}" destId="{C22B5E96-1F0E-4D0B-BFD2-977968321838}" srcOrd="0" destOrd="0" presId="urn:microsoft.com/office/officeart/2005/8/layout/orgChart1"/>
    <dgm:cxn modelId="{3153D08F-4BDD-4EB4-B769-FAF09AEA8B86}" type="presOf" srcId="{DA2755F1-3EA8-4FC4-ACCC-096C3429D1C8}" destId="{DE76F0A2-34F8-40E0-996E-5E54851068DB}" srcOrd="1" destOrd="0" presId="urn:microsoft.com/office/officeart/2005/8/layout/orgChart1"/>
    <dgm:cxn modelId="{4044369C-1582-4922-AD87-C0337131658C}" srcId="{F2A0842F-E4A3-4050-B0C8-3EDC7CEBC3A2}" destId="{673AD65C-D61A-4BF5-B86B-5C8D941EC650}" srcOrd="1" destOrd="0" parTransId="{89C253A1-98A1-4FC1-8FAD-4964151E5DEC}" sibTransId="{0E26C297-F987-424E-9B83-5D6C34BFE759}"/>
    <dgm:cxn modelId="{28DC7FA5-23DD-4F04-83D1-AEE50992FF68}" type="presOf" srcId="{7B904E96-0370-4744-B2EE-0338F67C84B5}" destId="{314D3E0E-B298-484C-AA62-82157C46C311}" srcOrd="0" destOrd="0" presId="urn:microsoft.com/office/officeart/2005/8/layout/orgChart1"/>
    <dgm:cxn modelId="{C8F223B0-8028-4004-9955-B48BED6E9955}" type="presOf" srcId="{BB4286AF-DA45-4897-9B33-4AD29FF5D29D}" destId="{47EED7FC-B6C1-4EB5-BD78-E984CDD311CD}" srcOrd="0" destOrd="0" presId="urn:microsoft.com/office/officeart/2005/8/layout/orgChart1"/>
    <dgm:cxn modelId="{FF5628C4-45A2-4249-8B51-4121F0C3C0E0}" type="presOf" srcId="{9F596F31-45C6-4BF6-B048-A2C788B4B5A0}" destId="{677C170D-2A20-4DA6-829D-941C0263DAFF}" srcOrd="0" destOrd="0" presId="urn:microsoft.com/office/officeart/2005/8/layout/orgChart1"/>
    <dgm:cxn modelId="{BB4294CE-CFF0-4894-9AFF-C7B64260A007}" type="presOf" srcId="{BB4286AF-DA45-4897-9B33-4AD29FF5D29D}" destId="{8E60796A-8669-4770-9AB0-4C246F7C27E5}" srcOrd="1" destOrd="0" presId="urn:microsoft.com/office/officeart/2005/8/layout/orgChart1"/>
    <dgm:cxn modelId="{982B21D8-B8FB-45CF-82DC-FD52D4F29E7B}" type="presOf" srcId="{A99B07C4-E31D-409F-BB39-EFA58F8ED777}" destId="{0BD363D5-AB24-4999-A1A7-DED3861ADB21}" srcOrd="0" destOrd="0" presId="urn:microsoft.com/office/officeart/2005/8/layout/orgChart1"/>
    <dgm:cxn modelId="{C015CEE4-F100-4DD5-BB23-00E938E11353}" type="presOf" srcId="{F2A0842F-E4A3-4050-B0C8-3EDC7CEBC3A2}" destId="{7E5CED3A-1AD5-41C0-824D-F46974A31EB7}" srcOrd="1" destOrd="0" presId="urn:microsoft.com/office/officeart/2005/8/layout/orgChart1"/>
    <dgm:cxn modelId="{366DF2E7-C350-41C6-88FF-03DC07BC4EFD}" type="presOf" srcId="{673AD65C-D61A-4BF5-B86B-5C8D941EC650}" destId="{4B3BD17D-012E-40FC-BAD5-5C9F0E570738}" srcOrd="0" destOrd="0" presId="urn:microsoft.com/office/officeart/2005/8/layout/orgChart1"/>
    <dgm:cxn modelId="{78F440EB-E38A-4604-90CF-8E74CDE2756D}" type="presOf" srcId="{89C253A1-98A1-4FC1-8FAD-4964151E5DEC}" destId="{4B0E09E6-D8EB-4CBF-9DA8-43431CEAE61B}" srcOrd="0" destOrd="0" presId="urn:microsoft.com/office/officeart/2005/8/layout/orgChart1"/>
    <dgm:cxn modelId="{95BBF9F0-DA62-400A-B459-14F2752B832B}" type="presOf" srcId="{60C5589E-EA48-4299-890F-ADC33682562C}" destId="{49897514-8449-4001-9799-AACD10B7EA5B}" srcOrd="1" destOrd="0" presId="urn:microsoft.com/office/officeart/2005/8/layout/orgChart1"/>
    <dgm:cxn modelId="{328DC688-5D0D-49EE-99AE-0397FEA8BAC3}" type="presParOf" srcId="{314D3E0E-B298-484C-AA62-82157C46C311}" destId="{4CAA7EC2-0E1A-45E8-8505-D58BF7DA6E41}" srcOrd="0" destOrd="0" presId="urn:microsoft.com/office/officeart/2005/8/layout/orgChart1"/>
    <dgm:cxn modelId="{87CA84CB-C8C5-429D-9B94-7A699B97CC7A}" type="presParOf" srcId="{4CAA7EC2-0E1A-45E8-8505-D58BF7DA6E41}" destId="{5E2CE040-1437-451A-A4CD-923929DC63D0}" srcOrd="0" destOrd="0" presId="urn:microsoft.com/office/officeart/2005/8/layout/orgChart1"/>
    <dgm:cxn modelId="{3D9E3810-4005-4B63-B617-B4EC38176863}" type="presParOf" srcId="{5E2CE040-1437-451A-A4CD-923929DC63D0}" destId="{F5946243-E28D-404B-86ED-D2CD3AC5A055}" srcOrd="0" destOrd="0" presId="urn:microsoft.com/office/officeart/2005/8/layout/orgChart1"/>
    <dgm:cxn modelId="{A833678D-4828-4505-9182-DA34DE82804F}" type="presParOf" srcId="{5E2CE040-1437-451A-A4CD-923929DC63D0}" destId="{7E5CED3A-1AD5-41C0-824D-F46974A31EB7}" srcOrd="1" destOrd="0" presId="urn:microsoft.com/office/officeart/2005/8/layout/orgChart1"/>
    <dgm:cxn modelId="{00973AF7-D9E3-478A-814A-98F06E699CE5}" type="presParOf" srcId="{4CAA7EC2-0E1A-45E8-8505-D58BF7DA6E41}" destId="{D3B71DBC-D261-4A11-AF27-54ACCC618D90}" srcOrd="1" destOrd="0" presId="urn:microsoft.com/office/officeart/2005/8/layout/orgChart1"/>
    <dgm:cxn modelId="{D8D38BFD-226D-4A1B-8448-2DB4AC6614F8}" type="presParOf" srcId="{D3B71DBC-D261-4A11-AF27-54ACCC618D90}" destId="{C22B5E96-1F0E-4D0B-BFD2-977968321838}" srcOrd="0" destOrd="0" presId="urn:microsoft.com/office/officeart/2005/8/layout/orgChart1"/>
    <dgm:cxn modelId="{C2A56F91-1A48-49B4-837F-4A4CBBA4C2DF}" type="presParOf" srcId="{D3B71DBC-D261-4A11-AF27-54ACCC618D90}" destId="{AD4E7D9E-BEC2-45B3-8F05-1ECA109054B4}" srcOrd="1" destOrd="0" presId="urn:microsoft.com/office/officeart/2005/8/layout/orgChart1"/>
    <dgm:cxn modelId="{50522DB1-0FCD-4A21-B149-23D923D55509}" type="presParOf" srcId="{AD4E7D9E-BEC2-45B3-8F05-1ECA109054B4}" destId="{AFA3CB55-21DF-41DF-91E9-3B29564ECEC0}" srcOrd="0" destOrd="0" presId="urn:microsoft.com/office/officeart/2005/8/layout/orgChart1"/>
    <dgm:cxn modelId="{11D88533-1C5C-41AD-8838-B739A1097454}" type="presParOf" srcId="{AFA3CB55-21DF-41DF-91E9-3B29564ECEC0}" destId="{E5DD96E7-616C-453C-B78E-34B8D294ACA1}" srcOrd="0" destOrd="0" presId="urn:microsoft.com/office/officeart/2005/8/layout/orgChart1"/>
    <dgm:cxn modelId="{F8CD7474-8AEF-4EAA-892F-4489D389DD1F}" type="presParOf" srcId="{AFA3CB55-21DF-41DF-91E9-3B29564ECEC0}" destId="{DE76F0A2-34F8-40E0-996E-5E54851068DB}" srcOrd="1" destOrd="0" presId="urn:microsoft.com/office/officeart/2005/8/layout/orgChart1"/>
    <dgm:cxn modelId="{2E6A54EC-7285-4454-8B3A-BCBA748C428F}" type="presParOf" srcId="{AD4E7D9E-BEC2-45B3-8F05-1ECA109054B4}" destId="{AB3DC32D-3369-4A70-BF88-AF318C13B532}" srcOrd="1" destOrd="0" presId="urn:microsoft.com/office/officeart/2005/8/layout/orgChart1"/>
    <dgm:cxn modelId="{A9A71443-BB0C-40C2-8DD6-96A202EB416F}" type="presParOf" srcId="{AD4E7D9E-BEC2-45B3-8F05-1ECA109054B4}" destId="{E047D9D9-757E-45AF-9481-59D73519308A}" srcOrd="2" destOrd="0" presId="urn:microsoft.com/office/officeart/2005/8/layout/orgChart1"/>
    <dgm:cxn modelId="{4C93AEE5-B6C1-45E3-A77D-14CEB6DDC590}" type="presParOf" srcId="{D3B71DBC-D261-4A11-AF27-54ACCC618D90}" destId="{4B0E09E6-D8EB-4CBF-9DA8-43431CEAE61B}" srcOrd="2" destOrd="0" presId="urn:microsoft.com/office/officeart/2005/8/layout/orgChart1"/>
    <dgm:cxn modelId="{EE0DC6F4-E3A9-4413-AE30-15D6AE0CF748}" type="presParOf" srcId="{D3B71DBC-D261-4A11-AF27-54ACCC618D90}" destId="{92CDC3D2-0537-4A5D-B749-1E77E63061F4}" srcOrd="3" destOrd="0" presId="urn:microsoft.com/office/officeart/2005/8/layout/orgChart1"/>
    <dgm:cxn modelId="{44692318-ED58-40CC-8DFC-8A00C87221C6}" type="presParOf" srcId="{92CDC3D2-0537-4A5D-B749-1E77E63061F4}" destId="{C589BC61-C9F4-42CE-BFDA-71F79632E098}" srcOrd="0" destOrd="0" presId="urn:microsoft.com/office/officeart/2005/8/layout/orgChart1"/>
    <dgm:cxn modelId="{298A0FD9-E866-4F5A-9A01-7DD4547F5E0F}" type="presParOf" srcId="{C589BC61-C9F4-42CE-BFDA-71F79632E098}" destId="{4B3BD17D-012E-40FC-BAD5-5C9F0E570738}" srcOrd="0" destOrd="0" presId="urn:microsoft.com/office/officeart/2005/8/layout/orgChart1"/>
    <dgm:cxn modelId="{8D306C5F-40B6-4D35-AE75-50C040E7A3CE}" type="presParOf" srcId="{C589BC61-C9F4-42CE-BFDA-71F79632E098}" destId="{C0872DFE-AA60-43F2-B4AA-76973CB773C0}" srcOrd="1" destOrd="0" presId="urn:microsoft.com/office/officeart/2005/8/layout/orgChart1"/>
    <dgm:cxn modelId="{EAC86D12-D1D4-4DA3-866B-BE1E69A3C14B}" type="presParOf" srcId="{92CDC3D2-0537-4A5D-B749-1E77E63061F4}" destId="{59766AB7-7150-4D0A-80E4-B603D12CD5F7}" srcOrd="1" destOrd="0" presId="urn:microsoft.com/office/officeart/2005/8/layout/orgChart1"/>
    <dgm:cxn modelId="{A90DB12C-787D-410A-9FAF-B6E0CD05E604}" type="presParOf" srcId="{92CDC3D2-0537-4A5D-B749-1E77E63061F4}" destId="{836EF263-6EDD-4136-9B36-A3D40269F23E}" srcOrd="2" destOrd="0" presId="urn:microsoft.com/office/officeart/2005/8/layout/orgChart1"/>
    <dgm:cxn modelId="{824EC5F5-424C-44ED-8393-FBFA4AD9F35D}" type="presParOf" srcId="{D3B71DBC-D261-4A11-AF27-54ACCC618D90}" destId="{677C170D-2A20-4DA6-829D-941C0263DAFF}" srcOrd="4" destOrd="0" presId="urn:microsoft.com/office/officeart/2005/8/layout/orgChart1"/>
    <dgm:cxn modelId="{60961251-97B9-4EA5-918B-DF99D7525C2B}" type="presParOf" srcId="{D3B71DBC-D261-4A11-AF27-54ACCC618D90}" destId="{C37E9364-84D3-468E-A7F9-454A425D657D}" srcOrd="5" destOrd="0" presId="urn:microsoft.com/office/officeart/2005/8/layout/orgChart1"/>
    <dgm:cxn modelId="{2B7BE8EB-DC02-4A5A-982F-6068AA99BDC7}" type="presParOf" srcId="{C37E9364-84D3-468E-A7F9-454A425D657D}" destId="{0CAC6EB0-564D-4F4C-B6C1-421AA9100042}" srcOrd="0" destOrd="0" presId="urn:microsoft.com/office/officeart/2005/8/layout/orgChart1"/>
    <dgm:cxn modelId="{62D86F3D-C8CF-431C-A502-8EF21B108D83}" type="presParOf" srcId="{0CAC6EB0-564D-4F4C-B6C1-421AA9100042}" destId="{522F13C7-C2E5-4B03-93CE-CA835E1A6CC4}" srcOrd="0" destOrd="0" presId="urn:microsoft.com/office/officeart/2005/8/layout/orgChart1"/>
    <dgm:cxn modelId="{661ADA88-EC90-4138-88E8-74EAB864D5B2}" type="presParOf" srcId="{0CAC6EB0-564D-4F4C-B6C1-421AA9100042}" destId="{49897514-8449-4001-9799-AACD10B7EA5B}" srcOrd="1" destOrd="0" presId="urn:microsoft.com/office/officeart/2005/8/layout/orgChart1"/>
    <dgm:cxn modelId="{AE423CD4-204E-475C-86FB-6CB848F74ADD}" type="presParOf" srcId="{C37E9364-84D3-468E-A7F9-454A425D657D}" destId="{9A40B8DA-B0DE-4A5C-8919-9046CCCE5F9E}" srcOrd="1" destOrd="0" presId="urn:microsoft.com/office/officeart/2005/8/layout/orgChart1"/>
    <dgm:cxn modelId="{89BEF34E-6E49-47DF-99CE-0F7E6B4DB603}" type="presParOf" srcId="{C37E9364-84D3-468E-A7F9-454A425D657D}" destId="{29CD72B8-AC92-4C50-8B2C-8B60FB6A3C0E}" srcOrd="2" destOrd="0" presId="urn:microsoft.com/office/officeart/2005/8/layout/orgChart1"/>
    <dgm:cxn modelId="{BE09502D-8702-497D-804D-5CA4AD17D22C}" type="presParOf" srcId="{D3B71DBC-D261-4A11-AF27-54ACCC618D90}" destId="{0BD363D5-AB24-4999-A1A7-DED3861ADB21}" srcOrd="6" destOrd="0" presId="urn:microsoft.com/office/officeart/2005/8/layout/orgChart1"/>
    <dgm:cxn modelId="{665B2435-E639-47D7-9DB9-7F2161EA46FB}" type="presParOf" srcId="{D3B71DBC-D261-4A11-AF27-54ACCC618D90}" destId="{BE763C1A-24E5-480F-AA62-40D8FDCEE88A}" srcOrd="7" destOrd="0" presId="urn:microsoft.com/office/officeart/2005/8/layout/orgChart1"/>
    <dgm:cxn modelId="{A658E7E8-D022-49FF-84A6-640242888B21}" type="presParOf" srcId="{BE763C1A-24E5-480F-AA62-40D8FDCEE88A}" destId="{A56700D9-24B2-4E21-9E80-370427A8AB50}" srcOrd="0" destOrd="0" presId="urn:microsoft.com/office/officeart/2005/8/layout/orgChart1"/>
    <dgm:cxn modelId="{35EE84E5-2B77-4AF6-8E46-89F6F7D0EFC2}" type="presParOf" srcId="{A56700D9-24B2-4E21-9E80-370427A8AB50}" destId="{47EED7FC-B6C1-4EB5-BD78-E984CDD311CD}" srcOrd="0" destOrd="0" presId="urn:microsoft.com/office/officeart/2005/8/layout/orgChart1"/>
    <dgm:cxn modelId="{EEAEDBB2-EB4D-4B62-B70C-F98C02172CEB}" type="presParOf" srcId="{A56700D9-24B2-4E21-9E80-370427A8AB50}" destId="{8E60796A-8669-4770-9AB0-4C246F7C27E5}" srcOrd="1" destOrd="0" presId="urn:microsoft.com/office/officeart/2005/8/layout/orgChart1"/>
    <dgm:cxn modelId="{B2A28C06-33E0-45A4-8B2F-76165C638C50}" type="presParOf" srcId="{BE763C1A-24E5-480F-AA62-40D8FDCEE88A}" destId="{FC967E69-8A73-438E-8608-3D8656C2FB61}" srcOrd="1" destOrd="0" presId="urn:microsoft.com/office/officeart/2005/8/layout/orgChart1"/>
    <dgm:cxn modelId="{B80D519F-5F38-4900-9A48-590027810451}" type="presParOf" srcId="{BE763C1A-24E5-480F-AA62-40D8FDCEE88A}" destId="{8EB3ED93-98D7-4419-957C-5FDA7B493615}" srcOrd="2" destOrd="0" presId="urn:microsoft.com/office/officeart/2005/8/layout/orgChart1"/>
    <dgm:cxn modelId="{32C0599B-B265-4D9E-A490-08D353377522}" type="presParOf" srcId="{4CAA7EC2-0E1A-45E8-8505-D58BF7DA6E41}" destId="{B6E57A93-778B-40FC-82B8-2DA2A25AFDF3}" srcOrd="2" destOrd="0" presId="urn:microsoft.com/office/officeart/2005/8/layout/orgChart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B904E96-0370-4744-B2EE-0338F67C84B5}" type="doc">
      <dgm:prSet loTypeId="urn:microsoft.com/office/officeart/2005/8/layout/orgChart1" loCatId="hierarchy" qsTypeId="urn:microsoft.com/office/officeart/2005/8/quickstyle/simple1" qsCatId="simple" csTypeId="urn:microsoft.com/office/officeart/2005/8/colors/accent0_1" csCatId="mainScheme" phldr="1"/>
      <dgm:spPr/>
      <dgm:t>
        <a:bodyPr/>
        <a:lstStyle/>
        <a:p>
          <a:endParaRPr lang="en-US"/>
        </a:p>
      </dgm:t>
    </dgm:pt>
    <dgm:pt modelId="{F2A0842F-E4A3-4050-B0C8-3EDC7CEBC3A2}">
      <dgm:prSet phldrT="[Text]" custT="1"/>
      <dgm:spPr>
        <a:solidFill>
          <a:srgbClr val="FFFF00"/>
        </a:solidFill>
      </dgm:spPr>
      <dgm:t>
        <a:bodyPr/>
        <a:lstStyle/>
        <a:p>
          <a:pPr>
            <a:lnSpc>
              <a:spcPct val="150000"/>
            </a:lnSpc>
          </a:pPr>
          <a:r>
            <a:rPr lang="en-US" sz="2400" b="1" i="0">
              <a:solidFill>
                <a:srgbClr val="333300"/>
              </a:solidFill>
              <a:latin typeface="Arial" panose="020B0604020202020204" pitchFamily="34" charset="0"/>
              <a:cs typeface="Arial" panose="020B0604020202020204" pitchFamily="34" charset="0"/>
            </a:rPr>
            <a:t>Tác hại của bạo lực gia đình</a:t>
          </a:r>
        </a:p>
      </dgm:t>
    </dgm:pt>
    <dgm:pt modelId="{CCD9F332-2194-48B1-9856-53EE525C2601}" type="parTrans" cxnId="{F4963738-F3DC-4CD2-B1A1-C1A8982B2E2E}">
      <dgm:prSet/>
      <dgm:spPr/>
      <dgm:t>
        <a:bodyPr/>
        <a:lstStyle/>
        <a:p>
          <a:pPr>
            <a:lnSpc>
              <a:spcPct val="150000"/>
            </a:lnSpc>
          </a:pPr>
          <a:endParaRPr lang="en-US" sz="1450"/>
        </a:p>
      </dgm:t>
    </dgm:pt>
    <dgm:pt modelId="{AB83AA60-88F9-4624-ADE9-CB37CD3B92BE}" type="sibTrans" cxnId="{F4963738-F3DC-4CD2-B1A1-C1A8982B2E2E}">
      <dgm:prSet/>
      <dgm:spPr/>
      <dgm:t>
        <a:bodyPr/>
        <a:lstStyle/>
        <a:p>
          <a:pPr>
            <a:lnSpc>
              <a:spcPct val="150000"/>
            </a:lnSpc>
          </a:pPr>
          <a:endParaRPr lang="en-US" sz="1450"/>
        </a:p>
      </dgm:t>
    </dgm:pt>
    <dgm:pt modelId="{DA2755F1-3EA8-4FC4-ACCC-096C3429D1C8}">
      <dgm:prSet phldrT="[Text]" custT="1"/>
      <dgm:spPr>
        <a:solidFill>
          <a:srgbClr val="FFFF00"/>
        </a:solidFill>
      </dgm:spPr>
      <dgm:t>
        <a:bodyPr lIns="45720" tIns="0" rIns="45720" bIns="0" anchor="t"/>
        <a:lstStyle/>
        <a:p>
          <a:pPr>
            <a:lnSpc>
              <a:spcPct val="150000"/>
            </a:lnSpc>
            <a:spcAft>
              <a:spcPts val="0"/>
            </a:spcAft>
          </a:pPr>
          <a:r>
            <a:rPr lang="vi-VN" sz="1800" b="1" i="0">
              <a:solidFill>
                <a:srgbClr val="333300"/>
              </a:solidFill>
              <a:latin typeface="Arial" panose="020B0604020202020204" pitchFamily="34" charset="0"/>
              <a:cs typeface="Arial" panose="020B0604020202020204" pitchFamily="34" charset="0"/>
            </a:rPr>
            <a:t>Đối với người bị bạo lực </a:t>
          </a:r>
          <a:endParaRPr lang="en-US" sz="1800" b="1" i="0">
            <a:solidFill>
              <a:srgbClr val="333300"/>
            </a:solidFill>
            <a:latin typeface="Arial" panose="020B0604020202020204" pitchFamily="34" charset="0"/>
            <a:cs typeface="Arial" panose="020B0604020202020204" pitchFamily="34" charset="0"/>
          </a:endParaRPr>
        </a:p>
        <a:p>
          <a:pPr>
            <a:lnSpc>
              <a:spcPct val="150000"/>
            </a:lnSpc>
            <a:spcAft>
              <a:spcPts val="0"/>
            </a:spcAft>
          </a:pPr>
          <a:r>
            <a:rPr lang="vi-VN" sz="1900" b="0" i="0">
              <a:solidFill>
                <a:srgbClr val="333300"/>
              </a:solidFill>
              <a:latin typeface="Arial" panose="020B0604020202020204" pitchFamily="34" charset="0"/>
              <a:cs typeface="Arial" panose="020B0604020202020204" pitchFamily="34" charset="0"/>
            </a:rPr>
            <a:t>gây tổn thương đến cuộc sống của người bị bạo lực (sức khỏe, danh dự, tính mạng, kinh tế,...)</a:t>
          </a:r>
          <a:endParaRPr lang="en-US" sz="1900" b="0">
            <a:solidFill>
              <a:srgbClr val="333300"/>
            </a:solidFill>
            <a:latin typeface="Arial" panose="020B0604020202020204" pitchFamily="34" charset="0"/>
            <a:cs typeface="Arial" panose="020B0604020202020204" pitchFamily="34" charset="0"/>
          </a:endParaRPr>
        </a:p>
      </dgm:t>
    </dgm:pt>
    <dgm:pt modelId="{7657B613-C02E-4ABA-A725-659196EA36EC}" type="parTrans" cxnId="{F8191B18-79BD-4E55-8AB9-0F2B83EC221E}">
      <dgm:prSet/>
      <dgm:spPr/>
      <dgm:t>
        <a:bodyPr/>
        <a:lstStyle/>
        <a:p>
          <a:pPr>
            <a:lnSpc>
              <a:spcPct val="150000"/>
            </a:lnSpc>
          </a:pPr>
          <a:endParaRPr lang="en-US" sz="1450"/>
        </a:p>
      </dgm:t>
    </dgm:pt>
    <dgm:pt modelId="{7633D1A7-A317-425C-B64A-960CD28EFC08}" type="sibTrans" cxnId="{F8191B18-79BD-4E55-8AB9-0F2B83EC221E}">
      <dgm:prSet/>
      <dgm:spPr/>
      <dgm:t>
        <a:bodyPr/>
        <a:lstStyle/>
        <a:p>
          <a:pPr>
            <a:lnSpc>
              <a:spcPct val="150000"/>
            </a:lnSpc>
          </a:pPr>
          <a:endParaRPr lang="en-US" sz="1450"/>
        </a:p>
      </dgm:t>
    </dgm:pt>
    <dgm:pt modelId="{673AD65C-D61A-4BF5-B86B-5C8D941EC650}">
      <dgm:prSet phldrT="[Text]" custT="1"/>
      <dgm:spPr>
        <a:solidFill>
          <a:srgbClr val="FFFF00"/>
        </a:solidFill>
      </dgm:spPr>
      <dgm:t>
        <a:bodyPr lIns="45720" rIns="45720" anchor="t"/>
        <a:lstStyle/>
        <a:p>
          <a:pPr>
            <a:lnSpc>
              <a:spcPct val="150000"/>
            </a:lnSpc>
            <a:spcAft>
              <a:spcPts val="0"/>
            </a:spcAft>
          </a:pPr>
          <a:r>
            <a:rPr lang="en-US" sz="1900" b="1" i="0">
              <a:solidFill>
                <a:srgbClr val="333300"/>
              </a:solidFill>
              <a:latin typeface="Arial" panose="020B0604020202020204" pitchFamily="34" charset="0"/>
              <a:cs typeface="Arial" panose="020B0604020202020204" pitchFamily="34" charset="0"/>
            </a:rPr>
            <a:t>Đối với gia đình </a:t>
          </a:r>
        </a:p>
        <a:p>
          <a:pPr>
            <a:lnSpc>
              <a:spcPct val="150000"/>
            </a:lnSpc>
            <a:spcAft>
              <a:spcPts val="0"/>
            </a:spcAft>
          </a:pPr>
          <a:r>
            <a:rPr lang="en-US" sz="1900" b="0" i="0">
              <a:solidFill>
                <a:srgbClr val="333300"/>
              </a:solidFill>
              <a:latin typeface="Arial" panose="020B0604020202020204" pitchFamily="34" charset="0"/>
              <a:cs typeface="Arial" panose="020B0604020202020204" pitchFamily="34" charset="0"/>
            </a:rPr>
            <a:t>là nguyên nhân chính dẫn đến tan vỡ gia đình.</a:t>
          </a:r>
          <a:endParaRPr lang="en-US" sz="1900" b="0">
            <a:solidFill>
              <a:srgbClr val="333300"/>
            </a:solidFill>
            <a:latin typeface="Arial" panose="020B0604020202020204" pitchFamily="34" charset="0"/>
            <a:cs typeface="Arial" panose="020B0604020202020204" pitchFamily="34" charset="0"/>
          </a:endParaRPr>
        </a:p>
      </dgm:t>
    </dgm:pt>
    <dgm:pt modelId="{89C253A1-98A1-4FC1-8FAD-4964151E5DEC}" type="parTrans" cxnId="{4044369C-1582-4922-AD87-C0337131658C}">
      <dgm:prSet/>
      <dgm:spPr/>
      <dgm:t>
        <a:bodyPr/>
        <a:lstStyle/>
        <a:p>
          <a:pPr>
            <a:lnSpc>
              <a:spcPct val="150000"/>
            </a:lnSpc>
          </a:pPr>
          <a:endParaRPr lang="en-US" sz="1450"/>
        </a:p>
      </dgm:t>
    </dgm:pt>
    <dgm:pt modelId="{0E26C297-F987-424E-9B83-5D6C34BFE759}" type="sibTrans" cxnId="{4044369C-1582-4922-AD87-C0337131658C}">
      <dgm:prSet/>
      <dgm:spPr/>
      <dgm:t>
        <a:bodyPr/>
        <a:lstStyle/>
        <a:p>
          <a:pPr>
            <a:lnSpc>
              <a:spcPct val="150000"/>
            </a:lnSpc>
          </a:pPr>
          <a:endParaRPr lang="en-US" sz="1450"/>
        </a:p>
      </dgm:t>
    </dgm:pt>
    <dgm:pt modelId="{60C5589E-EA48-4299-890F-ADC33682562C}">
      <dgm:prSet phldrT="[Text]" custT="1"/>
      <dgm:spPr>
        <a:solidFill>
          <a:srgbClr val="FFFF00"/>
        </a:solidFill>
      </dgm:spPr>
      <dgm:t>
        <a:bodyPr lIns="45720" rIns="45720" anchor="t"/>
        <a:lstStyle/>
        <a:p>
          <a:pPr>
            <a:lnSpc>
              <a:spcPct val="150000"/>
            </a:lnSpc>
            <a:spcAft>
              <a:spcPts val="0"/>
            </a:spcAft>
          </a:pPr>
          <a:r>
            <a:rPr lang="en-US" sz="1900" b="1" i="0">
              <a:solidFill>
                <a:srgbClr val="333300"/>
              </a:solidFill>
              <a:latin typeface="Arial" panose="020B0604020202020204" pitchFamily="34" charset="0"/>
              <a:cs typeface="Arial" panose="020B0604020202020204" pitchFamily="34" charset="0"/>
            </a:rPr>
            <a:t>Đối với xã hội </a:t>
          </a:r>
        </a:p>
        <a:p>
          <a:pPr>
            <a:lnSpc>
              <a:spcPct val="150000"/>
            </a:lnSpc>
            <a:spcAft>
              <a:spcPts val="0"/>
            </a:spcAft>
          </a:pPr>
          <a:r>
            <a:rPr lang="en-US" sz="1900" b="0" i="0">
              <a:solidFill>
                <a:srgbClr val="333300"/>
              </a:solidFill>
              <a:latin typeface="Arial" panose="020B0604020202020204" pitchFamily="34" charset="0"/>
              <a:cs typeface="Arial" panose="020B0604020202020204" pitchFamily="34" charset="0"/>
            </a:rPr>
            <a:t>làm rối loạn trật tự, an toàn xã hội, gián tiếp gây ra các tệ nạn xã hội.</a:t>
          </a:r>
          <a:endParaRPr lang="en-US" sz="1900" b="0">
            <a:solidFill>
              <a:srgbClr val="333300"/>
            </a:solidFill>
            <a:latin typeface="Arial" panose="020B0604020202020204" pitchFamily="34" charset="0"/>
            <a:cs typeface="Arial" panose="020B0604020202020204" pitchFamily="34" charset="0"/>
          </a:endParaRPr>
        </a:p>
      </dgm:t>
    </dgm:pt>
    <dgm:pt modelId="{9F596F31-45C6-4BF6-B048-A2C788B4B5A0}" type="parTrans" cxnId="{D56F0F21-6102-409E-9540-93E6FAFBEC5F}">
      <dgm:prSet/>
      <dgm:spPr/>
      <dgm:t>
        <a:bodyPr/>
        <a:lstStyle/>
        <a:p>
          <a:endParaRPr lang="en-US" sz="1450"/>
        </a:p>
      </dgm:t>
    </dgm:pt>
    <dgm:pt modelId="{570BBA04-6B5D-4738-97CF-1F7858C74847}" type="sibTrans" cxnId="{D56F0F21-6102-409E-9540-93E6FAFBEC5F}">
      <dgm:prSet/>
      <dgm:spPr/>
      <dgm:t>
        <a:bodyPr/>
        <a:lstStyle/>
        <a:p>
          <a:endParaRPr lang="en-US" sz="1450"/>
        </a:p>
      </dgm:t>
    </dgm:pt>
    <dgm:pt modelId="{314D3E0E-B298-484C-AA62-82157C46C311}" type="pres">
      <dgm:prSet presAssocID="{7B904E96-0370-4744-B2EE-0338F67C84B5}" presName="hierChild1" presStyleCnt="0">
        <dgm:presLayoutVars>
          <dgm:orgChart val="1"/>
          <dgm:chPref val="1"/>
          <dgm:dir/>
          <dgm:animOne val="branch"/>
          <dgm:animLvl val="lvl"/>
          <dgm:resizeHandles/>
        </dgm:presLayoutVars>
      </dgm:prSet>
      <dgm:spPr/>
    </dgm:pt>
    <dgm:pt modelId="{4CAA7EC2-0E1A-45E8-8505-D58BF7DA6E41}" type="pres">
      <dgm:prSet presAssocID="{F2A0842F-E4A3-4050-B0C8-3EDC7CEBC3A2}" presName="hierRoot1" presStyleCnt="0">
        <dgm:presLayoutVars>
          <dgm:hierBranch val="init"/>
        </dgm:presLayoutVars>
      </dgm:prSet>
      <dgm:spPr/>
    </dgm:pt>
    <dgm:pt modelId="{5E2CE040-1437-451A-A4CD-923929DC63D0}" type="pres">
      <dgm:prSet presAssocID="{F2A0842F-E4A3-4050-B0C8-3EDC7CEBC3A2}" presName="rootComposite1" presStyleCnt="0"/>
      <dgm:spPr/>
    </dgm:pt>
    <dgm:pt modelId="{F5946243-E28D-404B-86ED-D2CD3AC5A055}" type="pres">
      <dgm:prSet presAssocID="{F2A0842F-E4A3-4050-B0C8-3EDC7CEBC3A2}" presName="rootText1" presStyleLbl="node0" presStyleIdx="0" presStyleCnt="1" custScaleX="450431" custScaleY="78861" custLinFactNeighborX="-986" custLinFactNeighborY="-17472">
        <dgm:presLayoutVars>
          <dgm:chPref val="3"/>
        </dgm:presLayoutVars>
      </dgm:prSet>
      <dgm:spPr/>
    </dgm:pt>
    <dgm:pt modelId="{7E5CED3A-1AD5-41C0-824D-F46974A31EB7}" type="pres">
      <dgm:prSet presAssocID="{F2A0842F-E4A3-4050-B0C8-3EDC7CEBC3A2}" presName="rootConnector1" presStyleLbl="node1" presStyleIdx="0" presStyleCnt="0"/>
      <dgm:spPr/>
    </dgm:pt>
    <dgm:pt modelId="{D3B71DBC-D261-4A11-AF27-54ACCC618D90}" type="pres">
      <dgm:prSet presAssocID="{F2A0842F-E4A3-4050-B0C8-3EDC7CEBC3A2}" presName="hierChild2" presStyleCnt="0"/>
      <dgm:spPr/>
    </dgm:pt>
    <dgm:pt modelId="{C22B5E96-1F0E-4D0B-BFD2-977968321838}" type="pres">
      <dgm:prSet presAssocID="{7657B613-C02E-4ABA-A725-659196EA36EC}" presName="Name37" presStyleLbl="parChTrans1D2" presStyleIdx="0" presStyleCnt="3"/>
      <dgm:spPr/>
    </dgm:pt>
    <dgm:pt modelId="{AD4E7D9E-BEC2-45B3-8F05-1ECA109054B4}" type="pres">
      <dgm:prSet presAssocID="{DA2755F1-3EA8-4FC4-ACCC-096C3429D1C8}" presName="hierRoot2" presStyleCnt="0">
        <dgm:presLayoutVars>
          <dgm:hierBranch val="init"/>
        </dgm:presLayoutVars>
      </dgm:prSet>
      <dgm:spPr/>
    </dgm:pt>
    <dgm:pt modelId="{AFA3CB55-21DF-41DF-91E9-3B29564ECEC0}" type="pres">
      <dgm:prSet presAssocID="{DA2755F1-3EA8-4FC4-ACCC-096C3429D1C8}" presName="rootComposite" presStyleCnt="0"/>
      <dgm:spPr/>
    </dgm:pt>
    <dgm:pt modelId="{E5DD96E7-616C-453C-B78E-34B8D294ACA1}" type="pres">
      <dgm:prSet presAssocID="{DA2755F1-3EA8-4FC4-ACCC-096C3429D1C8}" presName="rootText" presStyleLbl="node2" presStyleIdx="0" presStyleCnt="3" custScaleX="194126" custScaleY="291289">
        <dgm:presLayoutVars>
          <dgm:chPref val="3"/>
        </dgm:presLayoutVars>
      </dgm:prSet>
      <dgm:spPr/>
    </dgm:pt>
    <dgm:pt modelId="{DE76F0A2-34F8-40E0-996E-5E54851068DB}" type="pres">
      <dgm:prSet presAssocID="{DA2755F1-3EA8-4FC4-ACCC-096C3429D1C8}" presName="rootConnector" presStyleLbl="node2" presStyleIdx="0" presStyleCnt="3"/>
      <dgm:spPr/>
    </dgm:pt>
    <dgm:pt modelId="{AB3DC32D-3369-4A70-BF88-AF318C13B532}" type="pres">
      <dgm:prSet presAssocID="{DA2755F1-3EA8-4FC4-ACCC-096C3429D1C8}" presName="hierChild4" presStyleCnt="0"/>
      <dgm:spPr/>
    </dgm:pt>
    <dgm:pt modelId="{E047D9D9-757E-45AF-9481-59D73519308A}" type="pres">
      <dgm:prSet presAssocID="{DA2755F1-3EA8-4FC4-ACCC-096C3429D1C8}" presName="hierChild5" presStyleCnt="0"/>
      <dgm:spPr/>
    </dgm:pt>
    <dgm:pt modelId="{4B0E09E6-D8EB-4CBF-9DA8-43431CEAE61B}" type="pres">
      <dgm:prSet presAssocID="{89C253A1-98A1-4FC1-8FAD-4964151E5DEC}" presName="Name37" presStyleLbl="parChTrans1D2" presStyleIdx="1" presStyleCnt="3"/>
      <dgm:spPr/>
    </dgm:pt>
    <dgm:pt modelId="{92CDC3D2-0537-4A5D-B749-1E77E63061F4}" type="pres">
      <dgm:prSet presAssocID="{673AD65C-D61A-4BF5-B86B-5C8D941EC650}" presName="hierRoot2" presStyleCnt="0">
        <dgm:presLayoutVars>
          <dgm:hierBranch val="init"/>
        </dgm:presLayoutVars>
      </dgm:prSet>
      <dgm:spPr/>
    </dgm:pt>
    <dgm:pt modelId="{C589BC61-C9F4-42CE-BFDA-71F79632E098}" type="pres">
      <dgm:prSet presAssocID="{673AD65C-D61A-4BF5-B86B-5C8D941EC650}" presName="rootComposite" presStyleCnt="0"/>
      <dgm:spPr/>
    </dgm:pt>
    <dgm:pt modelId="{4B3BD17D-012E-40FC-BAD5-5C9F0E570738}" type="pres">
      <dgm:prSet presAssocID="{673AD65C-D61A-4BF5-B86B-5C8D941EC650}" presName="rootText" presStyleLbl="node2" presStyleIdx="1" presStyleCnt="3" custScaleX="184268" custScaleY="291289">
        <dgm:presLayoutVars>
          <dgm:chPref val="3"/>
        </dgm:presLayoutVars>
      </dgm:prSet>
      <dgm:spPr/>
    </dgm:pt>
    <dgm:pt modelId="{C0872DFE-AA60-43F2-B4AA-76973CB773C0}" type="pres">
      <dgm:prSet presAssocID="{673AD65C-D61A-4BF5-B86B-5C8D941EC650}" presName="rootConnector" presStyleLbl="node2" presStyleIdx="1" presStyleCnt="3"/>
      <dgm:spPr/>
    </dgm:pt>
    <dgm:pt modelId="{59766AB7-7150-4D0A-80E4-B603D12CD5F7}" type="pres">
      <dgm:prSet presAssocID="{673AD65C-D61A-4BF5-B86B-5C8D941EC650}" presName="hierChild4" presStyleCnt="0"/>
      <dgm:spPr/>
    </dgm:pt>
    <dgm:pt modelId="{836EF263-6EDD-4136-9B36-A3D40269F23E}" type="pres">
      <dgm:prSet presAssocID="{673AD65C-D61A-4BF5-B86B-5C8D941EC650}" presName="hierChild5" presStyleCnt="0"/>
      <dgm:spPr/>
    </dgm:pt>
    <dgm:pt modelId="{677C170D-2A20-4DA6-829D-941C0263DAFF}" type="pres">
      <dgm:prSet presAssocID="{9F596F31-45C6-4BF6-B048-A2C788B4B5A0}" presName="Name37" presStyleLbl="parChTrans1D2" presStyleIdx="2" presStyleCnt="3"/>
      <dgm:spPr/>
    </dgm:pt>
    <dgm:pt modelId="{C37E9364-84D3-468E-A7F9-454A425D657D}" type="pres">
      <dgm:prSet presAssocID="{60C5589E-EA48-4299-890F-ADC33682562C}" presName="hierRoot2" presStyleCnt="0">
        <dgm:presLayoutVars>
          <dgm:hierBranch val="init"/>
        </dgm:presLayoutVars>
      </dgm:prSet>
      <dgm:spPr/>
    </dgm:pt>
    <dgm:pt modelId="{0CAC6EB0-564D-4F4C-B6C1-421AA9100042}" type="pres">
      <dgm:prSet presAssocID="{60C5589E-EA48-4299-890F-ADC33682562C}" presName="rootComposite" presStyleCnt="0"/>
      <dgm:spPr/>
    </dgm:pt>
    <dgm:pt modelId="{522F13C7-C2E5-4B03-93CE-CA835E1A6CC4}" type="pres">
      <dgm:prSet presAssocID="{60C5589E-EA48-4299-890F-ADC33682562C}" presName="rootText" presStyleLbl="node2" presStyleIdx="2" presStyleCnt="3" custScaleX="163347" custScaleY="291289">
        <dgm:presLayoutVars>
          <dgm:chPref val="3"/>
        </dgm:presLayoutVars>
      </dgm:prSet>
      <dgm:spPr/>
    </dgm:pt>
    <dgm:pt modelId="{49897514-8449-4001-9799-AACD10B7EA5B}" type="pres">
      <dgm:prSet presAssocID="{60C5589E-EA48-4299-890F-ADC33682562C}" presName="rootConnector" presStyleLbl="node2" presStyleIdx="2" presStyleCnt="3"/>
      <dgm:spPr/>
    </dgm:pt>
    <dgm:pt modelId="{9A40B8DA-B0DE-4A5C-8919-9046CCCE5F9E}" type="pres">
      <dgm:prSet presAssocID="{60C5589E-EA48-4299-890F-ADC33682562C}" presName="hierChild4" presStyleCnt="0"/>
      <dgm:spPr/>
    </dgm:pt>
    <dgm:pt modelId="{29CD72B8-AC92-4C50-8B2C-8B60FB6A3C0E}" type="pres">
      <dgm:prSet presAssocID="{60C5589E-EA48-4299-890F-ADC33682562C}" presName="hierChild5" presStyleCnt="0"/>
      <dgm:spPr/>
    </dgm:pt>
    <dgm:pt modelId="{B6E57A93-778B-40FC-82B8-2DA2A25AFDF3}" type="pres">
      <dgm:prSet presAssocID="{F2A0842F-E4A3-4050-B0C8-3EDC7CEBC3A2}" presName="hierChild3" presStyleCnt="0"/>
      <dgm:spPr/>
    </dgm:pt>
  </dgm:ptLst>
  <dgm:cxnLst>
    <dgm:cxn modelId="{F8191B18-79BD-4E55-8AB9-0F2B83EC221E}" srcId="{F2A0842F-E4A3-4050-B0C8-3EDC7CEBC3A2}" destId="{DA2755F1-3EA8-4FC4-ACCC-096C3429D1C8}" srcOrd="0" destOrd="0" parTransId="{7657B613-C02E-4ABA-A725-659196EA36EC}" sibTransId="{7633D1A7-A317-425C-B64A-960CD28EFC08}"/>
    <dgm:cxn modelId="{6CC78F18-2D63-4A20-A29E-8281D3B5C2B0}" type="presOf" srcId="{673AD65C-D61A-4BF5-B86B-5C8D941EC650}" destId="{C0872DFE-AA60-43F2-B4AA-76973CB773C0}" srcOrd="1" destOrd="0" presId="urn:microsoft.com/office/officeart/2005/8/layout/orgChart1"/>
    <dgm:cxn modelId="{D56F0F21-6102-409E-9540-93E6FAFBEC5F}" srcId="{F2A0842F-E4A3-4050-B0C8-3EDC7CEBC3A2}" destId="{60C5589E-EA48-4299-890F-ADC33682562C}" srcOrd="2" destOrd="0" parTransId="{9F596F31-45C6-4BF6-B048-A2C788B4B5A0}" sibTransId="{570BBA04-6B5D-4738-97CF-1F7858C74847}"/>
    <dgm:cxn modelId="{F4963738-F3DC-4CD2-B1A1-C1A8982B2E2E}" srcId="{7B904E96-0370-4744-B2EE-0338F67C84B5}" destId="{F2A0842F-E4A3-4050-B0C8-3EDC7CEBC3A2}" srcOrd="0" destOrd="0" parTransId="{CCD9F332-2194-48B1-9856-53EE525C2601}" sibTransId="{AB83AA60-88F9-4624-ADE9-CB37CD3B92BE}"/>
    <dgm:cxn modelId="{7C77B764-37EC-4543-BE05-22A95FE78419}" type="presOf" srcId="{60C5589E-EA48-4299-890F-ADC33682562C}" destId="{522F13C7-C2E5-4B03-93CE-CA835E1A6CC4}" srcOrd="0" destOrd="0" presId="urn:microsoft.com/office/officeart/2005/8/layout/orgChart1"/>
    <dgm:cxn modelId="{514BC668-503A-4735-9955-F7153C6DC987}" type="presOf" srcId="{DA2755F1-3EA8-4FC4-ACCC-096C3429D1C8}" destId="{E5DD96E7-616C-453C-B78E-34B8D294ACA1}" srcOrd="0" destOrd="0" presId="urn:microsoft.com/office/officeart/2005/8/layout/orgChart1"/>
    <dgm:cxn modelId="{41F06C7E-D654-48F2-8B58-2F183CDBCE60}" type="presOf" srcId="{F2A0842F-E4A3-4050-B0C8-3EDC7CEBC3A2}" destId="{F5946243-E28D-404B-86ED-D2CD3AC5A055}" srcOrd="0" destOrd="0" presId="urn:microsoft.com/office/officeart/2005/8/layout/orgChart1"/>
    <dgm:cxn modelId="{E7A5CD8A-EC1E-42AA-9695-420BC5D3E3A6}" type="presOf" srcId="{7657B613-C02E-4ABA-A725-659196EA36EC}" destId="{C22B5E96-1F0E-4D0B-BFD2-977968321838}" srcOrd="0" destOrd="0" presId="urn:microsoft.com/office/officeart/2005/8/layout/orgChart1"/>
    <dgm:cxn modelId="{3153D08F-4BDD-4EB4-B769-FAF09AEA8B86}" type="presOf" srcId="{DA2755F1-3EA8-4FC4-ACCC-096C3429D1C8}" destId="{DE76F0A2-34F8-40E0-996E-5E54851068DB}" srcOrd="1" destOrd="0" presId="urn:microsoft.com/office/officeart/2005/8/layout/orgChart1"/>
    <dgm:cxn modelId="{4044369C-1582-4922-AD87-C0337131658C}" srcId="{F2A0842F-E4A3-4050-B0C8-3EDC7CEBC3A2}" destId="{673AD65C-D61A-4BF5-B86B-5C8D941EC650}" srcOrd="1" destOrd="0" parTransId="{89C253A1-98A1-4FC1-8FAD-4964151E5DEC}" sibTransId="{0E26C297-F987-424E-9B83-5D6C34BFE759}"/>
    <dgm:cxn modelId="{28DC7FA5-23DD-4F04-83D1-AEE50992FF68}" type="presOf" srcId="{7B904E96-0370-4744-B2EE-0338F67C84B5}" destId="{314D3E0E-B298-484C-AA62-82157C46C311}" srcOrd="0" destOrd="0" presId="urn:microsoft.com/office/officeart/2005/8/layout/orgChart1"/>
    <dgm:cxn modelId="{FF5628C4-45A2-4249-8B51-4121F0C3C0E0}" type="presOf" srcId="{9F596F31-45C6-4BF6-B048-A2C788B4B5A0}" destId="{677C170D-2A20-4DA6-829D-941C0263DAFF}" srcOrd="0" destOrd="0" presId="urn:microsoft.com/office/officeart/2005/8/layout/orgChart1"/>
    <dgm:cxn modelId="{C015CEE4-F100-4DD5-BB23-00E938E11353}" type="presOf" srcId="{F2A0842F-E4A3-4050-B0C8-3EDC7CEBC3A2}" destId="{7E5CED3A-1AD5-41C0-824D-F46974A31EB7}" srcOrd="1" destOrd="0" presId="urn:microsoft.com/office/officeart/2005/8/layout/orgChart1"/>
    <dgm:cxn modelId="{366DF2E7-C350-41C6-88FF-03DC07BC4EFD}" type="presOf" srcId="{673AD65C-D61A-4BF5-B86B-5C8D941EC650}" destId="{4B3BD17D-012E-40FC-BAD5-5C9F0E570738}" srcOrd="0" destOrd="0" presId="urn:microsoft.com/office/officeart/2005/8/layout/orgChart1"/>
    <dgm:cxn modelId="{78F440EB-E38A-4604-90CF-8E74CDE2756D}" type="presOf" srcId="{89C253A1-98A1-4FC1-8FAD-4964151E5DEC}" destId="{4B0E09E6-D8EB-4CBF-9DA8-43431CEAE61B}" srcOrd="0" destOrd="0" presId="urn:microsoft.com/office/officeart/2005/8/layout/orgChart1"/>
    <dgm:cxn modelId="{95BBF9F0-DA62-400A-B459-14F2752B832B}" type="presOf" srcId="{60C5589E-EA48-4299-890F-ADC33682562C}" destId="{49897514-8449-4001-9799-AACD10B7EA5B}" srcOrd="1" destOrd="0" presId="urn:microsoft.com/office/officeart/2005/8/layout/orgChart1"/>
    <dgm:cxn modelId="{328DC688-5D0D-49EE-99AE-0397FEA8BAC3}" type="presParOf" srcId="{314D3E0E-B298-484C-AA62-82157C46C311}" destId="{4CAA7EC2-0E1A-45E8-8505-D58BF7DA6E41}" srcOrd="0" destOrd="0" presId="urn:microsoft.com/office/officeart/2005/8/layout/orgChart1"/>
    <dgm:cxn modelId="{87CA84CB-C8C5-429D-9B94-7A699B97CC7A}" type="presParOf" srcId="{4CAA7EC2-0E1A-45E8-8505-D58BF7DA6E41}" destId="{5E2CE040-1437-451A-A4CD-923929DC63D0}" srcOrd="0" destOrd="0" presId="urn:microsoft.com/office/officeart/2005/8/layout/orgChart1"/>
    <dgm:cxn modelId="{3D9E3810-4005-4B63-B617-B4EC38176863}" type="presParOf" srcId="{5E2CE040-1437-451A-A4CD-923929DC63D0}" destId="{F5946243-E28D-404B-86ED-D2CD3AC5A055}" srcOrd="0" destOrd="0" presId="urn:microsoft.com/office/officeart/2005/8/layout/orgChart1"/>
    <dgm:cxn modelId="{A833678D-4828-4505-9182-DA34DE82804F}" type="presParOf" srcId="{5E2CE040-1437-451A-A4CD-923929DC63D0}" destId="{7E5CED3A-1AD5-41C0-824D-F46974A31EB7}" srcOrd="1" destOrd="0" presId="urn:microsoft.com/office/officeart/2005/8/layout/orgChart1"/>
    <dgm:cxn modelId="{00973AF7-D9E3-478A-814A-98F06E699CE5}" type="presParOf" srcId="{4CAA7EC2-0E1A-45E8-8505-D58BF7DA6E41}" destId="{D3B71DBC-D261-4A11-AF27-54ACCC618D90}" srcOrd="1" destOrd="0" presId="urn:microsoft.com/office/officeart/2005/8/layout/orgChart1"/>
    <dgm:cxn modelId="{D8D38BFD-226D-4A1B-8448-2DB4AC6614F8}" type="presParOf" srcId="{D3B71DBC-D261-4A11-AF27-54ACCC618D90}" destId="{C22B5E96-1F0E-4D0B-BFD2-977968321838}" srcOrd="0" destOrd="0" presId="urn:microsoft.com/office/officeart/2005/8/layout/orgChart1"/>
    <dgm:cxn modelId="{C2A56F91-1A48-49B4-837F-4A4CBBA4C2DF}" type="presParOf" srcId="{D3B71DBC-D261-4A11-AF27-54ACCC618D90}" destId="{AD4E7D9E-BEC2-45B3-8F05-1ECA109054B4}" srcOrd="1" destOrd="0" presId="urn:microsoft.com/office/officeart/2005/8/layout/orgChart1"/>
    <dgm:cxn modelId="{50522DB1-0FCD-4A21-B149-23D923D55509}" type="presParOf" srcId="{AD4E7D9E-BEC2-45B3-8F05-1ECA109054B4}" destId="{AFA3CB55-21DF-41DF-91E9-3B29564ECEC0}" srcOrd="0" destOrd="0" presId="urn:microsoft.com/office/officeart/2005/8/layout/orgChart1"/>
    <dgm:cxn modelId="{11D88533-1C5C-41AD-8838-B739A1097454}" type="presParOf" srcId="{AFA3CB55-21DF-41DF-91E9-3B29564ECEC0}" destId="{E5DD96E7-616C-453C-B78E-34B8D294ACA1}" srcOrd="0" destOrd="0" presId="urn:microsoft.com/office/officeart/2005/8/layout/orgChart1"/>
    <dgm:cxn modelId="{F8CD7474-8AEF-4EAA-892F-4489D389DD1F}" type="presParOf" srcId="{AFA3CB55-21DF-41DF-91E9-3B29564ECEC0}" destId="{DE76F0A2-34F8-40E0-996E-5E54851068DB}" srcOrd="1" destOrd="0" presId="urn:microsoft.com/office/officeart/2005/8/layout/orgChart1"/>
    <dgm:cxn modelId="{2E6A54EC-7285-4454-8B3A-BCBA748C428F}" type="presParOf" srcId="{AD4E7D9E-BEC2-45B3-8F05-1ECA109054B4}" destId="{AB3DC32D-3369-4A70-BF88-AF318C13B532}" srcOrd="1" destOrd="0" presId="urn:microsoft.com/office/officeart/2005/8/layout/orgChart1"/>
    <dgm:cxn modelId="{A9A71443-BB0C-40C2-8DD6-96A202EB416F}" type="presParOf" srcId="{AD4E7D9E-BEC2-45B3-8F05-1ECA109054B4}" destId="{E047D9D9-757E-45AF-9481-59D73519308A}" srcOrd="2" destOrd="0" presId="urn:microsoft.com/office/officeart/2005/8/layout/orgChart1"/>
    <dgm:cxn modelId="{4C93AEE5-B6C1-45E3-A77D-14CEB6DDC590}" type="presParOf" srcId="{D3B71DBC-D261-4A11-AF27-54ACCC618D90}" destId="{4B0E09E6-D8EB-4CBF-9DA8-43431CEAE61B}" srcOrd="2" destOrd="0" presId="urn:microsoft.com/office/officeart/2005/8/layout/orgChart1"/>
    <dgm:cxn modelId="{EE0DC6F4-E3A9-4413-AE30-15D6AE0CF748}" type="presParOf" srcId="{D3B71DBC-D261-4A11-AF27-54ACCC618D90}" destId="{92CDC3D2-0537-4A5D-B749-1E77E63061F4}" srcOrd="3" destOrd="0" presId="urn:microsoft.com/office/officeart/2005/8/layout/orgChart1"/>
    <dgm:cxn modelId="{44692318-ED58-40CC-8DFC-8A00C87221C6}" type="presParOf" srcId="{92CDC3D2-0537-4A5D-B749-1E77E63061F4}" destId="{C589BC61-C9F4-42CE-BFDA-71F79632E098}" srcOrd="0" destOrd="0" presId="urn:microsoft.com/office/officeart/2005/8/layout/orgChart1"/>
    <dgm:cxn modelId="{298A0FD9-E866-4F5A-9A01-7DD4547F5E0F}" type="presParOf" srcId="{C589BC61-C9F4-42CE-BFDA-71F79632E098}" destId="{4B3BD17D-012E-40FC-BAD5-5C9F0E570738}" srcOrd="0" destOrd="0" presId="urn:microsoft.com/office/officeart/2005/8/layout/orgChart1"/>
    <dgm:cxn modelId="{8D306C5F-40B6-4D35-AE75-50C040E7A3CE}" type="presParOf" srcId="{C589BC61-C9F4-42CE-BFDA-71F79632E098}" destId="{C0872DFE-AA60-43F2-B4AA-76973CB773C0}" srcOrd="1" destOrd="0" presId="urn:microsoft.com/office/officeart/2005/8/layout/orgChart1"/>
    <dgm:cxn modelId="{EAC86D12-D1D4-4DA3-866B-BE1E69A3C14B}" type="presParOf" srcId="{92CDC3D2-0537-4A5D-B749-1E77E63061F4}" destId="{59766AB7-7150-4D0A-80E4-B603D12CD5F7}" srcOrd="1" destOrd="0" presId="urn:microsoft.com/office/officeart/2005/8/layout/orgChart1"/>
    <dgm:cxn modelId="{A90DB12C-787D-410A-9FAF-B6E0CD05E604}" type="presParOf" srcId="{92CDC3D2-0537-4A5D-B749-1E77E63061F4}" destId="{836EF263-6EDD-4136-9B36-A3D40269F23E}" srcOrd="2" destOrd="0" presId="urn:microsoft.com/office/officeart/2005/8/layout/orgChart1"/>
    <dgm:cxn modelId="{824EC5F5-424C-44ED-8393-FBFA4AD9F35D}" type="presParOf" srcId="{D3B71DBC-D261-4A11-AF27-54ACCC618D90}" destId="{677C170D-2A20-4DA6-829D-941C0263DAFF}" srcOrd="4" destOrd="0" presId="urn:microsoft.com/office/officeart/2005/8/layout/orgChart1"/>
    <dgm:cxn modelId="{60961251-97B9-4EA5-918B-DF99D7525C2B}" type="presParOf" srcId="{D3B71DBC-D261-4A11-AF27-54ACCC618D90}" destId="{C37E9364-84D3-468E-A7F9-454A425D657D}" srcOrd="5" destOrd="0" presId="urn:microsoft.com/office/officeart/2005/8/layout/orgChart1"/>
    <dgm:cxn modelId="{2B7BE8EB-DC02-4A5A-982F-6068AA99BDC7}" type="presParOf" srcId="{C37E9364-84D3-468E-A7F9-454A425D657D}" destId="{0CAC6EB0-564D-4F4C-B6C1-421AA9100042}" srcOrd="0" destOrd="0" presId="urn:microsoft.com/office/officeart/2005/8/layout/orgChart1"/>
    <dgm:cxn modelId="{62D86F3D-C8CF-431C-A502-8EF21B108D83}" type="presParOf" srcId="{0CAC6EB0-564D-4F4C-B6C1-421AA9100042}" destId="{522F13C7-C2E5-4B03-93CE-CA835E1A6CC4}" srcOrd="0" destOrd="0" presId="urn:microsoft.com/office/officeart/2005/8/layout/orgChart1"/>
    <dgm:cxn modelId="{661ADA88-EC90-4138-88E8-74EAB864D5B2}" type="presParOf" srcId="{0CAC6EB0-564D-4F4C-B6C1-421AA9100042}" destId="{49897514-8449-4001-9799-AACD10B7EA5B}" srcOrd="1" destOrd="0" presId="urn:microsoft.com/office/officeart/2005/8/layout/orgChart1"/>
    <dgm:cxn modelId="{AE423CD4-204E-475C-86FB-6CB848F74ADD}" type="presParOf" srcId="{C37E9364-84D3-468E-A7F9-454A425D657D}" destId="{9A40B8DA-B0DE-4A5C-8919-9046CCCE5F9E}" srcOrd="1" destOrd="0" presId="urn:microsoft.com/office/officeart/2005/8/layout/orgChart1"/>
    <dgm:cxn modelId="{89BEF34E-6E49-47DF-99CE-0F7E6B4DB603}" type="presParOf" srcId="{C37E9364-84D3-468E-A7F9-454A425D657D}" destId="{29CD72B8-AC92-4C50-8B2C-8B60FB6A3C0E}" srcOrd="2" destOrd="0" presId="urn:microsoft.com/office/officeart/2005/8/layout/orgChart1"/>
    <dgm:cxn modelId="{32C0599B-B265-4D9E-A490-08D353377522}" type="presParOf" srcId="{4CAA7EC2-0E1A-45E8-8505-D58BF7DA6E41}" destId="{B6E57A93-778B-40FC-82B8-2DA2A25AFDF3}" srcOrd="2" destOrd="0" presId="urn:microsoft.com/office/officeart/2005/8/layout/orgChart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D363D5-AB24-4999-A1A7-DED3861ADB21}">
      <dsp:nvSpPr>
        <dsp:cNvPr id="0" name=""/>
        <dsp:cNvSpPr/>
      </dsp:nvSpPr>
      <dsp:spPr>
        <a:xfrm>
          <a:off x="4303349" y="816164"/>
          <a:ext cx="3323005" cy="273526"/>
        </a:xfrm>
        <a:custGeom>
          <a:avLst/>
          <a:gdLst/>
          <a:ahLst/>
          <a:cxnLst/>
          <a:rect l="0" t="0" r="0" b="0"/>
          <a:pathLst>
            <a:path>
              <a:moveTo>
                <a:pt x="0" y="0"/>
              </a:moveTo>
              <a:lnTo>
                <a:pt x="0" y="138527"/>
              </a:lnTo>
              <a:lnTo>
                <a:pt x="3323005" y="138527"/>
              </a:lnTo>
              <a:lnTo>
                <a:pt x="3323005" y="273526"/>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77C170D-2A20-4DA6-829D-941C0263DAFF}">
      <dsp:nvSpPr>
        <dsp:cNvPr id="0" name=""/>
        <dsp:cNvSpPr/>
      </dsp:nvSpPr>
      <dsp:spPr>
        <a:xfrm>
          <a:off x="4303349" y="816164"/>
          <a:ext cx="1164252" cy="273526"/>
        </a:xfrm>
        <a:custGeom>
          <a:avLst/>
          <a:gdLst/>
          <a:ahLst/>
          <a:cxnLst/>
          <a:rect l="0" t="0" r="0" b="0"/>
          <a:pathLst>
            <a:path>
              <a:moveTo>
                <a:pt x="0" y="0"/>
              </a:moveTo>
              <a:lnTo>
                <a:pt x="0" y="138527"/>
              </a:lnTo>
              <a:lnTo>
                <a:pt x="1164252" y="138527"/>
              </a:lnTo>
              <a:lnTo>
                <a:pt x="1164252" y="273526"/>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B0E09E6-D8EB-4CBF-9DA8-43431CEAE61B}">
      <dsp:nvSpPr>
        <dsp:cNvPr id="0" name=""/>
        <dsp:cNvSpPr/>
      </dsp:nvSpPr>
      <dsp:spPr>
        <a:xfrm>
          <a:off x="3257060" y="816164"/>
          <a:ext cx="1046289" cy="273526"/>
        </a:xfrm>
        <a:custGeom>
          <a:avLst/>
          <a:gdLst/>
          <a:ahLst/>
          <a:cxnLst/>
          <a:rect l="0" t="0" r="0" b="0"/>
          <a:pathLst>
            <a:path>
              <a:moveTo>
                <a:pt x="1046289" y="0"/>
              </a:moveTo>
              <a:lnTo>
                <a:pt x="1046289" y="138527"/>
              </a:lnTo>
              <a:lnTo>
                <a:pt x="0" y="138527"/>
              </a:lnTo>
              <a:lnTo>
                <a:pt x="0" y="273526"/>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22B5E96-1F0E-4D0B-BFD2-977968321838}">
      <dsp:nvSpPr>
        <dsp:cNvPr id="0" name=""/>
        <dsp:cNvSpPr/>
      </dsp:nvSpPr>
      <dsp:spPr>
        <a:xfrm>
          <a:off x="980929" y="816164"/>
          <a:ext cx="3322420" cy="273526"/>
        </a:xfrm>
        <a:custGeom>
          <a:avLst/>
          <a:gdLst/>
          <a:ahLst/>
          <a:cxnLst/>
          <a:rect l="0" t="0" r="0" b="0"/>
          <a:pathLst>
            <a:path>
              <a:moveTo>
                <a:pt x="3322420" y="0"/>
              </a:moveTo>
              <a:lnTo>
                <a:pt x="3322420" y="138527"/>
              </a:lnTo>
              <a:lnTo>
                <a:pt x="0" y="138527"/>
              </a:lnTo>
              <a:lnTo>
                <a:pt x="0" y="273526"/>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5946243-E28D-404B-86ED-D2CD3AC5A055}">
      <dsp:nvSpPr>
        <dsp:cNvPr id="0" name=""/>
        <dsp:cNvSpPr/>
      </dsp:nvSpPr>
      <dsp:spPr>
        <a:xfrm>
          <a:off x="1407755" y="309207"/>
          <a:ext cx="5791187" cy="506957"/>
        </a:xfrm>
        <a:prstGeom prst="rect">
          <a:avLst/>
        </a:prstGeom>
        <a:solidFill>
          <a:srgbClr val="FFFF00"/>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150000"/>
            </a:lnSpc>
            <a:spcBef>
              <a:spcPct val="0"/>
            </a:spcBef>
            <a:spcAft>
              <a:spcPct val="35000"/>
            </a:spcAft>
            <a:buNone/>
          </a:pPr>
          <a:r>
            <a:rPr lang="en-US" sz="2400" b="1" i="0" kern="1200">
              <a:solidFill>
                <a:srgbClr val="333300"/>
              </a:solidFill>
              <a:latin typeface="Arial" panose="020B0604020202020204" pitchFamily="34" charset="0"/>
              <a:cs typeface="Arial" panose="020B0604020202020204" pitchFamily="34" charset="0"/>
            </a:rPr>
            <a:t>Các hình thức bạo lực gia đình</a:t>
          </a:r>
        </a:p>
      </dsp:txBody>
      <dsp:txXfrm>
        <a:off x="1407755" y="309207"/>
        <a:ext cx="5791187" cy="506957"/>
      </dsp:txXfrm>
    </dsp:sp>
    <dsp:sp modelId="{E5DD96E7-616C-453C-B78E-34B8D294ACA1}">
      <dsp:nvSpPr>
        <dsp:cNvPr id="0" name=""/>
        <dsp:cNvSpPr/>
      </dsp:nvSpPr>
      <dsp:spPr>
        <a:xfrm>
          <a:off x="3463" y="1089690"/>
          <a:ext cx="1954931" cy="2672267"/>
        </a:xfrm>
        <a:prstGeom prst="rect">
          <a:avLst/>
        </a:prstGeom>
        <a:solidFill>
          <a:srgbClr val="FFFF00"/>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45720" bIns="0" numCol="1" spcCol="1270" anchor="ctr" anchorCtr="0">
          <a:noAutofit/>
        </a:bodyPr>
        <a:lstStyle/>
        <a:p>
          <a:pPr marL="0" lvl="0" indent="0" algn="ctr" defTabSz="644525">
            <a:lnSpc>
              <a:spcPct val="150000"/>
            </a:lnSpc>
            <a:spcBef>
              <a:spcPct val="0"/>
            </a:spcBef>
            <a:spcAft>
              <a:spcPct val="35000"/>
            </a:spcAft>
            <a:buNone/>
          </a:pPr>
          <a:r>
            <a:rPr lang="en-US" sz="1450" b="1" i="0" kern="1200">
              <a:solidFill>
                <a:srgbClr val="333300"/>
              </a:solidFill>
              <a:latin typeface="Arial" panose="020B0604020202020204" pitchFamily="34" charset="0"/>
              <a:cs typeface="Arial" panose="020B0604020202020204" pitchFamily="34" charset="0"/>
            </a:rPr>
            <a:t>Bạo lực về thể chất</a:t>
          </a:r>
          <a:r>
            <a:rPr lang="en-US" sz="1450" i="1" kern="1200">
              <a:solidFill>
                <a:srgbClr val="333300"/>
              </a:solidFill>
              <a:latin typeface="Arial" panose="020B0604020202020204" pitchFamily="34" charset="0"/>
              <a:cs typeface="Arial" panose="020B0604020202020204" pitchFamily="34" charset="0"/>
            </a:rPr>
            <a:t>:</a:t>
          </a:r>
          <a:r>
            <a:rPr lang="en-US" sz="1450" kern="1200">
              <a:solidFill>
                <a:srgbClr val="333300"/>
              </a:solidFill>
              <a:latin typeface="Arial" panose="020B0604020202020204" pitchFamily="34" charset="0"/>
              <a:cs typeface="Arial" panose="020B0604020202020204" pitchFamily="34" charset="0"/>
            </a:rPr>
            <a:t> là hành vi ngược đãi, đánh đập làm tổn thương sức khỏe, tính mạng của thành viên gia đình.</a:t>
          </a:r>
        </a:p>
      </dsp:txBody>
      <dsp:txXfrm>
        <a:off x="3463" y="1089690"/>
        <a:ext cx="1954931" cy="2672267"/>
      </dsp:txXfrm>
    </dsp:sp>
    <dsp:sp modelId="{4B3BD17D-012E-40FC-BAD5-5C9F0E570738}">
      <dsp:nvSpPr>
        <dsp:cNvPr id="0" name=""/>
        <dsp:cNvSpPr/>
      </dsp:nvSpPr>
      <dsp:spPr>
        <a:xfrm>
          <a:off x="2228391" y="1089690"/>
          <a:ext cx="2057337" cy="2672267"/>
        </a:xfrm>
        <a:prstGeom prst="rect">
          <a:avLst/>
        </a:prstGeom>
        <a:solidFill>
          <a:srgbClr val="FFFF00"/>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9525" rIns="45720" bIns="9525" numCol="1" spcCol="1270" anchor="ctr" anchorCtr="0">
          <a:noAutofit/>
        </a:bodyPr>
        <a:lstStyle/>
        <a:p>
          <a:pPr marL="0" lvl="0" indent="0" algn="ctr" defTabSz="644525">
            <a:lnSpc>
              <a:spcPct val="150000"/>
            </a:lnSpc>
            <a:spcBef>
              <a:spcPct val="0"/>
            </a:spcBef>
            <a:spcAft>
              <a:spcPct val="35000"/>
            </a:spcAft>
            <a:buNone/>
          </a:pPr>
          <a:r>
            <a:rPr lang="en-US" sz="1450" b="1" i="0" kern="1200" dirty="0" err="1">
              <a:solidFill>
                <a:srgbClr val="333300"/>
              </a:solidFill>
              <a:latin typeface="Arial" panose="020B0604020202020204" pitchFamily="34" charset="0"/>
              <a:cs typeface="Arial" panose="020B0604020202020204" pitchFamily="34" charset="0"/>
            </a:rPr>
            <a:t>Bạo</a:t>
          </a:r>
          <a:r>
            <a:rPr lang="en-US" sz="1450" b="1" i="0" kern="1200" dirty="0">
              <a:solidFill>
                <a:srgbClr val="333300"/>
              </a:solidFill>
              <a:latin typeface="Arial" panose="020B0604020202020204" pitchFamily="34" charset="0"/>
              <a:cs typeface="Arial" panose="020B0604020202020204" pitchFamily="34" charset="0"/>
            </a:rPr>
            <a:t> </a:t>
          </a:r>
          <a:r>
            <a:rPr lang="en-US" sz="1450" b="1" i="0" kern="1200" dirty="0" err="1">
              <a:solidFill>
                <a:srgbClr val="333300"/>
              </a:solidFill>
              <a:latin typeface="Arial" panose="020B0604020202020204" pitchFamily="34" charset="0"/>
              <a:cs typeface="Arial" panose="020B0604020202020204" pitchFamily="34" charset="0"/>
            </a:rPr>
            <a:t>lực</a:t>
          </a:r>
          <a:r>
            <a:rPr lang="en-US" sz="1450" b="1" i="0" kern="1200" dirty="0">
              <a:solidFill>
                <a:srgbClr val="333300"/>
              </a:solidFill>
              <a:latin typeface="Arial" panose="020B0604020202020204" pitchFamily="34" charset="0"/>
              <a:cs typeface="Arial" panose="020B0604020202020204" pitchFamily="34" charset="0"/>
            </a:rPr>
            <a:t> </a:t>
          </a:r>
          <a:r>
            <a:rPr lang="en-US" sz="1450" b="1" i="0" kern="1200" dirty="0" err="1">
              <a:solidFill>
                <a:srgbClr val="333300"/>
              </a:solidFill>
              <a:latin typeface="Arial" panose="020B0604020202020204" pitchFamily="34" charset="0"/>
              <a:cs typeface="Arial" panose="020B0604020202020204" pitchFamily="34" charset="0"/>
            </a:rPr>
            <a:t>về</a:t>
          </a:r>
          <a:r>
            <a:rPr lang="en-US" sz="1450" b="1" i="0" kern="1200" dirty="0">
              <a:solidFill>
                <a:srgbClr val="333300"/>
              </a:solidFill>
              <a:latin typeface="Arial" panose="020B0604020202020204" pitchFamily="34" charset="0"/>
              <a:cs typeface="Arial" panose="020B0604020202020204" pitchFamily="34" charset="0"/>
            </a:rPr>
            <a:t> </a:t>
          </a:r>
          <a:r>
            <a:rPr lang="en-US" sz="1450" b="1" i="0" kern="1200" dirty="0" err="1">
              <a:solidFill>
                <a:srgbClr val="333300"/>
              </a:solidFill>
              <a:latin typeface="Arial" panose="020B0604020202020204" pitchFamily="34" charset="0"/>
              <a:cs typeface="Arial" panose="020B0604020202020204" pitchFamily="34" charset="0"/>
            </a:rPr>
            <a:t>tinh</a:t>
          </a:r>
          <a:r>
            <a:rPr lang="en-US" sz="1450" b="1" i="0" kern="1200" dirty="0">
              <a:solidFill>
                <a:srgbClr val="333300"/>
              </a:solidFill>
              <a:latin typeface="Arial" panose="020B0604020202020204" pitchFamily="34" charset="0"/>
              <a:cs typeface="Arial" panose="020B0604020202020204" pitchFamily="34" charset="0"/>
            </a:rPr>
            <a:t> </a:t>
          </a:r>
          <a:r>
            <a:rPr lang="en-US" sz="1450" b="1" i="0" kern="1200" dirty="0" err="1">
              <a:solidFill>
                <a:srgbClr val="333300"/>
              </a:solidFill>
              <a:latin typeface="Arial" panose="020B0604020202020204" pitchFamily="34" charset="0"/>
              <a:cs typeface="Arial" panose="020B0604020202020204" pitchFamily="34" charset="0"/>
            </a:rPr>
            <a:t>thần</a:t>
          </a:r>
          <a:r>
            <a:rPr lang="en-US" sz="1450" i="1" kern="1200" dirty="0">
              <a:solidFill>
                <a:srgbClr val="333300"/>
              </a:solidFill>
              <a:latin typeface="Arial" panose="020B0604020202020204" pitchFamily="34" charset="0"/>
              <a:cs typeface="Arial" panose="020B0604020202020204" pitchFamily="34" charset="0"/>
            </a:rPr>
            <a:t>:</a:t>
          </a:r>
          <a:r>
            <a:rPr lang="en-US" sz="1450" kern="1200" dirty="0">
              <a:solidFill>
                <a:srgbClr val="333300"/>
              </a:solidFill>
              <a:latin typeface="Arial" panose="020B0604020202020204" pitchFamily="34" charset="0"/>
              <a:cs typeface="Arial" panose="020B0604020202020204" pitchFamily="34" charset="0"/>
            </a:rPr>
            <a:t> </a:t>
          </a:r>
          <a:r>
            <a:rPr lang="en-US" sz="1450" kern="1200" dirty="0" err="1">
              <a:solidFill>
                <a:srgbClr val="333300"/>
              </a:solidFill>
              <a:latin typeface="Arial" panose="020B0604020202020204" pitchFamily="34" charset="0"/>
              <a:cs typeface="Arial" panose="020B0604020202020204" pitchFamily="34" charset="0"/>
            </a:rPr>
            <a:t>là</a:t>
          </a:r>
          <a:r>
            <a:rPr lang="en-US" sz="1450" kern="1200" dirty="0">
              <a:solidFill>
                <a:srgbClr val="333300"/>
              </a:solidFill>
              <a:latin typeface="Arial" panose="020B0604020202020204" pitchFamily="34" charset="0"/>
              <a:cs typeface="Arial" panose="020B0604020202020204" pitchFamily="34" charset="0"/>
            </a:rPr>
            <a:t> </a:t>
          </a:r>
          <a:r>
            <a:rPr lang="en-US" sz="1450" kern="1200" dirty="0" err="1">
              <a:solidFill>
                <a:srgbClr val="333300"/>
              </a:solidFill>
              <a:latin typeface="Arial" panose="020B0604020202020204" pitchFamily="34" charset="0"/>
              <a:cs typeface="Arial" panose="020B0604020202020204" pitchFamily="34" charset="0"/>
            </a:rPr>
            <a:t>những</a:t>
          </a:r>
          <a:r>
            <a:rPr lang="en-US" sz="1450" kern="1200" dirty="0">
              <a:solidFill>
                <a:srgbClr val="333300"/>
              </a:solidFill>
              <a:latin typeface="Arial" panose="020B0604020202020204" pitchFamily="34" charset="0"/>
              <a:cs typeface="Arial" panose="020B0604020202020204" pitchFamily="34" charset="0"/>
            </a:rPr>
            <a:t> </a:t>
          </a:r>
          <a:r>
            <a:rPr lang="en-US" sz="1450" kern="1200" dirty="0" err="1">
              <a:solidFill>
                <a:srgbClr val="333300"/>
              </a:solidFill>
              <a:latin typeface="Arial" panose="020B0604020202020204" pitchFamily="34" charset="0"/>
              <a:cs typeface="Arial" panose="020B0604020202020204" pitchFamily="34" charset="0"/>
            </a:rPr>
            <a:t>lời</a:t>
          </a:r>
          <a:r>
            <a:rPr lang="en-US" sz="1450" kern="1200" dirty="0">
              <a:solidFill>
                <a:srgbClr val="333300"/>
              </a:solidFill>
              <a:latin typeface="Arial" panose="020B0604020202020204" pitchFamily="34" charset="0"/>
              <a:cs typeface="Arial" panose="020B0604020202020204" pitchFamily="34" charset="0"/>
            </a:rPr>
            <a:t> </a:t>
          </a:r>
          <a:r>
            <a:rPr lang="en-US" sz="1450" kern="1200" dirty="0" err="1">
              <a:solidFill>
                <a:srgbClr val="333300"/>
              </a:solidFill>
              <a:latin typeface="Arial" panose="020B0604020202020204" pitchFamily="34" charset="0"/>
              <a:cs typeface="Arial" panose="020B0604020202020204" pitchFamily="34" charset="0"/>
            </a:rPr>
            <a:t>nói</a:t>
          </a:r>
          <a:r>
            <a:rPr lang="en-US" sz="1450" kern="1200" dirty="0">
              <a:solidFill>
                <a:srgbClr val="333300"/>
              </a:solidFill>
              <a:latin typeface="Arial" panose="020B0604020202020204" pitchFamily="34" charset="0"/>
              <a:cs typeface="Arial" panose="020B0604020202020204" pitchFamily="34" charset="0"/>
            </a:rPr>
            <a:t>, </a:t>
          </a:r>
          <a:r>
            <a:rPr lang="en-US" sz="1450" kern="1200" dirty="0" err="1">
              <a:solidFill>
                <a:srgbClr val="333300"/>
              </a:solidFill>
              <a:latin typeface="Arial" panose="020B0604020202020204" pitchFamily="34" charset="0"/>
              <a:cs typeface="Arial" panose="020B0604020202020204" pitchFamily="34" charset="0"/>
            </a:rPr>
            <a:t>thái</a:t>
          </a:r>
          <a:r>
            <a:rPr lang="en-US" sz="1450" kern="1200" dirty="0">
              <a:solidFill>
                <a:srgbClr val="333300"/>
              </a:solidFill>
              <a:latin typeface="Arial" panose="020B0604020202020204" pitchFamily="34" charset="0"/>
              <a:cs typeface="Arial" panose="020B0604020202020204" pitchFamily="34" charset="0"/>
            </a:rPr>
            <a:t> </a:t>
          </a:r>
          <a:r>
            <a:rPr lang="en-US" sz="1450" kern="1200" dirty="0" err="1">
              <a:solidFill>
                <a:srgbClr val="333300"/>
              </a:solidFill>
              <a:latin typeface="Arial" panose="020B0604020202020204" pitchFamily="34" charset="0"/>
              <a:cs typeface="Arial" panose="020B0604020202020204" pitchFamily="34" charset="0"/>
            </a:rPr>
            <a:t>độ</a:t>
          </a:r>
          <a:r>
            <a:rPr lang="en-US" sz="1450" kern="1200" dirty="0">
              <a:solidFill>
                <a:srgbClr val="333300"/>
              </a:solidFill>
              <a:latin typeface="Arial" panose="020B0604020202020204" pitchFamily="34" charset="0"/>
              <a:cs typeface="Arial" panose="020B0604020202020204" pitchFamily="34" charset="0"/>
            </a:rPr>
            <a:t>, </a:t>
          </a:r>
          <a:r>
            <a:rPr lang="en-US" sz="1450" kern="1200" dirty="0" err="1">
              <a:solidFill>
                <a:srgbClr val="333300"/>
              </a:solidFill>
              <a:latin typeface="Arial" panose="020B0604020202020204" pitchFamily="34" charset="0"/>
              <a:cs typeface="Arial" panose="020B0604020202020204" pitchFamily="34" charset="0"/>
            </a:rPr>
            <a:t>hành</a:t>
          </a:r>
          <a:r>
            <a:rPr lang="en-US" sz="1450" kern="1200" dirty="0">
              <a:solidFill>
                <a:srgbClr val="333300"/>
              </a:solidFill>
              <a:latin typeface="Arial" panose="020B0604020202020204" pitchFamily="34" charset="0"/>
              <a:cs typeface="Arial" panose="020B0604020202020204" pitchFamily="34" charset="0"/>
            </a:rPr>
            <a:t> vi </a:t>
          </a:r>
          <a:r>
            <a:rPr lang="en-US" sz="1450" kern="1200" dirty="0" err="1">
              <a:solidFill>
                <a:srgbClr val="333300"/>
              </a:solidFill>
              <a:latin typeface="Arial" panose="020B0604020202020204" pitchFamily="34" charset="0"/>
              <a:cs typeface="Arial" panose="020B0604020202020204" pitchFamily="34" charset="0"/>
            </a:rPr>
            <a:t>làm</a:t>
          </a:r>
          <a:r>
            <a:rPr lang="en-US" sz="1450" kern="1200" dirty="0">
              <a:solidFill>
                <a:srgbClr val="333300"/>
              </a:solidFill>
              <a:latin typeface="Arial" panose="020B0604020202020204" pitchFamily="34" charset="0"/>
              <a:cs typeface="Arial" panose="020B0604020202020204" pitchFamily="34" charset="0"/>
            </a:rPr>
            <a:t> </a:t>
          </a:r>
          <a:r>
            <a:rPr lang="en-US" sz="1450" kern="1200" dirty="0" err="1">
              <a:solidFill>
                <a:srgbClr val="333300"/>
              </a:solidFill>
              <a:latin typeface="Arial" panose="020B0604020202020204" pitchFamily="34" charset="0"/>
              <a:cs typeface="Arial" panose="020B0604020202020204" pitchFamily="34" charset="0"/>
            </a:rPr>
            <a:t>tổn</a:t>
          </a:r>
          <a:r>
            <a:rPr lang="en-US" sz="1450" kern="1200" dirty="0">
              <a:solidFill>
                <a:srgbClr val="333300"/>
              </a:solidFill>
              <a:latin typeface="Arial" panose="020B0604020202020204" pitchFamily="34" charset="0"/>
              <a:cs typeface="Arial" panose="020B0604020202020204" pitchFamily="34" charset="0"/>
            </a:rPr>
            <a:t> </a:t>
          </a:r>
          <a:r>
            <a:rPr lang="en-US" sz="1450" kern="1200" dirty="0" err="1">
              <a:solidFill>
                <a:srgbClr val="333300"/>
              </a:solidFill>
              <a:latin typeface="Arial" panose="020B0604020202020204" pitchFamily="34" charset="0"/>
              <a:cs typeface="Arial" panose="020B0604020202020204" pitchFamily="34" charset="0"/>
            </a:rPr>
            <a:t>thương</a:t>
          </a:r>
          <a:r>
            <a:rPr lang="en-US" sz="1450" kern="1200" dirty="0">
              <a:solidFill>
                <a:srgbClr val="333300"/>
              </a:solidFill>
              <a:latin typeface="Arial" panose="020B0604020202020204" pitchFamily="34" charset="0"/>
              <a:cs typeface="Arial" panose="020B0604020202020204" pitchFamily="34" charset="0"/>
            </a:rPr>
            <a:t> </a:t>
          </a:r>
          <a:r>
            <a:rPr lang="en-US" sz="1450" kern="1200" dirty="0" err="1">
              <a:solidFill>
                <a:srgbClr val="333300"/>
              </a:solidFill>
              <a:latin typeface="Arial" panose="020B0604020202020204" pitchFamily="34" charset="0"/>
              <a:cs typeface="Arial" panose="020B0604020202020204" pitchFamily="34" charset="0"/>
            </a:rPr>
            <a:t>tới</a:t>
          </a:r>
          <a:r>
            <a:rPr lang="en-US" sz="1450" kern="1200" dirty="0">
              <a:solidFill>
                <a:srgbClr val="333300"/>
              </a:solidFill>
              <a:latin typeface="Arial" panose="020B0604020202020204" pitchFamily="34" charset="0"/>
              <a:cs typeface="Arial" panose="020B0604020202020204" pitchFamily="34" charset="0"/>
            </a:rPr>
            <a:t> </a:t>
          </a:r>
          <a:r>
            <a:rPr lang="en-US" sz="1450" kern="1200" dirty="0" err="1">
              <a:solidFill>
                <a:srgbClr val="333300"/>
              </a:solidFill>
              <a:latin typeface="Arial" panose="020B0604020202020204" pitchFamily="34" charset="0"/>
              <a:cs typeface="Arial" panose="020B0604020202020204" pitchFamily="34" charset="0"/>
            </a:rPr>
            <a:t>danh</a:t>
          </a:r>
          <a:r>
            <a:rPr lang="en-US" sz="1450" kern="1200" dirty="0">
              <a:solidFill>
                <a:srgbClr val="333300"/>
              </a:solidFill>
              <a:latin typeface="Arial" panose="020B0604020202020204" pitchFamily="34" charset="0"/>
              <a:cs typeface="Arial" panose="020B0604020202020204" pitchFamily="34" charset="0"/>
            </a:rPr>
            <a:t> </a:t>
          </a:r>
          <a:r>
            <a:rPr lang="en-US" sz="1450" kern="1200" dirty="0" err="1">
              <a:solidFill>
                <a:srgbClr val="333300"/>
              </a:solidFill>
              <a:latin typeface="Arial" panose="020B0604020202020204" pitchFamily="34" charset="0"/>
              <a:cs typeface="Arial" panose="020B0604020202020204" pitchFamily="34" charset="0"/>
            </a:rPr>
            <a:t>dự</a:t>
          </a:r>
          <a:r>
            <a:rPr lang="en-US" sz="1450" kern="1200" dirty="0">
              <a:solidFill>
                <a:srgbClr val="333300"/>
              </a:solidFill>
              <a:latin typeface="Arial" panose="020B0604020202020204" pitchFamily="34" charset="0"/>
              <a:cs typeface="Arial" panose="020B0604020202020204" pitchFamily="34" charset="0"/>
            </a:rPr>
            <a:t>, </a:t>
          </a:r>
          <a:r>
            <a:rPr lang="en-US" sz="1450" kern="1200" dirty="0" err="1">
              <a:solidFill>
                <a:srgbClr val="333300"/>
              </a:solidFill>
              <a:latin typeface="Arial" panose="020B0604020202020204" pitchFamily="34" charset="0"/>
              <a:cs typeface="Arial" panose="020B0604020202020204" pitchFamily="34" charset="0"/>
            </a:rPr>
            <a:t>nhân</a:t>
          </a:r>
          <a:r>
            <a:rPr lang="en-US" sz="1450" kern="1200" dirty="0">
              <a:solidFill>
                <a:srgbClr val="333300"/>
              </a:solidFill>
              <a:latin typeface="Arial" panose="020B0604020202020204" pitchFamily="34" charset="0"/>
              <a:cs typeface="Arial" panose="020B0604020202020204" pitchFamily="34" charset="0"/>
            </a:rPr>
            <a:t> </a:t>
          </a:r>
          <a:r>
            <a:rPr lang="en-US" sz="1450" kern="1200" dirty="0" err="1">
              <a:solidFill>
                <a:srgbClr val="333300"/>
              </a:solidFill>
              <a:latin typeface="Arial" panose="020B0604020202020204" pitchFamily="34" charset="0"/>
              <a:cs typeface="Arial" panose="020B0604020202020204" pitchFamily="34" charset="0"/>
            </a:rPr>
            <a:t>phẩm</a:t>
          </a:r>
          <a:r>
            <a:rPr lang="en-US" sz="1450" kern="1200" dirty="0">
              <a:solidFill>
                <a:srgbClr val="333300"/>
              </a:solidFill>
              <a:latin typeface="Arial" panose="020B0604020202020204" pitchFamily="34" charset="0"/>
              <a:cs typeface="Arial" panose="020B0604020202020204" pitchFamily="34" charset="0"/>
            </a:rPr>
            <a:t>,...</a:t>
          </a:r>
        </a:p>
      </dsp:txBody>
      <dsp:txXfrm>
        <a:off x="2228391" y="1089690"/>
        <a:ext cx="2057337" cy="2672267"/>
      </dsp:txXfrm>
    </dsp:sp>
    <dsp:sp modelId="{522F13C7-C2E5-4B03-93CE-CA835E1A6CC4}">
      <dsp:nvSpPr>
        <dsp:cNvPr id="0" name=""/>
        <dsp:cNvSpPr/>
      </dsp:nvSpPr>
      <dsp:spPr>
        <a:xfrm>
          <a:off x="4555725" y="1089690"/>
          <a:ext cx="1823751" cy="2672267"/>
        </a:xfrm>
        <a:prstGeom prst="rect">
          <a:avLst/>
        </a:prstGeom>
        <a:solidFill>
          <a:srgbClr val="FFFF00"/>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9525" rIns="45720" bIns="9525" numCol="1" spcCol="1270" anchor="ctr" anchorCtr="0">
          <a:noAutofit/>
        </a:bodyPr>
        <a:lstStyle/>
        <a:p>
          <a:pPr marL="0" lvl="0" indent="0" algn="ctr" defTabSz="644525">
            <a:lnSpc>
              <a:spcPct val="150000"/>
            </a:lnSpc>
            <a:spcBef>
              <a:spcPct val="0"/>
            </a:spcBef>
            <a:spcAft>
              <a:spcPct val="35000"/>
            </a:spcAft>
            <a:buNone/>
          </a:pPr>
          <a:r>
            <a:rPr lang="en-US" sz="1450" b="1" i="0" kern="1200">
              <a:solidFill>
                <a:srgbClr val="333300"/>
              </a:solidFill>
              <a:latin typeface="Arial" panose="020B0604020202020204" pitchFamily="34" charset="0"/>
              <a:cs typeface="Arial" panose="020B0604020202020204" pitchFamily="34" charset="0"/>
            </a:rPr>
            <a:t>Bạo lực về kinh tế</a:t>
          </a:r>
          <a:r>
            <a:rPr lang="en-US" sz="1450" i="1" kern="1200">
              <a:solidFill>
                <a:srgbClr val="333300"/>
              </a:solidFill>
              <a:latin typeface="Arial" panose="020B0604020202020204" pitchFamily="34" charset="0"/>
              <a:cs typeface="Arial" panose="020B0604020202020204" pitchFamily="34" charset="0"/>
            </a:rPr>
            <a:t>:</a:t>
          </a:r>
          <a:r>
            <a:rPr lang="en-US" sz="1450" kern="1200">
              <a:solidFill>
                <a:srgbClr val="333300"/>
              </a:solidFill>
              <a:latin typeface="Arial" panose="020B0604020202020204" pitchFamily="34" charset="0"/>
              <a:cs typeface="Arial" panose="020B0604020202020204" pitchFamily="34" charset="0"/>
            </a:rPr>
            <a:t> hành vi xâm phạm các quyền lợi kinh tế của thành viên gia đình (quyền sở hữu tài sản, quyền tự do lao động,...).</a:t>
          </a:r>
        </a:p>
      </dsp:txBody>
      <dsp:txXfrm>
        <a:off x="4555725" y="1089690"/>
        <a:ext cx="1823751" cy="2672267"/>
      </dsp:txXfrm>
    </dsp:sp>
    <dsp:sp modelId="{47EED7FC-B6C1-4EB5-BD78-E984CDD311CD}">
      <dsp:nvSpPr>
        <dsp:cNvPr id="0" name=""/>
        <dsp:cNvSpPr/>
      </dsp:nvSpPr>
      <dsp:spPr>
        <a:xfrm>
          <a:off x="6649474" y="1089690"/>
          <a:ext cx="1953761" cy="2672267"/>
        </a:xfrm>
        <a:prstGeom prst="rect">
          <a:avLst/>
        </a:prstGeom>
        <a:solidFill>
          <a:srgbClr val="FFFF00"/>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9525" rIns="45720" bIns="9525" numCol="1" spcCol="1270" anchor="ctr" anchorCtr="0">
          <a:noAutofit/>
        </a:bodyPr>
        <a:lstStyle/>
        <a:p>
          <a:pPr marL="0" lvl="0" indent="0" algn="ctr" defTabSz="644525">
            <a:lnSpc>
              <a:spcPct val="150000"/>
            </a:lnSpc>
            <a:spcBef>
              <a:spcPct val="0"/>
            </a:spcBef>
            <a:spcAft>
              <a:spcPct val="35000"/>
            </a:spcAft>
            <a:buNone/>
          </a:pPr>
          <a:r>
            <a:rPr lang="en-US" sz="1450" b="1" i="0" kern="1200">
              <a:solidFill>
                <a:srgbClr val="333300"/>
              </a:solidFill>
              <a:latin typeface="Arial" panose="020B0604020202020204" pitchFamily="34" charset="0"/>
              <a:cs typeface="Arial" panose="020B0604020202020204" pitchFamily="34" charset="0"/>
            </a:rPr>
            <a:t>Bạo lực về tình dục</a:t>
          </a:r>
          <a:r>
            <a:rPr lang="en-US" sz="1450" i="1" kern="1200">
              <a:solidFill>
                <a:srgbClr val="333300"/>
              </a:solidFill>
              <a:latin typeface="Arial" panose="020B0604020202020204" pitchFamily="34" charset="0"/>
              <a:cs typeface="Arial" panose="020B0604020202020204" pitchFamily="34" charset="0"/>
            </a:rPr>
            <a:t>:</a:t>
          </a:r>
          <a:r>
            <a:rPr lang="en-US" sz="1450" kern="1200">
              <a:solidFill>
                <a:srgbClr val="333300"/>
              </a:solidFill>
              <a:latin typeface="Arial" panose="020B0604020202020204" pitchFamily="34" charset="0"/>
              <a:cs typeface="Arial" panose="020B0604020202020204" pitchFamily="34" charset="0"/>
            </a:rPr>
            <a:t> là hành vi mang tính chất cưỡng ép thành viên trong gia đình quan hệ tình dục, cưỡng ép mang thai, sinh con.</a:t>
          </a:r>
        </a:p>
      </dsp:txBody>
      <dsp:txXfrm>
        <a:off x="6649474" y="1089690"/>
        <a:ext cx="1953761" cy="26722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7C170D-2A20-4DA6-829D-941C0263DAFF}">
      <dsp:nvSpPr>
        <dsp:cNvPr id="0" name=""/>
        <dsp:cNvSpPr/>
      </dsp:nvSpPr>
      <dsp:spPr>
        <a:xfrm>
          <a:off x="4288820" y="971374"/>
          <a:ext cx="3111777" cy="438159"/>
        </a:xfrm>
        <a:custGeom>
          <a:avLst/>
          <a:gdLst/>
          <a:ahLst/>
          <a:cxnLst/>
          <a:rect l="0" t="0" r="0" b="0"/>
          <a:pathLst>
            <a:path>
              <a:moveTo>
                <a:pt x="0" y="0"/>
              </a:moveTo>
              <a:lnTo>
                <a:pt x="0" y="283442"/>
              </a:lnTo>
              <a:lnTo>
                <a:pt x="3111777" y="283442"/>
              </a:lnTo>
              <a:lnTo>
                <a:pt x="3111777" y="438159"/>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B0E09E6-D8EB-4CBF-9DA8-43431CEAE61B}">
      <dsp:nvSpPr>
        <dsp:cNvPr id="0" name=""/>
        <dsp:cNvSpPr/>
      </dsp:nvSpPr>
      <dsp:spPr>
        <a:xfrm>
          <a:off x="4288820" y="971374"/>
          <a:ext cx="241292" cy="438159"/>
        </a:xfrm>
        <a:custGeom>
          <a:avLst/>
          <a:gdLst/>
          <a:ahLst/>
          <a:cxnLst/>
          <a:rect l="0" t="0" r="0" b="0"/>
          <a:pathLst>
            <a:path>
              <a:moveTo>
                <a:pt x="0" y="0"/>
              </a:moveTo>
              <a:lnTo>
                <a:pt x="0" y="283442"/>
              </a:lnTo>
              <a:lnTo>
                <a:pt x="241292" y="283442"/>
              </a:lnTo>
              <a:lnTo>
                <a:pt x="241292" y="438159"/>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22B5E96-1F0E-4D0B-BFD2-977968321838}">
      <dsp:nvSpPr>
        <dsp:cNvPr id="0" name=""/>
        <dsp:cNvSpPr/>
      </dsp:nvSpPr>
      <dsp:spPr>
        <a:xfrm>
          <a:off x="1432864" y="971374"/>
          <a:ext cx="2855955" cy="438159"/>
        </a:xfrm>
        <a:custGeom>
          <a:avLst/>
          <a:gdLst/>
          <a:ahLst/>
          <a:cxnLst/>
          <a:rect l="0" t="0" r="0" b="0"/>
          <a:pathLst>
            <a:path>
              <a:moveTo>
                <a:pt x="2855955" y="0"/>
              </a:moveTo>
              <a:lnTo>
                <a:pt x="2855955" y="283442"/>
              </a:lnTo>
              <a:lnTo>
                <a:pt x="0" y="283442"/>
              </a:lnTo>
              <a:lnTo>
                <a:pt x="0" y="438159"/>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5946243-E28D-404B-86ED-D2CD3AC5A055}">
      <dsp:nvSpPr>
        <dsp:cNvPr id="0" name=""/>
        <dsp:cNvSpPr/>
      </dsp:nvSpPr>
      <dsp:spPr>
        <a:xfrm>
          <a:off x="970274" y="390367"/>
          <a:ext cx="6637091" cy="581007"/>
        </a:xfrm>
        <a:prstGeom prst="rect">
          <a:avLst/>
        </a:prstGeom>
        <a:solidFill>
          <a:srgbClr val="FFFF00"/>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150000"/>
            </a:lnSpc>
            <a:spcBef>
              <a:spcPct val="0"/>
            </a:spcBef>
            <a:spcAft>
              <a:spcPct val="35000"/>
            </a:spcAft>
            <a:buNone/>
          </a:pPr>
          <a:r>
            <a:rPr lang="en-US" sz="2400" b="1" i="0" kern="1200">
              <a:solidFill>
                <a:srgbClr val="333300"/>
              </a:solidFill>
              <a:latin typeface="Arial" panose="020B0604020202020204" pitchFamily="34" charset="0"/>
              <a:cs typeface="Arial" panose="020B0604020202020204" pitchFamily="34" charset="0"/>
            </a:rPr>
            <a:t>Tác hại của bạo lực gia đình</a:t>
          </a:r>
        </a:p>
      </dsp:txBody>
      <dsp:txXfrm>
        <a:off x="970274" y="390367"/>
        <a:ext cx="6637091" cy="581007"/>
      </dsp:txXfrm>
    </dsp:sp>
    <dsp:sp modelId="{E5DD96E7-616C-453C-B78E-34B8D294ACA1}">
      <dsp:nvSpPr>
        <dsp:cNvPr id="0" name=""/>
        <dsp:cNvSpPr/>
      </dsp:nvSpPr>
      <dsp:spPr>
        <a:xfrm>
          <a:off x="2643" y="1409534"/>
          <a:ext cx="2860442" cy="2146068"/>
        </a:xfrm>
        <a:prstGeom prst="rect">
          <a:avLst/>
        </a:prstGeom>
        <a:solidFill>
          <a:srgbClr val="FFFF00"/>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45720" bIns="0" numCol="1" spcCol="1270" anchor="t" anchorCtr="0">
          <a:noAutofit/>
        </a:bodyPr>
        <a:lstStyle/>
        <a:p>
          <a:pPr marL="0" lvl="0" indent="0" algn="ctr" defTabSz="800100">
            <a:lnSpc>
              <a:spcPct val="150000"/>
            </a:lnSpc>
            <a:spcBef>
              <a:spcPct val="0"/>
            </a:spcBef>
            <a:spcAft>
              <a:spcPts val="0"/>
            </a:spcAft>
            <a:buNone/>
          </a:pPr>
          <a:r>
            <a:rPr lang="vi-VN" sz="1800" b="1" i="0" kern="1200">
              <a:solidFill>
                <a:srgbClr val="333300"/>
              </a:solidFill>
              <a:latin typeface="Arial" panose="020B0604020202020204" pitchFamily="34" charset="0"/>
              <a:cs typeface="Arial" panose="020B0604020202020204" pitchFamily="34" charset="0"/>
            </a:rPr>
            <a:t>Đối với người bị bạo lực </a:t>
          </a:r>
          <a:endParaRPr lang="en-US" sz="1800" b="1" i="0" kern="1200">
            <a:solidFill>
              <a:srgbClr val="333300"/>
            </a:solidFill>
            <a:latin typeface="Arial" panose="020B0604020202020204" pitchFamily="34" charset="0"/>
            <a:cs typeface="Arial" panose="020B0604020202020204" pitchFamily="34" charset="0"/>
          </a:endParaRPr>
        </a:p>
        <a:p>
          <a:pPr marL="0" lvl="0" indent="0" algn="ctr" defTabSz="800100">
            <a:lnSpc>
              <a:spcPct val="150000"/>
            </a:lnSpc>
            <a:spcBef>
              <a:spcPct val="0"/>
            </a:spcBef>
            <a:spcAft>
              <a:spcPts val="0"/>
            </a:spcAft>
            <a:buNone/>
          </a:pPr>
          <a:r>
            <a:rPr lang="vi-VN" sz="1900" b="0" i="0" kern="1200">
              <a:solidFill>
                <a:srgbClr val="333300"/>
              </a:solidFill>
              <a:latin typeface="Arial" panose="020B0604020202020204" pitchFamily="34" charset="0"/>
              <a:cs typeface="Arial" panose="020B0604020202020204" pitchFamily="34" charset="0"/>
            </a:rPr>
            <a:t>gây tổn thương đến cuộc sống của người bị bạo lực (sức khỏe, danh dự, tính mạng, kinh tế,...)</a:t>
          </a:r>
          <a:endParaRPr lang="en-US" sz="1900" b="0" kern="1200">
            <a:solidFill>
              <a:srgbClr val="333300"/>
            </a:solidFill>
            <a:latin typeface="Arial" panose="020B0604020202020204" pitchFamily="34" charset="0"/>
            <a:cs typeface="Arial" panose="020B0604020202020204" pitchFamily="34" charset="0"/>
          </a:endParaRPr>
        </a:p>
      </dsp:txBody>
      <dsp:txXfrm>
        <a:off x="2643" y="1409534"/>
        <a:ext cx="2860442" cy="2146068"/>
      </dsp:txXfrm>
    </dsp:sp>
    <dsp:sp modelId="{4B3BD17D-012E-40FC-BAD5-5C9F0E570738}">
      <dsp:nvSpPr>
        <dsp:cNvPr id="0" name=""/>
        <dsp:cNvSpPr/>
      </dsp:nvSpPr>
      <dsp:spPr>
        <a:xfrm>
          <a:off x="3172520" y="1409534"/>
          <a:ext cx="2715185" cy="2146068"/>
        </a:xfrm>
        <a:prstGeom prst="rect">
          <a:avLst/>
        </a:prstGeom>
        <a:solidFill>
          <a:srgbClr val="FFFF00"/>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12065" rIns="45720" bIns="12065" numCol="1" spcCol="1270" anchor="t" anchorCtr="0">
          <a:noAutofit/>
        </a:bodyPr>
        <a:lstStyle/>
        <a:p>
          <a:pPr marL="0" lvl="0" indent="0" algn="ctr" defTabSz="844550">
            <a:lnSpc>
              <a:spcPct val="150000"/>
            </a:lnSpc>
            <a:spcBef>
              <a:spcPct val="0"/>
            </a:spcBef>
            <a:spcAft>
              <a:spcPts val="0"/>
            </a:spcAft>
            <a:buNone/>
          </a:pPr>
          <a:r>
            <a:rPr lang="en-US" sz="1900" b="1" i="0" kern="1200">
              <a:solidFill>
                <a:srgbClr val="333300"/>
              </a:solidFill>
              <a:latin typeface="Arial" panose="020B0604020202020204" pitchFamily="34" charset="0"/>
              <a:cs typeface="Arial" panose="020B0604020202020204" pitchFamily="34" charset="0"/>
            </a:rPr>
            <a:t>Đối với gia đình </a:t>
          </a:r>
        </a:p>
        <a:p>
          <a:pPr marL="0" lvl="0" indent="0" algn="ctr" defTabSz="844550">
            <a:lnSpc>
              <a:spcPct val="150000"/>
            </a:lnSpc>
            <a:spcBef>
              <a:spcPct val="0"/>
            </a:spcBef>
            <a:spcAft>
              <a:spcPts val="0"/>
            </a:spcAft>
            <a:buNone/>
          </a:pPr>
          <a:r>
            <a:rPr lang="en-US" sz="1900" b="0" i="0" kern="1200">
              <a:solidFill>
                <a:srgbClr val="333300"/>
              </a:solidFill>
              <a:latin typeface="Arial" panose="020B0604020202020204" pitchFamily="34" charset="0"/>
              <a:cs typeface="Arial" panose="020B0604020202020204" pitchFamily="34" charset="0"/>
            </a:rPr>
            <a:t>là nguyên nhân chính dẫn đến tan vỡ gia đình.</a:t>
          </a:r>
          <a:endParaRPr lang="en-US" sz="1900" b="0" kern="1200">
            <a:solidFill>
              <a:srgbClr val="333300"/>
            </a:solidFill>
            <a:latin typeface="Arial" panose="020B0604020202020204" pitchFamily="34" charset="0"/>
            <a:cs typeface="Arial" panose="020B0604020202020204" pitchFamily="34" charset="0"/>
          </a:endParaRPr>
        </a:p>
      </dsp:txBody>
      <dsp:txXfrm>
        <a:off x="3172520" y="1409534"/>
        <a:ext cx="2715185" cy="2146068"/>
      </dsp:txXfrm>
    </dsp:sp>
    <dsp:sp modelId="{522F13C7-C2E5-4B03-93CE-CA835E1A6CC4}">
      <dsp:nvSpPr>
        <dsp:cNvPr id="0" name=""/>
        <dsp:cNvSpPr/>
      </dsp:nvSpPr>
      <dsp:spPr>
        <a:xfrm>
          <a:off x="6197140" y="1409534"/>
          <a:ext cx="2406914" cy="2146068"/>
        </a:xfrm>
        <a:prstGeom prst="rect">
          <a:avLst/>
        </a:prstGeom>
        <a:solidFill>
          <a:srgbClr val="FFFF00"/>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12065" rIns="45720" bIns="12065" numCol="1" spcCol="1270" anchor="t" anchorCtr="0">
          <a:noAutofit/>
        </a:bodyPr>
        <a:lstStyle/>
        <a:p>
          <a:pPr marL="0" lvl="0" indent="0" algn="ctr" defTabSz="844550">
            <a:lnSpc>
              <a:spcPct val="150000"/>
            </a:lnSpc>
            <a:spcBef>
              <a:spcPct val="0"/>
            </a:spcBef>
            <a:spcAft>
              <a:spcPts val="0"/>
            </a:spcAft>
            <a:buNone/>
          </a:pPr>
          <a:r>
            <a:rPr lang="en-US" sz="1900" b="1" i="0" kern="1200">
              <a:solidFill>
                <a:srgbClr val="333300"/>
              </a:solidFill>
              <a:latin typeface="Arial" panose="020B0604020202020204" pitchFamily="34" charset="0"/>
              <a:cs typeface="Arial" panose="020B0604020202020204" pitchFamily="34" charset="0"/>
            </a:rPr>
            <a:t>Đối với xã hội </a:t>
          </a:r>
        </a:p>
        <a:p>
          <a:pPr marL="0" lvl="0" indent="0" algn="ctr" defTabSz="844550">
            <a:lnSpc>
              <a:spcPct val="150000"/>
            </a:lnSpc>
            <a:spcBef>
              <a:spcPct val="0"/>
            </a:spcBef>
            <a:spcAft>
              <a:spcPts val="0"/>
            </a:spcAft>
            <a:buNone/>
          </a:pPr>
          <a:r>
            <a:rPr lang="en-US" sz="1900" b="0" i="0" kern="1200">
              <a:solidFill>
                <a:srgbClr val="333300"/>
              </a:solidFill>
              <a:latin typeface="Arial" panose="020B0604020202020204" pitchFamily="34" charset="0"/>
              <a:cs typeface="Arial" panose="020B0604020202020204" pitchFamily="34" charset="0"/>
            </a:rPr>
            <a:t>làm rối loạn trật tự, an toàn xã hội, gián tiếp gây ra các tệ nạn xã hội.</a:t>
          </a:r>
          <a:endParaRPr lang="en-US" sz="1900" b="0" kern="1200">
            <a:solidFill>
              <a:srgbClr val="333300"/>
            </a:solidFill>
            <a:latin typeface="Arial" panose="020B0604020202020204" pitchFamily="34" charset="0"/>
            <a:cs typeface="Arial" panose="020B0604020202020204" pitchFamily="34" charset="0"/>
          </a:endParaRPr>
        </a:p>
      </dsp:txBody>
      <dsp:txXfrm>
        <a:off x="6197140" y="1409534"/>
        <a:ext cx="2406914" cy="2146068"/>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xfrm>
            <a:off x="381000" y="685800"/>
            <a:ext cx="6096000" cy="3429000"/>
          </a:xfrm>
          <a:ln/>
        </p:spPr>
      </p:sp>
      <p:sp>
        <p:nvSpPr>
          <p:cNvPr id="32771" name="Notes Placeholder 2"/>
          <p:cNvSpPr>
            <a:spLocks noGrp="1"/>
          </p:cNvSpPr>
          <p:nvPr>
            <p:ph type="body" idx="1"/>
          </p:nvPr>
        </p:nvSpPr>
        <p:spPr>
          <a:noFill/>
        </p:spPr>
        <p:txBody>
          <a:bodyPr/>
          <a:lstStyle/>
          <a:p>
            <a:endParaRPr lang="en-US"/>
          </a:p>
        </p:txBody>
      </p:sp>
      <p:sp>
        <p:nvSpPr>
          <p:cNvPr id="32772" name="Slide Number Placeholder 3"/>
          <p:cNvSpPr>
            <a:spLocks noGrp="1"/>
          </p:cNvSpPr>
          <p:nvPr>
            <p:ph type="sldNum" sz="quarter" idx="5"/>
          </p:nvPr>
        </p:nvSpPr>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E4806D72-6B3F-4FB9-BDDC-C030D41026BD}" type="slidenum">
              <a:rPr lang="en-US" smtClean="0"/>
              <a:pPr eaLnBrk="1" hangingPunct="1">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1"/>
        <p:cNvGrpSpPr/>
        <p:nvPr/>
      </p:nvGrpSpPr>
      <p:grpSpPr>
        <a:xfrm>
          <a:off x="0" y="0"/>
          <a:ext cx="0" cy="0"/>
          <a:chOff x="0" y="0"/>
          <a:chExt cx="0" cy="0"/>
        </a:xfrm>
      </p:grpSpPr>
      <p:sp>
        <p:nvSpPr>
          <p:cNvPr id="2612" name="Google Shape;2612;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3" name="Google Shape;2613;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62021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2"/>
        <p:cNvGrpSpPr/>
        <p:nvPr/>
      </p:nvGrpSpPr>
      <p:grpSpPr>
        <a:xfrm>
          <a:off x="0" y="0"/>
          <a:ext cx="0" cy="0"/>
          <a:chOff x="0" y="0"/>
          <a:chExt cx="0" cy="0"/>
        </a:xfrm>
      </p:grpSpPr>
      <p:sp>
        <p:nvSpPr>
          <p:cNvPr id="3323" name="Google Shape;3323;g1951dc795a5_1_16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4" name="Google Shape;3324;g1951dc795a5_1_16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3"/>
        <p:cNvGrpSpPr/>
        <p:nvPr/>
      </p:nvGrpSpPr>
      <p:grpSpPr>
        <a:xfrm>
          <a:off x="0" y="0"/>
          <a:ext cx="0" cy="0"/>
          <a:chOff x="0" y="0"/>
          <a:chExt cx="0" cy="0"/>
        </a:xfrm>
      </p:grpSpPr>
      <p:sp>
        <p:nvSpPr>
          <p:cNvPr id="2354" name="Google Shape;2354;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5" name="Google Shape;2355;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9"/>
        <p:cNvGrpSpPr/>
        <p:nvPr/>
      </p:nvGrpSpPr>
      <p:grpSpPr>
        <a:xfrm>
          <a:off x="0" y="0"/>
          <a:ext cx="0" cy="0"/>
          <a:chOff x="0" y="0"/>
          <a:chExt cx="0" cy="0"/>
        </a:xfrm>
      </p:grpSpPr>
      <p:sp>
        <p:nvSpPr>
          <p:cNvPr id="1740" name="Google Shape;1740;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1" name="Google Shape;1741;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6"/>
        <p:cNvGrpSpPr/>
        <p:nvPr/>
      </p:nvGrpSpPr>
      <p:grpSpPr>
        <a:xfrm>
          <a:off x="0" y="0"/>
          <a:ext cx="0" cy="0"/>
          <a:chOff x="0" y="0"/>
          <a:chExt cx="0" cy="0"/>
        </a:xfrm>
      </p:grpSpPr>
      <p:sp>
        <p:nvSpPr>
          <p:cNvPr id="2777" name="Google Shape;2777;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8" name="Google Shape;2778;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4"/>
        <p:cNvGrpSpPr/>
        <p:nvPr/>
      </p:nvGrpSpPr>
      <p:grpSpPr>
        <a:xfrm>
          <a:off x="0" y="0"/>
          <a:ext cx="0" cy="0"/>
          <a:chOff x="0" y="0"/>
          <a:chExt cx="0" cy="0"/>
        </a:xfrm>
      </p:grpSpPr>
      <p:sp>
        <p:nvSpPr>
          <p:cNvPr id="2165" name="Google Shape;2165;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6" name="Google Shape;2166;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2"/>
        <p:cNvGrpSpPr/>
        <p:nvPr/>
      </p:nvGrpSpPr>
      <p:grpSpPr>
        <a:xfrm>
          <a:off x="0" y="0"/>
          <a:ext cx="0" cy="0"/>
          <a:chOff x="0" y="0"/>
          <a:chExt cx="0" cy="0"/>
        </a:xfrm>
      </p:grpSpPr>
      <p:sp>
        <p:nvSpPr>
          <p:cNvPr id="2593" name="Google Shape;2593;g7722dfcc45048c49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4" name="Google Shape;2594;g7722dfcc45048c49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2"/>
        <p:cNvGrpSpPr/>
        <p:nvPr/>
      </p:nvGrpSpPr>
      <p:grpSpPr>
        <a:xfrm>
          <a:off x="0" y="0"/>
          <a:ext cx="0" cy="0"/>
          <a:chOff x="0" y="0"/>
          <a:chExt cx="0" cy="0"/>
        </a:xfrm>
      </p:grpSpPr>
      <p:sp>
        <p:nvSpPr>
          <p:cNvPr id="2593" name="Google Shape;2593;g7722dfcc45048c49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4" name="Google Shape;2594;g7722dfcc45048c49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542645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9"/>
        <p:cNvGrpSpPr/>
        <p:nvPr/>
      </p:nvGrpSpPr>
      <p:grpSpPr>
        <a:xfrm>
          <a:off x="0" y="0"/>
          <a:ext cx="0" cy="0"/>
          <a:chOff x="0" y="0"/>
          <a:chExt cx="0" cy="0"/>
        </a:xfrm>
      </p:grpSpPr>
      <p:sp>
        <p:nvSpPr>
          <p:cNvPr id="1740" name="Google Shape;1740;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1" name="Google Shape;1741;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34552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9"/>
        <p:cNvGrpSpPr/>
        <p:nvPr/>
      </p:nvGrpSpPr>
      <p:grpSpPr>
        <a:xfrm>
          <a:off x="0" y="0"/>
          <a:ext cx="0" cy="0"/>
          <a:chOff x="0" y="0"/>
          <a:chExt cx="0" cy="0"/>
        </a:xfrm>
      </p:grpSpPr>
      <p:sp>
        <p:nvSpPr>
          <p:cNvPr id="1740" name="Google Shape;1740;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1" name="Google Shape;1741;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42788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7"/>
        <p:cNvGrpSpPr/>
        <p:nvPr/>
      </p:nvGrpSpPr>
      <p:grpSpPr>
        <a:xfrm>
          <a:off x="0" y="0"/>
          <a:ext cx="0" cy="0"/>
          <a:chOff x="0" y="0"/>
          <a:chExt cx="0" cy="0"/>
        </a:xfrm>
      </p:grpSpPr>
      <p:sp>
        <p:nvSpPr>
          <p:cNvPr id="1248" name="Google Shape;124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9" name="Google Shape;124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1"/>
        <p:cNvGrpSpPr/>
        <p:nvPr/>
      </p:nvGrpSpPr>
      <p:grpSpPr>
        <a:xfrm>
          <a:off x="0" y="0"/>
          <a:ext cx="0" cy="0"/>
          <a:chOff x="0" y="0"/>
          <a:chExt cx="0" cy="0"/>
        </a:xfrm>
      </p:grpSpPr>
      <p:sp>
        <p:nvSpPr>
          <p:cNvPr id="3312" name="Google Shape;3312;gd5260bdd85_0_3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3" name="Google Shape;3313;gd5260bdd85_0_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0"/>
        <p:cNvGrpSpPr/>
        <p:nvPr/>
      </p:nvGrpSpPr>
      <p:grpSpPr>
        <a:xfrm>
          <a:off x="0" y="0"/>
          <a:ext cx="0" cy="0"/>
          <a:chOff x="0" y="0"/>
          <a:chExt cx="0" cy="0"/>
        </a:xfrm>
      </p:grpSpPr>
      <p:sp>
        <p:nvSpPr>
          <p:cNvPr id="2081" name="Google Shape;2081;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2" name="Google Shape;2082;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27968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0"/>
        <p:cNvGrpSpPr/>
        <p:nvPr/>
      </p:nvGrpSpPr>
      <p:grpSpPr>
        <a:xfrm>
          <a:off x="0" y="0"/>
          <a:ext cx="0" cy="0"/>
          <a:chOff x="0" y="0"/>
          <a:chExt cx="0" cy="0"/>
        </a:xfrm>
      </p:grpSpPr>
      <p:sp>
        <p:nvSpPr>
          <p:cNvPr id="2081" name="Google Shape;2081;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2" name="Google Shape;2082;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60669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6"/>
        <p:cNvGrpSpPr/>
        <p:nvPr/>
      </p:nvGrpSpPr>
      <p:grpSpPr>
        <a:xfrm>
          <a:off x="0" y="0"/>
          <a:ext cx="0" cy="0"/>
          <a:chOff x="0" y="0"/>
          <a:chExt cx="0" cy="0"/>
        </a:xfrm>
      </p:grpSpPr>
      <p:sp>
        <p:nvSpPr>
          <p:cNvPr id="1927" name="Google Shape;1927;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8" name="Google Shape;1928;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64786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9A7B43-E8E0-422D-A86B-091E50CF2989}" type="slidenum">
              <a:rPr lang="en-US" smtClean="0"/>
              <a:t>29</a:t>
            </a:fld>
            <a:endParaRPr lang="en-US"/>
          </a:p>
        </p:txBody>
      </p:sp>
    </p:spTree>
    <p:extLst>
      <p:ext uri="{BB962C8B-B14F-4D97-AF65-F5344CB8AC3E}">
        <p14:creationId xmlns:p14="http://schemas.microsoft.com/office/powerpoint/2010/main" val="10397066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9A7B43-E8E0-422D-A86B-091E50CF2989}" type="slidenum">
              <a:rPr lang="en-US" smtClean="0"/>
              <a:t>30</a:t>
            </a:fld>
            <a:endParaRPr lang="en-US"/>
          </a:p>
        </p:txBody>
      </p:sp>
    </p:spTree>
    <p:extLst>
      <p:ext uri="{BB962C8B-B14F-4D97-AF65-F5344CB8AC3E}">
        <p14:creationId xmlns:p14="http://schemas.microsoft.com/office/powerpoint/2010/main" val="10433129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9A7B43-E8E0-422D-A86B-091E50CF2989}" type="slidenum">
              <a:rPr lang="en-US" smtClean="0"/>
              <a:t>31</a:t>
            </a:fld>
            <a:endParaRPr lang="en-US"/>
          </a:p>
        </p:txBody>
      </p:sp>
    </p:spTree>
    <p:extLst>
      <p:ext uri="{BB962C8B-B14F-4D97-AF65-F5344CB8AC3E}">
        <p14:creationId xmlns:p14="http://schemas.microsoft.com/office/powerpoint/2010/main" val="33785823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9A7B43-E8E0-422D-A86B-091E50CF2989}" type="slidenum">
              <a:rPr lang="en-US" smtClean="0"/>
              <a:t>32</a:t>
            </a:fld>
            <a:endParaRPr lang="en-US"/>
          </a:p>
        </p:txBody>
      </p:sp>
    </p:spTree>
    <p:extLst>
      <p:ext uri="{BB962C8B-B14F-4D97-AF65-F5344CB8AC3E}">
        <p14:creationId xmlns:p14="http://schemas.microsoft.com/office/powerpoint/2010/main" val="9262556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4"/>
        <p:cNvGrpSpPr/>
        <p:nvPr/>
      </p:nvGrpSpPr>
      <p:grpSpPr>
        <a:xfrm>
          <a:off x="0" y="0"/>
          <a:ext cx="0" cy="0"/>
          <a:chOff x="0" y="0"/>
          <a:chExt cx="0" cy="0"/>
        </a:xfrm>
      </p:grpSpPr>
      <p:sp>
        <p:nvSpPr>
          <p:cNvPr id="3015" name="Google Shape;3015;g54dda1946d_4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6" name="Google Shape;3016;g54dda1946d_4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3"/>
        <p:cNvGrpSpPr/>
        <p:nvPr/>
      </p:nvGrpSpPr>
      <p:grpSpPr>
        <a:xfrm>
          <a:off x="0" y="0"/>
          <a:ext cx="0" cy="0"/>
          <a:chOff x="0" y="0"/>
          <a:chExt cx="0" cy="0"/>
        </a:xfrm>
      </p:grpSpPr>
      <p:sp>
        <p:nvSpPr>
          <p:cNvPr id="3774" name="Google Shape;3774;g1951dc795a5_1_16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5" name="Google Shape;3775;g1951dc795a5_1_16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8"/>
        <p:cNvGrpSpPr/>
        <p:nvPr/>
      </p:nvGrpSpPr>
      <p:grpSpPr>
        <a:xfrm>
          <a:off x="0" y="0"/>
          <a:ext cx="0" cy="0"/>
          <a:chOff x="0" y="0"/>
          <a:chExt cx="0" cy="0"/>
        </a:xfrm>
      </p:grpSpPr>
      <p:sp>
        <p:nvSpPr>
          <p:cNvPr id="1729" name="Google Shape;1729;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0" name="Google Shape;1730;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3"/>
        <p:cNvGrpSpPr/>
        <p:nvPr/>
      </p:nvGrpSpPr>
      <p:grpSpPr>
        <a:xfrm>
          <a:off x="0" y="0"/>
          <a:ext cx="0" cy="0"/>
          <a:chOff x="0" y="0"/>
          <a:chExt cx="0" cy="0"/>
        </a:xfrm>
      </p:grpSpPr>
      <p:sp>
        <p:nvSpPr>
          <p:cNvPr id="3774" name="Google Shape;3774;g1951dc795a5_1_16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5" name="Google Shape;3775;g1951dc795a5_1_16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676343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3"/>
        <p:cNvGrpSpPr/>
        <p:nvPr/>
      </p:nvGrpSpPr>
      <p:grpSpPr>
        <a:xfrm>
          <a:off x="0" y="0"/>
          <a:ext cx="0" cy="0"/>
          <a:chOff x="0" y="0"/>
          <a:chExt cx="0" cy="0"/>
        </a:xfrm>
      </p:grpSpPr>
      <p:sp>
        <p:nvSpPr>
          <p:cNvPr id="3774" name="Google Shape;3774;g1951dc795a5_1_16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5" name="Google Shape;3775;g1951dc795a5_1_16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130600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3"/>
        <p:cNvGrpSpPr/>
        <p:nvPr/>
      </p:nvGrpSpPr>
      <p:grpSpPr>
        <a:xfrm>
          <a:off x="0" y="0"/>
          <a:ext cx="0" cy="0"/>
          <a:chOff x="0" y="0"/>
          <a:chExt cx="0" cy="0"/>
        </a:xfrm>
      </p:grpSpPr>
      <p:sp>
        <p:nvSpPr>
          <p:cNvPr id="3774" name="Google Shape;3774;g1951dc795a5_1_16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5" name="Google Shape;3775;g1951dc795a5_1_16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18201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9"/>
        <p:cNvGrpSpPr/>
        <p:nvPr/>
      </p:nvGrpSpPr>
      <p:grpSpPr>
        <a:xfrm>
          <a:off x="0" y="0"/>
          <a:ext cx="0" cy="0"/>
          <a:chOff x="0" y="0"/>
          <a:chExt cx="0" cy="0"/>
        </a:xfrm>
      </p:grpSpPr>
      <p:sp>
        <p:nvSpPr>
          <p:cNvPr id="3830" name="Google Shape;3830;g1951dc795a5_1_1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1" name="Google Shape;3831;g1951dc795a5_1_1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9"/>
        <p:cNvGrpSpPr/>
        <p:nvPr/>
      </p:nvGrpSpPr>
      <p:grpSpPr>
        <a:xfrm>
          <a:off x="0" y="0"/>
          <a:ext cx="0" cy="0"/>
          <a:chOff x="0" y="0"/>
          <a:chExt cx="0" cy="0"/>
        </a:xfrm>
      </p:grpSpPr>
      <p:sp>
        <p:nvSpPr>
          <p:cNvPr id="3830" name="Google Shape;3830;g1951dc795a5_1_1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1" name="Google Shape;3831;g1951dc795a5_1_1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50615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9"/>
        <p:cNvGrpSpPr/>
        <p:nvPr/>
      </p:nvGrpSpPr>
      <p:grpSpPr>
        <a:xfrm>
          <a:off x="0" y="0"/>
          <a:ext cx="0" cy="0"/>
          <a:chOff x="0" y="0"/>
          <a:chExt cx="0" cy="0"/>
        </a:xfrm>
      </p:grpSpPr>
      <p:sp>
        <p:nvSpPr>
          <p:cNvPr id="1740" name="Google Shape;1740;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1" name="Google Shape;1741;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92528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6"/>
        <p:cNvGrpSpPr/>
        <p:nvPr/>
      </p:nvGrpSpPr>
      <p:grpSpPr>
        <a:xfrm>
          <a:off x="0" y="0"/>
          <a:ext cx="0" cy="0"/>
          <a:chOff x="0" y="0"/>
          <a:chExt cx="0" cy="0"/>
        </a:xfrm>
      </p:grpSpPr>
      <p:sp>
        <p:nvSpPr>
          <p:cNvPr id="1927" name="Google Shape;1927;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8" name="Google Shape;1928;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05597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6"/>
        <p:cNvGrpSpPr/>
        <p:nvPr/>
      </p:nvGrpSpPr>
      <p:grpSpPr>
        <a:xfrm>
          <a:off x="0" y="0"/>
          <a:ext cx="0" cy="0"/>
          <a:chOff x="0" y="0"/>
          <a:chExt cx="0" cy="0"/>
        </a:xfrm>
      </p:grpSpPr>
      <p:sp>
        <p:nvSpPr>
          <p:cNvPr id="3807" name="Google Shape;3807;g1951dc795a5_1_16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8" name="Google Shape;3808;g1951dc795a5_1_16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1"/>
        <p:cNvGrpSpPr/>
        <p:nvPr/>
      </p:nvGrpSpPr>
      <p:grpSpPr>
        <a:xfrm>
          <a:off x="0" y="0"/>
          <a:ext cx="0" cy="0"/>
          <a:chOff x="0" y="0"/>
          <a:chExt cx="0" cy="0"/>
        </a:xfrm>
      </p:grpSpPr>
      <p:sp>
        <p:nvSpPr>
          <p:cNvPr id="1582" name="Google Shape;158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3" name="Google Shape;158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3"/>
        <p:cNvGrpSpPr/>
        <p:nvPr/>
      </p:nvGrpSpPr>
      <p:grpSpPr>
        <a:xfrm>
          <a:off x="0" y="0"/>
          <a:ext cx="0" cy="0"/>
          <a:chOff x="0" y="0"/>
          <a:chExt cx="0" cy="0"/>
        </a:xfrm>
      </p:grpSpPr>
      <p:sp>
        <p:nvSpPr>
          <p:cNvPr id="2104" name="Google Shape;2104;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5" name="Google Shape;2105;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0"/>
        <p:cNvGrpSpPr/>
        <p:nvPr/>
      </p:nvGrpSpPr>
      <p:grpSpPr>
        <a:xfrm>
          <a:off x="0" y="0"/>
          <a:ext cx="0" cy="0"/>
          <a:chOff x="0" y="0"/>
          <a:chExt cx="0" cy="0"/>
        </a:xfrm>
      </p:grpSpPr>
      <p:sp>
        <p:nvSpPr>
          <p:cNvPr id="2081" name="Google Shape;2081;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2" name="Google Shape;2082;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0"/>
        <p:cNvGrpSpPr/>
        <p:nvPr/>
      </p:nvGrpSpPr>
      <p:grpSpPr>
        <a:xfrm>
          <a:off x="0" y="0"/>
          <a:ext cx="0" cy="0"/>
          <a:chOff x="0" y="0"/>
          <a:chExt cx="0" cy="0"/>
        </a:xfrm>
      </p:grpSpPr>
      <p:sp>
        <p:nvSpPr>
          <p:cNvPr id="2081" name="Google Shape;2081;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2" name="Google Shape;2082;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680750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6"/>
        <p:cNvGrpSpPr/>
        <p:nvPr/>
      </p:nvGrpSpPr>
      <p:grpSpPr>
        <a:xfrm>
          <a:off x="0" y="0"/>
          <a:ext cx="0" cy="0"/>
          <a:chOff x="0" y="0"/>
          <a:chExt cx="0" cy="0"/>
        </a:xfrm>
      </p:grpSpPr>
      <p:sp>
        <p:nvSpPr>
          <p:cNvPr id="1927" name="Google Shape;1927;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8" name="Google Shape;1928;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1"/>
        <p:cNvGrpSpPr/>
        <p:nvPr/>
      </p:nvGrpSpPr>
      <p:grpSpPr>
        <a:xfrm>
          <a:off x="0" y="0"/>
          <a:ext cx="0" cy="0"/>
          <a:chOff x="0" y="0"/>
          <a:chExt cx="0" cy="0"/>
        </a:xfrm>
      </p:grpSpPr>
      <p:sp>
        <p:nvSpPr>
          <p:cNvPr id="2612" name="Google Shape;2612;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3" name="Google Shape;2613;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ADD74-6703-47F6-BE26-15D0571A50F3}"/>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15106921-B868-4F79-92AA-32E92D640F63}"/>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AE98AC96-A57E-477C-8DC9-854CBE68F6FF}"/>
              </a:ext>
            </a:extLst>
          </p:cNvPr>
          <p:cNvSpPr>
            <a:spLocks noGrp="1"/>
          </p:cNvSpPr>
          <p:nvPr>
            <p:ph type="dt" sz="half" idx="10"/>
          </p:nvPr>
        </p:nvSpPr>
        <p:spPr/>
        <p:txBody>
          <a:bodyPr/>
          <a:lstStyle/>
          <a:p>
            <a:fld id="{683D0600-36C4-4649-9264-0E4E2E461BB5}" type="datetimeFigureOut">
              <a:rPr lang="en-US" smtClean="0"/>
              <a:t>12/1/2023</a:t>
            </a:fld>
            <a:endParaRPr lang="en-US"/>
          </a:p>
        </p:txBody>
      </p:sp>
      <p:sp>
        <p:nvSpPr>
          <p:cNvPr id="5" name="Footer Placeholder 4">
            <a:extLst>
              <a:ext uri="{FF2B5EF4-FFF2-40B4-BE49-F238E27FC236}">
                <a16:creationId xmlns:a16="http://schemas.microsoft.com/office/drawing/2014/main" id="{4FA765E5-ECB8-4D7C-B0BE-7287FEE73A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8F9532-3EA3-489B-BBA8-ACDF16C12261}"/>
              </a:ext>
            </a:extLst>
          </p:cNvPr>
          <p:cNvSpPr>
            <a:spLocks noGrp="1"/>
          </p:cNvSpPr>
          <p:nvPr>
            <p:ph type="sldNum" sz="quarter" idx="12"/>
          </p:nvPr>
        </p:nvSpPr>
        <p:spPr/>
        <p:txBody>
          <a:bodyPr/>
          <a:lstStyle/>
          <a:p>
            <a:fld id="{43F3549B-BF92-43B0-A3B8-9B9F8F4DA1A1}" type="slidenum">
              <a:rPr lang="en-US" smtClean="0"/>
              <a:t>‹#›</a:t>
            </a:fld>
            <a:endParaRPr lang="en-US"/>
          </a:p>
        </p:txBody>
      </p:sp>
    </p:spTree>
    <p:extLst>
      <p:ext uri="{BB962C8B-B14F-4D97-AF65-F5344CB8AC3E}">
        <p14:creationId xmlns:p14="http://schemas.microsoft.com/office/powerpoint/2010/main" val="1258962891"/>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E8CC7-8FA6-4D70-A98A-DDB55C93154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B4E143C-7618-4E81-8396-C4692BCCC0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288179-8761-4C0E-8BD2-9FC1D323C689}"/>
              </a:ext>
            </a:extLst>
          </p:cNvPr>
          <p:cNvSpPr>
            <a:spLocks noGrp="1"/>
          </p:cNvSpPr>
          <p:nvPr>
            <p:ph type="dt" sz="half" idx="10"/>
          </p:nvPr>
        </p:nvSpPr>
        <p:spPr/>
        <p:txBody>
          <a:bodyPr/>
          <a:lstStyle/>
          <a:p>
            <a:fld id="{683D0600-36C4-4649-9264-0E4E2E461BB5}" type="datetimeFigureOut">
              <a:rPr lang="en-US" smtClean="0"/>
              <a:t>12/1/2023</a:t>
            </a:fld>
            <a:endParaRPr lang="en-US"/>
          </a:p>
        </p:txBody>
      </p:sp>
      <p:sp>
        <p:nvSpPr>
          <p:cNvPr id="5" name="Footer Placeholder 4">
            <a:extLst>
              <a:ext uri="{FF2B5EF4-FFF2-40B4-BE49-F238E27FC236}">
                <a16:creationId xmlns:a16="http://schemas.microsoft.com/office/drawing/2014/main" id="{AC4516F6-6936-409F-BD31-0F335FB3FE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3D0093-01E3-4888-9DC6-291AE36486FD}"/>
              </a:ext>
            </a:extLst>
          </p:cNvPr>
          <p:cNvSpPr>
            <a:spLocks noGrp="1"/>
          </p:cNvSpPr>
          <p:nvPr>
            <p:ph type="sldNum" sz="quarter" idx="12"/>
          </p:nvPr>
        </p:nvSpPr>
        <p:spPr/>
        <p:txBody>
          <a:bodyPr/>
          <a:lstStyle/>
          <a:p>
            <a:fld id="{43F3549B-BF92-43B0-A3B8-9B9F8F4DA1A1}" type="slidenum">
              <a:rPr lang="en-US" smtClean="0"/>
              <a:t>‹#›</a:t>
            </a:fld>
            <a:endParaRPr lang="en-US"/>
          </a:p>
        </p:txBody>
      </p:sp>
    </p:spTree>
    <p:extLst>
      <p:ext uri="{BB962C8B-B14F-4D97-AF65-F5344CB8AC3E}">
        <p14:creationId xmlns:p14="http://schemas.microsoft.com/office/powerpoint/2010/main" val="3628781966"/>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6B61816-62EA-44F7-86AA-4178D58771C7}"/>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9EF83D-90C8-4214-9E15-73D9E3192DCA}"/>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C6DFA2-1213-4C03-B588-9AB123913A15}"/>
              </a:ext>
            </a:extLst>
          </p:cNvPr>
          <p:cNvSpPr>
            <a:spLocks noGrp="1"/>
          </p:cNvSpPr>
          <p:nvPr>
            <p:ph type="dt" sz="half" idx="10"/>
          </p:nvPr>
        </p:nvSpPr>
        <p:spPr/>
        <p:txBody>
          <a:bodyPr/>
          <a:lstStyle/>
          <a:p>
            <a:fld id="{683D0600-36C4-4649-9264-0E4E2E461BB5}" type="datetimeFigureOut">
              <a:rPr lang="en-US" smtClean="0"/>
              <a:t>12/1/2023</a:t>
            </a:fld>
            <a:endParaRPr lang="en-US"/>
          </a:p>
        </p:txBody>
      </p:sp>
      <p:sp>
        <p:nvSpPr>
          <p:cNvPr id="5" name="Footer Placeholder 4">
            <a:extLst>
              <a:ext uri="{FF2B5EF4-FFF2-40B4-BE49-F238E27FC236}">
                <a16:creationId xmlns:a16="http://schemas.microsoft.com/office/drawing/2014/main" id="{B0370600-717F-4C45-810D-560F409C9E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0AF803-4F89-4F53-9C1A-D099984B78DF}"/>
              </a:ext>
            </a:extLst>
          </p:cNvPr>
          <p:cNvSpPr>
            <a:spLocks noGrp="1"/>
          </p:cNvSpPr>
          <p:nvPr>
            <p:ph type="sldNum" sz="quarter" idx="12"/>
          </p:nvPr>
        </p:nvSpPr>
        <p:spPr/>
        <p:txBody>
          <a:bodyPr/>
          <a:lstStyle/>
          <a:p>
            <a:fld id="{43F3549B-BF92-43B0-A3B8-9B9F8F4DA1A1}" type="slidenum">
              <a:rPr lang="en-US" smtClean="0"/>
              <a:t>‹#›</a:t>
            </a:fld>
            <a:endParaRPr lang="en-US"/>
          </a:p>
        </p:txBody>
      </p:sp>
    </p:spTree>
    <p:extLst>
      <p:ext uri="{BB962C8B-B14F-4D97-AF65-F5344CB8AC3E}">
        <p14:creationId xmlns:p14="http://schemas.microsoft.com/office/powerpoint/2010/main" val="1338141401"/>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9"/>
        <p:cNvGrpSpPr/>
        <p:nvPr/>
      </p:nvGrpSpPr>
      <p:grpSpPr>
        <a:xfrm>
          <a:off x="0" y="0"/>
          <a:ext cx="0" cy="0"/>
          <a:chOff x="0" y="0"/>
          <a:chExt cx="0" cy="0"/>
        </a:xfrm>
      </p:grpSpPr>
      <p:sp>
        <p:nvSpPr>
          <p:cNvPr id="75" name="Google Shape;75;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6" name="Google Shape;76;p4"/>
          <p:cNvSpPr txBox="1">
            <a:spLocks noGrp="1"/>
          </p:cNvSpPr>
          <p:nvPr>
            <p:ph type="body" idx="1"/>
          </p:nvPr>
        </p:nvSpPr>
        <p:spPr>
          <a:xfrm>
            <a:off x="1720200" y="1093925"/>
            <a:ext cx="5703600" cy="365700"/>
          </a:xfrm>
          <a:prstGeom prst="rect">
            <a:avLst/>
          </a:prstGeom>
        </p:spPr>
        <p:txBody>
          <a:bodyPr spcFirstLastPara="1" wrap="square" lIns="91425" tIns="91425" rIns="91425" bIns="91425" anchor="t" anchorCtr="0">
            <a:noAutofit/>
          </a:bodyPr>
          <a:lstStyle>
            <a:lvl1pPr marL="457200" lvl="0" indent="-317500" algn="ctr" rtl="0">
              <a:lnSpc>
                <a:spcPct val="100000"/>
              </a:lnSpc>
              <a:spcBef>
                <a:spcPts val="0"/>
              </a:spcBef>
              <a:spcAft>
                <a:spcPts val="0"/>
              </a:spcAft>
              <a:buSzPts val="1400"/>
              <a:buFont typeface="Nunito Light"/>
              <a:buChar char="●"/>
              <a:defRPr sz="1300"/>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spTree>
    <p:extLst>
      <p:ext uri="{BB962C8B-B14F-4D97-AF65-F5344CB8AC3E}">
        <p14:creationId xmlns:p14="http://schemas.microsoft.com/office/powerpoint/2010/main" val="2960559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1996018" y="-1996017"/>
            <a:ext cx="5151966" cy="9144000"/>
          </a:xfrm>
          <a:prstGeom prst="rect">
            <a:avLst/>
          </a:prstGeom>
        </p:spPr>
      </p:pic>
      <p:grpSp>
        <p:nvGrpSpPr>
          <p:cNvPr id="8" name="组合 7"/>
          <p:cNvGrpSpPr/>
          <p:nvPr userDrawn="1"/>
        </p:nvGrpSpPr>
        <p:grpSpPr>
          <a:xfrm>
            <a:off x="-1" y="0"/>
            <a:ext cx="9144001" cy="523875"/>
            <a:chOff x="310412" y="0"/>
            <a:chExt cx="12416520" cy="698500"/>
          </a:xfrm>
        </p:grpSpPr>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l="4815" b="92778"/>
            <a:stretch>
              <a:fillRect/>
            </a:stretch>
          </p:blipFill>
          <p:spPr>
            <a:xfrm>
              <a:off x="310412" y="0"/>
              <a:ext cx="6136369" cy="698500"/>
            </a:xfrm>
            <a:prstGeom prst="rect">
              <a:avLst/>
            </a:prstGeom>
          </p:spPr>
        </p:pic>
        <p:pic>
          <p:nvPicPr>
            <p:cNvPr id="10" name="图片 9"/>
            <p:cNvPicPr>
              <a:picLocks noChangeAspect="1"/>
            </p:cNvPicPr>
            <p:nvPr/>
          </p:nvPicPr>
          <p:blipFill rotWithShape="1">
            <a:blip r:embed="rId3" cstate="print">
              <a:extLst>
                <a:ext uri="{28A0092B-C50C-407E-A947-70E740481C1C}">
                  <a14:useLocalDpi xmlns:a14="http://schemas.microsoft.com/office/drawing/2010/main" val="0"/>
                </a:ext>
              </a:extLst>
            </a:blip>
            <a:srcRect b="92778"/>
            <a:stretch>
              <a:fillRect/>
            </a:stretch>
          </p:blipFill>
          <p:spPr>
            <a:xfrm>
              <a:off x="6280149" y="0"/>
              <a:ext cx="6446783" cy="698500"/>
            </a:xfrm>
            <a:prstGeom prst="rect">
              <a:avLst/>
            </a:prstGeom>
          </p:spPr>
        </p:pic>
      </p:grpSp>
      <p:grpSp>
        <p:nvGrpSpPr>
          <p:cNvPr id="11" name="组合 10"/>
          <p:cNvGrpSpPr/>
          <p:nvPr userDrawn="1"/>
        </p:nvGrpSpPr>
        <p:grpSpPr>
          <a:xfrm flipV="1">
            <a:off x="-1" y="4562475"/>
            <a:ext cx="9144001" cy="581025"/>
            <a:chOff x="310412" y="0"/>
            <a:chExt cx="12416520" cy="698500"/>
          </a:xfrm>
        </p:grpSpPr>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4815" b="92778"/>
            <a:stretch>
              <a:fillRect/>
            </a:stretch>
          </p:blipFill>
          <p:spPr>
            <a:xfrm>
              <a:off x="310412" y="0"/>
              <a:ext cx="6136369" cy="698500"/>
            </a:xfrm>
            <a:prstGeom prst="rect">
              <a:avLst/>
            </a:prstGeom>
          </p:spPr>
        </p:pic>
        <p:pic>
          <p:nvPicPr>
            <p:cNvPr id="13" name="图片 12"/>
            <p:cNvPicPr>
              <a:picLocks noChangeAspect="1"/>
            </p:cNvPicPr>
            <p:nvPr/>
          </p:nvPicPr>
          <p:blipFill rotWithShape="1">
            <a:blip r:embed="rId4" cstate="print">
              <a:extLst>
                <a:ext uri="{28A0092B-C50C-407E-A947-70E740481C1C}">
                  <a14:useLocalDpi xmlns:a14="http://schemas.microsoft.com/office/drawing/2010/main" val="0"/>
                </a:ext>
              </a:extLst>
            </a:blip>
            <a:srcRect b="92778"/>
            <a:stretch>
              <a:fillRect/>
            </a:stretch>
          </p:blipFill>
          <p:spPr>
            <a:xfrm>
              <a:off x="6280149" y="0"/>
              <a:ext cx="6446783" cy="698500"/>
            </a:xfrm>
            <a:prstGeom prst="rect">
              <a:avLst/>
            </a:prstGeom>
          </p:spPr>
        </p:pic>
      </p:grpSp>
    </p:spTree>
    <p:extLst>
      <p:ext uri="{BB962C8B-B14F-4D97-AF65-F5344CB8AC3E}">
        <p14:creationId xmlns:p14="http://schemas.microsoft.com/office/powerpoint/2010/main" val="29600006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743"/>
        <p:cNvGrpSpPr/>
        <p:nvPr/>
      </p:nvGrpSpPr>
      <p:grpSpPr>
        <a:xfrm>
          <a:off x="0" y="0"/>
          <a:ext cx="0" cy="0"/>
          <a:chOff x="0" y="0"/>
          <a:chExt cx="0" cy="0"/>
        </a:xfrm>
      </p:grpSpPr>
      <p:sp>
        <p:nvSpPr>
          <p:cNvPr id="744" name="Google Shape;744;p3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45" name="Google Shape;745;p31"/>
          <p:cNvSpPr txBox="1">
            <a:spLocks noGrp="1"/>
          </p:cNvSpPr>
          <p:nvPr>
            <p:ph type="subTitle" idx="1"/>
          </p:nvPr>
        </p:nvSpPr>
        <p:spPr>
          <a:xfrm>
            <a:off x="4668564" y="1382550"/>
            <a:ext cx="3035700" cy="287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46" name="Google Shape;746;p31"/>
          <p:cNvSpPr txBox="1">
            <a:spLocks noGrp="1"/>
          </p:cNvSpPr>
          <p:nvPr>
            <p:ph type="subTitle" idx="2"/>
          </p:nvPr>
        </p:nvSpPr>
        <p:spPr>
          <a:xfrm>
            <a:off x="1439725" y="1382550"/>
            <a:ext cx="3035700" cy="287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334401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56"/>
        <p:cNvGrpSpPr/>
        <p:nvPr/>
      </p:nvGrpSpPr>
      <p:grpSpPr>
        <a:xfrm>
          <a:off x="0" y="0"/>
          <a:ext cx="0" cy="0"/>
          <a:chOff x="0" y="0"/>
          <a:chExt cx="0" cy="0"/>
        </a:xfrm>
      </p:grpSpPr>
      <p:sp>
        <p:nvSpPr>
          <p:cNvPr id="57" name="Google Shape;57;p3"/>
          <p:cNvSpPr txBox="1">
            <a:spLocks noGrp="1"/>
          </p:cNvSpPr>
          <p:nvPr>
            <p:ph type="title"/>
          </p:nvPr>
        </p:nvSpPr>
        <p:spPr>
          <a:xfrm>
            <a:off x="2041600" y="1848350"/>
            <a:ext cx="5067600" cy="655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SzPts val="3600"/>
              <a:buNone/>
              <a:defRPr sz="4500">
                <a:solidFill>
                  <a:schemeClr val="lt1"/>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58" name="Google Shape;58;p3"/>
          <p:cNvSpPr txBox="1">
            <a:spLocks noGrp="1"/>
          </p:cNvSpPr>
          <p:nvPr>
            <p:ph type="title" idx="2" hasCustomPrompt="1"/>
          </p:nvPr>
        </p:nvSpPr>
        <p:spPr>
          <a:xfrm>
            <a:off x="3895711" y="815450"/>
            <a:ext cx="1224000" cy="841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solidFill>
                  <a:schemeClr val="accent5"/>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59" name="Google Shape;59;p3"/>
          <p:cNvSpPr txBox="1">
            <a:spLocks noGrp="1"/>
          </p:cNvSpPr>
          <p:nvPr>
            <p:ph type="subTitle" idx="1"/>
          </p:nvPr>
        </p:nvSpPr>
        <p:spPr>
          <a:xfrm>
            <a:off x="2041588" y="2503550"/>
            <a:ext cx="5067600" cy="375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64654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898"/>
        <p:cNvGrpSpPr/>
        <p:nvPr/>
      </p:nvGrpSpPr>
      <p:grpSpPr>
        <a:xfrm>
          <a:off x="0" y="0"/>
          <a:ext cx="0" cy="0"/>
          <a:chOff x="0" y="0"/>
          <a:chExt cx="0" cy="0"/>
        </a:xfrm>
      </p:grpSpPr>
      <p:sp>
        <p:nvSpPr>
          <p:cNvPr id="899" name="Google Shape;899;p34"/>
          <p:cNvSpPr txBox="1">
            <a:spLocks noGrp="1"/>
          </p:cNvSpPr>
          <p:nvPr>
            <p:ph type="title"/>
          </p:nvPr>
        </p:nvSpPr>
        <p:spPr>
          <a:xfrm>
            <a:off x="1102950" y="445025"/>
            <a:ext cx="6938100" cy="1193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00" name="Google Shape;900;p34"/>
          <p:cNvSpPr txBox="1">
            <a:spLocks noGrp="1"/>
          </p:cNvSpPr>
          <p:nvPr>
            <p:ph type="subTitle" idx="1"/>
          </p:nvPr>
        </p:nvSpPr>
        <p:spPr>
          <a:xfrm>
            <a:off x="1111180" y="2615702"/>
            <a:ext cx="2121300" cy="495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901" name="Google Shape;901;p34"/>
          <p:cNvSpPr txBox="1">
            <a:spLocks noGrp="1"/>
          </p:cNvSpPr>
          <p:nvPr>
            <p:ph type="subTitle" idx="2"/>
          </p:nvPr>
        </p:nvSpPr>
        <p:spPr>
          <a:xfrm>
            <a:off x="3581038" y="2615702"/>
            <a:ext cx="2121300" cy="495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902" name="Google Shape;902;p34"/>
          <p:cNvSpPr txBox="1">
            <a:spLocks noGrp="1"/>
          </p:cNvSpPr>
          <p:nvPr>
            <p:ph type="subTitle" idx="3"/>
          </p:nvPr>
        </p:nvSpPr>
        <p:spPr>
          <a:xfrm>
            <a:off x="1111180" y="4108128"/>
            <a:ext cx="2121300" cy="495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903" name="Google Shape;903;p34"/>
          <p:cNvSpPr txBox="1">
            <a:spLocks noGrp="1"/>
          </p:cNvSpPr>
          <p:nvPr>
            <p:ph type="subTitle" idx="4"/>
          </p:nvPr>
        </p:nvSpPr>
        <p:spPr>
          <a:xfrm>
            <a:off x="3581038" y="4108128"/>
            <a:ext cx="2121300" cy="495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904" name="Google Shape;904;p34"/>
          <p:cNvSpPr txBox="1">
            <a:spLocks noGrp="1"/>
          </p:cNvSpPr>
          <p:nvPr>
            <p:ph type="subTitle" idx="5"/>
          </p:nvPr>
        </p:nvSpPr>
        <p:spPr>
          <a:xfrm>
            <a:off x="6050870" y="2622302"/>
            <a:ext cx="2121300" cy="493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905" name="Google Shape;905;p34"/>
          <p:cNvSpPr txBox="1">
            <a:spLocks noGrp="1"/>
          </p:cNvSpPr>
          <p:nvPr>
            <p:ph type="subTitle" idx="6"/>
          </p:nvPr>
        </p:nvSpPr>
        <p:spPr>
          <a:xfrm>
            <a:off x="6050870" y="4108128"/>
            <a:ext cx="2121300" cy="495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906" name="Google Shape;906;p34"/>
          <p:cNvSpPr txBox="1">
            <a:spLocks noGrp="1"/>
          </p:cNvSpPr>
          <p:nvPr>
            <p:ph type="subTitle" idx="7"/>
          </p:nvPr>
        </p:nvSpPr>
        <p:spPr>
          <a:xfrm>
            <a:off x="1115230" y="2402213"/>
            <a:ext cx="2121300" cy="385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lt1"/>
                </a:solidFill>
                <a:latin typeface="Fredoka One"/>
                <a:ea typeface="Fredoka One"/>
                <a:cs typeface="Fredoka One"/>
                <a:sym typeface="Fredoka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907" name="Google Shape;907;p34"/>
          <p:cNvSpPr txBox="1">
            <a:spLocks noGrp="1"/>
          </p:cNvSpPr>
          <p:nvPr>
            <p:ph type="subTitle" idx="8"/>
          </p:nvPr>
        </p:nvSpPr>
        <p:spPr>
          <a:xfrm>
            <a:off x="3581038" y="2402213"/>
            <a:ext cx="2121300" cy="3873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lt1"/>
                </a:solidFill>
                <a:latin typeface="Fredoka One"/>
                <a:ea typeface="Fredoka One"/>
                <a:cs typeface="Fredoka One"/>
                <a:sym typeface="Fredoka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908" name="Google Shape;908;p34"/>
          <p:cNvSpPr txBox="1">
            <a:spLocks noGrp="1"/>
          </p:cNvSpPr>
          <p:nvPr>
            <p:ph type="subTitle" idx="9"/>
          </p:nvPr>
        </p:nvSpPr>
        <p:spPr>
          <a:xfrm>
            <a:off x="6050870" y="2402213"/>
            <a:ext cx="2121300" cy="3873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lt1"/>
                </a:solidFill>
                <a:latin typeface="Fredoka One"/>
                <a:ea typeface="Fredoka One"/>
                <a:cs typeface="Fredoka One"/>
                <a:sym typeface="Fredoka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909" name="Google Shape;909;p34"/>
          <p:cNvSpPr txBox="1">
            <a:spLocks noGrp="1"/>
          </p:cNvSpPr>
          <p:nvPr>
            <p:ph type="subTitle" idx="13"/>
          </p:nvPr>
        </p:nvSpPr>
        <p:spPr>
          <a:xfrm>
            <a:off x="1111180" y="3890478"/>
            <a:ext cx="2121300" cy="385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lt1"/>
                </a:solidFill>
                <a:latin typeface="Fredoka One"/>
                <a:ea typeface="Fredoka One"/>
                <a:cs typeface="Fredoka One"/>
                <a:sym typeface="Fredoka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910" name="Google Shape;910;p34"/>
          <p:cNvSpPr txBox="1">
            <a:spLocks noGrp="1"/>
          </p:cNvSpPr>
          <p:nvPr>
            <p:ph type="subTitle" idx="14"/>
          </p:nvPr>
        </p:nvSpPr>
        <p:spPr>
          <a:xfrm>
            <a:off x="3581038" y="3890478"/>
            <a:ext cx="2121300" cy="3873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lt1"/>
                </a:solidFill>
                <a:latin typeface="Fredoka One"/>
                <a:ea typeface="Fredoka One"/>
                <a:cs typeface="Fredoka One"/>
                <a:sym typeface="Fredoka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911" name="Google Shape;911;p34"/>
          <p:cNvSpPr txBox="1">
            <a:spLocks noGrp="1"/>
          </p:cNvSpPr>
          <p:nvPr>
            <p:ph type="subTitle" idx="15"/>
          </p:nvPr>
        </p:nvSpPr>
        <p:spPr>
          <a:xfrm>
            <a:off x="6050870" y="3890478"/>
            <a:ext cx="2121300" cy="3873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lt1"/>
                </a:solidFill>
                <a:latin typeface="Fredoka One"/>
                <a:ea typeface="Fredoka One"/>
                <a:cs typeface="Fredoka One"/>
                <a:sym typeface="Fredoka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904243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853"/>
        <p:cNvGrpSpPr/>
        <p:nvPr/>
      </p:nvGrpSpPr>
      <p:grpSpPr>
        <a:xfrm>
          <a:off x="0" y="0"/>
          <a:ext cx="0" cy="0"/>
          <a:chOff x="0" y="0"/>
          <a:chExt cx="0" cy="0"/>
        </a:xfrm>
      </p:grpSpPr>
      <p:sp>
        <p:nvSpPr>
          <p:cNvPr id="854" name="Google Shape;854;p3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55" name="Google Shape;855;p33"/>
          <p:cNvSpPr txBox="1">
            <a:spLocks noGrp="1"/>
          </p:cNvSpPr>
          <p:nvPr>
            <p:ph type="subTitle" idx="1"/>
          </p:nvPr>
        </p:nvSpPr>
        <p:spPr>
          <a:xfrm>
            <a:off x="2424850" y="1920400"/>
            <a:ext cx="1978200" cy="66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56" name="Google Shape;856;p33"/>
          <p:cNvSpPr txBox="1">
            <a:spLocks noGrp="1"/>
          </p:cNvSpPr>
          <p:nvPr>
            <p:ph type="subTitle" idx="2"/>
          </p:nvPr>
        </p:nvSpPr>
        <p:spPr>
          <a:xfrm>
            <a:off x="4740954" y="1920400"/>
            <a:ext cx="1978200" cy="66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57" name="Google Shape;857;p33"/>
          <p:cNvSpPr txBox="1">
            <a:spLocks noGrp="1"/>
          </p:cNvSpPr>
          <p:nvPr>
            <p:ph type="subTitle" idx="3"/>
          </p:nvPr>
        </p:nvSpPr>
        <p:spPr>
          <a:xfrm>
            <a:off x="2424850" y="3353800"/>
            <a:ext cx="1978200" cy="66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58" name="Google Shape;858;p33"/>
          <p:cNvSpPr txBox="1">
            <a:spLocks noGrp="1"/>
          </p:cNvSpPr>
          <p:nvPr>
            <p:ph type="subTitle" idx="4"/>
          </p:nvPr>
        </p:nvSpPr>
        <p:spPr>
          <a:xfrm>
            <a:off x="4740954" y="3353800"/>
            <a:ext cx="1978200" cy="66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59" name="Google Shape;859;p33"/>
          <p:cNvSpPr txBox="1">
            <a:spLocks noGrp="1"/>
          </p:cNvSpPr>
          <p:nvPr>
            <p:ph type="subTitle" idx="5"/>
          </p:nvPr>
        </p:nvSpPr>
        <p:spPr>
          <a:xfrm>
            <a:off x="2424850" y="1636800"/>
            <a:ext cx="19782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lt1"/>
                </a:solidFill>
                <a:latin typeface="Fredoka One"/>
                <a:ea typeface="Fredoka One"/>
                <a:cs typeface="Fredoka One"/>
                <a:sym typeface="Fredoka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860" name="Google Shape;860;p33"/>
          <p:cNvSpPr txBox="1">
            <a:spLocks noGrp="1"/>
          </p:cNvSpPr>
          <p:nvPr>
            <p:ph type="subTitle" idx="6"/>
          </p:nvPr>
        </p:nvSpPr>
        <p:spPr>
          <a:xfrm>
            <a:off x="2424850" y="3070275"/>
            <a:ext cx="19782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lt1"/>
                </a:solidFill>
                <a:latin typeface="Fredoka One"/>
                <a:ea typeface="Fredoka One"/>
                <a:cs typeface="Fredoka One"/>
                <a:sym typeface="Fredoka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861" name="Google Shape;861;p33"/>
          <p:cNvSpPr txBox="1">
            <a:spLocks noGrp="1"/>
          </p:cNvSpPr>
          <p:nvPr>
            <p:ph type="subTitle" idx="7"/>
          </p:nvPr>
        </p:nvSpPr>
        <p:spPr>
          <a:xfrm>
            <a:off x="4740950" y="1636800"/>
            <a:ext cx="19782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lt1"/>
                </a:solidFill>
                <a:latin typeface="Fredoka One"/>
                <a:ea typeface="Fredoka One"/>
                <a:cs typeface="Fredoka One"/>
                <a:sym typeface="Fredoka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862" name="Google Shape;862;p33"/>
          <p:cNvSpPr txBox="1">
            <a:spLocks noGrp="1"/>
          </p:cNvSpPr>
          <p:nvPr>
            <p:ph type="subTitle" idx="8"/>
          </p:nvPr>
        </p:nvSpPr>
        <p:spPr>
          <a:xfrm>
            <a:off x="4740950" y="3070275"/>
            <a:ext cx="19782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lt1"/>
                </a:solidFill>
                <a:latin typeface="Fredoka One"/>
                <a:ea typeface="Fredoka One"/>
                <a:cs typeface="Fredoka One"/>
                <a:sym typeface="Fredoka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2186902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792"/>
        <p:cNvGrpSpPr/>
        <p:nvPr/>
      </p:nvGrpSpPr>
      <p:grpSpPr>
        <a:xfrm>
          <a:off x="0" y="0"/>
          <a:ext cx="0" cy="0"/>
          <a:chOff x="0" y="0"/>
          <a:chExt cx="0" cy="0"/>
        </a:xfrm>
      </p:grpSpPr>
      <p:sp>
        <p:nvSpPr>
          <p:cNvPr id="793" name="Google Shape;793;p3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94" name="Google Shape;794;p32"/>
          <p:cNvSpPr txBox="1">
            <a:spLocks noGrp="1"/>
          </p:cNvSpPr>
          <p:nvPr>
            <p:ph type="subTitle" idx="1"/>
          </p:nvPr>
        </p:nvSpPr>
        <p:spPr>
          <a:xfrm>
            <a:off x="3879810" y="2631039"/>
            <a:ext cx="2267700" cy="869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95" name="Google Shape;795;p32"/>
          <p:cNvSpPr txBox="1">
            <a:spLocks noGrp="1"/>
          </p:cNvSpPr>
          <p:nvPr>
            <p:ph type="subTitle" idx="2"/>
          </p:nvPr>
        </p:nvSpPr>
        <p:spPr>
          <a:xfrm>
            <a:off x="1634138" y="1499804"/>
            <a:ext cx="2267700" cy="869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96" name="Google Shape;796;p32"/>
          <p:cNvSpPr txBox="1">
            <a:spLocks noGrp="1"/>
          </p:cNvSpPr>
          <p:nvPr>
            <p:ph type="subTitle" idx="3"/>
          </p:nvPr>
        </p:nvSpPr>
        <p:spPr>
          <a:xfrm>
            <a:off x="6132356" y="3761112"/>
            <a:ext cx="2267700" cy="87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97" name="Google Shape;797;p32"/>
          <p:cNvSpPr txBox="1">
            <a:spLocks noGrp="1"/>
          </p:cNvSpPr>
          <p:nvPr>
            <p:ph type="subTitle" idx="4"/>
          </p:nvPr>
        </p:nvSpPr>
        <p:spPr>
          <a:xfrm>
            <a:off x="3879809" y="2252661"/>
            <a:ext cx="2267700" cy="527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400">
                <a:solidFill>
                  <a:schemeClr val="lt1"/>
                </a:solidFill>
                <a:latin typeface="Fredoka One"/>
                <a:ea typeface="Fredoka One"/>
                <a:cs typeface="Fredoka One"/>
                <a:sym typeface="Fredoka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798" name="Google Shape;798;p32"/>
          <p:cNvSpPr txBox="1">
            <a:spLocks noGrp="1"/>
          </p:cNvSpPr>
          <p:nvPr>
            <p:ph type="subTitle" idx="5"/>
          </p:nvPr>
        </p:nvSpPr>
        <p:spPr>
          <a:xfrm>
            <a:off x="1634139" y="1121427"/>
            <a:ext cx="2267700" cy="527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400">
                <a:solidFill>
                  <a:schemeClr val="lt1"/>
                </a:solidFill>
                <a:latin typeface="Fredoka One"/>
                <a:ea typeface="Fredoka One"/>
                <a:cs typeface="Fredoka One"/>
                <a:sym typeface="Fredoka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799" name="Google Shape;799;p32"/>
          <p:cNvSpPr txBox="1">
            <a:spLocks noGrp="1"/>
          </p:cNvSpPr>
          <p:nvPr>
            <p:ph type="subTitle" idx="6"/>
          </p:nvPr>
        </p:nvSpPr>
        <p:spPr>
          <a:xfrm>
            <a:off x="6132357" y="3389755"/>
            <a:ext cx="2267700" cy="5283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400">
                <a:solidFill>
                  <a:schemeClr val="lt1"/>
                </a:solidFill>
                <a:latin typeface="Fredoka One"/>
                <a:ea typeface="Fredoka One"/>
                <a:cs typeface="Fredoka One"/>
                <a:sym typeface="Fredoka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1461444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961"/>
        <p:cNvGrpSpPr/>
        <p:nvPr/>
      </p:nvGrpSpPr>
      <p:grpSpPr>
        <a:xfrm>
          <a:off x="0" y="0"/>
          <a:ext cx="0" cy="0"/>
          <a:chOff x="0" y="0"/>
          <a:chExt cx="0" cy="0"/>
        </a:xfrm>
      </p:grpSpPr>
      <p:sp>
        <p:nvSpPr>
          <p:cNvPr id="962" name="Google Shape;962;p35"/>
          <p:cNvSpPr txBox="1">
            <a:spLocks noGrp="1"/>
          </p:cNvSpPr>
          <p:nvPr>
            <p:ph type="title" hasCustomPrompt="1"/>
          </p:nvPr>
        </p:nvSpPr>
        <p:spPr>
          <a:xfrm>
            <a:off x="2223600" y="654146"/>
            <a:ext cx="4696800" cy="768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500">
                <a:solidFill>
                  <a:schemeClr val="l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963" name="Google Shape;963;p35"/>
          <p:cNvSpPr txBox="1">
            <a:spLocks noGrp="1"/>
          </p:cNvSpPr>
          <p:nvPr>
            <p:ph type="subTitle" idx="1"/>
          </p:nvPr>
        </p:nvSpPr>
        <p:spPr>
          <a:xfrm>
            <a:off x="2223600" y="1279684"/>
            <a:ext cx="46968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964" name="Google Shape;964;p35"/>
          <p:cNvSpPr txBox="1">
            <a:spLocks noGrp="1"/>
          </p:cNvSpPr>
          <p:nvPr>
            <p:ph type="title" idx="2" hasCustomPrompt="1"/>
          </p:nvPr>
        </p:nvSpPr>
        <p:spPr>
          <a:xfrm>
            <a:off x="2223600" y="1951852"/>
            <a:ext cx="4696800" cy="768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500">
                <a:solidFill>
                  <a:schemeClr val="l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965" name="Google Shape;965;p35"/>
          <p:cNvSpPr txBox="1">
            <a:spLocks noGrp="1"/>
          </p:cNvSpPr>
          <p:nvPr>
            <p:ph type="subTitle" idx="3"/>
          </p:nvPr>
        </p:nvSpPr>
        <p:spPr>
          <a:xfrm>
            <a:off x="2223600" y="2580135"/>
            <a:ext cx="46968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966" name="Google Shape;966;p35"/>
          <p:cNvSpPr txBox="1">
            <a:spLocks noGrp="1"/>
          </p:cNvSpPr>
          <p:nvPr>
            <p:ph type="title" idx="4" hasCustomPrompt="1"/>
          </p:nvPr>
        </p:nvSpPr>
        <p:spPr>
          <a:xfrm>
            <a:off x="2223600" y="3259527"/>
            <a:ext cx="4696800" cy="768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500">
                <a:solidFill>
                  <a:schemeClr val="l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967" name="Google Shape;967;p35"/>
          <p:cNvSpPr txBox="1">
            <a:spLocks noGrp="1"/>
          </p:cNvSpPr>
          <p:nvPr>
            <p:ph type="subTitle" idx="5"/>
          </p:nvPr>
        </p:nvSpPr>
        <p:spPr>
          <a:xfrm>
            <a:off x="2223600" y="3890554"/>
            <a:ext cx="46968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Tree>
    <p:extLst>
      <p:ext uri="{BB962C8B-B14F-4D97-AF65-F5344CB8AC3E}">
        <p14:creationId xmlns:p14="http://schemas.microsoft.com/office/powerpoint/2010/main" val="43134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1B693-88DA-4B14-90EC-9C46C9BCB5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3A0436-F6B7-481D-8DF1-5651CBA70B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306AEE-B33B-4AC9-B302-B4B62D37FFA0}"/>
              </a:ext>
            </a:extLst>
          </p:cNvPr>
          <p:cNvSpPr>
            <a:spLocks noGrp="1"/>
          </p:cNvSpPr>
          <p:nvPr>
            <p:ph type="dt" sz="half" idx="10"/>
          </p:nvPr>
        </p:nvSpPr>
        <p:spPr/>
        <p:txBody>
          <a:bodyPr/>
          <a:lstStyle/>
          <a:p>
            <a:fld id="{683D0600-36C4-4649-9264-0E4E2E461BB5}" type="datetimeFigureOut">
              <a:rPr lang="en-US" smtClean="0"/>
              <a:t>12/1/2023</a:t>
            </a:fld>
            <a:endParaRPr lang="en-US"/>
          </a:p>
        </p:txBody>
      </p:sp>
      <p:sp>
        <p:nvSpPr>
          <p:cNvPr id="5" name="Footer Placeholder 4">
            <a:extLst>
              <a:ext uri="{FF2B5EF4-FFF2-40B4-BE49-F238E27FC236}">
                <a16:creationId xmlns:a16="http://schemas.microsoft.com/office/drawing/2014/main" id="{4A38BF34-378F-454F-966D-89EF35CDD9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703F77-FB4E-4EEE-A352-FC0AFB71216E}"/>
              </a:ext>
            </a:extLst>
          </p:cNvPr>
          <p:cNvSpPr>
            <a:spLocks noGrp="1"/>
          </p:cNvSpPr>
          <p:nvPr>
            <p:ph type="sldNum" sz="quarter" idx="12"/>
          </p:nvPr>
        </p:nvSpPr>
        <p:spPr/>
        <p:txBody>
          <a:bodyPr/>
          <a:lstStyle/>
          <a:p>
            <a:fld id="{43F3549B-BF92-43B0-A3B8-9B9F8F4DA1A1}" type="slidenum">
              <a:rPr lang="en-US" smtClean="0"/>
              <a:t>‹#›</a:t>
            </a:fld>
            <a:endParaRPr lang="en-US"/>
          </a:p>
        </p:txBody>
      </p:sp>
    </p:spTree>
    <p:extLst>
      <p:ext uri="{BB962C8B-B14F-4D97-AF65-F5344CB8AC3E}">
        <p14:creationId xmlns:p14="http://schemas.microsoft.com/office/powerpoint/2010/main" val="590364195"/>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434"/>
        <p:cNvGrpSpPr/>
        <p:nvPr/>
      </p:nvGrpSpPr>
      <p:grpSpPr>
        <a:xfrm>
          <a:off x="0" y="0"/>
          <a:ext cx="0" cy="0"/>
          <a:chOff x="0" y="0"/>
          <a:chExt cx="0" cy="0"/>
        </a:xfrm>
      </p:grpSpPr>
      <p:sp>
        <p:nvSpPr>
          <p:cNvPr id="435" name="Google Shape;435;p16"/>
          <p:cNvSpPr txBox="1">
            <a:spLocks noGrp="1"/>
          </p:cNvSpPr>
          <p:nvPr>
            <p:ph type="title"/>
          </p:nvPr>
        </p:nvSpPr>
        <p:spPr>
          <a:xfrm>
            <a:off x="2041600" y="2076950"/>
            <a:ext cx="5067600" cy="6552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600"/>
              <a:buNone/>
              <a:defRPr sz="4500">
                <a:solidFill>
                  <a:schemeClr val="l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36" name="Google Shape;436;p16"/>
          <p:cNvSpPr txBox="1">
            <a:spLocks noGrp="1"/>
          </p:cNvSpPr>
          <p:nvPr>
            <p:ph type="title" idx="2" hasCustomPrompt="1"/>
          </p:nvPr>
        </p:nvSpPr>
        <p:spPr>
          <a:xfrm>
            <a:off x="3895711" y="815450"/>
            <a:ext cx="1224000" cy="841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solidFill>
                  <a:schemeClr val="lt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437" name="Google Shape;437;p16"/>
          <p:cNvSpPr txBox="1">
            <a:spLocks noGrp="1"/>
          </p:cNvSpPr>
          <p:nvPr>
            <p:ph type="subTitle" idx="1"/>
          </p:nvPr>
        </p:nvSpPr>
        <p:spPr>
          <a:xfrm>
            <a:off x="2041588" y="2732150"/>
            <a:ext cx="5067600" cy="375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1478582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22"/>
        <p:cNvGrpSpPr/>
        <p:nvPr/>
      </p:nvGrpSpPr>
      <p:grpSpPr>
        <a:xfrm>
          <a:off x="0" y="0"/>
          <a:ext cx="0" cy="0"/>
          <a:chOff x="0" y="0"/>
          <a:chExt cx="0" cy="0"/>
        </a:xfrm>
      </p:grpSpPr>
      <p:sp>
        <p:nvSpPr>
          <p:cNvPr id="623" name="Google Shape;623;p23"/>
          <p:cNvSpPr txBox="1">
            <a:spLocks noGrp="1"/>
          </p:cNvSpPr>
          <p:nvPr>
            <p:ph type="title"/>
          </p:nvPr>
        </p:nvSpPr>
        <p:spPr>
          <a:xfrm>
            <a:off x="996225" y="3100300"/>
            <a:ext cx="7150500" cy="5319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a:solidFill>
                  <a:schemeClr val="l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624" name="Google Shape;624;p23"/>
          <p:cNvSpPr txBox="1">
            <a:spLocks noGrp="1"/>
          </p:cNvSpPr>
          <p:nvPr>
            <p:ph type="subTitle" idx="1"/>
          </p:nvPr>
        </p:nvSpPr>
        <p:spPr>
          <a:xfrm>
            <a:off x="997275" y="1511313"/>
            <a:ext cx="7150500" cy="1478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1600"/>
              </a:spcBef>
              <a:spcAft>
                <a:spcPts val="0"/>
              </a:spcAft>
              <a:buSzPts val="3000"/>
              <a:buNone/>
              <a:defRPr sz="3000"/>
            </a:lvl3pPr>
            <a:lvl4pPr lvl="3" algn="ctr" rtl="0">
              <a:lnSpc>
                <a:spcPct val="100000"/>
              </a:lnSpc>
              <a:spcBef>
                <a:spcPts val="1600"/>
              </a:spcBef>
              <a:spcAft>
                <a:spcPts val="0"/>
              </a:spcAft>
              <a:buSzPts val="3000"/>
              <a:buNone/>
              <a:defRPr sz="3000"/>
            </a:lvl4pPr>
            <a:lvl5pPr lvl="4" algn="ctr" rtl="0">
              <a:lnSpc>
                <a:spcPct val="100000"/>
              </a:lnSpc>
              <a:spcBef>
                <a:spcPts val="1600"/>
              </a:spcBef>
              <a:spcAft>
                <a:spcPts val="0"/>
              </a:spcAft>
              <a:buSzPts val="3000"/>
              <a:buNone/>
              <a:defRPr sz="3000"/>
            </a:lvl5pPr>
            <a:lvl6pPr lvl="5" algn="ctr" rtl="0">
              <a:lnSpc>
                <a:spcPct val="100000"/>
              </a:lnSpc>
              <a:spcBef>
                <a:spcPts val="1600"/>
              </a:spcBef>
              <a:spcAft>
                <a:spcPts val="0"/>
              </a:spcAft>
              <a:buSzPts val="3000"/>
              <a:buNone/>
              <a:defRPr sz="3000"/>
            </a:lvl6pPr>
            <a:lvl7pPr lvl="6" algn="ctr" rtl="0">
              <a:lnSpc>
                <a:spcPct val="100000"/>
              </a:lnSpc>
              <a:spcBef>
                <a:spcPts val="1600"/>
              </a:spcBef>
              <a:spcAft>
                <a:spcPts val="0"/>
              </a:spcAft>
              <a:buSzPts val="3000"/>
              <a:buNone/>
              <a:defRPr sz="3000"/>
            </a:lvl7pPr>
            <a:lvl8pPr lvl="7" algn="ctr" rtl="0">
              <a:lnSpc>
                <a:spcPct val="100000"/>
              </a:lnSpc>
              <a:spcBef>
                <a:spcPts val="1600"/>
              </a:spcBef>
              <a:spcAft>
                <a:spcPts val="0"/>
              </a:spcAft>
              <a:buSzPts val="3000"/>
              <a:buNone/>
              <a:defRPr sz="3000"/>
            </a:lvl8pPr>
            <a:lvl9pPr lvl="8" algn="ctr" rtl="0">
              <a:lnSpc>
                <a:spcPct val="100000"/>
              </a:lnSpc>
              <a:spcBef>
                <a:spcPts val="1600"/>
              </a:spcBef>
              <a:spcAft>
                <a:spcPts val="1600"/>
              </a:spcAft>
              <a:buSzPts val="3000"/>
              <a:buNone/>
              <a:defRPr sz="3000"/>
            </a:lvl9pPr>
          </a:lstStyle>
          <a:p>
            <a:endParaRPr/>
          </a:p>
        </p:txBody>
      </p:sp>
    </p:spTree>
    <p:extLst>
      <p:ext uri="{BB962C8B-B14F-4D97-AF65-F5344CB8AC3E}">
        <p14:creationId xmlns:p14="http://schemas.microsoft.com/office/powerpoint/2010/main" val="3490400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676"/>
        <p:cNvGrpSpPr/>
        <p:nvPr/>
      </p:nvGrpSpPr>
      <p:grpSpPr>
        <a:xfrm>
          <a:off x="0" y="0"/>
          <a:ext cx="0" cy="0"/>
          <a:chOff x="0" y="0"/>
          <a:chExt cx="0" cy="0"/>
        </a:xfrm>
      </p:grpSpPr>
      <p:sp>
        <p:nvSpPr>
          <p:cNvPr id="677" name="Google Shape;677;p28"/>
          <p:cNvSpPr txBox="1">
            <a:spLocks noGrp="1"/>
          </p:cNvSpPr>
          <p:nvPr>
            <p:ph type="title"/>
          </p:nvPr>
        </p:nvSpPr>
        <p:spPr>
          <a:xfrm>
            <a:off x="722375" y="448050"/>
            <a:ext cx="77040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78" name="Google Shape;678;p28"/>
          <p:cNvSpPr txBox="1">
            <a:spLocks noGrp="1"/>
          </p:cNvSpPr>
          <p:nvPr>
            <p:ph type="subTitle" idx="1"/>
          </p:nvPr>
        </p:nvSpPr>
        <p:spPr>
          <a:xfrm>
            <a:off x="1732650" y="1024050"/>
            <a:ext cx="5678700" cy="40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2190717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001"/>
        <p:cNvGrpSpPr/>
        <p:nvPr/>
      </p:nvGrpSpPr>
      <p:grpSpPr>
        <a:xfrm>
          <a:off x="0" y="0"/>
          <a:ext cx="0" cy="0"/>
          <a:chOff x="0" y="0"/>
          <a:chExt cx="0" cy="0"/>
        </a:xfrm>
      </p:grpSpPr>
      <p:sp>
        <p:nvSpPr>
          <p:cNvPr id="1002" name="Google Shape;1002;p36"/>
          <p:cNvSpPr txBox="1">
            <a:spLocks noGrp="1"/>
          </p:cNvSpPr>
          <p:nvPr>
            <p:ph type="title" hasCustomPrompt="1"/>
          </p:nvPr>
        </p:nvSpPr>
        <p:spPr>
          <a:xfrm>
            <a:off x="1382050" y="1367225"/>
            <a:ext cx="1398900" cy="406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2400">
                <a:solidFill>
                  <a:schemeClr val="dk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003" name="Google Shape;1003;p36"/>
          <p:cNvSpPr txBox="1">
            <a:spLocks noGrp="1"/>
          </p:cNvSpPr>
          <p:nvPr>
            <p:ph type="subTitle" idx="1"/>
          </p:nvPr>
        </p:nvSpPr>
        <p:spPr>
          <a:xfrm>
            <a:off x="938500" y="3630525"/>
            <a:ext cx="2286000" cy="7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1004" name="Google Shape;1004;p36"/>
          <p:cNvSpPr txBox="1">
            <a:spLocks noGrp="1"/>
          </p:cNvSpPr>
          <p:nvPr>
            <p:ph type="subTitle" idx="2"/>
          </p:nvPr>
        </p:nvSpPr>
        <p:spPr>
          <a:xfrm>
            <a:off x="938500" y="3197100"/>
            <a:ext cx="2286000" cy="44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2400">
                <a:solidFill>
                  <a:schemeClr val="lt1"/>
                </a:solidFill>
                <a:latin typeface="Fredoka One"/>
                <a:ea typeface="Fredoka One"/>
                <a:cs typeface="Fredoka One"/>
                <a:sym typeface="Fredoka On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005" name="Google Shape;1005;p36"/>
          <p:cNvSpPr txBox="1">
            <a:spLocks noGrp="1"/>
          </p:cNvSpPr>
          <p:nvPr>
            <p:ph type="title" idx="3" hasCustomPrompt="1"/>
          </p:nvPr>
        </p:nvSpPr>
        <p:spPr>
          <a:xfrm>
            <a:off x="4024050" y="1367225"/>
            <a:ext cx="1397700" cy="406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2400">
                <a:solidFill>
                  <a:schemeClr val="l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006" name="Google Shape;1006;p36"/>
          <p:cNvSpPr txBox="1">
            <a:spLocks noGrp="1"/>
          </p:cNvSpPr>
          <p:nvPr>
            <p:ph type="subTitle" idx="4"/>
          </p:nvPr>
        </p:nvSpPr>
        <p:spPr>
          <a:xfrm>
            <a:off x="3579900" y="3630525"/>
            <a:ext cx="2286000" cy="7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1007" name="Google Shape;1007;p36"/>
          <p:cNvSpPr txBox="1">
            <a:spLocks noGrp="1"/>
          </p:cNvSpPr>
          <p:nvPr>
            <p:ph type="subTitle" idx="5"/>
          </p:nvPr>
        </p:nvSpPr>
        <p:spPr>
          <a:xfrm>
            <a:off x="3579900" y="3197100"/>
            <a:ext cx="2286000" cy="44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2400">
                <a:solidFill>
                  <a:schemeClr val="lt1"/>
                </a:solidFill>
                <a:latin typeface="Fredoka One"/>
                <a:ea typeface="Fredoka One"/>
                <a:cs typeface="Fredoka One"/>
                <a:sym typeface="Fredoka On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008" name="Google Shape;1008;p36"/>
          <p:cNvSpPr txBox="1">
            <a:spLocks noGrp="1"/>
          </p:cNvSpPr>
          <p:nvPr>
            <p:ph type="title" idx="6" hasCustomPrompt="1"/>
          </p:nvPr>
        </p:nvSpPr>
        <p:spPr>
          <a:xfrm>
            <a:off x="6476450" y="1367225"/>
            <a:ext cx="1397700" cy="406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2400">
                <a:solidFill>
                  <a:schemeClr val="accent3"/>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009" name="Google Shape;1009;p36"/>
          <p:cNvSpPr txBox="1">
            <a:spLocks noGrp="1"/>
          </p:cNvSpPr>
          <p:nvPr>
            <p:ph type="subTitle" idx="7"/>
          </p:nvPr>
        </p:nvSpPr>
        <p:spPr>
          <a:xfrm>
            <a:off x="6032300" y="3632025"/>
            <a:ext cx="2286000" cy="79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1010" name="Google Shape;1010;p36"/>
          <p:cNvSpPr txBox="1">
            <a:spLocks noGrp="1"/>
          </p:cNvSpPr>
          <p:nvPr>
            <p:ph type="subTitle" idx="8"/>
          </p:nvPr>
        </p:nvSpPr>
        <p:spPr>
          <a:xfrm>
            <a:off x="6032300" y="3197100"/>
            <a:ext cx="2286000" cy="44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2400">
                <a:solidFill>
                  <a:schemeClr val="lt1"/>
                </a:solidFill>
                <a:latin typeface="Fredoka One"/>
                <a:ea typeface="Fredoka One"/>
                <a:cs typeface="Fredoka One"/>
                <a:sym typeface="Fredoka On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011" name="Google Shape;1011;p36"/>
          <p:cNvSpPr txBox="1">
            <a:spLocks noGrp="1"/>
          </p:cNvSpPr>
          <p:nvPr>
            <p:ph type="title" idx="9"/>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868058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89"/>
        <p:cNvGrpSpPr/>
        <p:nvPr/>
      </p:nvGrpSpPr>
      <p:grpSpPr>
        <a:xfrm>
          <a:off x="0" y="0"/>
          <a:ext cx="0" cy="0"/>
          <a:chOff x="0" y="0"/>
          <a:chExt cx="0" cy="0"/>
        </a:xfrm>
      </p:grpSpPr>
      <p:sp>
        <p:nvSpPr>
          <p:cNvPr id="290" name="Google Shape;290;p9"/>
          <p:cNvSpPr txBox="1">
            <a:spLocks noGrp="1"/>
          </p:cNvSpPr>
          <p:nvPr>
            <p:ph type="title"/>
          </p:nvPr>
        </p:nvSpPr>
        <p:spPr>
          <a:xfrm>
            <a:off x="1515600" y="1307100"/>
            <a:ext cx="61128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000">
                <a:solidFill>
                  <a:schemeClr val="lt1"/>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3771606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56"/>
        <p:cNvGrpSpPr/>
        <p:nvPr/>
      </p:nvGrpSpPr>
      <p:grpSpPr>
        <a:xfrm>
          <a:off x="0" y="0"/>
          <a:ext cx="0" cy="0"/>
          <a:chOff x="0" y="0"/>
          <a:chExt cx="0" cy="0"/>
        </a:xfrm>
      </p:grpSpPr>
      <p:sp>
        <p:nvSpPr>
          <p:cNvPr id="357" name="Google Shape;357;p12"/>
          <p:cNvSpPr txBox="1">
            <a:spLocks noGrp="1"/>
          </p:cNvSpPr>
          <p:nvPr>
            <p:ph type="title" hasCustomPrompt="1"/>
          </p:nvPr>
        </p:nvSpPr>
        <p:spPr>
          <a:xfrm flipH="1">
            <a:off x="937200" y="730000"/>
            <a:ext cx="7269600" cy="15312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7400">
                <a:solidFill>
                  <a:schemeClr val="lt1"/>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358" name="Google Shape;358;p12"/>
          <p:cNvSpPr txBox="1">
            <a:spLocks noGrp="1"/>
          </p:cNvSpPr>
          <p:nvPr>
            <p:ph type="subTitle" idx="1"/>
          </p:nvPr>
        </p:nvSpPr>
        <p:spPr>
          <a:xfrm flipH="1">
            <a:off x="935850" y="2129325"/>
            <a:ext cx="7272300" cy="429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spTree>
    <p:extLst>
      <p:ext uri="{BB962C8B-B14F-4D97-AF65-F5344CB8AC3E}">
        <p14:creationId xmlns:p14="http://schemas.microsoft.com/office/powerpoint/2010/main" val="2817223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93"/>
        <p:cNvGrpSpPr/>
        <p:nvPr/>
      </p:nvGrpSpPr>
      <p:grpSpPr>
        <a:xfrm>
          <a:off x="0" y="0"/>
          <a:ext cx="0" cy="0"/>
          <a:chOff x="0" y="0"/>
          <a:chExt cx="0" cy="0"/>
        </a:xfrm>
      </p:grpSpPr>
      <p:sp>
        <p:nvSpPr>
          <p:cNvPr id="94" name="Google Shape;94;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5" name="Google Shape;95;p5"/>
          <p:cNvSpPr txBox="1">
            <a:spLocks noGrp="1"/>
          </p:cNvSpPr>
          <p:nvPr>
            <p:ph type="subTitle" idx="1"/>
          </p:nvPr>
        </p:nvSpPr>
        <p:spPr>
          <a:xfrm>
            <a:off x="5055280" y="3470249"/>
            <a:ext cx="25056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96" name="Google Shape;96;p5"/>
          <p:cNvSpPr txBox="1">
            <a:spLocks noGrp="1"/>
          </p:cNvSpPr>
          <p:nvPr>
            <p:ph type="subTitle" idx="2"/>
          </p:nvPr>
        </p:nvSpPr>
        <p:spPr>
          <a:xfrm>
            <a:off x="1583295" y="3470249"/>
            <a:ext cx="25056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97" name="Google Shape;97;p5"/>
          <p:cNvSpPr txBox="1">
            <a:spLocks noGrp="1"/>
          </p:cNvSpPr>
          <p:nvPr>
            <p:ph type="subTitle" idx="3"/>
          </p:nvPr>
        </p:nvSpPr>
        <p:spPr>
          <a:xfrm>
            <a:off x="5055280" y="3162225"/>
            <a:ext cx="25056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lt1"/>
                </a:solidFill>
                <a:latin typeface="Fredoka One"/>
                <a:ea typeface="Fredoka One"/>
                <a:cs typeface="Fredoka One"/>
                <a:sym typeface="Fredoka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98" name="Google Shape;98;p5"/>
          <p:cNvSpPr txBox="1">
            <a:spLocks noGrp="1"/>
          </p:cNvSpPr>
          <p:nvPr>
            <p:ph type="subTitle" idx="4"/>
          </p:nvPr>
        </p:nvSpPr>
        <p:spPr>
          <a:xfrm>
            <a:off x="1583295" y="3162225"/>
            <a:ext cx="25056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lt1"/>
                </a:solidFill>
                <a:latin typeface="Fredoka One"/>
                <a:ea typeface="Fredoka One"/>
                <a:cs typeface="Fredoka One"/>
                <a:sym typeface="Fredoka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2715627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443"/>
        <p:cNvGrpSpPr/>
        <p:nvPr/>
      </p:nvGrpSpPr>
      <p:grpSpPr>
        <a:xfrm>
          <a:off x="0" y="0"/>
          <a:ext cx="0" cy="0"/>
          <a:chOff x="0" y="0"/>
          <a:chExt cx="0" cy="0"/>
        </a:xfrm>
      </p:grpSpPr>
      <p:sp>
        <p:nvSpPr>
          <p:cNvPr id="444" name="Google Shape;444;p1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07846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545"/>
        <p:cNvGrpSpPr/>
        <p:nvPr/>
      </p:nvGrpSpPr>
      <p:grpSpPr>
        <a:xfrm>
          <a:off x="0" y="0"/>
          <a:ext cx="0" cy="0"/>
          <a:chOff x="0" y="0"/>
          <a:chExt cx="0" cy="0"/>
        </a:xfrm>
      </p:grpSpPr>
      <p:sp>
        <p:nvSpPr>
          <p:cNvPr id="575" name="Google Shape;575;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95747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13EAA-1E42-4BD7-BC36-53590BA98E43}"/>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C406A966-A249-421A-A4D8-9D8CEE193B80}"/>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751784-469A-4B82-99A4-4946E1C2E5D6}"/>
              </a:ext>
            </a:extLst>
          </p:cNvPr>
          <p:cNvSpPr>
            <a:spLocks noGrp="1"/>
          </p:cNvSpPr>
          <p:nvPr>
            <p:ph type="dt" sz="half" idx="10"/>
          </p:nvPr>
        </p:nvSpPr>
        <p:spPr/>
        <p:txBody>
          <a:bodyPr/>
          <a:lstStyle/>
          <a:p>
            <a:fld id="{683D0600-36C4-4649-9264-0E4E2E461BB5}" type="datetimeFigureOut">
              <a:rPr lang="en-US" smtClean="0"/>
              <a:t>12/1/2023</a:t>
            </a:fld>
            <a:endParaRPr lang="en-US"/>
          </a:p>
        </p:txBody>
      </p:sp>
      <p:sp>
        <p:nvSpPr>
          <p:cNvPr id="5" name="Footer Placeholder 4">
            <a:extLst>
              <a:ext uri="{FF2B5EF4-FFF2-40B4-BE49-F238E27FC236}">
                <a16:creationId xmlns:a16="http://schemas.microsoft.com/office/drawing/2014/main" id="{F3884F7F-31C4-4DA7-AD5D-D9F4F34241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FCE21F-23F5-4DF4-BAA0-432EB8AD81AE}"/>
              </a:ext>
            </a:extLst>
          </p:cNvPr>
          <p:cNvSpPr>
            <a:spLocks noGrp="1"/>
          </p:cNvSpPr>
          <p:nvPr>
            <p:ph type="sldNum" sz="quarter" idx="12"/>
          </p:nvPr>
        </p:nvSpPr>
        <p:spPr/>
        <p:txBody>
          <a:bodyPr/>
          <a:lstStyle/>
          <a:p>
            <a:fld id="{43F3549B-BF92-43B0-A3B8-9B9F8F4DA1A1}" type="slidenum">
              <a:rPr lang="en-US" smtClean="0"/>
              <a:t>‹#›</a:t>
            </a:fld>
            <a:endParaRPr lang="en-US"/>
          </a:p>
        </p:txBody>
      </p:sp>
    </p:spTree>
    <p:extLst>
      <p:ext uri="{BB962C8B-B14F-4D97-AF65-F5344CB8AC3E}">
        <p14:creationId xmlns:p14="http://schemas.microsoft.com/office/powerpoint/2010/main" val="1089523033"/>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2FF49-7707-421D-8317-9120CFFBBD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1A763C-7CA5-4C59-BC2C-1CB7509C35D4}"/>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ADE0F49-3375-4CF0-A2A3-C050C9C7CE09}"/>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9CC5CAA-1A95-455A-982A-971BB0A3C63D}"/>
              </a:ext>
            </a:extLst>
          </p:cNvPr>
          <p:cNvSpPr>
            <a:spLocks noGrp="1"/>
          </p:cNvSpPr>
          <p:nvPr>
            <p:ph type="dt" sz="half" idx="10"/>
          </p:nvPr>
        </p:nvSpPr>
        <p:spPr/>
        <p:txBody>
          <a:bodyPr/>
          <a:lstStyle/>
          <a:p>
            <a:fld id="{683D0600-36C4-4649-9264-0E4E2E461BB5}" type="datetimeFigureOut">
              <a:rPr lang="en-US" smtClean="0"/>
              <a:t>12/1/2023</a:t>
            </a:fld>
            <a:endParaRPr lang="en-US"/>
          </a:p>
        </p:txBody>
      </p:sp>
      <p:sp>
        <p:nvSpPr>
          <p:cNvPr id="6" name="Footer Placeholder 5">
            <a:extLst>
              <a:ext uri="{FF2B5EF4-FFF2-40B4-BE49-F238E27FC236}">
                <a16:creationId xmlns:a16="http://schemas.microsoft.com/office/drawing/2014/main" id="{73875497-F143-46E6-9B7C-E49B0B09B3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2E0848-D74B-4526-B058-D3A8C7177BFB}"/>
              </a:ext>
            </a:extLst>
          </p:cNvPr>
          <p:cNvSpPr>
            <a:spLocks noGrp="1"/>
          </p:cNvSpPr>
          <p:nvPr>
            <p:ph type="sldNum" sz="quarter" idx="12"/>
          </p:nvPr>
        </p:nvSpPr>
        <p:spPr/>
        <p:txBody>
          <a:bodyPr/>
          <a:lstStyle/>
          <a:p>
            <a:fld id="{43F3549B-BF92-43B0-A3B8-9B9F8F4DA1A1}" type="slidenum">
              <a:rPr lang="en-US" smtClean="0"/>
              <a:t>‹#›</a:t>
            </a:fld>
            <a:endParaRPr lang="en-US"/>
          </a:p>
        </p:txBody>
      </p:sp>
    </p:spTree>
    <p:extLst>
      <p:ext uri="{BB962C8B-B14F-4D97-AF65-F5344CB8AC3E}">
        <p14:creationId xmlns:p14="http://schemas.microsoft.com/office/powerpoint/2010/main" val="4279375813"/>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27309-A727-4BD0-9CA5-38D0D24F666A}"/>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13716EBF-376A-4E71-82A0-86154C1061C8}"/>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FDF82E13-BF96-4A0A-B73B-171955E3A682}"/>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24B021D-E4FD-4F2C-AE0C-C48879A128A2}"/>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974607FD-0B06-4881-9EF4-7BA85E816AE1}"/>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5CC34F7-C11A-420D-B89E-39F50CD38468}"/>
              </a:ext>
            </a:extLst>
          </p:cNvPr>
          <p:cNvSpPr>
            <a:spLocks noGrp="1"/>
          </p:cNvSpPr>
          <p:nvPr>
            <p:ph type="dt" sz="half" idx="10"/>
          </p:nvPr>
        </p:nvSpPr>
        <p:spPr/>
        <p:txBody>
          <a:bodyPr/>
          <a:lstStyle/>
          <a:p>
            <a:fld id="{683D0600-36C4-4649-9264-0E4E2E461BB5}" type="datetimeFigureOut">
              <a:rPr lang="en-US" smtClean="0"/>
              <a:t>12/1/2023</a:t>
            </a:fld>
            <a:endParaRPr lang="en-US"/>
          </a:p>
        </p:txBody>
      </p:sp>
      <p:sp>
        <p:nvSpPr>
          <p:cNvPr id="8" name="Footer Placeholder 7">
            <a:extLst>
              <a:ext uri="{FF2B5EF4-FFF2-40B4-BE49-F238E27FC236}">
                <a16:creationId xmlns:a16="http://schemas.microsoft.com/office/drawing/2014/main" id="{C6960588-677C-43E6-A568-9081417BD7C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9CF5814-803E-4CFA-9373-6FA2356DE4A4}"/>
              </a:ext>
            </a:extLst>
          </p:cNvPr>
          <p:cNvSpPr>
            <a:spLocks noGrp="1"/>
          </p:cNvSpPr>
          <p:nvPr>
            <p:ph type="sldNum" sz="quarter" idx="12"/>
          </p:nvPr>
        </p:nvSpPr>
        <p:spPr/>
        <p:txBody>
          <a:bodyPr/>
          <a:lstStyle/>
          <a:p>
            <a:fld id="{43F3549B-BF92-43B0-A3B8-9B9F8F4DA1A1}" type="slidenum">
              <a:rPr lang="en-US" smtClean="0"/>
              <a:t>‹#›</a:t>
            </a:fld>
            <a:endParaRPr lang="en-US"/>
          </a:p>
        </p:txBody>
      </p:sp>
    </p:spTree>
    <p:extLst>
      <p:ext uri="{BB962C8B-B14F-4D97-AF65-F5344CB8AC3E}">
        <p14:creationId xmlns:p14="http://schemas.microsoft.com/office/powerpoint/2010/main" val="2118330958"/>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9216F-8A39-4087-AE5F-74144B255E2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D6667C2-BC18-44B8-9ED9-EADEB18D71F4}"/>
              </a:ext>
            </a:extLst>
          </p:cNvPr>
          <p:cNvSpPr>
            <a:spLocks noGrp="1"/>
          </p:cNvSpPr>
          <p:nvPr>
            <p:ph type="dt" sz="half" idx="10"/>
          </p:nvPr>
        </p:nvSpPr>
        <p:spPr/>
        <p:txBody>
          <a:bodyPr/>
          <a:lstStyle/>
          <a:p>
            <a:fld id="{683D0600-36C4-4649-9264-0E4E2E461BB5}" type="datetimeFigureOut">
              <a:rPr lang="en-US" smtClean="0"/>
              <a:t>12/1/2023</a:t>
            </a:fld>
            <a:endParaRPr lang="en-US"/>
          </a:p>
        </p:txBody>
      </p:sp>
      <p:sp>
        <p:nvSpPr>
          <p:cNvPr id="4" name="Footer Placeholder 3">
            <a:extLst>
              <a:ext uri="{FF2B5EF4-FFF2-40B4-BE49-F238E27FC236}">
                <a16:creationId xmlns:a16="http://schemas.microsoft.com/office/drawing/2014/main" id="{3B7C8AC0-28EF-41D7-BEF5-67228C8FD72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DBCE07E-D130-4C57-87A1-1DF40E16AE84}"/>
              </a:ext>
            </a:extLst>
          </p:cNvPr>
          <p:cNvSpPr>
            <a:spLocks noGrp="1"/>
          </p:cNvSpPr>
          <p:nvPr>
            <p:ph type="sldNum" sz="quarter" idx="12"/>
          </p:nvPr>
        </p:nvSpPr>
        <p:spPr/>
        <p:txBody>
          <a:bodyPr/>
          <a:lstStyle/>
          <a:p>
            <a:fld id="{43F3549B-BF92-43B0-A3B8-9B9F8F4DA1A1}" type="slidenum">
              <a:rPr lang="en-US" smtClean="0"/>
              <a:t>‹#›</a:t>
            </a:fld>
            <a:endParaRPr lang="en-US"/>
          </a:p>
        </p:txBody>
      </p:sp>
    </p:spTree>
    <p:extLst>
      <p:ext uri="{BB962C8B-B14F-4D97-AF65-F5344CB8AC3E}">
        <p14:creationId xmlns:p14="http://schemas.microsoft.com/office/powerpoint/2010/main" val="1033965239"/>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AA8944-DE54-4651-95D1-F9A318EA49AB}"/>
              </a:ext>
            </a:extLst>
          </p:cNvPr>
          <p:cNvSpPr>
            <a:spLocks noGrp="1"/>
          </p:cNvSpPr>
          <p:nvPr>
            <p:ph type="dt" sz="half" idx="10"/>
          </p:nvPr>
        </p:nvSpPr>
        <p:spPr/>
        <p:txBody>
          <a:bodyPr/>
          <a:lstStyle/>
          <a:p>
            <a:fld id="{683D0600-36C4-4649-9264-0E4E2E461BB5}" type="datetimeFigureOut">
              <a:rPr lang="en-US" smtClean="0"/>
              <a:t>12/1/2023</a:t>
            </a:fld>
            <a:endParaRPr lang="en-US"/>
          </a:p>
        </p:txBody>
      </p:sp>
      <p:sp>
        <p:nvSpPr>
          <p:cNvPr id="3" name="Footer Placeholder 2">
            <a:extLst>
              <a:ext uri="{FF2B5EF4-FFF2-40B4-BE49-F238E27FC236}">
                <a16:creationId xmlns:a16="http://schemas.microsoft.com/office/drawing/2014/main" id="{A16E63B8-D731-4578-B6CA-46984BAC88D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4F3349B-7E29-4072-9E9F-20137C525476}"/>
              </a:ext>
            </a:extLst>
          </p:cNvPr>
          <p:cNvSpPr>
            <a:spLocks noGrp="1"/>
          </p:cNvSpPr>
          <p:nvPr>
            <p:ph type="sldNum" sz="quarter" idx="12"/>
          </p:nvPr>
        </p:nvSpPr>
        <p:spPr/>
        <p:txBody>
          <a:bodyPr/>
          <a:lstStyle/>
          <a:p>
            <a:fld id="{43F3549B-BF92-43B0-A3B8-9B9F8F4DA1A1}" type="slidenum">
              <a:rPr lang="en-US" smtClean="0"/>
              <a:t>‹#›</a:t>
            </a:fld>
            <a:endParaRPr lang="en-US"/>
          </a:p>
        </p:txBody>
      </p:sp>
    </p:spTree>
    <p:extLst>
      <p:ext uri="{BB962C8B-B14F-4D97-AF65-F5344CB8AC3E}">
        <p14:creationId xmlns:p14="http://schemas.microsoft.com/office/powerpoint/2010/main" val="3454580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533CC-654A-4ABF-AF50-0E3900A917C8}"/>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ECD3DEF-3E90-4C3E-A710-7AB754829331}"/>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39A11BF-09E2-4B85-9C83-D512E0DB222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2F8B689-38B7-4E99-A8FB-EF92BF1671AB}"/>
              </a:ext>
            </a:extLst>
          </p:cNvPr>
          <p:cNvSpPr>
            <a:spLocks noGrp="1"/>
          </p:cNvSpPr>
          <p:nvPr>
            <p:ph type="dt" sz="half" idx="10"/>
          </p:nvPr>
        </p:nvSpPr>
        <p:spPr/>
        <p:txBody>
          <a:bodyPr/>
          <a:lstStyle/>
          <a:p>
            <a:fld id="{683D0600-36C4-4649-9264-0E4E2E461BB5}" type="datetimeFigureOut">
              <a:rPr lang="en-US" smtClean="0"/>
              <a:t>12/1/2023</a:t>
            </a:fld>
            <a:endParaRPr lang="en-US"/>
          </a:p>
        </p:txBody>
      </p:sp>
      <p:sp>
        <p:nvSpPr>
          <p:cNvPr id="6" name="Footer Placeholder 5">
            <a:extLst>
              <a:ext uri="{FF2B5EF4-FFF2-40B4-BE49-F238E27FC236}">
                <a16:creationId xmlns:a16="http://schemas.microsoft.com/office/drawing/2014/main" id="{6FCB1971-8590-45C9-805C-1082874132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FD110B-DEA9-4777-84F5-60C6F0BBFA94}"/>
              </a:ext>
            </a:extLst>
          </p:cNvPr>
          <p:cNvSpPr>
            <a:spLocks noGrp="1"/>
          </p:cNvSpPr>
          <p:nvPr>
            <p:ph type="sldNum" sz="quarter" idx="12"/>
          </p:nvPr>
        </p:nvSpPr>
        <p:spPr/>
        <p:txBody>
          <a:bodyPr/>
          <a:lstStyle/>
          <a:p>
            <a:fld id="{43F3549B-BF92-43B0-A3B8-9B9F8F4DA1A1}" type="slidenum">
              <a:rPr lang="en-US" smtClean="0"/>
              <a:t>‹#›</a:t>
            </a:fld>
            <a:endParaRPr lang="en-US"/>
          </a:p>
        </p:txBody>
      </p:sp>
    </p:spTree>
    <p:extLst>
      <p:ext uri="{BB962C8B-B14F-4D97-AF65-F5344CB8AC3E}">
        <p14:creationId xmlns:p14="http://schemas.microsoft.com/office/powerpoint/2010/main" val="4214140158"/>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39B74-9DB6-483C-8882-8A32BCAD9BAA}"/>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8D3DD3DB-3070-4C04-8163-98982B983DF3}"/>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839942A8-1F3C-4F90-A586-CA2ECDE87EF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49FF291-0CA9-48C4-918C-418071E81BE9}"/>
              </a:ext>
            </a:extLst>
          </p:cNvPr>
          <p:cNvSpPr>
            <a:spLocks noGrp="1"/>
          </p:cNvSpPr>
          <p:nvPr>
            <p:ph type="dt" sz="half" idx="10"/>
          </p:nvPr>
        </p:nvSpPr>
        <p:spPr/>
        <p:txBody>
          <a:bodyPr/>
          <a:lstStyle/>
          <a:p>
            <a:fld id="{683D0600-36C4-4649-9264-0E4E2E461BB5}" type="datetimeFigureOut">
              <a:rPr lang="en-US" smtClean="0"/>
              <a:t>12/1/2023</a:t>
            </a:fld>
            <a:endParaRPr lang="en-US"/>
          </a:p>
        </p:txBody>
      </p:sp>
      <p:sp>
        <p:nvSpPr>
          <p:cNvPr id="6" name="Footer Placeholder 5">
            <a:extLst>
              <a:ext uri="{FF2B5EF4-FFF2-40B4-BE49-F238E27FC236}">
                <a16:creationId xmlns:a16="http://schemas.microsoft.com/office/drawing/2014/main" id="{B23CB383-4DED-4C51-B3BE-3DC6D655E6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08C740-1FE6-446A-B7B9-6D7D3AA32B8D}"/>
              </a:ext>
            </a:extLst>
          </p:cNvPr>
          <p:cNvSpPr>
            <a:spLocks noGrp="1"/>
          </p:cNvSpPr>
          <p:nvPr>
            <p:ph type="sldNum" sz="quarter" idx="12"/>
          </p:nvPr>
        </p:nvSpPr>
        <p:spPr/>
        <p:txBody>
          <a:bodyPr/>
          <a:lstStyle/>
          <a:p>
            <a:fld id="{43F3549B-BF92-43B0-A3B8-9B9F8F4DA1A1}" type="slidenum">
              <a:rPr lang="en-US" smtClean="0"/>
              <a:t>‹#›</a:t>
            </a:fld>
            <a:endParaRPr lang="en-US"/>
          </a:p>
        </p:txBody>
      </p:sp>
    </p:spTree>
    <p:extLst>
      <p:ext uri="{BB962C8B-B14F-4D97-AF65-F5344CB8AC3E}">
        <p14:creationId xmlns:p14="http://schemas.microsoft.com/office/powerpoint/2010/main" val="964411567"/>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589FDA-5357-48D6-A92E-292D946986FD}"/>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0A03FEE-429C-4267-BB33-1CCC0393D4AF}"/>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8915F8-346F-47A7-95DD-EDE56219520B}"/>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83D0600-36C4-4649-9264-0E4E2E461BB5}" type="datetimeFigureOut">
              <a:rPr lang="en-US" smtClean="0"/>
              <a:t>12/1/2023</a:t>
            </a:fld>
            <a:endParaRPr lang="en-US"/>
          </a:p>
        </p:txBody>
      </p:sp>
      <p:sp>
        <p:nvSpPr>
          <p:cNvPr id="5" name="Footer Placeholder 4">
            <a:extLst>
              <a:ext uri="{FF2B5EF4-FFF2-40B4-BE49-F238E27FC236}">
                <a16:creationId xmlns:a16="http://schemas.microsoft.com/office/drawing/2014/main" id="{ABC4C6D8-9F95-4677-8AC5-709525EE7312}"/>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566877A-4A64-4E8B-85DD-CA4D999EAB0B}"/>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3F3549B-BF92-43B0-A3B8-9B9F8F4DA1A1}" type="slidenum">
              <a:rPr lang="en-US" smtClean="0"/>
              <a:t>‹#›</a:t>
            </a:fld>
            <a:endParaRPr lang="en-US"/>
          </a:p>
        </p:txBody>
      </p:sp>
    </p:spTree>
    <p:extLst>
      <p:ext uri="{BB962C8B-B14F-4D97-AF65-F5344CB8AC3E}">
        <p14:creationId xmlns:p14="http://schemas.microsoft.com/office/powerpoint/2010/main" val="20648105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6" r:id="rId15"/>
    <p:sldLayoutId id="2147483707" r:id="rId16"/>
    <p:sldLayoutId id="2147483708" r:id="rId17"/>
    <p:sldLayoutId id="2147483709" r:id="rId18"/>
    <p:sldLayoutId id="2147483710" r:id="rId19"/>
    <p:sldLayoutId id="2147483711" r:id="rId20"/>
    <p:sldLayoutId id="2147483712" r:id="rId21"/>
    <p:sldLayoutId id="2147483713" r:id="rId22"/>
    <p:sldLayoutId id="2147483714" r:id="rId23"/>
    <p:sldLayoutId id="2147483715" r:id="rId24"/>
    <p:sldLayoutId id="2147483716" r:id="rId25"/>
    <p:sldLayoutId id="2147483717" r:id="rId26"/>
    <p:sldLayoutId id="2147483718" r:id="rId27"/>
    <p:sldLayoutId id="2147483720"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gif"/><Relationship Id="rId7" Type="http://schemas.openxmlformats.org/officeDocument/2006/relationships/image" Target="../media/image8.gi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wmf"/><Relationship Id="rId5" Type="http://schemas.openxmlformats.org/officeDocument/2006/relationships/image" Target="../media/image6.wmf"/><Relationship Id="rId4" Type="http://schemas.openxmlformats.org/officeDocument/2006/relationships/image" Target="../media/image5.wmf"/><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0.png"/><Relationship Id="rId2" Type="http://schemas.openxmlformats.org/officeDocument/2006/relationships/image" Target="../media/image11.png"/><Relationship Id="rId1" Type="http://schemas.openxmlformats.org/officeDocument/2006/relationships/slideLayout" Target="../slideLayouts/slideLayout13.xml"/><Relationship Id="rId6" Type="http://schemas.openxmlformats.org/officeDocument/2006/relationships/image" Target="../media/image15.png"/><Relationship Id="rId11" Type="http://schemas.openxmlformats.org/officeDocument/2006/relationships/image" Target="../media/image1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slideLayout" Target="../slideLayouts/slideLayout7.xml"/><Relationship Id="rId1" Type="http://schemas.openxmlformats.org/officeDocument/2006/relationships/tags" Target="../tags/tag1.xml"/><Relationship Id="rId6" Type="http://schemas.microsoft.com/office/2007/relationships/hdphoto" Target="../media/hdphoto1.wdp"/><Relationship Id="rId5" Type="http://schemas.openxmlformats.org/officeDocument/2006/relationships/image" Target="../media/image33.pn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gif"/><Relationship Id="rId4" Type="http://schemas.openxmlformats.org/officeDocument/2006/relationships/image" Target="../media/image36.gif"/></Relationships>
</file>

<file path=ppt/slides/_rels/slide27.xml.rels><?xml version="1.0" encoding="UTF-8" standalone="yes"?>
<Relationships xmlns="http://schemas.openxmlformats.org/package/2006/relationships"><Relationship Id="rId8" Type="http://schemas.openxmlformats.org/officeDocument/2006/relationships/image" Target="../media/image43.gif"/><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audio" Target="../media/audio2.wav"/><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41.png"/><Relationship Id="rId10" Type="http://schemas.openxmlformats.org/officeDocument/2006/relationships/image" Target="../media/image45.gif"/><Relationship Id="rId4" Type="http://schemas.openxmlformats.org/officeDocument/2006/relationships/image" Target="../media/image40.png"/><Relationship Id="rId9" Type="http://schemas.openxmlformats.org/officeDocument/2006/relationships/image" Target="../media/image44.gif"/></Relationships>
</file>

<file path=ppt/slides/_rels/slide28.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51.png"/><Relationship Id="rId18" Type="http://schemas.openxmlformats.org/officeDocument/2006/relationships/slide" Target="slide29.xml"/><Relationship Id="rId3" Type="http://schemas.microsoft.com/office/2007/relationships/media" Target="../media/media2.mp3"/><Relationship Id="rId21" Type="http://schemas.openxmlformats.org/officeDocument/2006/relationships/slide" Target="slide32.xml"/><Relationship Id="rId7" Type="http://schemas.openxmlformats.org/officeDocument/2006/relationships/image" Target="../media/image47.png"/><Relationship Id="rId12" Type="http://schemas.openxmlformats.org/officeDocument/2006/relationships/image" Target="../media/image50.png"/><Relationship Id="rId17" Type="http://schemas.openxmlformats.org/officeDocument/2006/relationships/image" Target="../media/image55.png"/><Relationship Id="rId2" Type="http://schemas.openxmlformats.org/officeDocument/2006/relationships/audio" Target="../media/media1.mp3"/><Relationship Id="rId16" Type="http://schemas.openxmlformats.org/officeDocument/2006/relationships/image" Target="../media/image54.png"/><Relationship Id="rId20" Type="http://schemas.openxmlformats.org/officeDocument/2006/relationships/slide" Target="slide31.xml"/><Relationship Id="rId1" Type="http://schemas.microsoft.com/office/2007/relationships/media" Target="../media/media1.mp3"/><Relationship Id="rId6" Type="http://schemas.openxmlformats.org/officeDocument/2006/relationships/image" Target="../media/image46.jpg"/><Relationship Id="rId11" Type="http://schemas.openxmlformats.org/officeDocument/2006/relationships/image" Target="../media/image49.gif"/><Relationship Id="rId24" Type="http://schemas.openxmlformats.org/officeDocument/2006/relationships/image" Target="../media/image57.png"/><Relationship Id="rId5" Type="http://schemas.openxmlformats.org/officeDocument/2006/relationships/slideLayout" Target="../slideLayouts/slideLayout1.xml"/><Relationship Id="rId15" Type="http://schemas.openxmlformats.org/officeDocument/2006/relationships/image" Target="../media/image53.png"/><Relationship Id="rId23" Type="http://schemas.openxmlformats.org/officeDocument/2006/relationships/slide" Target="slide43.xml"/><Relationship Id="rId10" Type="http://schemas.microsoft.com/office/2007/relationships/hdphoto" Target="../media/hdphoto4.wdp"/><Relationship Id="rId19" Type="http://schemas.openxmlformats.org/officeDocument/2006/relationships/slide" Target="slide30.xml"/><Relationship Id="rId4" Type="http://schemas.openxmlformats.org/officeDocument/2006/relationships/audio" Target="../media/media2.mp3"/><Relationship Id="rId9" Type="http://schemas.openxmlformats.org/officeDocument/2006/relationships/image" Target="../media/image48.png"/><Relationship Id="rId14" Type="http://schemas.openxmlformats.org/officeDocument/2006/relationships/image" Target="../media/image52.png"/><Relationship Id="rId22" Type="http://schemas.openxmlformats.org/officeDocument/2006/relationships/image" Target="../media/image56.gif"/></Relationships>
</file>

<file path=ppt/slides/_rels/slide29.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3.gif"/><Relationship Id="rId3" Type="http://schemas.openxmlformats.org/officeDocument/2006/relationships/notesSlide" Target="../notesSlides/notesSlide24.xml"/><Relationship Id="rId7" Type="http://schemas.openxmlformats.org/officeDocument/2006/relationships/image" Target="../media/image58.png"/><Relationship Id="rId12" Type="http://schemas.openxmlformats.org/officeDocument/2006/relationships/slide" Target="slide28.xml"/><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audio" Target="../media/audio5.wav"/><Relationship Id="rId11" Type="http://schemas.openxmlformats.org/officeDocument/2006/relationships/image" Target="../media/image62.png"/><Relationship Id="rId5" Type="http://schemas.openxmlformats.org/officeDocument/2006/relationships/audio" Target="../media/audio4.wav"/><Relationship Id="rId10" Type="http://schemas.openxmlformats.org/officeDocument/2006/relationships/image" Target="../media/image61.png"/><Relationship Id="rId4" Type="http://schemas.openxmlformats.org/officeDocument/2006/relationships/audio" Target="../media/audio3.wav"/><Relationship Id="rId9"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3.gif"/><Relationship Id="rId3" Type="http://schemas.openxmlformats.org/officeDocument/2006/relationships/notesSlide" Target="../notesSlides/notesSlide25.xml"/><Relationship Id="rId7" Type="http://schemas.openxmlformats.org/officeDocument/2006/relationships/image" Target="../media/image58.png"/><Relationship Id="rId12" Type="http://schemas.openxmlformats.org/officeDocument/2006/relationships/slide" Target="slide28.xml"/><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audio" Target="../media/audio5.wav"/><Relationship Id="rId11" Type="http://schemas.openxmlformats.org/officeDocument/2006/relationships/image" Target="../media/image62.png"/><Relationship Id="rId5" Type="http://schemas.openxmlformats.org/officeDocument/2006/relationships/audio" Target="../media/audio4.wav"/><Relationship Id="rId10" Type="http://schemas.openxmlformats.org/officeDocument/2006/relationships/image" Target="../media/image61.png"/><Relationship Id="rId4" Type="http://schemas.openxmlformats.org/officeDocument/2006/relationships/audio" Target="../media/audio3.wav"/><Relationship Id="rId9" Type="http://schemas.openxmlformats.org/officeDocument/2006/relationships/image" Target="../media/image60.png"/></Relationships>
</file>

<file path=ppt/slides/_rels/slide31.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3.gif"/><Relationship Id="rId3" Type="http://schemas.openxmlformats.org/officeDocument/2006/relationships/notesSlide" Target="../notesSlides/notesSlide26.xml"/><Relationship Id="rId7" Type="http://schemas.openxmlformats.org/officeDocument/2006/relationships/image" Target="../media/image58.png"/><Relationship Id="rId12" Type="http://schemas.openxmlformats.org/officeDocument/2006/relationships/slide" Target="slide28.xml"/><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audio" Target="../media/audio5.wav"/><Relationship Id="rId11" Type="http://schemas.openxmlformats.org/officeDocument/2006/relationships/image" Target="../media/image62.png"/><Relationship Id="rId5" Type="http://schemas.openxmlformats.org/officeDocument/2006/relationships/audio" Target="../media/audio4.wav"/><Relationship Id="rId10" Type="http://schemas.openxmlformats.org/officeDocument/2006/relationships/image" Target="../media/image61.png"/><Relationship Id="rId4" Type="http://schemas.openxmlformats.org/officeDocument/2006/relationships/audio" Target="../media/audio3.wav"/><Relationship Id="rId9" Type="http://schemas.openxmlformats.org/officeDocument/2006/relationships/image" Target="../media/image60.png"/></Relationships>
</file>

<file path=ppt/slides/_rels/slide32.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3.gif"/><Relationship Id="rId3" Type="http://schemas.openxmlformats.org/officeDocument/2006/relationships/notesSlide" Target="../notesSlides/notesSlide27.xml"/><Relationship Id="rId7" Type="http://schemas.openxmlformats.org/officeDocument/2006/relationships/image" Target="../media/image58.png"/><Relationship Id="rId12" Type="http://schemas.openxmlformats.org/officeDocument/2006/relationships/slide" Target="slide28.xml"/><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audio" Target="../media/audio5.wav"/><Relationship Id="rId11" Type="http://schemas.openxmlformats.org/officeDocument/2006/relationships/image" Target="../media/image62.png"/><Relationship Id="rId5" Type="http://schemas.openxmlformats.org/officeDocument/2006/relationships/audio" Target="../media/audio4.wav"/><Relationship Id="rId10" Type="http://schemas.openxmlformats.org/officeDocument/2006/relationships/image" Target="../media/image61.png"/><Relationship Id="rId4" Type="http://schemas.openxmlformats.org/officeDocument/2006/relationships/audio" Target="../media/audio3.wav"/><Relationship Id="rId9" Type="http://schemas.openxmlformats.org/officeDocument/2006/relationships/image" Target="../media/image60.png"/></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8.xml"/><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9.xml"/><Relationship Id="rId1" Type="http://schemas.openxmlformats.org/officeDocument/2006/relationships/slideLayout" Target="../slideLayouts/slideLayout27.xml"/><Relationship Id="rId6" Type="http://schemas.microsoft.com/office/2007/relationships/hdphoto" Target="../media/hdphoto5.wdp"/><Relationship Id="rId5" Type="http://schemas.openxmlformats.org/officeDocument/2006/relationships/image" Target="../media/image67.png"/><Relationship Id="rId4" Type="http://schemas.openxmlformats.org/officeDocument/2006/relationships/image" Target="../media/image66.png"/></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0.xml"/><Relationship Id="rId1" Type="http://schemas.openxmlformats.org/officeDocument/2006/relationships/slideLayout" Target="../slideLayouts/slideLayout27.xml"/><Relationship Id="rId6" Type="http://schemas.openxmlformats.org/officeDocument/2006/relationships/image" Target="../media/image66.png"/><Relationship Id="rId5" Type="http://schemas.microsoft.com/office/2007/relationships/hdphoto" Target="../media/hdphoto5.wdp"/><Relationship Id="rId4" Type="http://schemas.openxmlformats.org/officeDocument/2006/relationships/image" Target="../media/image67.png"/></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1.xml"/><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2.xml"/><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21.png"/><Relationship Id="rId2" Type="http://schemas.openxmlformats.org/officeDocument/2006/relationships/notesSlide" Target="../notesSlides/notesSlide33.xml"/><Relationship Id="rId1" Type="http://schemas.openxmlformats.org/officeDocument/2006/relationships/slideLayout" Target="../slideLayouts/slideLayout22.xml"/><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71.svg"/></Relationships>
</file>

<file path=ppt/slides/_rels/slide3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4.xml"/><Relationship Id="rId1" Type="http://schemas.openxmlformats.org/officeDocument/2006/relationships/slideLayout" Target="../slideLayouts/slideLayout22.xml"/><Relationship Id="rId5" Type="http://schemas.openxmlformats.org/officeDocument/2006/relationships/image" Target="../media/image21.png"/><Relationship Id="rId4" Type="http://schemas.openxmlformats.org/officeDocument/2006/relationships/image" Target="../media/image73.sv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5.xml"/><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7.xml"/><Relationship Id="rId1" Type="http://schemas.openxmlformats.org/officeDocument/2006/relationships/slideLayout" Target="../slideLayouts/slideLayout28.xml"/></Relationships>
</file>

<file path=ppt/slides/_rels/slide43.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78.png"/><Relationship Id="rId5" Type="http://schemas.openxmlformats.org/officeDocument/2006/relationships/image" Target="../media/image77.gif"/><Relationship Id="rId4" Type="http://schemas.openxmlformats.org/officeDocument/2006/relationships/image" Target="../media/image76.gif"/></Relationships>
</file>

<file path=ppt/slides/_rels/slide44.xml.rels><?xml version="1.0" encoding="UTF-8" standalone="yes"?>
<Relationships xmlns="http://schemas.openxmlformats.org/package/2006/relationships"><Relationship Id="rId3" Type="http://schemas.openxmlformats.org/officeDocument/2006/relationships/image" Target="../media/image80.gif"/><Relationship Id="rId2" Type="http://schemas.openxmlformats.org/officeDocument/2006/relationships/image" Target="../media/image79.gif"/><Relationship Id="rId1" Type="http://schemas.openxmlformats.org/officeDocument/2006/relationships/slideLayout" Target="../slideLayouts/slideLayout7.xml"/><Relationship Id="rId4" Type="http://schemas.openxmlformats.org/officeDocument/2006/relationships/image" Target="../media/image81.gif"/></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WordArt 10"/>
          <p:cNvSpPr>
            <a:spLocks noChangeArrowheads="1" noChangeShapeType="1" noTextEdit="1"/>
          </p:cNvSpPr>
          <p:nvPr/>
        </p:nvSpPr>
        <p:spPr bwMode="auto">
          <a:xfrm>
            <a:off x="2203986" y="1611630"/>
            <a:ext cx="4667345" cy="313991"/>
          </a:xfrm>
          <a:prstGeom prst="rect">
            <a:avLst/>
          </a:prstGeom>
        </p:spPr>
        <p:txBody>
          <a:bodyPr wrap="none" fromWordArt="1">
            <a:prstTxWarp prst="textPlain">
              <a:avLst>
                <a:gd name="adj" fmla="val 50000"/>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0" hangingPunct="0">
              <a:defRPr/>
            </a:pPr>
            <a:r>
              <a:rPr lang="en-US" sz="1440" b="1" kern="10" spc="45" dirty="0">
                <a:ln w="11430"/>
                <a:solidFill>
                  <a:srgbClr val="FF0000"/>
                </a:solidFill>
              </a:rPr>
              <a:t>MÔN: GIÁO DỤC CÔNG DÂN 8</a:t>
            </a:r>
          </a:p>
        </p:txBody>
      </p:sp>
      <p:pic>
        <p:nvPicPr>
          <p:cNvPr id="31" name="Picture 42" descr="bluline[1]">
            <a:extLst>
              <a:ext uri="{FF2B5EF4-FFF2-40B4-BE49-F238E27FC236}">
                <a16:creationId xmlns:a16="http://schemas.microsoft.com/office/drawing/2014/main" id="{884CEF02-CED7-4A77-89D6-A72263497BE9}"/>
              </a:ext>
            </a:extLst>
          </p:cNvPr>
          <p:cNvPicPr>
            <a:picLocks noChangeAspect="1" noChangeArrowheads="1"/>
          </p:cNvPicPr>
          <p:nvPr/>
        </p:nvPicPr>
        <p:blipFill>
          <a:blip r:embed="rId3">
            <a:grayscl/>
            <a:biLevel thresh="50000"/>
            <a:extLst>
              <a:ext uri="{28A0092B-C50C-407E-A947-70E740481C1C}">
                <a14:useLocalDpi xmlns:a14="http://schemas.microsoft.com/office/drawing/2010/main" val="0"/>
              </a:ext>
            </a:extLst>
          </a:blip>
          <a:srcRect/>
          <a:stretch>
            <a:fillRect/>
          </a:stretch>
        </p:blipFill>
        <p:spPr bwMode="auto">
          <a:xfrm>
            <a:off x="-1" y="5096684"/>
            <a:ext cx="9129322" cy="63962"/>
          </a:xfrm>
          <a:prstGeom prst="rect">
            <a:avLst/>
          </a:prstGeom>
          <a:noFill/>
          <a:extLst>
            <a:ext uri="{909E8E84-426E-40DD-AFC4-6F175D3DCCD1}">
              <a14:hiddenFill xmlns:a14="http://schemas.microsoft.com/office/drawing/2010/main">
                <a:solidFill>
                  <a:srgbClr val="FFFFFF"/>
                </a:solidFill>
              </a14:hiddenFill>
            </a:ext>
          </a:extLst>
        </p:spPr>
      </p:pic>
      <p:sp>
        <p:nvSpPr>
          <p:cNvPr id="33" name="AutoShape 3">
            <a:extLst>
              <a:ext uri="{FF2B5EF4-FFF2-40B4-BE49-F238E27FC236}">
                <a16:creationId xmlns:a16="http://schemas.microsoft.com/office/drawing/2014/main" id="{971EACED-CC4A-4863-86D3-03950940A1DE}"/>
              </a:ext>
            </a:extLst>
          </p:cNvPr>
          <p:cNvSpPr>
            <a:spLocks noChangeArrowheads="1"/>
          </p:cNvSpPr>
          <p:nvPr/>
        </p:nvSpPr>
        <p:spPr bwMode="auto">
          <a:xfrm>
            <a:off x="2743428" y="4977449"/>
            <a:ext cx="154305" cy="128588"/>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4" name="AutoShape 4">
            <a:extLst>
              <a:ext uri="{FF2B5EF4-FFF2-40B4-BE49-F238E27FC236}">
                <a16:creationId xmlns:a16="http://schemas.microsoft.com/office/drawing/2014/main" id="{BCD1DDFD-F0D4-4E5B-957C-C886AE6CE8C8}"/>
              </a:ext>
            </a:extLst>
          </p:cNvPr>
          <p:cNvSpPr>
            <a:spLocks noChangeArrowheads="1"/>
          </p:cNvSpPr>
          <p:nvPr/>
        </p:nvSpPr>
        <p:spPr bwMode="auto">
          <a:xfrm>
            <a:off x="4235043" y="4977449"/>
            <a:ext cx="154305" cy="128588"/>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5" name="AutoShape 5">
            <a:extLst>
              <a:ext uri="{FF2B5EF4-FFF2-40B4-BE49-F238E27FC236}">
                <a16:creationId xmlns:a16="http://schemas.microsoft.com/office/drawing/2014/main" id="{1AC2F6D2-707F-4BE3-9E95-6B94211F7D25}"/>
              </a:ext>
            </a:extLst>
          </p:cNvPr>
          <p:cNvSpPr>
            <a:spLocks noChangeArrowheads="1"/>
          </p:cNvSpPr>
          <p:nvPr/>
        </p:nvSpPr>
        <p:spPr bwMode="auto">
          <a:xfrm>
            <a:off x="3257778" y="4977449"/>
            <a:ext cx="154305" cy="128588"/>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6" name="AutoShape 6">
            <a:extLst>
              <a:ext uri="{FF2B5EF4-FFF2-40B4-BE49-F238E27FC236}">
                <a16:creationId xmlns:a16="http://schemas.microsoft.com/office/drawing/2014/main" id="{64DD0E0F-FB04-401C-BC9C-73AE285089C3}"/>
              </a:ext>
            </a:extLst>
          </p:cNvPr>
          <p:cNvSpPr>
            <a:spLocks noChangeArrowheads="1"/>
          </p:cNvSpPr>
          <p:nvPr/>
        </p:nvSpPr>
        <p:spPr bwMode="auto">
          <a:xfrm>
            <a:off x="4749393" y="4977449"/>
            <a:ext cx="154305" cy="128588"/>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7" name="AutoShape 7">
            <a:extLst>
              <a:ext uri="{FF2B5EF4-FFF2-40B4-BE49-F238E27FC236}">
                <a16:creationId xmlns:a16="http://schemas.microsoft.com/office/drawing/2014/main" id="{7BF1B4ED-8016-49B5-A9B1-44D98C698B1F}"/>
              </a:ext>
            </a:extLst>
          </p:cNvPr>
          <p:cNvSpPr>
            <a:spLocks noChangeArrowheads="1"/>
          </p:cNvSpPr>
          <p:nvPr/>
        </p:nvSpPr>
        <p:spPr bwMode="auto">
          <a:xfrm>
            <a:off x="3772128" y="4977449"/>
            <a:ext cx="154305" cy="128588"/>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8" name="AutoShape 8">
            <a:extLst>
              <a:ext uri="{FF2B5EF4-FFF2-40B4-BE49-F238E27FC236}">
                <a16:creationId xmlns:a16="http://schemas.microsoft.com/office/drawing/2014/main" id="{485D5221-2D96-40AF-82B8-D3210BEEF5AA}"/>
              </a:ext>
            </a:extLst>
          </p:cNvPr>
          <p:cNvSpPr>
            <a:spLocks noChangeArrowheads="1"/>
          </p:cNvSpPr>
          <p:nvPr/>
        </p:nvSpPr>
        <p:spPr bwMode="auto">
          <a:xfrm>
            <a:off x="5315178" y="4977449"/>
            <a:ext cx="154305" cy="128588"/>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9" name="AutoShape 9">
            <a:extLst>
              <a:ext uri="{FF2B5EF4-FFF2-40B4-BE49-F238E27FC236}">
                <a16:creationId xmlns:a16="http://schemas.microsoft.com/office/drawing/2014/main" id="{8CECA938-D885-4361-8D52-7D461C236B44}"/>
              </a:ext>
            </a:extLst>
          </p:cNvPr>
          <p:cNvSpPr>
            <a:spLocks noChangeArrowheads="1"/>
          </p:cNvSpPr>
          <p:nvPr/>
        </p:nvSpPr>
        <p:spPr bwMode="auto">
          <a:xfrm>
            <a:off x="5829528" y="4977449"/>
            <a:ext cx="154305" cy="128588"/>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40" name="AutoShape 10">
            <a:extLst>
              <a:ext uri="{FF2B5EF4-FFF2-40B4-BE49-F238E27FC236}">
                <a16:creationId xmlns:a16="http://schemas.microsoft.com/office/drawing/2014/main" id="{B70F7852-3B8C-4E1B-8E82-2F4EB684B639}"/>
              </a:ext>
            </a:extLst>
          </p:cNvPr>
          <p:cNvSpPr>
            <a:spLocks noChangeArrowheads="1"/>
          </p:cNvSpPr>
          <p:nvPr/>
        </p:nvSpPr>
        <p:spPr bwMode="auto">
          <a:xfrm>
            <a:off x="6343878" y="4977449"/>
            <a:ext cx="154305" cy="128588"/>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41" name="Line 48">
            <a:extLst>
              <a:ext uri="{FF2B5EF4-FFF2-40B4-BE49-F238E27FC236}">
                <a16:creationId xmlns:a16="http://schemas.microsoft.com/office/drawing/2014/main" id="{FF3CBBF0-F9DC-4175-9B21-957CFAF12C04}"/>
              </a:ext>
            </a:extLst>
          </p:cNvPr>
          <p:cNvSpPr>
            <a:spLocks noChangeShapeType="1"/>
          </p:cNvSpPr>
          <p:nvPr/>
        </p:nvSpPr>
        <p:spPr bwMode="auto">
          <a:xfrm>
            <a:off x="2949168" y="5012274"/>
            <a:ext cx="257175"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1350"/>
          </a:p>
        </p:txBody>
      </p:sp>
      <p:sp>
        <p:nvSpPr>
          <p:cNvPr id="42" name="Line 49">
            <a:extLst>
              <a:ext uri="{FF2B5EF4-FFF2-40B4-BE49-F238E27FC236}">
                <a16:creationId xmlns:a16="http://schemas.microsoft.com/office/drawing/2014/main" id="{E2C3EE86-9175-4B21-85E5-385CD2B46B62}"/>
              </a:ext>
            </a:extLst>
          </p:cNvPr>
          <p:cNvSpPr>
            <a:spLocks noChangeShapeType="1"/>
          </p:cNvSpPr>
          <p:nvPr/>
        </p:nvSpPr>
        <p:spPr bwMode="auto">
          <a:xfrm>
            <a:off x="3463518" y="5012274"/>
            <a:ext cx="257175"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1350"/>
          </a:p>
        </p:txBody>
      </p:sp>
      <p:sp>
        <p:nvSpPr>
          <p:cNvPr id="43" name="Line 50">
            <a:extLst>
              <a:ext uri="{FF2B5EF4-FFF2-40B4-BE49-F238E27FC236}">
                <a16:creationId xmlns:a16="http://schemas.microsoft.com/office/drawing/2014/main" id="{1359AE0B-EABB-4BEB-AB8D-416670DD06FC}"/>
              </a:ext>
            </a:extLst>
          </p:cNvPr>
          <p:cNvSpPr>
            <a:spLocks noChangeShapeType="1"/>
          </p:cNvSpPr>
          <p:nvPr/>
        </p:nvSpPr>
        <p:spPr bwMode="auto">
          <a:xfrm>
            <a:off x="3926433" y="5012274"/>
            <a:ext cx="257175"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1350"/>
          </a:p>
        </p:txBody>
      </p:sp>
      <p:sp>
        <p:nvSpPr>
          <p:cNvPr id="44" name="Line 51">
            <a:extLst>
              <a:ext uri="{FF2B5EF4-FFF2-40B4-BE49-F238E27FC236}">
                <a16:creationId xmlns:a16="http://schemas.microsoft.com/office/drawing/2014/main" id="{CD885326-4C8E-411E-B215-3773E075199F}"/>
              </a:ext>
            </a:extLst>
          </p:cNvPr>
          <p:cNvSpPr>
            <a:spLocks noChangeShapeType="1"/>
          </p:cNvSpPr>
          <p:nvPr/>
        </p:nvSpPr>
        <p:spPr bwMode="auto">
          <a:xfrm>
            <a:off x="4440783" y="5012274"/>
            <a:ext cx="257175"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1350"/>
          </a:p>
        </p:txBody>
      </p:sp>
      <p:sp>
        <p:nvSpPr>
          <p:cNvPr id="45" name="Line 52">
            <a:extLst>
              <a:ext uri="{FF2B5EF4-FFF2-40B4-BE49-F238E27FC236}">
                <a16:creationId xmlns:a16="http://schemas.microsoft.com/office/drawing/2014/main" id="{B80B100C-FECE-4383-B31C-7C2A8AE9D3B0}"/>
              </a:ext>
            </a:extLst>
          </p:cNvPr>
          <p:cNvSpPr>
            <a:spLocks noChangeShapeType="1"/>
          </p:cNvSpPr>
          <p:nvPr/>
        </p:nvSpPr>
        <p:spPr bwMode="auto">
          <a:xfrm>
            <a:off x="4955133" y="5012274"/>
            <a:ext cx="257175"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1350"/>
          </a:p>
        </p:txBody>
      </p:sp>
      <p:sp>
        <p:nvSpPr>
          <p:cNvPr id="46" name="Line 53">
            <a:extLst>
              <a:ext uri="{FF2B5EF4-FFF2-40B4-BE49-F238E27FC236}">
                <a16:creationId xmlns:a16="http://schemas.microsoft.com/office/drawing/2014/main" id="{FB790774-C6DC-4223-9692-4C09319C7D72}"/>
              </a:ext>
            </a:extLst>
          </p:cNvPr>
          <p:cNvSpPr>
            <a:spLocks noChangeShapeType="1"/>
          </p:cNvSpPr>
          <p:nvPr/>
        </p:nvSpPr>
        <p:spPr bwMode="auto">
          <a:xfrm>
            <a:off x="5520918" y="5012274"/>
            <a:ext cx="257175"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1350"/>
          </a:p>
        </p:txBody>
      </p:sp>
      <p:sp>
        <p:nvSpPr>
          <p:cNvPr id="47" name="Line 54">
            <a:extLst>
              <a:ext uri="{FF2B5EF4-FFF2-40B4-BE49-F238E27FC236}">
                <a16:creationId xmlns:a16="http://schemas.microsoft.com/office/drawing/2014/main" id="{0A140AA1-3BA5-4A00-9B7A-0B89946449CD}"/>
              </a:ext>
            </a:extLst>
          </p:cNvPr>
          <p:cNvSpPr>
            <a:spLocks noChangeShapeType="1"/>
          </p:cNvSpPr>
          <p:nvPr/>
        </p:nvSpPr>
        <p:spPr bwMode="auto">
          <a:xfrm>
            <a:off x="6035268" y="5012274"/>
            <a:ext cx="257175"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1350"/>
          </a:p>
        </p:txBody>
      </p:sp>
      <p:sp>
        <p:nvSpPr>
          <p:cNvPr id="48" name="Rectangle 12">
            <a:extLst>
              <a:ext uri="{FF2B5EF4-FFF2-40B4-BE49-F238E27FC236}">
                <a16:creationId xmlns:a16="http://schemas.microsoft.com/office/drawing/2014/main" id="{FE0D0AFB-9612-4AAC-8FDA-0F7CA477631F}"/>
              </a:ext>
            </a:extLst>
          </p:cNvPr>
          <p:cNvSpPr>
            <a:spLocks noChangeArrowheads="1"/>
          </p:cNvSpPr>
          <p:nvPr/>
        </p:nvSpPr>
        <p:spPr bwMode="auto">
          <a:xfrm>
            <a:off x="0" y="-34290"/>
            <a:ext cx="9144000" cy="72009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9128" tIns="39564" rIns="79128" bIns="39564" anchor="ctr"/>
          <a:lstStyle/>
          <a:p>
            <a:endParaRPr lang="en-US" sz="1350"/>
          </a:p>
        </p:txBody>
      </p:sp>
      <p:pic>
        <p:nvPicPr>
          <p:cNvPr id="49" name="Picture 24" descr="POINSET2">
            <a:extLst>
              <a:ext uri="{FF2B5EF4-FFF2-40B4-BE49-F238E27FC236}">
                <a16:creationId xmlns:a16="http://schemas.microsoft.com/office/drawing/2014/main" id="{CCDF5785-38D3-482F-BC98-E4E349F28C9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544" y="-40743"/>
            <a:ext cx="1371600" cy="771525"/>
          </a:xfrm>
          <a:prstGeom prst="rect">
            <a:avLst/>
          </a:prstGeom>
          <a:noFill/>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50" name="Picture 41" descr="Books">
            <a:extLst>
              <a:ext uri="{FF2B5EF4-FFF2-40B4-BE49-F238E27FC236}">
                <a16:creationId xmlns:a16="http://schemas.microsoft.com/office/drawing/2014/main" id="{65D7707B-48BE-406E-AC4B-9C039A695AA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45899" y="24184"/>
            <a:ext cx="1165860" cy="537925"/>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9050">
                <a:solidFill>
                  <a:srgbClr val="FFFF99"/>
                </a:solidFill>
                <a:miter lim="800000"/>
                <a:headEnd/>
                <a:tailEnd/>
              </a14:hiddenLine>
            </a:ext>
          </a:extLst>
        </p:spPr>
      </p:pic>
      <p:pic>
        <p:nvPicPr>
          <p:cNvPr id="51" name="Picture 46" descr="bluline[1]">
            <a:extLst>
              <a:ext uri="{FF2B5EF4-FFF2-40B4-BE49-F238E27FC236}">
                <a16:creationId xmlns:a16="http://schemas.microsoft.com/office/drawing/2014/main" id="{1406DC4D-FF8D-4D95-A57B-585C66E565AF}"/>
              </a:ext>
            </a:extLst>
          </p:cNvPr>
          <p:cNvPicPr>
            <a:picLocks noChangeAspect="1" noChangeArrowheads="1"/>
          </p:cNvPicPr>
          <p:nvPr/>
        </p:nvPicPr>
        <p:blipFill>
          <a:blip r:embed="rId3">
            <a:grayscl/>
            <a:biLevel thresh="50000"/>
            <a:extLst>
              <a:ext uri="{28A0092B-C50C-407E-A947-70E740481C1C}">
                <a14:useLocalDpi xmlns:a14="http://schemas.microsoft.com/office/drawing/2010/main" val="0"/>
              </a:ext>
            </a:extLst>
          </a:blip>
          <a:srcRect/>
          <a:stretch>
            <a:fillRect/>
          </a:stretch>
        </p:blipFill>
        <p:spPr bwMode="auto">
          <a:xfrm>
            <a:off x="0" y="-34291"/>
            <a:ext cx="9143999" cy="66157"/>
          </a:xfrm>
          <a:prstGeom prst="rect">
            <a:avLst/>
          </a:prstGeom>
          <a:noFill/>
          <a:extLst>
            <a:ext uri="{909E8E84-426E-40DD-AFC4-6F175D3DCCD1}">
              <a14:hiddenFill xmlns:a14="http://schemas.microsoft.com/office/drawing/2010/main">
                <a:solidFill>
                  <a:srgbClr val="FFFFFF"/>
                </a:solidFill>
              </a14:hiddenFill>
            </a:ext>
          </a:extLst>
        </p:spPr>
      </p:pic>
      <p:sp>
        <p:nvSpPr>
          <p:cNvPr id="52" name="Text Box 98">
            <a:extLst>
              <a:ext uri="{FF2B5EF4-FFF2-40B4-BE49-F238E27FC236}">
                <a16:creationId xmlns:a16="http://schemas.microsoft.com/office/drawing/2014/main" id="{B20F3543-26B9-4E2D-99B8-03F1A02D3BF3}"/>
              </a:ext>
            </a:extLst>
          </p:cNvPr>
          <p:cNvSpPr txBox="1">
            <a:spLocks noChangeArrowheads="1"/>
          </p:cNvSpPr>
          <p:nvPr/>
        </p:nvSpPr>
        <p:spPr bwMode="auto">
          <a:xfrm>
            <a:off x="2994663" y="171451"/>
            <a:ext cx="3031808" cy="28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9128" tIns="39564" rIns="79128" bIns="39564">
            <a:spAutoFit/>
          </a:bodyPr>
          <a:lstStyle/>
          <a:p>
            <a:endParaRPr lang="en-US" sz="1350"/>
          </a:p>
        </p:txBody>
      </p:sp>
      <p:sp>
        <p:nvSpPr>
          <p:cNvPr id="53" name="Text Box 99">
            <a:extLst>
              <a:ext uri="{FF2B5EF4-FFF2-40B4-BE49-F238E27FC236}">
                <a16:creationId xmlns:a16="http://schemas.microsoft.com/office/drawing/2014/main" id="{1C705C5E-823F-4F23-B9BE-F26F6A740809}"/>
              </a:ext>
            </a:extLst>
          </p:cNvPr>
          <p:cNvSpPr txBox="1">
            <a:spLocks noChangeArrowheads="1"/>
          </p:cNvSpPr>
          <p:nvPr/>
        </p:nvSpPr>
        <p:spPr bwMode="auto">
          <a:xfrm>
            <a:off x="992383" y="149232"/>
            <a:ext cx="6969366" cy="35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9128" tIns="39564" rIns="79128" bIns="39564">
            <a:spAutoFit/>
          </a:bodyPr>
          <a:lstStyle/>
          <a:p>
            <a:pPr algn="ctr" eaLnBrk="0" hangingPunct="0">
              <a:spcBef>
                <a:spcPct val="10000"/>
              </a:spcBef>
              <a:defRPr/>
            </a:pPr>
            <a:r>
              <a:rPr lang="en-US" sz="1800" b="1" dirty="0">
                <a:ln>
                  <a:solidFill>
                    <a:srgbClr val="00B050"/>
                  </a:solidFill>
                </a:ln>
                <a:solidFill>
                  <a:srgbClr val="FF0000"/>
                </a:solidFill>
                <a:latin typeface="Arial" panose="020B0604020202020204" pitchFamily="34" charset="0"/>
                <a:cs typeface="Arial" panose="020B0604020202020204" pitchFamily="34" charset="0"/>
              </a:rPr>
              <a:t>BÀI GIẢNG ĐIỆN TỬ CÁNH DIỀU</a:t>
            </a:r>
          </a:p>
        </p:txBody>
      </p:sp>
      <p:pic>
        <p:nvPicPr>
          <p:cNvPr id="54" name="Picture 13" descr="bluline[1]">
            <a:extLst>
              <a:ext uri="{FF2B5EF4-FFF2-40B4-BE49-F238E27FC236}">
                <a16:creationId xmlns:a16="http://schemas.microsoft.com/office/drawing/2014/main" id="{F8102E4E-DC0B-44C0-B361-891D875DE3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14449"/>
            <a:ext cx="9144000" cy="85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AutoShape 16">
            <a:extLst>
              <a:ext uri="{FF2B5EF4-FFF2-40B4-BE49-F238E27FC236}">
                <a16:creationId xmlns:a16="http://schemas.microsoft.com/office/drawing/2014/main" id="{A8E24CEC-ECFD-4BDA-B043-7DF8FAB9082F}"/>
              </a:ext>
            </a:extLst>
          </p:cNvPr>
          <p:cNvSpPr>
            <a:spLocks noChangeArrowheads="1"/>
          </p:cNvSpPr>
          <p:nvPr/>
        </p:nvSpPr>
        <p:spPr bwMode="auto">
          <a:xfrm>
            <a:off x="2446020" y="717421"/>
            <a:ext cx="205740" cy="20574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20"/>
          </a:p>
        </p:txBody>
      </p:sp>
      <p:sp>
        <p:nvSpPr>
          <p:cNvPr id="58" name="AutoShape 17">
            <a:extLst>
              <a:ext uri="{FF2B5EF4-FFF2-40B4-BE49-F238E27FC236}">
                <a16:creationId xmlns:a16="http://schemas.microsoft.com/office/drawing/2014/main" id="{C56C9241-B8E3-413B-B909-6A904EEDCDE8}"/>
              </a:ext>
            </a:extLst>
          </p:cNvPr>
          <p:cNvSpPr>
            <a:spLocks noChangeArrowheads="1"/>
          </p:cNvSpPr>
          <p:nvPr/>
        </p:nvSpPr>
        <p:spPr bwMode="auto">
          <a:xfrm>
            <a:off x="2034540" y="717421"/>
            <a:ext cx="205740" cy="20574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20"/>
          </a:p>
        </p:txBody>
      </p:sp>
      <p:sp>
        <p:nvSpPr>
          <p:cNvPr id="59" name="AutoShape 18">
            <a:extLst>
              <a:ext uri="{FF2B5EF4-FFF2-40B4-BE49-F238E27FC236}">
                <a16:creationId xmlns:a16="http://schemas.microsoft.com/office/drawing/2014/main" id="{B50FE081-F906-433E-92A9-D6F66B76E760}"/>
              </a:ext>
            </a:extLst>
          </p:cNvPr>
          <p:cNvSpPr>
            <a:spLocks noChangeArrowheads="1"/>
          </p:cNvSpPr>
          <p:nvPr/>
        </p:nvSpPr>
        <p:spPr bwMode="auto">
          <a:xfrm>
            <a:off x="457200" y="717421"/>
            <a:ext cx="205740" cy="20574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20"/>
          </a:p>
        </p:txBody>
      </p:sp>
      <p:sp>
        <p:nvSpPr>
          <p:cNvPr id="60" name="AutoShape 19">
            <a:extLst>
              <a:ext uri="{FF2B5EF4-FFF2-40B4-BE49-F238E27FC236}">
                <a16:creationId xmlns:a16="http://schemas.microsoft.com/office/drawing/2014/main" id="{E4370E8D-3BEA-4948-B835-09AC376D2CAA}"/>
              </a:ext>
            </a:extLst>
          </p:cNvPr>
          <p:cNvSpPr>
            <a:spLocks noChangeArrowheads="1"/>
          </p:cNvSpPr>
          <p:nvPr/>
        </p:nvSpPr>
        <p:spPr bwMode="auto">
          <a:xfrm>
            <a:off x="800100" y="717421"/>
            <a:ext cx="205740" cy="20574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20"/>
          </a:p>
        </p:txBody>
      </p:sp>
      <p:sp>
        <p:nvSpPr>
          <p:cNvPr id="61" name="AutoShape 20">
            <a:extLst>
              <a:ext uri="{FF2B5EF4-FFF2-40B4-BE49-F238E27FC236}">
                <a16:creationId xmlns:a16="http://schemas.microsoft.com/office/drawing/2014/main" id="{EC8B4EFF-E880-497A-A07A-7767864F4C71}"/>
              </a:ext>
            </a:extLst>
          </p:cNvPr>
          <p:cNvSpPr>
            <a:spLocks noChangeArrowheads="1"/>
          </p:cNvSpPr>
          <p:nvPr/>
        </p:nvSpPr>
        <p:spPr bwMode="auto">
          <a:xfrm>
            <a:off x="1143000" y="717421"/>
            <a:ext cx="205740" cy="20574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20"/>
          </a:p>
        </p:txBody>
      </p:sp>
      <p:sp>
        <p:nvSpPr>
          <p:cNvPr id="62" name="AutoShape 21">
            <a:extLst>
              <a:ext uri="{FF2B5EF4-FFF2-40B4-BE49-F238E27FC236}">
                <a16:creationId xmlns:a16="http://schemas.microsoft.com/office/drawing/2014/main" id="{523AAC46-1675-4336-90A7-06642D3AEBAB}"/>
              </a:ext>
            </a:extLst>
          </p:cNvPr>
          <p:cNvSpPr>
            <a:spLocks noChangeArrowheads="1"/>
          </p:cNvSpPr>
          <p:nvPr/>
        </p:nvSpPr>
        <p:spPr bwMode="auto">
          <a:xfrm>
            <a:off x="1554480" y="717421"/>
            <a:ext cx="205740" cy="20574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20"/>
          </a:p>
        </p:txBody>
      </p:sp>
      <p:sp>
        <p:nvSpPr>
          <p:cNvPr id="63" name="AutoShape 26">
            <a:extLst>
              <a:ext uri="{FF2B5EF4-FFF2-40B4-BE49-F238E27FC236}">
                <a16:creationId xmlns:a16="http://schemas.microsoft.com/office/drawing/2014/main" id="{8CCB50B7-BDD0-4312-B6A2-FBB03AE83D81}"/>
              </a:ext>
            </a:extLst>
          </p:cNvPr>
          <p:cNvSpPr>
            <a:spLocks noChangeArrowheads="1"/>
          </p:cNvSpPr>
          <p:nvPr/>
        </p:nvSpPr>
        <p:spPr bwMode="auto">
          <a:xfrm>
            <a:off x="4846320" y="717421"/>
            <a:ext cx="205740" cy="20574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20"/>
          </a:p>
        </p:txBody>
      </p:sp>
      <p:sp>
        <p:nvSpPr>
          <p:cNvPr id="64" name="AutoShape 27">
            <a:extLst>
              <a:ext uri="{FF2B5EF4-FFF2-40B4-BE49-F238E27FC236}">
                <a16:creationId xmlns:a16="http://schemas.microsoft.com/office/drawing/2014/main" id="{DC3C3799-41F1-4A5C-831D-11E972EFC89F}"/>
              </a:ext>
            </a:extLst>
          </p:cNvPr>
          <p:cNvSpPr>
            <a:spLocks noChangeArrowheads="1"/>
          </p:cNvSpPr>
          <p:nvPr/>
        </p:nvSpPr>
        <p:spPr bwMode="auto">
          <a:xfrm>
            <a:off x="4434840" y="717421"/>
            <a:ext cx="205740" cy="20574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20"/>
          </a:p>
        </p:txBody>
      </p:sp>
      <p:sp>
        <p:nvSpPr>
          <p:cNvPr id="65" name="AutoShape 28">
            <a:extLst>
              <a:ext uri="{FF2B5EF4-FFF2-40B4-BE49-F238E27FC236}">
                <a16:creationId xmlns:a16="http://schemas.microsoft.com/office/drawing/2014/main" id="{C60D1B36-6950-4A8D-9903-FF7A2996BACF}"/>
              </a:ext>
            </a:extLst>
          </p:cNvPr>
          <p:cNvSpPr>
            <a:spLocks noChangeArrowheads="1"/>
          </p:cNvSpPr>
          <p:nvPr/>
        </p:nvSpPr>
        <p:spPr bwMode="auto">
          <a:xfrm>
            <a:off x="2857500" y="717421"/>
            <a:ext cx="205740" cy="20574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20"/>
          </a:p>
        </p:txBody>
      </p:sp>
      <p:sp>
        <p:nvSpPr>
          <p:cNvPr id="66" name="AutoShape 29">
            <a:extLst>
              <a:ext uri="{FF2B5EF4-FFF2-40B4-BE49-F238E27FC236}">
                <a16:creationId xmlns:a16="http://schemas.microsoft.com/office/drawing/2014/main" id="{BFA0D88E-666A-45A9-8416-D4FE7BA8CFF6}"/>
              </a:ext>
            </a:extLst>
          </p:cNvPr>
          <p:cNvSpPr>
            <a:spLocks noChangeArrowheads="1"/>
          </p:cNvSpPr>
          <p:nvPr/>
        </p:nvSpPr>
        <p:spPr bwMode="auto">
          <a:xfrm>
            <a:off x="3200400" y="717421"/>
            <a:ext cx="205740" cy="20574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20"/>
          </a:p>
        </p:txBody>
      </p:sp>
      <p:sp>
        <p:nvSpPr>
          <p:cNvPr id="67" name="AutoShape 30">
            <a:extLst>
              <a:ext uri="{FF2B5EF4-FFF2-40B4-BE49-F238E27FC236}">
                <a16:creationId xmlns:a16="http://schemas.microsoft.com/office/drawing/2014/main" id="{EAF023AB-65E8-411B-BB57-4777392BFD76}"/>
              </a:ext>
            </a:extLst>
          </p:cNvPr>
          <p:cNvSpPr>
            <a:spLocks noChangeArrowheads="1"/>
          </p:cNvSpPr>
          <p:nvPr/>
        </p:nvSpPr>
        <p:spPr bwMode="auto">
          <a:xfrm>
            <a:off x="3543300" y="717421"/>
            <a:ext cx="205740" cy="20574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20"/>
          </a:p>
        </p:txBody>
      </p:sp>
      <p:sp>
        <p:nvSpPr>
          <p:cNvPr id="68" name="AutoShape 31">
            <a:extLst>
              <a:ext uri="{FF2B5EF4-FFF2-40B4-BE49-F238E27FC236}">
                <a16:creationId xmlns:a16="http://schemas.microsoft.com/office/drawing/2014/main" id="{DE1418A7-6C35-45CA-BE68-1B0233770D92}"/>
              </a:ext>
            </a:extLst>
          </p:cNvPr>
          <p:cNvSpPr>
            <a:spLocks noChangeArrowheads="1"/>
          </p:cNvSpPr>
          <p:nvPr/>
        </p:nvSpPr>
        <p:spPr bwMode="auto">
          <a:xfrm>
            <a:off x="3954780" y="717421"/>
            <a:ext cx="205740" cy="20574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20"/>
          </a:p>
        </p:txBody>
      </p:sp>
      <p:sp>
        <p:nvSpPr>
          <p:cNvPr id="69" name="AutoShape 32">
            <a:extLst>
              <a:ext uri="{FF2B5EF4-FFF2-40B4-BE49-F238E27FC236}">
                <a16:creationId xmlns:a16="http://schemas.microsoft.com/office/drawing/2014/main" id="{3AE9AD72-6FE2-4ADD-BDA8-FA390011D326}"/>
              </a:ext>
            </a:extLst>
          </p:cNvPr>
          <p:cNvSpPr>
            <a:spLocks noChangeArrowheads="1"/>
          </p:cNvSpPr>
          <p:nvPr/>
        </p:nvSpPr>
        <p:spPr bwMode="auto">
          <a:xfrm>
            <a:off x="7246620" y="717421"/>
            <a:ext cx="205740" cy="20574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20"/>
          </a:p>
        </p:txBody>
      </p:sp>
      <p:sp>
        <p:nvSpPr>
          <p:cNvPr id="70" name="AutoShape 33">
            <a:extLst>
              <a:ext uri="{FF2B5EF4-FFF2-40B4-BE49-F238E27FC236}">
                <a16:creationId xmlns:a16="http://schemas.microsoft.com/office/drawing/2014/main" id="{F9867920-3F41-4025-A258-D4F75D59432B}"/>
              </a:ext>
            </a:extLst>
          </p:cNvPr>
          <p:cNvSpPr>
            <a:spLocks noChangeArrowheads="1"/>
          </p:cNvSpPr>
          <p:nvPr/>
        </p:nvSpPr>
        <p:spPr bwMode="auto">
          <a:xfrm>
            <a:off x="6835140" y="717421"/>
            <a:ext cx="205740" cy="20574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20"/>
          </a:p>
        </p:txBody>
      </p:sp>
      <p:sp>
        <p:nvSpPr>
          <p:cNvPr id="71" name="AutoShape 34">
            <a:extLst>
              <a:ext uri="{FF2B5EF4-FFF2-40B4-BE49-F238E27FC236}">
                <a16:creationId xmlns:a16="http://schemas.microsoft.com/office/drawing/2014/main" id="{136CB180-018C-4C03-9E7B-667950167E2C}"/>
              </a:ext>
            </a:extLst>
          </p:cNvPr>
          <p:cNvSpPr>
            <a:spLocks noChangeArrowheads="1"/>
          </p:cNvSpPr>
          <p:nvPr/>
        </p:nvSpPr>
        <p:spPr bwMode="auto">
          <a:xfrm>
            <a:off x="5257800" y="717421"/>
            <a:ext cx="205740" cy="20574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20"/>
          </a:p>
        </p:txBody>
      </p:sp>
      <p:sp>
        <p:nvSpPr>
          <p:cNvPr id="72" name="AutoShape 35">
            <a:extLst>
              <a:ext uri="{FF2B5EF4-FFF2-40B4-BE49-F238E27FC236}">
                <a16:creationId xmlns:a16="http://schemas.microsoft.com/office/drawing/2014/main" id="{67C12520-F057-441F-A9B7-B2B24005D16B}"/>
              </a:ext>
            </a:extLst>
          </p:cNvPr>
          <p:cNvSpPr>
            <a:spLocks noChangeArrowheads="1"/>
          </p:cNvSpPr>
          <p:nvPr/>
        </p:nvSpPr>
        <p:spPr bwMode="auto">
          <a:xfrm>
            <a:off x="5600700" y="717421"/>
            <a:ext cx="205740" cy="20574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20"/>
          </a:p>
        </p:txBody>
      </p:sp>
      <p:sp>
        <p:nvSpPr>
          <p:cNvPr id="73" name="AutoShape 36">
            <a:extLst>
              <a:ext uri="{FF2B5EF4-FFF2-40B4-BE49-F238E27FC236}">
                <a16:creationId xmlns:a16="http://schemas.microsoft.com/office/drawing/2014/main" id="{42F2F290-C37E-4172-A4C5-8763BFD79A0F}"/>
              </a:ext>
            </a:extLst>
          </p:cNvPr>
          <p:cNvSpPr>
            <a:spLocks noChangeArrowheads="1"/>
          </p:cNvSpPr>
          <p:nvPr/>
        </p:nvSpPr>
        <p:spPr bwMode="auto">
          <a:xfrm>
            <a:off x="5943600" y="717421"/>
            <a:ext cx="205740" cy="20574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20"/>
          </a:p>
        </p:txBody>
      </p:sp>
      <p:sp>
        <p:nvSpPr>
          <p:cNvPr id="74" name="AutoShape 37">
            <a:extLst>
              <a:ext uri="{FF2B5EF4-FFF2-40B4-BE49-F238E27FC236}">
                <a16:creationId xmlns:a16="http://schemas.microsoft.com/office/drawing/2014/main" id="{4DEA3CC8-7FEA-4952-8470-03FB57AD5FBE}"/>
              </a:ext>
            </a:extLst>
          </p:cNvPr>
          <p:cNvSpPr>
            <a:spLocks noChangeArrowheads="1"/>
          </p:cNvSpPr>
          <p:nvPr/>
        </p:nvSpPr>
        <p:spPr bwMode="auto">
          <a:xfrm>
            <a:off x="6355080" y="717421"/>
            <a:ext cx="205740" cy="20574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20"/>
          </a:p>
        </p:txBody>
      </p:sp>
      <p:sp>
        <p:nvSpPr>
          <p:cNvPr id="75" name="AutoShape 38">
            <a:extLst>
              <a:ext uri="{FF2B5EF4-FFF2-40B4-BE49-F238E27FC236}">
                <a16:creationId xmlns:a16="http://schemas.microsoft.com/office/drawing/2014/main" id="{074FD01A-FABD-455D-A397-EFD6EDB8D3D2}"/>
              </a:ext>
            </a:extLst>
          </p:cNvPr>
          <p:cNvSpPr>
            <a:spLocks noChangeArrowheads="1"/>
          </p:cNvSpPr>
          <p:nvPr/>
        </p:nvSpPr>
        <p:spPr bwMode="auto">
          <a:xfrm>
            <a:off x="7658100" y="717421"/>
            <a:ext cx="205740" cy="20574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20"/>
          </a:p>
        </p:txBody>
      </p:sp>
      <p:sp>
        <p:nvSpPr>
          <p:cNvPr id="76" name="AutoShape 39">
            <a:extLst>
              <a:ext uri="{FF2B5EF4-FFF2-40B4-BE49-F238E27FC236}">
                <a16:creationId xmlns:a16="http://schemas.microsoft.com/office/drawing/2014/main" id="{A2E9D347-B6BC-4015-B333-E98DB2EEAC88}"/>
              </a:ext>
            </a:extLst>
          </p:cNvPr>
          <p:cNvSpPr>
            <a:spLocks noChangeArrowheads="1"/>
          </p:cNvSpPr>
          <p:nvPr/>
        </p:nvSpPr>
        <p:spPr bwMode="auto">
          <a:xfrm>
            <a:off x="8001000" y="717421"/>
            <a:ext cx="205740" cy="20574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20"/>
          </a:p>
        </p:txBody>
      </p:sp>
      <p:sp>
        <p:nvSpPr>
          <p:cNvPr id="77" name="AutoShape 40">
            <a:extLst>
              <a:ext uri="{FF2B5EF4-FFF2-40B4-BE49-F238E27FC236}">
                <a16:creationId xmlns:a16="http://schemas.microsoft.com/office/drawing/2014/main" id="{A73EDA97-0DDB-42D0-ADD6-37BF25EE4CA9}"/>
              </a:ext>
            </a:extLst>
          </p:cNvPr>
          <p:cNvSpPr>
            <a:spLocks noChangeArrowheads="1"/>
          </p:cNvSpPr>
          <p:nvPr/>
        </p:nvSpPr>
        <p:spPr bwMode="auto">
          <a:xfrm>
            <a:off x="8343900" y="717421"/>
            <a:ext cx="205740" cy="20574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20"/>
          </a:p>
        </p:txBody>
      </p:sp>
      <p:sp>
        <p:nvSpPr>
          <p:cNvPr id="78" name="Line 44">
            <a:extLst>
              <a:ext uri="{FF2B5EF4-FFF2-40B4-BE49-F238E27FC236}">
                <a16:creationId xmlns:a16="http://schemas.microsoft.com/office/drawing/2014/main" id="{D717C8CC-E840-45AA-B20A-9C21ECFC98AD}"/>
              </a:ext>
            </a:extLst>
          </p:cNvPr>
          <p:cNvSpPr>
            <a:spLocks noChangeShapeType="1"/>
          </p:cNvSpPr>
          <p:nvPr/>
        </p:nvSpPr>
        <p:spPr bwMode="auto">
          <a:xfrm>
            <a:off x="0" y="923161"/>
            <a:ext cx="9059778" cy="89091"/>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en-US" sz="1620"/>
          </a:p>
        </p:txBody>
      </p:sp>
      <p:sp>
        <p:nvSpPr>
          <p:cNvPr id="79" name="Line 45">
            <a:extLst>
              <a:ext uri="{FF2B5EF4-FFF2-40B4-BE49-F238E27FC236}">
                <a16:creationId xmlns:a16="http://schemas.microsoft.com/office/drawing/2014/main" id="{EA72AE56-6773-4D97-A875-8E459254EEE6}"/>
              </a:ext>
            </a:extLst>
          </p:cNvPr>
          <p:cNvSpPr>
            <a:spLocks noChangeShapeType="1"/>
          </p:cNvSpPr>
          <p:nvPr/>
        </p:nvSpPr>
        <p:spPr bwMode="auto">
          <a:xfrm>
            <a:off x="-35009" y="1041861"/>
            <a:ext cx="9129322" cy="28362"/>
          </a:xfrm>
          <a:prstGeom prst="line">
            <a:avLst/>
          </a:prstGeom>
          <a:noFill/>
          <a:ln w="28575" cap="rnd">
            <a:solidFill>
              <a:srgbClr val="00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en-US" sz="1620"/>
          </a:p>
        </p:txBody>
      </p:sp>
      <p:sp>
        <p:nvSpPr>
          <p:cNvPr id="80" name="Oval 55">
            <a:extLst>
              <a:ext uri="{FF2B5EF4-FFF2-40B4-BE49-F238E27FC236}">
                <a16:creationId xmlns:a16="http://schemas.microsoft.com/office/drawing/2014/main" id="{B4B8FD2D-47A3-4521-B896-A738EF19E0C4}"/>
              </a:ext>
            </a:extLst>
          </p:cNvPr>
          <p:cNvSpPr>
            <a:spLocks noChangeArrowheads="1"/>
          </p:cNvSpPr>
          <p:nvPr/>
        </p:nvSpPr>
        <p:spPr bwMode="auto">
          <a:xfrm>
            <a:off x="993350" y="743184"/>
            <a:ext cx="208020" cy="20574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sz="1620"/>
          </a:p>
        </p:txBody>
      </p:sp>
      <p:sp>
        <p:nvSpPr>
          <p:cNvPr id="81" name="Oval 56">
            <a:extLst>
              <a:ext uri="{FF2B5EF4-FFF2-40B4-BE49-F238E27FC236}">
                <a16:creationId xmlns:a16="http://schemas.microsoft.com/office/drawing/2014/main" id="{78BCAD57-2E2B-49C0-A019-5CBA3AE12DEE}"/>
              </a:ext>
            </a:extLst>
          </p:cNvPr>
          <p:cNvSpPr>
            <a:spLocks noChangeArrowheads="1"/>
          </p:cNvSpPr>
          <p:nvPr/>
        </p:nvSpPr>
        <p:spPr bwMode="auto">
          <a:xfrm>
            <a:off x="1364825" y="743184"/>
            <a:ext cx="208020" cy="20574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sz="1620"/>
          </a:p>
        </p:txBody>
      </p:sp>
      <p:sp>
        <p:nvSpPr>
          <p:cNvPr id="82" name="Oval 57">
            <a:extLst>
              <a:ext uri="{FF2B5EF4-FFF2-40B4-BE49-F238E27FC236}">
                <a16:creationId xmlns:a16="http://schemas.microsoft.com/office/drawing/2014/main" id="{CE4AA2C7-0718-45A5-8AFA-09FB1D71413B}"/>
              </a:ext>
            </a:extLst>
          </p:cNvPr>
          <p:cNvSpPr>
            <a:spLocks noChangeArrowheads="1"/>
          </p:cNvSpPr>
          <p:nvPr/>
        </p:nvSpPr>
        <p:spPr bwMode="auto">
          <a:xfrm>
            <a:off x="1776305" y="743184"/>
            <a:ext cx="208020" cy="20574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sz="1620"/>
          </a:p>
        </p:txBody>
      </p:sp>
      <p:sp>
        <p:nvSpPr>
          <p:cNvPr id="83" name="Oval 58">
            <a:extLst>
              <a:ext uri="{FF2B5EF4-FFF2-40B4-BE49-F238E27FC236}">
                <a16:creationId xmlns:a16="http://schemas.microsoft.com/office/drawing/2014/main" id="{4E12A06E-47C1-480F-982D-7A3FF72CED0D}"/>
              </a:ext>
            </a:extLst>
          </p:cNvPr>
          <p:cNvSpPr>
            <a:spLocks noChangeArrowheads="1"/>
          </p:cNvSpPr>
          <p:nvPr/>
        </p:nvSpPr>
        <p:spPr bwMode="auto">
          <a:xfrm>
            <a:off x="2268855" y="748621"/>
            <a:ext cx="188397" cy="20574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sz="1620"/>
          </a:p>
        </p:txBody>
      </p:sp>
      <p:sp>
        <p:nvSpPr>
          <p:cNvPr id="84" name="Oval 59">
            <a:extLst>
              <a:ext uri="{FF2B5EF4-FFF2-40B4-BE49-F238E27FC236}">
                <a16:creationId xmlns:a16="http://schemas.microsoft.com/office/drawing/2014/main" id="{A0D486AB-6BB5-49F0-A49C-42E35F47CBA7}"/>
              </a:ext>
            </a:extLst>
          </p:cNvPr>
          <p:cNvSpPr>
            <a:spLocks noChangeArrowheads="1"/>
          </p:cNvSpPr>
          <p:nvPr/>
        </p:nvSpPr>
        <p:spPr bwMode="auto">
          <a:xfrm>
            <a:off x="2680335" y="748621"/>
            <a:ext cx="188397" cy="20574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sz="1620"/>
          </a:p>
        </p:txBody>
      </p:sp>
      <p:sp>
        <p:nvSpPr>
          <p:cNvPr id="85" name="Oval 60">
            <a:extLst>
              <a:ext uri="{FF2B5EF4-FFF2-40B4-BE49-F238E27FC236}">
                <a16:creationId xmlns:a16="http://schemas.microsoft.com/office/drawing/2014/main" id="{A0CC9653-30EC-49CE-8C03-DD8A1945E961}"/>
              </a:ext>
            </a:extLst>
          </p:cNvPr>
          <p:cNvSpPr>
            <a:spLocks noChangeArrowheads="1"/>
          </p:cNvSpPr>
          <p:nvPr/>
        </p:nvSpPr>
        <p:spPr bwMode="auto">
          <a:xfrm>
            <a:off x="3023235" y="748621"/>
            <a:ext cx="188397" cy="20574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sz="1620"/>
          </a:p>
        </p:txBody>
      </p:sp>
      <p:sp>
        <p:nvSpPr>
          <p:cNvPr id="86" name="Oval 61">
            <a:extLst>
              <a:ext uri="{FF2B5EF4-FFF2-40B4-BE49-F238E27FC236}">
                <a16:creationId xmlns:a16="http://schemas.microsoft.com/office/drawing/2014/main" id="{25F92028-FC89-445D-9C20-A509D3F0496A}"/>
              </a:ext>
            </a:extLst>
          </p:cNvPr>
          <p:cNvSpPr>
            <a:spLocks noChangeArrowheads="1"/>
          </p:cNvSpPr>
          <p:nvPr/>
        </p:nvSpPr>
        <p:spPr bwMode="auto">
          <a:xfrm>
            <a:off x="3380422" y="748621"/>
            <a:ext cx="188397" cy="20574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sz="1620"/>
          </a:p>
        </p:txBody>
      </p:sp>
      <p:sp>
        <p:nvSpPr>
          <p:cNvPr id="87" name="Oval 62">
            <a:extLst>
              <a:ext uri="{FF2B5EF4-FFF2-40B4-BE49-F238E27FC236}">
                <a16:creationId xmlns:a16="http://schemas.microsoft.com/office/drawing/2014/main" id="{B5455C30-6375-4D27-ADE0-D6499E33E1CA}"/>
              </a:ext>
            </a:extLst>
          </p:cNvPr>
          <p:cNvSpPr>
            <a:spLocks noChangeArrowheads="1"/>
          </p:cNvSpPr>
          <p:nvPr/>
        </p:nvSpPr>
        <p:spPr bwMode="auto">
          <a:xfrm>
            <a:off x="3777615" y="748621"/>
            <a:ext cx="188397" cy="20574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sz="1620"/>
          </a:p>
        </p:txBody>
      </p:sp>
      <p:sp>
        <p:nvSpPr>
          <p:cNvPr id="88" name="Oval 63">
            <a:extLst>
              <a:ext uri="{FF2B5EF4-FFF2-40B4-BE49-F238E27FC236}">
                <a16:creationId xmlns:a16="http://schemas.microsoft.com/office/drawing/2014/main" id="{D36A5F9E-078E-450E-9B31-730B334C8F0D}"/>
              </a:ext>
            </a:extLst>
          </p:cNvPr>
          <p:cNvSpPr>
            <a:spLocks noChangeArrowheads="1"/>
          </p:cNvSpPr>
          <p:nvPr/>
        </p:nvSpPr>
        <p:spPr bwMode="auto">
          <a:xfrm>
            <a:off x="4189095" y="748621"/>
            <a:ext cx="188397" cy="20574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sz="1620"/>
          </a:p>
        </p:txBody>
      </p:sp>
      <p:sp>
        <p:nvSpPr>
          <p:cNvPr id="89" name="Oval 64">
            <a:extLst>
              <a:ext uri="{FF2B5EF4-FFF2-40B4-BE49-F238E27FC236}">
                <a16:creationId xmlns:a16="http://schemas.microsoft.com/office/drawing/2014/main" id="{80B8FA39-45E4-4897-AB50-9899568316C0}"/>
              </a:ext>
            </a:extLst>
          </p:cNvPr>
          <p:cNvSpPr>
            <a:spLocks noChangeArrowheads="1"/>
          </p:cNvSpPr>
          <p:nvPr/>
        </p:nvSpPr>
        <p:spPr bwMode="auto">
          <a:xfrm>
            <a:off x="4669155" y="748621"/>
            <a:ext cx="188397" cy="20574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sz="1620"/>
          </a:p>
        </p:txBody>
      </p:sp>
      <p:sp>
        <p:nvSpPr>
          <p:cNvPr id="90" name="Oval 65">
            <a:extLst>
              <a:ext uri="{FF2B5EF4-FFF2-40B4-BE49-F238E27FC236}">
                <a16:creationId xmlns:a16="http://schemas.microsoft.com/office/drawing/2014/main" id="{4F56EE5D-852F-4760-8D6E-0F6714CD18BF}"/>
              </a:ext>
            </a:extLst>
          </p:cNvPr>
          <p:cNvSpPr>
            <a:spLocks noChangeArrowheads="1"/>
          </p:cNvSpPr>
          <p:nvPr/>
        </p:nvSpPr>
        <p:spPr bwMode="auto">
          <a:xfrm>
            <a:off x="5080635" y="748621"/>
            <a:ext cx="188397" cy="20574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sz="1620"/>
          </a:p>
        </p:txBody>
      </p:sp>
      <p:sp>
        <p:nvSpPr>
          <p:cNvPr id="91" name="Oval 66">
            <a:extLst>
              <a:ext uri="{FF2B5EF4-FFF2-40B4-BE49-F238E27FC236}">
                <a16:creationId xmlns:a16="http://schemas.microsoft.com/office/drawing/2014/main" id="{1B80D9D2-C817-4EE0-9AC5-0CB767926550}"/>
              </a:ext>
            </a:extLst>
          </p:cNvPr>
          <p:cNvSpPr>
            <a:spLocks noChangeArrowheads="1"/>
          </p:cNvSpPr>
          <p:nvPr/>
        </p:nvSpPr>
        <p:spPr bwMode="auto">
          <a:xfrm>
            <a:off x="5463540" y="748621"/>
            <a:ext cx="188397" cy="20574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sz="1620"/>
          </a:p>
        </p:txBody>
      </p:sp>
      <p:sp>
        <p:nvSpPr>
          <p:cNvPr id="92" name="Oval 67">
            <a:extLst>
              <a:ext uri="{FF2B5EF4-FFF2-40B4-BE49-F238E27FC236}">
                <a16:creationId xmlns:a16="http://schemas.microsoft.com/office/drawing/2014/main" id="{3FF867A8-C188-4D63-9212-34A2493A372D}"/>
              </a:ext>
            </a:extLst>
          </p:cNvPr>
          <p:cNvSpPr>
            <a:spLocks noChangeArrowheads="1"/>
          </p:cNvSpPr>
          <p:nvPr/>
        </p:nvSpPr>
        <p:spPr bwMode="auto">
          <a:xfrm>
            <a:off x="5795010" y="748621"/>
            <a:ext cx="188397" cy="20574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sz="1620"/>
          </a:p>
        </p:txBody>
      </p:sp>
      <p:sp>
        <p:nvSpPr>
          <p:cNvPr id="93" name="Oval 68">
            <a:extLst>
              <a:ext uri="{FF2B5EF4-FFF2-40B4-BE49-F238E27FC236}">
                <a16:creationId xmlns:a16="http://schemas.microsoft.com/office/drawing/2014/main" id="{58C1F1D7-4BCA-458A-B1EF-D773D635EE12}"/>
              </a:ext>
            </a:extLst>
          </p:cNvPr>
          <p:cNvSpPr>
            <a:spLocks noChangeArrowheads="1"/>
          </p:cNvSpPr>
          <p:nvPr/>
        </p:nvSpPr>
        <p:spPr bwMode="auto">
          <a:xfrm>
            <a:off x="6177915" y="748621"/>
            <a:ext cx="188397" cy="20574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sz="1620"/>
          </a:p>
        </p:txBody>
      </p:sp>
      <p:sp>
        <p:nvSpPr>
          <p:cNvPr id="94" name="Oval 69">
            <a:extLst>
              <a:ext uri="{FF2B5EF4-FFF2-40B4-BE49-F238E27FC236}">
                <a16:creationId xmlns:a16="http://schemas.microsoft.com/office/drawing/2014/main" id="{92001BE9-4DED-4157-B48A-AFC4B21BE2B8}"/>
              </a:ext>
            </a:extLst>
          </p:cNvPr>
          <p:cNvSpPr>
            <a:spLocks noChangeArrowheads="1"/>
          </p:cNvSpPr>
          <p:nvPr/>
        </p:nvSpPr>
        <p:spPr bwMode="auto">
          <a:xfrm>
            <a:off x="6589395" y="748621"/>
            <a:ext cx="188397" cy="20574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sz="1620"/>
          </a:p>
        </p:txBody>
      </p:sp>
      <p:sp>
        <p:nvSpPr>
          <p:cNvPr id="95" name="Oval 70">
            <a:extLst>
              <a:ext uri="{FF2B5EF4-FFF2-40B4-BE49-F238E27FC236}">
                <a16:creationId xmlns:a16="http://schemas.microsoft.com/office/drawing/2014/main" id="{61FF5261-98A1-4AAA-B99C-3901138193A7}"/>
              </a:ext>
            </a:extLst>
          </p:cNvPr>
          <p:cNvSpPr>
            <a:spLocks noChangeArrowheads="1"/>
          </p:cNvSpPr>
          <p:nvPr/>
        </p:nvSpPr>
        <p:spPr bwMode="auto">
          <a:xfrm>
            <a:off x="7069455" y="748621"/>
            <a:ext cx="188397" cy="20574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sz="1620"/>
          </a:p>
        </p:txBody>
      </p:sp>
      <p:sp>
        <p:nvSpPr>
          <p:cNvPr id="96" name="Oval 71">
            <a:extLst>
              <a:ext uri="{FF2B5EF4-FFF2-40B4-BE49-F238E27FC236}">
                <a16:creationId xmlns:a16="http://schemas.microsoft.com/office/drawing/2014/main" id="{11D29E28-1B53-4AFB-9927-75CDB9252ABB}"/>
              </a:ext>
            </a:extLst>
          </p:cNvPr>
          <p:cNvSpPr>
            <a:spLocks noChangeArrowheads="1"/>
          </p:cNvSpPr>
          <p:nvPr/>
        </p:nvSpPr>
        <p:spPr bwMode="auto">
          <a:xfrm>
            <a:off x="7480935" y="748621"/>
            <a:ext cx="188397" cy="20574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sz="1620"/>
          </a:p>
        </p:txBody>
      </p:sp>
      <p:sp>
        <p:nvSpPr>
          <p:cNvPr id="97" name="Oval 72">
            <a:extLst>
              <a:ext uri="{FF2B5EF4-FFF2-40B4-BE49-F238E27FC236}">
                <a16:creationId xmlns:a16="http://schemas.microsoft.com/office/drawing/2014/main" id="{F27ECBAC-F8A9-4F11-B53D-C60649AD1E9E}"/>
              </a:ext>
            </a:extLst>
          </p:cNvPr>
          <p:cNvSpPr>
            <a:spLocks noChangeArrowheads="1"/>
          </p:cNvSpPr>
          <p:nvPr/>
        </p:nvSpPr>
        <p:spPr bwMode="auto">
          <a:xfrm>
            <a:off x="7863840" y="748621"/>
            <a:ext cx="188397" cy="20574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sz="1620"/>
          </a:p>
        </p:txBody>
      </p:sp>
      <p:sp>
        <p:nvSpPr>
          <p:cNvPr id="98" name="Oval 73">
            <a:extLst>
              <a:ext uri="{FF2B5EF4-FFF2-40B4-BE49-F238E27FC236}">
                <a16:creationId xmlns:a16="http://schemas.microsoft.com/office/drawing/2014/main" id="{40D23EA9-C446-4EAB-A1A9-E2E6A7ABC5EA}"/>
              </a:ext>
            </a:extLst>
          </p:cNvPr>
          <p:cNvSpPr>
            <a:spLocks noChangeArrowheads="1"/>
          </p:cNvSpPr>
          <p:nvPr/>
        </p:nvSpPr>
        <p:spPr bwMode="auto">
          <a:xfrm>
            <a:off x="8206740" y="748621"/>
            <a:ext cx="188397" cy="20574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sz="1620"/>
          </a:p>
        </p:txBody>
      </p:sp>
      <p:sp>
        <p:nvSpPr>
          <p:cNvPr id="99" name="Oval 74">
            <a:extLst>
              <a:ext uri="{FF2B5EF4-FFF2-40B4-BE49-F238E27FC236}">
                <a16:creationId xmlns:a16="http://schemas.microsoft.com/office/drawing/2014/main" id="{82C66FF3-2023-40A7-85CE-1CDC552796FC}"/>
              </a:ext>
            </a:extLst>
          </p:cNvPr>
          <p:cNvSpPr>
            <a:spLocks noChangeArrowheads="1"/>
          </p:cNvSpPr>
          <p:nvPr/>
        </p:nvSpPr>
        <p:spPr bwMode="auto">
          <a:xfrm>
            <a:off x="8509635" y="748621"/>
            <a:ext cx="188397" cy="20574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sz="1620"/>
          </a:p>
        </p:txBody>
      </p:sp>
      <p:sp>
        <p:nvSpPr>
          <p:cNvPr id="100" name="Oval 75">
            <a:extLst>
              <a:ext uri="{FF2B5EF4-FFF2-40B4-BE49-F238E27FC236}">
                <a16:creationId xmlns:a16="http://schemas.microsoft.com/office/drawing/2014/main" id="{3059B684-83E3-4AEF-BFA2-D81FF49D79C1}"/>
              </a:ext>
            </a:extLst>
          </p:cNvPr>
          <p:cNvSpPr>
            <a:spLocks noChangeArrowheads="1"/>
          </p:cNvSpPr>
          <p:nvPr/>
        </p:nvSpPr>
        <p:spPr bwMode="auto">
          <a:xfrm>
            <a:off x="657505" y="755317"/>
            <a:ext cx="160700" cy="20574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sz="1620"/>
          </a:p>
        </p:txBody>
      </p:sp>
      <p:sp>
        <p:nvSpPr>
          <p:cNvPr id="101" name="TextBox 9">
            <a:extLst>
              <a:ext uri="{FF2B5EF4-FFF2-40B4-BE49-F238E27FC236}">
                <a16:creationId xmlns:a16="http://schemas.microsoft.com/office/drawing/2014/main" id="{66244061-E8AB-477B-9F19-2768C17584A8}"/>
              </a:ext>
            </a:extLst>
          </p:cNvPr>
          <p:cNvSpPr txBox="1">
            <a:spLocks noChangeArrowheads="1"/>
          </p:cNvSpPr>
          <p:nvPr/>
        </p:nvSpPr>
        <p:spPr bwMode="auto">
          <a:xfrm>
            <a:off x="755169" y="4629151"/>
            <a:ext cx="7612380"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sz="1620" b="1" dirty="0" err="1">
                <a:solidFill>
                  <a:srgbClr val="C00000"/>
                </a:solidFill>
              </a:rPr>
              <a:t>Giáo</a:t>
            </a:r>
            <a:r>
              <a:rPr lang="en-US" sz="1620" b="1" dirty="0">
                <a:solidFill>
                  <a:srgbClr val="C00000"/>
                </a:solidFill>
              </a:rPr>
              <a:t> </a:t>
            </a:r>
            <a:r>
              <a:rPr lang="en-US" sz="1620" b="1" dirty="0" err="1">
                <a:solidFill>
                  <a:srgbClr val="C00000"/>
                </a:solidFill>
              </a:rPr>
              <a:t>viên</a:t>
            </a:r>
            <a:r>
              <a:rPr lang="en-US" sz="1620" b="1" dirty="0">
                <a:solidFill>
                  <a:srgbClr val="C00000"/>
                </a:solidFill>
              </a:rPr>
              <a:t> </a:t>
            </a:r>
            <a:r>
              <a:rPr lang="en-US" sz="1620" b="1" dirty="0" err="1">
                <a:solidFill>
                  <a:srgbClr val="C00000"/>
                </a:solidFill>
              </a:rPr>
              <a:t>thiết</a:t>
            </a:r>
            <a:r>
              <a:rPr lang="en-US" sz="1620" b="1" dirty="0">
                <a:solidFill>
                  <a:srgbClr val="C00000"/>
                </a:solidFill>
              </a:rPr>
              <a:t> </a:t>
            </a:r>
            <a:r>
              <a:rPr lang="en-US" sz="1620" b="1" dirty="0" err="1">
                <a:solidFill>
                  <a:srgbClr val="C00000"/>
                </a:solidFill>
              </a:rPr>
              <a:t>kế</a:t>
            </a:r>
            <a:r>
              <a:rPr lang="en-US" sz="1620" b="1" dirty="0">
                <a:solidFill>
                  <a:srgbClr val="C00000"/>
                </a:solidFill>
              </a:rPr>
              <a:t>: </a:t>
            </a:r>
            <a:r>
              <a:rPr lang="en-US" sz="1620" b="1" dirty="0" err="1">
                <a:solidFill>
                  <a:srgbClr val="C00000"/>
                </a:solidFill>
              </a:rPr>
              <a:t>Nguyễn</a:t>
            </a:r>
            <a:r>
              <a:rPr lang="en-US" sz="1620" b="1" dirty="0">
                <a:solidFill>
                  <a:srgbClr val="C00000"/>
                </a:solidFill>
              </a:rPr>
              <a:t> </a:t>
            </a:r>
            <a:r>
              <a:rPr lang="en-US" sz="1620" b="1" dirty="0" err="1">
                <a:solidFill>
                  <a:srgbClr val="C00000"/>
                </a:solidFill>
              </a:rPr>
              <a:t>Lương</a:t>
            </a:r>
            <a:r>
              <a:rPr lang="en-US" sz="1620" b="1" dirty="0">
                <a:solidFill>
                  <a:srgbClr val="C00000"/>
                </a:solidFill>
              </a:rPr>
              <a:t> </a:t>
            </a:r>
            <a:r>
              <a:rPr lang="en-US" sz="1620" b="1" dirty="0" err="1">
                <a:solidFill>
                  <a:srgbClr val="C00000"/>
                </a:solidFill>
              </a:rPr>
              <a:t>Hùng</a:t>
            </a:r>
            <a:endParaRPr lang="en-US" sz="1620" b="1" dirty="0">
              <a:solidFill>
                <a:srgbClr val="C00000"/>
              </a:solidFill>
            </a:endParaRPr>
          </a:p>
        </p:txBody>
      </p:sp>
      <p:pic>
        <p:nvPicPr>
          <p:cNvPr id="102" name="Picture 22" descr="POINSET3">
            <a:extLst>
              <a:ext uri="{FF2B5EF4-FFF2-40B4-BE49-F238E27FC236}">
                <a16:creationId xmlns:a16="http://schemas.microsoft.com/office/drawing/2014/main" id="{611F0976-3090-4600-93F0-4BCD0BCC522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34221" y="3759102"/>
            <a:ext cx="1947261" cy="1337582"/>
          </a:xfrm>
          <a:prstGeom prst="rect">
            <a:avLst/>
          </a:prstGeom>
          <a:noFill/>
          <a:effectLst>
            <a:outerShdw dist="107763" dir="135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sp>
        <p:nvSpPr>
          <p:cNvPr id="103" name="Text Box 47">
            <a:extLst>
              <a:ext uri="{FF2B5EF4-FFF2-40B4-BE49-F238E27FC236}">
                <a16:creationId xmlns:a16="http://schemas.microsoft.com/office/drawing/2014/main" id="{33FFDF1E-85DC-40CC-A76F-601CE7F6D2E3}"/>
              </a:ext>
            </a:extLst>
          </p:cNvPr>
          <p:cNvSpPr txBox="1">
            <a:spLocks noChangeArrowheads="1"/>
          </p:cNvSpPr>
          <p:nvPr/>
        </p:nvSpPr>
        <p:spPr bwMode="auto">
          <a:xfrm>
            <a:off x="541817" y="1088227"/>
            <a:ext cx="7769877" cy="529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rnd" algn="ctr">
                <a:solidFill>
                  <a:srgbClr val="FF33CC"/>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5504" tIns="52752" rIns="105504" bIns="52752">
            <a:spAutoFit/>
          </a:bodyPr>
          <a:lstStyle/>
          <a:p>
            <a:pPr algn="ctr">
              <a:lnSpc>
                <a:spcPct val="120000"/>
              </a:lnSpc>
            </a:pPr>
            <a:r>
              <a:rPr lang="en-US" sz="2520" b="1" dirty="0">
                <a:solidFill>
                  <a:srgbClr val="006600"/>
                </a:solidFill>
                <a:effectLst>
                  <a:outerShdw blurRad="38100" dist="38100" dir="2700000" algn="tl">
                    <a:srgbClr val="C0C0C0"/>
                  </a:outerShdw>
                </a:effectLst>
                <a:latin typeface="Arial" panose="020B0604020202020204" pitchFamily="34" charset="0"/>
                <a:cs typeface="Arial" panose="020B0604020202020204" pitchFamily="34" charset="0"/>
              </a:rPr>
              <a:t>CHÀO MỪNG QUÝ THẦY CÔ VỀ DỰ GIỜ</a:t>
            </a:r>
            <a:endParaRPr lang="en-US" sz="2520" b="1" dirty="0">
              <a:solidFill>
                <a:srgbClr val="990033"/>
              </a:solidFill>
              <a:effectLst>
                <a:outerShdw blurRad="38100" dist="38100" dir="2700000" algn="tl">
                  <a:srgbClr val="C0C0C0"/>
                </a:outerShdw>
              </a:effectLst>
              <a:latin typeface="Arial" panose="020B0604020202020204" pitchFamily="34" charset="0"/>
              <a:cs typeface="Arial" panose="020B0604020202020204" pitchFamily="34" charset="0"/>
            </a:endParaRPr>
          </a:p>
        </p:txBody>
      </p:sp>
      <p:pic>
        <p:nvPicPr>
          <p:cNvPr id="104" name="Picture 92" descr="Dove-02-june[1]">
            <a:extLst>
              <a:ext uri="{FF2B5EF4-FFF2-40B4-BE49-F238E27FC236}">
                <a16:creationId xmlns:a16="http://schemas.microsoft.com/office/drawing/2014/main" id="{FF4CA1DC-D711-4AD8-823F-868138A019EB}"/>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flipH="1">
            <a:off x="6456783" y="3944034"/>
            <a:ext cx="1463040" cy="735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 name="Picture 95" descr="Dove-02-june[1]">
            <a:extLst>
              <a:ext uri="{FF2B5EF4-FFF2-40B4-BE49-F238E27FC236}">
                <a16:creationId xmlns:a16="http://schemas.microsoft.com/office/drawing/2014/main" id="{75F4A190-E742-4743-A21F-177C0B26EC95}"/>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57200" y="1664518"/>
            <a:ext cx="1463040" cy="735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 name="AutoShape 76">
            <a:extLst>
              <a:ext uri="{FF2B5EF4-FFF2-40B4-BE49-F238E27FC236}">
                <a16:creationId xmlns:a16="http://schemas.microsoft.com/office/drawing/2014/main" id="{2457924B-3772-4A98-B27E-DB8A7F9BC5CA}"/>
              </a:ext>
            </a:extLst>
          </p:cNvPr>
          <p:cNvSpPr>
            <a:spLocks noChangeArrowheads="1"/>
          </p:cNvSpPr>
          <p:nvPr/>
        </p:nvSpPr>
        <p:spPr bwMode="auto">
          <a:xfrm>
            <a:off x="4883468" y="4080510"/>
            <a:ext cx="205740" cy="20574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20"/>
          </a:p>
        </p:txBody>
      </p:sp>
      <p:sp>
        <p:nvSpPr>
          <p:cNvPr id="108" name="AutoShape 77">
            <a:extLst>
              <a:ext uri="{FF2B5EF4-FFF2-40B4-BE49-F238E27FC236}">
                <a16:creationId xmlns:a16="http://schemas.microsoft.com/office/drawing/2014/main" id="{D45C6E7B-B89B-4EE5-BCDE-B020E66B56D5}"/>
              </a:ext>
            </a:extLst>
          </p:cNvPr>
          <p:cNvSpPr>
            <a:spLocks noChangeArrowheads="1"/>
          </p:cNvSpPr>
          <p:nvPr/>
        </p:nvSpPr>
        <p:spPr bwMode="auto">
          <a:xfrm>
            <a:off x="4471988" y="4080510"/>
            <a:ext cx="205740" cy="20574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20"/>
          </a:p>
        </p:txBody>
      </p:sp>
      <p:sp>
        <p:nvSpPr>
          <p:cNvPr id="109" name="AutoShape 78">
            <a:extLst>
              <a:ext uri="{FF2B5EF4-FFF2-40B4-BE49-F238E27FC236}">
                <a16:creationId xmlns:a16="http://schemas.microsoft.com/office/drawing/2014/main" id="{B5CF902F-DD5B-4A53-A054-15342C496876}"/>
              </a:ext>
            </a:extLst>
          </p:cNvPr>
          <p:cNvSpPr>
            <a:spLocks noChangeArrowheads="1"/>
          </p:cNvSpPr>
          <p:nvPr/>
        </p:nvSpPr>
        <p:spPr bwMode="auto">
          <a:xfrm>
            <a:off x="2926080" y="4080510"/>
            <a:ext cx="205740" cy="20574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20"/>
          </a:p>
        </p:txBody>
      </p:sp>
      <p:sp>
        <p:nvSpPr>
          <p:cNvPr id="110" name="AutoShape 79">
            <a:extLst>
              <a:ext uri="{FF2B5EF4-FFF2-40B4-BE49-F238E27FC236}">
                <a16:creationId xmlns:a16="http://schemas.microsoft.com/office/drawing/2014/main" id="{3115330E-FC0E-448B-BF17-4B1DFAD474E9}"/>
              </a:ext>
            </a:extLst>
          </p:cNvPr>
          <p:cNvSpPr>
            <a:spLocks noChangeArrowheads="1"/>
          </p:cNvSpPr>
          <p:nvPr/>
        </p:nvSpPr>
        <p:spPr bwMode="auto">
          <a:xfrm>
            <a:off x="3306128" y="4080510"/>
            <a:ext cx="205740" cy="20574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20"/>
          </a:p>
        </p:txBody>
      </p:sp>
      <p:sp>
        <p:nvSpPr>
          <p:cNvPr id="111" name="AutoShape 80">
            <a:extLst>
              <a:ext uri="{FF2B5EF4-FFF2-40B4-BE49-F238E27FC236}">
                <a16:creationId xmlns:a16="http://schemas.microsoft.com/office/drawing/2014/main" id="{E682E6BA-FD36-4298-8C91-1F28AB8B7232}"/>
              </a:ext>
            </a:extLst>
          </p:cNvPr>
          <p:cNvSpPr>
            <a:spLocks noChangeArrowheads="1"/>
          </p:cNvSpPr>
          <p:nvPr/>
        </p:nvSpPr>
        <p:spPr bwMode="auto">
          <a:xfrm>
            <a:off x="3649028" y="4080510"/>
            <a:ext cx="205740" cy="20574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20"/>
          </a:p>
        </p:txBody>
      </p:sp>
      <p:sp>
        <p:nvSpPr>
          <p:cNvPr id="112" name="AutoShape 81">
            <a:extLst>
              <a:ext uri="{FF2B5EF4-FFF2-40B4-BE49-F238E27FC236}">
                <a16:creationId xmlns:a16="http://schemas.microsoft.com/office/drawing/2014/main" id="{AA27F7DA-9684-4BF7-9E0F-D2B6B47C7291}"/>
              </a:ext>
            </a:extLst>
          </p:cNvPr>
          <p:cNvSpPr>
            <a:spLocks noChangeArrowheads="1"/>
          </p:cNvSpPr>
          <p:nvPr/>
        </p:nvSpPr>
        <p:spPr bwMode="auto">
          <a:xfrm>
            <a:off x="4060508" y="4080510"/>
            <a:ext cx="205740" cy="20574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20"/>
          </a:p>
        </p:txBody>
      </p:sp>
      <p:sp>
        <p:nvSpPr>
          <p:cNvPr id="113" name="AutoShape 82">
            <a:extLst>
              <a:ext uri="{FF2B5EF4-FFF2-40B4-BE49-F238E27FC236}">
                <a16:creationId xmlns:a16="http://schemas.microsoft.com/office/drawing/2014/main" id="{8EAE9265-9F03-4027-B452-0E0D7665AD77}"/>
              </a:ext>
            </a:extLst>
          </p:cNvPr>
          <p:cNvSpPr>
            <a:spLocks noChangeArrowheads="1"/>
          </p:cNvSpPr>
          <p:nvPr/>
        </p:nvSpPr>
        <p:spPr bwMode="auto">
          <a:xfrm>
            <a:off x="5706428" y="4080510"/>
            <a:ext cx="205740" cy="20574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20"/>
          </a:p>
        </p:txBody>
      </p:sp>
      <p:sp>
        <p:nvSpPr>
          <p:cNvPr id="114" name="AutoShape 83">
            <a:extLst>
              <a:ext uri="{FF2B5EF4-FFF2-40B4-BE49-F238E27FC236}">
                <a16:creationId xmlns:a16="http://schemas.microsoft.com/office/drawing/2014/main" id="{2FBC7719-A5FA-4897-8EE6-920F059D5FEB}"/>
              </a:ext>
            </a:extLst>
          </p:cNvPr>
          <p:cNvSpPr>
            <a:spLocks noChangeArrowheads="1"/>
          </p:cNvSpPr>
          <p:nvPr/>
        </p:nvSpPr>
        <p:spPr bwMode="auto">
          <a:xfrm>
            <a:off x="6117908" y="4080510"/>
            <a:ext cx="205740" cy="20574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20"/>
          </a:p>
        </p:txBody>
      </p:sp>
      <p:sp>
        <p:nvSpPr>
          <p:cNvPr id="117" name="Oval 86">
            <a:extLst>
              <a:ext uri="{FF2B5EF4-FFF2-40B4-BE49-F238E27FC236}">
                <a16:creationId xmlns:a16="http://schemas.microsoft.com/office/drawing/2014/main" id="{6273B8E9-64E9-4619-915A-DF8E1AF21649}"/>
              </a:ext>
            </a:extLst>
          </p:cNvPr>
          <p:cNvSpPr>
            <a:spLocks noChangeArrowheads="1"/>
          </p:cNvSpPr>
          <p:nvPr/>
        </p:nvSpPr>
        <p:spPr bwMode="auto">
          <a:xfrm>
            <a:off x="3909246" y="4084356"/>
            <a:ext cx="147237" cy="20574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sz="1620"/>
          </a:p>
        </p:txBody>
      </p:sp>
      <p:sp>
        <p:nvSpPr>
          <p:cNvPr id="118" name="Oval 87">
            <a:extLst>
              <a:ext uri="{FF2B5EF4-FFF2-40B4-BE49-F238E27FC236}">
                <a16:creationId xmlns:a16="http://schemas.microsoft.com/office/drawing/2014/main" id="{267BE644-724B-437D-983A-5C1270FBD0E6}"/>
              </a:ext>
            </a:extLst>
          </p:cNvPr>
          <p:cNvSpPr>
            <a:spLocks noChangeArrowheads="1"/>
          </p:cNvSpPr>
          <p:nvPr/>
        </p:nvSpPr>
        <p:spPr bwMode="auto">
          <a:xfrm>
            <a:off x="4320726" y="4084356"/>
            <a:ext cx="147237" cy="20574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sz="1620"/>
          </a:p>
        </p:txBody>
      </p:sp>
      <p:sp>
        <p:nvSpPr>
          <p:cNvPr id="119" name="Oval 88">
            <a:extLst>
              <a:ext uri="{FF2B5EF4-FFF2-40B4-BE49-F238E27FC236}">
                <a16:creationId xmlns:a16="http://schemas.microsoft.com/office/drawing/2014/main" id="{956F43B1-C71F-431B-8C02-AD1CE7747D28}"/>
              </a:ext>
            </a:extLst>
          </p:cNvPr>
          <p:cNvSpPr>
            <a:spLocks noChangeArrowheads="1"/>
          </p:cNvSpPr>
          <p:nvPr/>
        </p:nvSpPr>
        <p:spPr bwMode="auto">
          <a:xfrm>
            <a:off x="4732206" y="4084356"/>
            <a:ext cx="147237" cy="20574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sz="1620"/>
          </a:p>
        </p:txBody>
      </p:sp>
      <p:sp>
        <p:nvSpPr>
          <p:cNvPr id="120" name="Oval 89">
            <a:extLst>
              <a:ext uri="{FF2B5EF4-FFF2-40B4-BE49-F238E27FC236}">
                <a16:creationId xmlns:a16="http://schemas.microsoft.com/office/drawing/2014/main" id="{B3F469CB-80EA-4B5D-A614-5BD3D04C4FD4}"/>
              </a:ext>
            </a:extLst>
          </p:cNvPr>
          <p:cNvSpPr>
            <a:spLocks noChangeArrowheads="1"/>
          </p:cNvSpPr>
          <p:nvPr/>
        </p:nvSpPr>
        <p:spPr bwMode="auto">
          <a:xfrm>
            <a:off x="5143686" y="4084356"/>
            <a:ext cx="147237" cy="20574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sz="1620"/>
          </a:p>
        </p:txBody>
      </p:sp>
      <p:sp>
        <p:nvSpPr>
          <p:cNvPr id="121" name="Oval 90">
            <a:extLst>
              <a:ext uri="{FF2B5EF4-FFF2-40B4-BE49-F238E27FC236}">
                <a16:creationId xmlns:a16="http://schemas.microsoft.com/office/drawing/2014/main" id="{9DA8FB9C-BC27-499C-B179-864F0486CC62}"/>
              </a:ext>
            </a:extLst>
          </p:cNvPr>
          <p:cNvSpPr>
            <a:spLocks noChangeArrowheads="1"/>
          </p:cNvSpPr>
          <p:nvPr/>
        </p:nvSpPr>
        <p:spPr bwMode="auto">
          <a:xfrm>
            <a:off x="5555166" y="4084356"/>
            <a:ext cx="147237" cy="20574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sz="1620"/>
          </a:p>
        </p:txBody>
      </p:sp>
      <p:sp>
        <p:nvSpPr>
          <p:cNvPr id="122" name="Oval 91">
            <a:extLst>
              <a:ext uri="{FF2B5EF4-FFF2-40B4-BE49-F238E27FC236}">
                <a16:creationId xmlns:a16="http://schemas.microsoft.com/office/drawing/2014/main" id="{EFB6BCB4-974A-43C2-9B19-3EB33CC09D8B}"/>
              </a:ext>
            </a:extLst>
          </p:cNvPr>
          <p:cNvSpPr>
            <a:spLocks noChangeArrowheads="1"/>
          </p:cNvSpPr>
          <p:nvPr/>
        </p:nvSpPr>
        <p:spPr bwMode="auto">
          <a:xfrm>
            <a:off x="5966646" y="4084356"/>
            <a:ext cx="147237" cy="20574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sz="1620"/>
          </a:p>
        </p:txBody>
      </p:sp>
      <p:sp>
        <p:nvSpPr>
          <p:cNvPr id="123" name="AutoShape 97">
            <a:extLst>
              <a:ext uri="{FF2B5EF4-FFF2-40B4-BE49-F238E27FC236}">
                <a16:creationId xmlns:a16="http://schemas.microsoft.com/office/drawing/2014/main" id="{9DA2C1EF-D9C6-4EA6-84E4-2D808FF53956}"/>
              </a:ext>
            </a:extLst>
          </p:cNvPr>
          <p:cNvSpPr>
            <a:spLocks noChangeArrowheads="1"/>
          </p:cNvSpPr>
          <p:nvPr/>
        </p:nvSpPr>
        <p:spPr bwMode="auto">
          <a:xfrm>
            <a:off x="5294948" y="4080510"/>
            <a:ext cx="205740" cy="20574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20"/>
          </a:p>
        </p:txBody>
      </p:sp>
      <p:sp>
        <p:nvSpPr>
          <p:cNvPr id="106" name="AutoShape 39">
            <a:extLst>
              <a:ext uri="{FF2B5EF4-FFF2-40B4-BE49-F238E27FC236}">
                <a16:creationId xmlns:a16="http://schemas.microsoft.com/office/drawing/2014/main" id="{96FEBB32-1E65-4CBE-9411-2B7CBF48AFDB}"/>
              </a:ext>
            </a:extLst>
          </p:cNvPr>
          <p:cNvSpPr>
            <a:spLocks noChangeArrowheads="1"/>
          </p:cNvSpPr>
          <p:nvPr/>
        </p:nvSpPr>
        <p:spPr bwMode="auto">
          <a:xfrm>
            <a:off x="8597464" y="731929"/>
            <a:ext cx="205740" cy="20574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20"/>
          </a:p>
        </p:txBody>
      </p:sp>
      <p:sp>
        <p:nvSpPr>
          <p:cNvPr id="125" name="AutoShape 40">
            <a:extLst>
              <a:ext uri="{FF2B5EF4-FFF2-40B4-BE49-F238E27FC236}">
                <a16:creationId xmlns:a16="http://schemas.microsoft.com/office/drawing/2014/main" id="{596B5553-B3BE-471F-B38A-E9EEA999400D}"/>
              </a:ext>
            </a:extLst>
          </p:cNvPr>
          <p:cNvSpPr>
            <a:spLocks noChangeArrowheads="1"/>
          </p:cNvSpPr>
          <p:nvPr/>
        </p:nvSpPr>
        <p:spPr bwMode="auto">
          <a:xfrm>
            <a:off x="8940364" y="731929"/>
            <a:ext cx="205740" cy="20574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20"/>
          </a:p>
        </p:txBody>
      </p:sp>
      <p:sp>
        <p:nvSpPr>
          <p:cNvPr id="127" name="Oval 73">
            <a:extLst>
              <a:ext uri="{FF2B5EF4-FFF2-40B4-BE49-F238E27FC236}">
                <a16:creationId xmlns:a16="http://schemas.microsoft.com/office/drawing/2014/main" id="{9F533F88-9897-4381-8B8A-829AC93C6CF7}"/>
              </a:ext>
            </a:extLst>
          </p:cNvPr>
          <p:cNvSpPr>
            <a:spLocks noChangeArrowheads="1"/>
          </p:cNvSpPr>
          <p:nvPr/>
        </p:nvSpPr>
        <p:spPr bwMode="auto">
          <a:xfrm>
            <a:off x="8803204" y="763129"/>
            <a:ext cx="188397" cy="20574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sz="1620"/>
          </a:p>
        </p:txBody>
      </p:sp>
      <p:sp>
        <p:nvSpPr>
          <p:cNvPr id="130" name="AutoShape 40">
            <a:extLst>
              <a:ext uri="{FF2B5EF4-FFF2-40B4-BE49-F238E27FC236}">
                <a16:creationId xmlns:a16="http://schemas.microsoft.com/office/drawing/2014/main" id="{F4E36CBC-86C9-486C-A753-1311202D6A42}"/>
              </a:ext>
            </a:extLst>
          </p:cNvPr>
          <p:cNvSpPr>
            <a:spLocks noChangeArrowheads="1"/>
          </p:cNvSpPr>
          <p:nvPr/>
        </p:nvSpPr>
        <p:spPr bwMode="auto">
          <a:xfrm>
            <a:off x="113409" y="724101"/>
            <a:ext cx="205740" cy="20574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20"/>
          </a:p>
        </p:txBody>
      </p:sp>
      <p:sp>
        <p:nvSpPr>
          <p:cNvPr id="132" name="Oval 73">
            <a:extLst>
              <a:ext uri="{FF2B5EF4-FFF2-40B4-BE49-F238E27FC236}">
                <a16:creationId xmlns:a16="http://schemas.microsoft.com/office/drawing/2014/main" id="{DA57386F-BEBA-4EA7-9C00-04505B109F3D}"/>
              </a:ext>
            </a:extLst>
          </p:cNvPr>
          <p:cNvSpPr>
            <a:spLocks noChangeArrowheads="1"/>
          </p:cNvSpPr>
          <p:nvPr/>
        </p:nvSpPr>
        <p:spPr bwMode="auto">
          <a:xfrm>
            <a:off x="-23752" y="755302"/>
            <a:ext cx="188397" cy="20574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sz="1620"/>
          </a:p>
        </p:txBody>
      </p:sp>
      <p:sp>
        <p:nvSpPr>
          <p:cNvPr id="133" name="Oval 74">
            <a:extLst>
              <a:ext uri="{FF2B5EF4-FFF2-40B4-BE49-F238E27FC236}">
                <a16:creationId xmlns:a16="http://schemas.microsoft.com/office/drawing/2014/main" id="{2FD813D2-55A2-4D6E-BAE2-FFDD94C70E06}"/>
              </a:ext>
            </a:extLst>
          </p:cNvPr>
          <p:cNvSpPr>
            <a:spLocks noChangeArrowheads="1"/>
          </p:cNvSpPr>
          <p:nvPr/>
        </p:nvSpPr>
        <p:spPr bwMode="auto">
          <a:xfrm>
            <a:off x="279144" y="755302"/>
            <a:ext cx="188397" cy="20574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sz="1620"/>
          </a:p>
        </p:txBody>
      </p:sp>
      <p:pic>
        <p:nvPicPr>
          <p:cNvPr id="126" name="Picture 2" descr="Giáo dục công dân 7 - Cánh Diều sgk - nhasachquangloi.vn">
            <a:extLst>
              <a:ext uri="{FF2B5EF4-FFF2-40B4-BE49-F238E27FC236}">
                <a16:creationId xmlns:a16="http://schemas.microsoft.com/office/drawing/2014/main" id="{A967BAF8-5507-49E2-8294-E49E076601A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55333" b="4436"/>
          <a:stretch/>
        </p:blipFill>
        <p:spPr bwMode="auto">
          <a:xfrm>
            <a:off x="2788536" y="2072433"/>
            <a:ext cx="3246732" cy="177377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28" name="Oval 84">
            <a:extLst>
              <a:ext uri="{FF2B5EF4-FFF2-40B4-BE49-F238E27FC236}">
                <a16:creationId xmlns:a16="http://schemas.microsoft.com/office/drawing/2014/main" id="{1C51E3F3-3307-46DE-8405-9EA92D340620}"/>
              </a:ext>
            </a:extLst>
          </p:cNvPr>
          <p:cNvSpPr>
            <a:spLocks noChangeArrowheads="1"/>
          </p:cNvSpPr>
          <p:nvPr/>
        </p:nvSpPr>
        <p:spPr bwMode="auto">
          <a:xfrm>
            <a:off x="3162844" y="4084356"/>
            <a:ext cx="147237" cy="20574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sz="1620"/>
          </a:p>
        </p:txBody>
      </p:sp>
      <p:sp>
        <p:nvSpPr>
          <p:cNvPr id="129" name="Oval 85">
            <a:extLst>
              <a:ext uri="{FF2B5EF4-FFF2-40B4-BE49-F238E27FC236}">
                <a16:creationId xmlns:a16="http://schemas.microsoft.com/office/drawing/2014/main" id="{35C26A99-1EAB-4AAD-969A-32A2A3A8E3AE}"/>
              </a:ext>
            </a:extLst>
          </p:cNvPr>
          <p:cNvSpPr>
            <a:spLocks noChangeArrowheads="1"/>
          </p:cNvSpPr>
          <p:nvPr/>
        </p:nvSpPr>
        <p:spPr bwMode="auto">
          <a:xfrm>
            <a:off x="3505744" y="4084356"/>
            <a:ext cx="147237" cy="20574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sz="1620"/>
          </a:p>
        </p:txBody>
      </p:sp>
      <p:pic>
        <p:nvPicPr>
          <p:cNvPr id="116" name="图片 87">
            <a:extLst>
              <a:ext uri="{FF2B5EF4-FFF2-40B4-BE49-F238E27FC236}">
                <a16:creationId xmlns:a16="http://schemas.microsoft.com/office/drawing/2014/main" id="{5B66097F-183C-4922-8AF9-D4004D09C11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4388" t="40698" r="16230" b="32080"/>
          <a:stretch>
            <a:fillRect/>
          </a:stretch>
        </p:blipFill>
        <p:spPr>
          <a:xfrm rot="20605818">
            <a:off x="84241" y="3706357"/>
            <a:ext cx="1888325" cy="1387918"/>
          </a:xfrm>
          <a:prstGeom prst="rect">
            <a:avLst/>
          </a:prstGeom>
        </p:spPr>
      </p:pic>
    </p:spTree>
    <p:extLst>
      <p:ext uri="{BB962C8B-B14F-4D97-AF65-F5344CB8AC3E}">
        <p14:creationId xmlns:p14="http://schemas.microsoft.com/office/powerpoint/2010/main" val="4253971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edg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14"/>
        <p:cNvGrpSpPr/>
        <p:nvPr/>
      </p:nvGrpSpPr>
      <p:grpSpPr>
        <a:xfrm>
          <a:off x="0" y="0"/>
          <a:ext cx="0" cy="0"/>
          <a:chOff x="0" y="0"/>
          <a:chExt cx="0" cy="0"/>
        </a:xfrm>
      </p:grpSpPr>
      <p:sp>
        <p:nvSpPr>
          <p:cNvPr id="169" name="Google Shape;909;p50"/>
          <p:cNvSpPr txBox="1">
            <a:spLocks noGrp="1"/>
          </p:cNvSpPr>
          <p:nvPr>
            <p:ph type="title"/>
          </p:nvPr>
        </p:nvSpPr>
        <p:spPr>
          <a:xfrm>
            <a:off x="2974480" y="0"/>
            <a:ext cx="3156141" cy="589200"/>
          </a:xfrm>
          <a:prstGeom prst="rect">
            <a:avLst/>
          </a:prstGeom>
          <a:noFill/>
        </p:spPr>
        <p:txBody>
          <a:bodyPr spcFirstLastPara="1" wrap="square" lIns="91425" tIns="91425" rIns="91425" bIns="91425" anchor="t" anchorCtr="0">
            <a:noAutofit/>
          </a:bodyPr>
          <a:lstStyle/>
          <a:p>
            <a:pPr marL="0" indent="0">
              <a:lnSpc>
                <a:spcPct val="100000"/>
              </a:lnSpc>
              <a:buClr>
                <a:schemeClr val="dk1"/>
              </a:buClr>
              <a:buSzPts val="3500"/>
            </a:pPr>
            <a:r>
              <a:rPr lang="en-US" sz="2200" b="1" dirty="0">
                <a:solidFill>
                  <a:srgbClr val="FF0000"/>
                </a:solidFill>
                <a:latin typeface="Arial" panose="020B0604020202020204" pitchFamily="34" charset="0"/>
                <a:cs typeface="Arial" panose="020B0604020202020204" pitchFamily="34" charset="0"/>
              </a:rPr>
              <a:t>KẾT LUẬN</a:t>
            </a:r>
          </a:p>
        </p:txBody>
      </p:sp>
      <p:graphicFrame>
        <p:nvGraphicFramePr>
          <p:cNvPr id="170" name="Diagram 169"/>
          <p:cNvGraphicFramePr/>
          <p:nvPr>
            <p:extLst>
              <p:ext uri="{D42A27DB-BD31-4B8C-83A1-F6EECF244321}">
                <p14:modId xmlns:p14="http://schemas.microsoft.com/office/powerpoint/2010/main" val="93581549"/>
              </p:ext>
            </p:extLst>
          </p:nvPr>
        </p:nvGraphicFramePr>
        <p:xfrm>
          <a:off x="249202" y="991040"/>
          <a:ext cx="8606699" cy="40746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7"/>
          <p:cNvSpPr/>
          <p:nvPr/>
        </p:nvSpPr>
        <p:spPr>
          <a:xfrm>
            <a:off x="249202" y="447376"/>
            <a:ext cx="8645596" cy="769441"/>
          </a:xfrm>
          <a:prstGeom prst="rect">
            <a:avLst/>
          </a:prstGeom>
        </p:spPr>
        <p:txBody>
          <a:bodyPr wrap="square">
            <a:spAutoFit/>
          </a:bodyPr>
          <a:lstStyle/>
          <a:p>
            <a:pPr algn="just">
              <a:spcBef>
                <a:spcPts val="100"/>
              </a:spcBef>
              <a:spcAft>
                <a:spcPts val="100"/>
              </a:spcAft>
            </a:pPr>
            <a:r>
              <a:rPr lang="en-US" sz="2200" b="1" dirty="0">
                <a:solidFill>
                  <a:srgbClr val="FF0000"/>
                </a:solidFill>
                <a:latin typeface="Arial" panose="020B0604020202020204" pitchFamily="34" charset="0"/>
                <a:cs typeface="Arial" panose="020B0604020202020204" pitchFamily="34" charset="0"/>
              </a:rPr>
              <a:t>1. </a:t>
            </a:r>
            <a:r>
              <a:rPr lang="en-US" sz="2200" b="1" dirty="0" err="1">
                <a:solidFill>
                  <a:srgbClr val="FF0000"/>
                </a:solidFill>
                <a:latin typeface="Arial" panose="020B0604020202020204" pitchFamily="34" charset="0"/>
                <a:cs typeface="Arial" panose="020B0604020202020204" pitchFamily="34" charset="0"/>
              </a:rPr>
              <a:t>Các</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hình</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thức</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và</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tác</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hại</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của</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bạo</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lực</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gia</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đình</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đối</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với</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cá</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nhân</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gia</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đình</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và</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xã</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hội</a:t>
            </a:r>
            <a:endParaRPr lang="en-US" sz="2200" b="1" dirty="0">
              <a:solidFill>
                <a:srgbClr val="FF0000"/>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4B757DE9-F8CF-4EFD-9D36-429C8E2FDFE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0" y="4664333"/>
            <a:ext cx="9143245" cy="4590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0">
                                            <p:graphicEl>
                                              <a:dgm id="{F5946243-E28D-404B-86ED-D2CD3AC5A055}"/>
                                            </p:graphicEl>
                                          </p:spTgt>
                                        </p:tgtEl>
                                        <p:attrNameLst>
                                          <p:attrName>style.visibility</p:attrName>
                                        </p:attrNameLst>
                                      </p:cBhvr>
                                      <p:to>
                                        <p:strVal val="visible"/>
                                      </p:to>
                                    </p:set>
                                    <p:animEffect transition="in" filter="wipe(left)">
                                      <p:cBhvr>
                                        <p:cTn id="7" dur="500"/>
                                        <p:tgtEl>
                                          <p:spTgt spid="170">
                                            <p:graphicEl>
                                              <a:dgm id="{F5946243-E28D-404B-86ED-D2CD3AC5A055}"/>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0">
                                            <p:graphicEl>
                                              <a:dgm id="{C22B5E96-1F0E-4D0B-BFD2-977968321838}"/>
                                            </p:graphicEl>
                                          </p:spTgt>
                                        </p:tgtEl>
                                        <p:attrNameLst>
                                          <p:attrName>style.visibility</p:attrName>
                                        </p:attrNameLst>
                                      </p:cBhvr>
                                      <p:to>
                                        <p:strVal val="visible"/>
                                      </p:to>
                                    </p:set>
                                    <p:animEffect transition="in" filter="wipe(left)">
                                      <p:cBhvr>
                                        <p:cTn id="12" dur="500"/>
                                        <p:tgtEl>
                                          <p:spTgt spid="170">
                                            <p:graphicEl>
                                              <a:dgm id="{C22B5E96-1F0E-4D0B-BFD2-977968321838}"/>
                                            </p:graphic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70">
                                            <p:graphicEl>
                                              <a:dgm id="{E5DD96E7-616C-453C-B78E-34B8D294ACA1}"/>
                                            </p:graphicEl>
                                          </p:spTgt>
                                        </p:tgtEl>
                                        <p:attrNameLst>
                                          <p:attrName>style.visibility</p:attrName>
                                        </p:attrNameLst>
                                      </p:cBhvr>
                                      <p:to>
                                        <p:strVal val="visible"/>
                                      </p:to>
                                    </p:set>
                                    <p:animEffect transition="in" filter="wipe(left)">
                                      <p:cBhvr>
                                        <p:cTn id="15" dur="500"/>
                                        <p:tgtEl>
                                          <p:spTgt spid="170">
                                            <p:graphicEl>
                                              <a:dgm id="{E5DD96E7-616C-453C-B78E-34B8D294ACA1}"/>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70">
                                            <p:graphicEl>
                                              <a:dgm id="{4B0E09E6-D8EB-4CBF-9DA8-43431CEAE61B}"/>
                                            </p:graphicEl>
                                          </p:spTgt>
                                        </p:tgtEl>
                                        <p:attrNameLst>
                                          <p:attrName>style.visibility</p:attrName>
                                        </p:attrNameLst>
                                      </p:cBhvr>
                                      <p:to>
                                        <p:strVal val="visible"/>
                                      </p:to>
                                    </p:set>
                                    <p:animEffect transition="in" filter="wipe(left)">
                                      <p:cBhvr>
                                        <p:cTn id="20" dur="500"/>
                                        <p:tgtEl>
                                          <p:spTgt spid="170">
                                            <p:graphicEl>
                                              <a:dgm id="{4B0E09E6-D8EB-4CBF-9DA8-43431CEAE61B}"/>
                                            </p:graphicEl>
                                          </p:spTgt>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70">
                                            <p:graphicEl>
                                              <a:dgm id="{4B3BD17D-012E-40FC-BAD5-5C9F0E570738}"/>
                                            </p:graphicEl>
                                          </p:spTgt>
                                        </p:tgtEl>
                                        <p:attrNameLst>
                                          <p:attrName>style.visibility</p:attrName>
                                        </p:attrNameLst>
                                      </p:cBhvr>
                                      <p:to>
                                        <p:strVal val="visible"/>
                                      </p:to>
                                    </p:set>
                                    <p:animEffect transition="in" filter="wipe(left)">
                                      <p:cBhvr>
                                        <p:cTn id="23" dur="500"/>
                                        <p:tgtEl>
                                          <p:spTgt spid="170">
                                            <p:graphicEl>
                                              <a:dgm id="{4B3BD17D-012E-40FC-BAD5-5C9F0E570738}"/>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70">
                                            <p:graphicEl>
                                              <a:dgm id="{677C170D-2A20-4DA6-829D-941C0263DAFF}"/>
                                            </p:graphicEl>
                                          </p:spTgt>
                                        </p:tgtEl>
                                        <p:attrNameLst>
                                          <p:attrName>style.visibility</p:attrName>
                                        </p:attrNameLst>
                                      </p:cBhvr>
                                      <p:to>
                                        <p:strVal val="visible"/>
                                      </p:to>
                                    </p:set>
                                    <p:animEffect transition="in" filter="wipe(left)">
                                      <p:cBhvr>
                                        <p:cTn id="28" dur="500"/>
                                        <p:tgtEl>
                                          <p:spTgt spid="170">
                                            <p:graphicEl>
                                              <a:dgm id="{677C170D-2A20-4DA6-829D-941C0263DAFF}"/>
                                            </p:graphicEl>
                                          </p:spTgt>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70">
                                            <p:graphicEl>
                                              <a:dgm id="{522F13C7-C2E5-4B03-93CE-CA835E1A6CC4}"/>
                                            </p:graphicEl>
                                          </p:spTgt>
                                        </p:tgtEl>
                                        <p:attrNameLst>
                                          <p:attrName>style.visibility</p:attrName>
                                        </p:attrNameLst>
                                      </p:cBhvr>
                                      <p:to>
                                        <p:strVal val="visible"/>
                                      </p:to>
                                    </p:set>
                                    <p:animEffect transition="in" filter="wipe(left)">
                                      <p:cBhvr>
                                        <p:cTn id="31" dur="500"/>
                                        <p:tgtEl>
                                          <p:spTgt spid="170">
                                            <p:graphicEl>
                                              <a:dgm id="{522F13C7-C2E5-4B03-93CE-CA835E1A6CC4}"/>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70">
                                            <p:graphicEl>
                                              <a:dgm id="{0BD363D5-AB24-4999-A1A7-DED3861ADB21}"/>
                                            </p:graphicEl>
                                          </p:spTgt>
                                        </p:tgtEl>
                                        <p:attrNameLst>
                                          <p:attrName>style.visibility</p:attrName>
                                        </p:attrNameLst>
                                      </p:cBhvr>
                                      <p:to>
                                        <p:strVal val="visible"/>
                                      </p:to>
                                    </p:set>
                                    <p:animEffect transition="in" filter="wipe(left)">
                                      <p:cBhvr>
                                        <p:cTn id="36" dur="500"/>
                                        <p:tgtEl>
                                          <p:spTgt spid="170">
                                            <p:graphicEl>
                                              <a:dgm id="{0BD363D5-AB24-4999-A1A7-DED3861ADB21}"/>
                                            </p:graphicEl>
                                          </p:spTgt>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70">
                                            <p:graphicEl>
                                              <a:dgm id="{47EED7FC-B6C1-4EB5-BD78-E984CDD311CD}"/>
                                            </p:graphicEl>
                                          </p:spTgt>
                                        </p:tgtEl>
                                        <p:attrNameLst>
                                          <p:attrName>style.visibility</p:attrName>
                                        </p:attrNameLst>
                                      </p:cBhvr>
                                      <p:to>
                                        <p:strVal val="visible"/>
                                      </p:to>
                                    </p:set>
                                    <p:animEffect transition="in" filter="wipe(left)">
                                      <p:cBhvr>
                                        <p:cTn id="39" dur="500"/>
                                        <p:tgtEl>
                                          <p:spTgt spid="170">
                                            <p:graphicEl>
                                              <a:dgm id="{47EED7FC-B6C1-4EB5-BD78-E984CDD311C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0" grpId="0" uiExpand="1">
        <p:bldSub>
          <a:bldDgm bld="one"/>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14"/>
        <p:cNvGrpSpPr/>
        <p:nvPr/>
      </p:nvGrpSpPr>
      <p:grpSpPr>
        <a:xfrm>
          <a:off x="0" y="0"/>
          <a:ext cx="0" cy="0"/>
          <a:chOff x="0" y="0"/>
          <a:chExt cx="0" cy="0"/>
        </a:xfrm>
      </p:grpSpPr>
      <p:graphicFrame>
        <p:nvGraphicFramePr>
          <p:cNvPr id="170" name="Diagram 169"/>
          <p:cNvGraphicFramePr/>
          <p:nvPr>
            <p:extLst>
              <p:ext uri="{D42A27DB-BD31-4B8C-83A1-F6EECF244321}">
                <p14:modId xmlns:p14="http://schemas.microsoft.com/office/powerpoint/2010/main" val="2872066149"/>
              </p:ext>
            </p:extLst>
          </p:nvPr>
        </p:nvGraphicFramePr>
        <p:xfrm>
          <a:off x="261728" y="60864"/>
          <a:ext cx="8606699" cy="40746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E94AB3DC-36C0-4C22-8E20-8D2B561A152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0" y="4664333"/>
            <a:ext cx="9143245" cy="459018"/>
          </a:xfrm>
          <a:prstGeom prst="rect">
            <a:avLst/>
          </a:prstGeom>
        </p:spPr>
      </p:pic>
    </p:spTree>
    <p:extLst>
      <p:ext uri="{BB962C8B-B14F-4D97-AF65-F5344CB8AC3E}">
        <p14:creationId xmlns:p14="http://schemas.microsoft.com/office/powerpoint/2010/main" val="1972273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0">
                                            <p:graphicEl>
                                              <a:dgm id="{F5946243-E28D-404B-86ED-D2CD3AC5A055}"/>
                                            </p:graphicEl>
                                          </p:spTgt>
                                        </p:tgtEl>
                                        <p:attrNameLst>
                                          <p:attrName>style.visibility</p:attrName>
                                        </p:attrNameLst>
                                      </p:cBhvr>
                                      <p:to>
                                        <p:strVal val="visible"/>
                                      </p:to>
                                    </p:set>
                                    <p:animEffect transition="in" filter="wipe(left)">
                                      <p:cBhvr>
                                        <p:cTn id="7" dur="500"/>
                                        <p:tgtEl>
                                          <p:spTgt spid="170">
                                            <p:graphicEl>
                                              <a:dgm id="{F5946243-E28D-404B-86ED-D2CD3AC5A055}"/>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0">
                                            <p:graphicEl>
                                              <a:dgm id="{C22B5E96-1F0E-4D0B-BFD2-977968321838}"/>
                                            </p:graphicEl>
                                          </p:spTgt>
                                        </p:tgtEl>
                                        <p:attrNameLst>
                                          <p:attrName>style.visibility</p:attrName>
                                        </p:attrNameLst>
                                      </p:cBhvr>
                                      <p:to>
                                        <p:strVal val="visible"/>
                                      </p:to>
                                    </p:set>
                                    <p:animEffect transition="in" filter="wipe(left)">
                                      <p:cBhvr>
                                        <p:cTn id="12" dur="500"/>
                                        <p:tgtEl>
                                          <p:spTgt spid="170">
                                            <p:graphicEl>
                                              <a:dgm id="{C22B5E96-1F0E-4D0B-BFD2-977968321838}"/>
                                            </p:graphic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70">
                                            <p:graphicEl>
                                              <a:dgm id="{E5DD96E7-616C-453C-B78E-34B8D294ACA1}"/>
                                            </p:graphicEl>
                                          </p:spTgt>
                                        </p:tgtEl>
                                        <p:attrNameLst>
                                          <p:attrName>style.visibility</p:attrName>
                                        </p:attrNameLst>
                                      </p:cBhvr>
                                      <p:to>
                                        <p:strVal val="visible"/>
                                      </p:to>
                                    </p:set>
                                    <p:animEffect transition="in" filter="wipe(left)">
                                      <p:cBhvr>
                                        <p:cTn id="15" dur="500"/>
                                        <p:tgtEl>
                                          <p:spTgt spid="170">
                                            <p:graphicEl>
                                              <a:dgm id="{E5DD96E7-616C-453C-B78E-34B8D294ACA1}"/>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70">
                                            <p:graphicEl>
                                              <a:dgm id="{4B0E09E6-D8EB-4CBF-9DA8-43431CEAE61B}"/>
                                            </p:graphicEl>
                                          </p:spTgt>
                                        </p:tgtEl>
                                        <p:attrNameLst>
                                          <p:attrName>style.visibility</p:attrName>
                                        </p:attrNameLst>
                                      </p:cBhvr>
                                      <p:to>
                                        <p:strVal val="visible"/>
                                      </p:to>
                                    </p:set>
                                    <p:animEffect transition="in" filter="wipe(left)">
                                      <p:cBhvr>
                                        <p:cTn id="20" dur="500"/>
                                        <p:tgtEl>
                                          <p:spTgt spid="170">
                                            <p:graphicEl>
                                              <a:dgm id="{4B0E09E6-D8EB-4CBF-9DA8-43431CEAE61B}"/>
                                            </p:graphicEl>
                                          </p:spTgt>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70">
                                            <p:graphicEl>
                                              <a:dgm id="{4B3BD17D-012E-40FC-BAD5-5C9F0E570738}"/>
                                            </p:graphicEl>
                                          </p:spTgt>
                                        </p:tgtEl>
                                        <p:attrNameLst>
                                          <p:attrName>style.visibility</p:attrName>
                                        </p:attrNameLst>
                                      </p:cBhvr>
                                      <p:to>
                                        <p:strVal val="visible"/>
                                      </p:to>
                                    </p:set>
                                    <p:animEffect transition="in" filter="wipe(left)">
                                      <p:cBhvr>
                                        <p:cTn id="23" dur="500"/>
                                        <p:tgtEl>
                                          <p:spTgt spid="170">
                                            <p:graphicEl>
                                              <a:dgm id="{4B3BD17D-012E-40FC-BAD5-5C9F0E570738}"/>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70">
                                            <p:graphicEl>
                                              <a:dgm id="{677C170D-2A20-4DA6-829D-941C0263DAFF}"/>
                                            </p:graphicEl>
                                          </p:spTgt>
                                        </p:tgtEl>
                                        <p:attrNameLst>
                                          <p:attrName>style.visibility</p:attrName>
                                        </p:attrNameLst>
                                      </p:cBhvr>
                                      <p:to>
                                        <p:strVal val="visible"/>
                                      </p:to>
                                    </p:set>
                                    <p:animEffect transition="in" filter="wipe(left)">
                                      <p:cBhvr>
                                        <p:cTn id="28" dur="500"/>
                                        <p:tgtEl>
                                          <p:spTgt spid="170">
                                            <p:graphicEl>
                                              <a:dgm id="{677C170D-2A20-4DA6-829D-941C0263DAFF}"/>
                                            </p:graphicEl>
                                          </p:spTgt>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70">
                                            <p:graphicEl>
                                              <a:dgm id="{522F13C7-C2E5-4B03-93CE-CA835E1A6CC4}"/>
                                            </p:graphicEl>
                                          </p:spTgt>
                                        </p:tgtEl>
                                        <p:attrNameLst>
                                          <p:attrName>style.visibility</p:attrName>
                                        </p:attrNameLst>
                                      </p:cBhvr>
                                      <p:to>
                                        <p:strVal val="visible"/>
                                      </p:to>
                                    </p:set>
                                    <p:animEffect transition="in" filter="wipe(left)">
                                      <p:cBhvr>
                                        <p:cTn id="31" dur="500"/>
                                        <p:tgtEl>
                                          <p:spTgt spid="170">
                                            <p:graphicEl>
                                              <a:dgm id="{522F13C7-C2E5-4B03-93CE-CA835E1A6CC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0" grpId="0" uiExpand="1">
        <p:bldSub>
          <a:bldDgm bld="on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25"/>
        <p:cNvGrpSpPr/>
        <p:nvPr/>
      </p:nvGrpSpPr>
      <p:grpSpPr>
        <a:xfrm>
          <a:off x="0" y="0"/>
          <a:ext cx="0" cy="0"/>
          <a:chOff x="0" y="0"/>
          <a:chExt cx="0" cy="0"/>
        </a:xfrm>
      </p:grpSpPr>
      <p:pic>
        <p:nvPicPr>
          <p:cNvPr id="4" name="Picture 3">
            <a:extLst>
              <a:ext uri="{FF2B5EF4-FFF2-40B4-BE49-F238E27FC236}">
                <a16:creationId xmlns:a16="http://schemas.microsoft.com/office/drawing/2014/main" id="{AFF5D38E-8484-4E0D-AA35-68BA1C3FD3EB}"/>
              </a:ext>
            </a:extLst>
          </p:cNvPr>
          <p:cNvPicPr>
            <a:picLocks noChangeAspect="1"/>
          </p:cNvPicPr>
          <p:nvPr/>
        </p:nvPicPr>
        <p:blipFill>
          <a:blip r:embed="rId3"/>
          <a:stretch>
            <a:fillRect/>
          </a:stretch>
        </p:blipFill>
        <p:spPr>
          <a:xfrm>
            <a:off x="5282" y="-57820"/>
            <a:ext cx="9138718" cy="5167241"/>
          </a:xfrm>
          <a:prstGeom prst="rect">
            <a:avLst/>
          </a:prstGeom>
        </p:spPr>
      </p:pic>
      <p:sp>
        <p:nvSpPr>
          <p:cNvPr id="3351" name="Google Shape;3351;p70"/>
          <p:cNvSpPr txBox="1">
            <a:spLocks noGrp="1"/>
          </p:cNvSpPr>
          <p:nvPr>
            <p:ph type="title"/>
          </p:nvPr>
        </p:nvSpPr>
        <p:spPr>
          <a:xfrm>
            <a:off x="1501096" y="1593071"/>
            <a:ext cx="6141807" cy="1957358"/>
          </a:xfrm>
          <a:prstGeom prst="rect">
            <a:avLst/>
          </a:prstGeom>
        </p:spPr>
        <p:txBody>
          <a:bodyPr spcFirstLastPara="1" wrap="square" lIns="91425" tIns="91425" rIns="91425" bIns="91425" anchor="ctr" anchorCtr="0">
            <a:noAutofit/>
          </a:bodyPr>
          <a:lstStyle/>
          <a:p>
            <a:pPr marL="0" lvl="0" indent="0">
              <a:lnSpc>
                <a:spcPct val="100000"/>
              </a:lnSpc>
            </a:pPr>
            <a:r>
              <a:rPr lang="en-US" sz="3600" b="1" dirty="0">
                <a:solidFill>
                  <a:srgbClr val="FF0000"/>
                </a:solidFill>
                <a:latin typeface="Arial" panose="020B0604020202020204" pitchFamily="34" charset="0"/>
                <a:cs typeface="Arial" panose="020B0604020202020204" pitchFamily="34" charset="0"/>
              </a:rPr>
              <a:t>2. </a:t>
            </a:r>
            <a:r>
              <a:rPr lang="en-US" sz="3600" b="1" dirty="0" err="1">
                <a:solidFill>
                  <a:srgbClr val="FF0000"/>
                </a:solidFill>
                <a:latin typeface="Arial" panose="020B0604020202020204" pitchFamily="34" charset="0"/>
                <a:cs typeface="Arial" panose="020B0604020202020204" pitchFamily="34" charset="0"/>
              </a:rPr>
              <a:t>Một</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số</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quy</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định</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của</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pháp</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luật</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về</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phòng</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chống</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bạo</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lực</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gia</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đình</a:t>
            </a:r>
            <a:r>
              <a:rPr lang="en-US" sz="3600" b="1" dirty="0">
                <a:solidFill>
                  <a:srgbClr val="FF0000"/>
                </a:solidFill>
                <a:latin typeface="Arial" panose="020B0604020202020204" pitchFamily="34" charset="0"/>
                <a:cs typeface="Arial" panose="020B0604020202020204" pitchFamily="34" charset="0"/>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56"/>
        <p:cNvGrpSpPr/>
        <p:nvPr/>
      </p:nvGrpSpPr>
      <p:grpSpPr>
        <a:xfrm>
          <a:off x="0" y="0"/>
          <a:ext cx="0" cy="0"/>
          <a:chOff x="0" y="0"/>
          <a:chExt cx="0" cy="0"/>
        </a:xfrm>
      </p:grpSpPr>
      <p:sp>
        <p:nvSpPr>
          <p:cNvPr id="189" name="Google Shape;1127;p54"/>
          <p:cNvSpPr txBox="1">
            <a:spLocks noGrp="1"/>
          </p:cNvSpPr>
          <p:nvPr>
            <p:ph type="title"/>
          </p:nvPr>
        </p:nvSpPr>
        <p:spPr>
          <a:xfrm>
            <a:off x="2543278" y="63182"/>
            <a:ext cx="4493873" cy="672177"/>
          </a:xfrm>
          <a:prstGeom prst="rect">
            <a:avLst/>
          </a:prstGeom>
        </p:spPr>
        <p:txBody>
          <a:bodyPr spcFirstLastPara="1" wrap="square" lIns="91425" tIns="91425" rIns="91425" bIns="91425" anchor="t" anchorCtr="0">
            <a:noAutofit/>
          </a:bodyPr>
          <a:lstStyle/>
          <a:p>
            <a:pPr lvl="0" algn="ctr">
              <a:buSzPts val="3500"/>
            </a:pPr>
            <a:r>
              <a:rPr lang="en-US" sz="3200" b="1" dirty="0">
                <a:solidFill>
                  <a:srgbClr val="FF0000"/>
                </a:solidFill>
                <a:latin typeface="Arial" panose="020B0604020202020204" pitchFamily="34" charset="0"/>
                <a:cs typeface="Arial" panose="020B0604020202020204" pitchFamily="34" charset="0"/>
              </a:rPr>
              <a:t>THẢO LUẬN NHÓM</a:t>
            </a:r>
          </a:p>
        </p:txBody>
      </p:sp>
      <p:sp>
        <p:nvSpPr>
          <p:cNvPr id="190" name="Rectangle 189"/>
          <p:cNvSpPr/>
          <p:nvPr/>
        </p:nvSpPr>
        <p:spPr>
          <a:xfrm>
            <a:off x="614575" y="2249022"/>
            <a:ext cx="3462998" cy="2358842"/>
          </a:xfrm>
          <a:prstGeom prst="rect">
            <a:avLst/>
          </a:prstGeom>
          <a:solidFill>
            <a:schemeClr val="accent6">
              <a:lumMod val="40000"/>
              <a:lumOff val="60000"/>
            </a:scheme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lIns="274320" tIns="91440" rIns="274320" bIns="182880" rtlCol="0" anchor="b"/>
          <a:lstStyle/>
          <a:p>
            <a:pPr algn="just">
              <a:lnSpc>
                <a:spcPct val="150000"/>
              </a:lnSpc>
            </a:pPr>
            <a:r>
              <a:rPr lang="vi-VN" sz="1600" dirty="0">
                <a:solidFill>
                  <a:srgbClr val="333300"/>
                </a:solidFill>
                <a:latin typeface="Arial" panose="020B0604020202020204" pitchFamily="34" charset="0"/>
                <a:cs typeface="Arial" panose="020B0604020202020204" pitchFamily="34" charset="0"/>
              </a:rPr>
              <a:t>Do công việc bận rộn, anh Q thường xuyên về muộn. Vợ anh Q vì nghe lời xúi giục của đồng nghiệp nên đã tìm cách theo dõi, tra hỏi, </a:t>
            </a:r>
            <a:r>
              <a:rPr lang="en-US" sz="1600" dirty="0">
                <a:solidFill>
                  <a:srgbClr val="333300"/>
                </a:solidFill>
                <a:latin typeface="Arial" panose="020B0604020202020204" pitchFamily="34" charset="0"/>
                <a:cs typeface="Arial" panose="020B0604020202020204" pitchFamily="34" charset="0"/>
              </a:rPr>
              <a:t>đ</a:t>
            </a:r>
            <a:r>
              <a:rPr lang="vi-VN" sz="1600" dirty="0">
                <a:solidFill>
                  <a:srgbClr val="333300"/>
                </a:solidFill>
                <a:latin typeface="Arial" panose="020B0604020202020204" pitchFamily="34" charset="0"/>
                <a:cs typeface="Arial" panose="020B0604020202020204" pitchFamily="34" charset="0"/>
              </a:rPr>
              <a:t>ay nghiến anh.</a:t>
            </a:r>
            <a:endParaRPr lang="en-US" sz="1600" dirty="0">
              <a:solidFill>
                <a:srgbClr val="333300"/>
              </a:solidFill>
              <a:latin typeface="Arial" panose="020B0604020202020204" pitchFamily="34" charset="0"/>
              <a:cs typeface="Arial" panose="020B0604020202020204" pitchFamily="34" charset="0"/>
            </a:endParaRPr>
          </a:p>
        </p:txBody>
      </p:sp>
      <p:sp>
        <p:nvSpPr>
          <p:cNvPr id="191" name="Rectangle 190"/>
          <p:cNvSpPr/>
          <p:nvPr/>
        </p:nvSpPr>
        <p:spPr>
          <a:xfrm>
            <a:off x="1163540" y="1880398"/>
            <a:ext cx="2414937" cy="594283"/>
          </a:xfrm>
          <a:prstGeom prst="rect">
            <a:avLst/>
          </a:prstGeom>
          <a:solidFill>
            <a:schemeClr val="accent6">
              <a:lumMod val="40000"/>
              <a:lumOff val="60000"/>
            </a:scheme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rgbClr val="FF0000"/>
                </a:solidFill>
                <a:latin typeface="Arial" panose="020B0604020202020204" pitchFamily="34" charset="0"/>
                <a:cs typeface="Arial" panose="020B0604020202020204" pitchFamily="34" charset="0"/>
              </a:rPr>
              <a:t>NHÓM 1, 2</a:t>
            </a:r>
          </a:p>
        </p:txBody>
      </p:sp>
      <p:sp>
        <p:nvSpPr>
          <p:cNvPr id="192" name="Rectangle 191"/>
          <p:cNvSpPr/>
          <p:nvPr/>
        </p:nvSpPr>
        <p:spPr>
          <a:xfrm>
            <a:off x="4363437" y="2228066"/>
            <a:ext cx="4381276" cy="2379797"/>
          </a:xfrm>
          <a:prstGeom prst="rect">
            <a:avLst/>
          </a:prstGeom>
          <a:solidFill>
            <a:schemeClr val="accent6">
              <a:lumMod val="40000"/>
              <a:lumOff val="60000"/>
            </a:scheme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lIns="274320" tIns="91440" rIns="274320" bIns="182880" rtlCol="0" anchor="b"/>
          <a:lstStyle/>
          <a:p>
            <a:pPr algn="just">
              <a:lnSpc>
                <a:spcPct val="150000"/>
              </a:lnSpc>
            </a:pPr>
            <a:r>
              <a:rPr lang="vi-VN" sz="1600">
                <a:solidFill>
                  <a:srgbClr val="333300"/>
                </a:solidFill>
                <a:latin typeface="Arial" panose="020B0604020202020204" pitchFamily="34" charset="0"/>
                <a:cs typeface="Arial" panose="020B0604020202020204" pitchFamily="34" charset="0"/>
              </a:rPr>
              <a:t>Chồng chị H là người nóng tính và cục cằn nên thường đánh, mắng vợ con. Khi biết hàng xóm có ý định báo với cơ quan chức năng về hành vi bạo hành của mình, anh đã tìm cách ngăn cản, đe doạ họ.</a:t>
            </a:r>
            <a:endParaRPr lang="en-US" sz="1600">
              <a:solidFill>
                <a:srgbClr val="333300"/>
              </a:solidFill>
              <a:latin typeface="Arial" panose="020B0604020202020204" pitchFamily="34" charset="0"/>
              <a:cs typeface="Arial" panose="020B0604020202020204" pitchFamily="34" charset="0"/>
            </a:endParaRPr>
          </a:p>
        </p:txBody>
      </p:sp>
      <p:sp>
        <p:nvSpPr>
          <p:cNvPr id="193" name="Rectangle 192"/>
          <p:cNvSpPr/>
          <p:nvPr/>
        </p:nvSpPr>
        <p:spPr>
          <a:xfrm>
            <a:off x="5379867" y="1874228"/>
            <a:ext cx="2414937" cy="594283"/>
          </a:xfrm>
          <a:prstGeom prst="rect">
            <a:avLst/>
          </a:prstGeom>
          <a:solidFill>
            <a:schemeClr val="accent6">
              <a:lumMod val="40000"/>
              <a:lumOff val="60000"/>
            </a:scheme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rgbClr val="FF0000"/>
                </a:solidFill>
                <a:latin typeface="Arial" panose="020B0604020202020204" pitchFamily="34" charset="0"/>
                <a:cs typeface="Arial" panose="020B0604020202020204" pitchFamily="34" charset="0"/>
              </a:rPr>
              <a:t>NHÓM 3, 4</a:t>
            </a:r>
          </a:p>
        </p:txBody>
      </p:sp>
      <p:sp>
        <p:nvSpPr>
          <p:cNvPr id="194" name="Rectangle 193"/>
          <p:cNvSpPr/>
          <p:nvPr/>
        </p:nvSpPr>
        <p:spPr>
          <a:xfrm>
            <a:off x="233882" y="614199"/>
            <a:ext cx="8560161" cy="1107996"/>
          </a:xfrm>
          <a:prstGeom prst="rect">
            <a:avLst/>
          </a:prstGeom>
        </p:spPr>
        <p:txBody>
          <a:bodyPr wrap="square">
            <a:spAutoFit/>
          </a:bodyPr>
          <a:lstStyle/>
          <a:p>
            <a:pPr algn="just"/>
            <a:r>
              <a:rPr lang="vi-VN" sz="2200" b="1" dirty="0">
                <a:solidFill>
                  <a:srgbClr val="FF0000"/>
                </a:solidFill>
                <a:latin typeface="Arial" panose="020B0604020202020204" pitchFamily="34" charset="0"/>
                <a:cs typeface="Arial" panose="020B0604020202020204" pitchFamily="34" charset="0"/>
              </a:rPr>
              <a:t>Căn cứ vào thông tin</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trong</a:t>
            </a:r>
            <a:r>
              <a:rPr lang="en-US" sz="2200" b="1" dirty="0">
                <a:solidFill>
                  <a:srgbClr val="FF0000"/>
                </a:solidFill>
                <a:latin typeface="Arial" panose="020B0604020202020204" pitchFamily="34" charset="0"/>
                <a:cs typeface="Arial" panose="020B0604020202020204" pitchFamily="34" charset="0"/>
              </a:rPr>
              <a:t> SGK</a:t>
            </a:r>
            <a:r>
              <a:rPr lang="vi-VN" sz="2200" b="1" dirty="0">
                <a:solidFill>
                  <a:srgbClr val="FF0000"/>
                </a:solidFill>
                <a:latin typeface="Arial" panose="020B0604020202020204" pitchFamily="34" charset="0"/>
                <a:cs typeface="Arial" panose="020B0604020202020204" pitchFamily="34" charset="0"/>
              </a:rPr>
              <a:t>, em hãy chỉ ra các hành vi vi phạm pháp luật về phòng, chống bạo lực gia đình trong hai trường hợp </a:t>
            </a:r>
            <a:r>
              <a:rPr lang="en-US" sz="2200" b="1" dirty="0" err="1">
                <a:solidFill>
                  <a:srgbClr val="FF0000"/>
                </a:solidFill>
                <a:latin typeface="Arial" panose="020B0604020202020204" pitchFamily="34" charset="0"/>
                <a:cs typeface="Arial" panose="020B0604020202020204" pitchFamily="34" charset="0"/>
              </a:rPr>
              <a:t>dướ</a:t>
            </a:r>
            <a:r>
              <a:rPr lang="vi-VN" sz="2200" b="1" dirty="0">
                <a:solidFill>
                  <a:srgbClr val="FF0000"/>
                </a:solidFill>
                <a:latin typeface="Arial" panose="020B0604020202020204" pitchFamily="34" charset="0"/>
                <a:cs typeface="Arial" panose="020B0604020202020204" pitchFamily="34" charset="0"/>
              </a:rPr>
              <a:t>i</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đây</a:t>
            </a:r>
            <a:r>
              <a:rPr lang="en-US" sz="2200" b="1" dirty="0">
                <a:solidFill>
                  <a:srgbClr val="FF0000"/>
                </a:solidFill>
                <a:latin typeface="Arial" panose="020B0604020202020204" pitchFamily="34" charset="0"/>
                <a:cs typeface="Arial" panose="020B0604020202020204" pitchFamily="34" charset="0"/>
              </a:rPr>
              <a:t>.</a:t>
            </a:r>
          </a:p>
        </p:txBody>
      </p:sp>
      <p:pic>
        <p:nvPicPr>
          <p:cNvPr id="56" name="Picture 55">
            <a:extLst>
              <a:ext uri="{FF2B5EF4-FFF2-40B4-BE49-F238E27FC236}">
                <a16:creationId xmlns:a16="http://schemas.microsoft.com/office/drawing/2014/main" id="{4780EEE2-4322-4729-A1AE-09DF37A5DB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 y="4664333"/>
            <a:ext cx="9143245" cy="4590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4"/>
                                        </p:tgtEl>
                                        <p:attrNameLst>
                                          <p:attrName>style.visibility</p:attrName>
                                        </p:attrNameLst>
                                      </p:cBhvr>
                                      <p:to>
                                        <p:strVal val="visible"/>
                                      </p:to>
                                    </p:set>
                                    <p:animEffect transition="in" filter="fade">
                                      <p:cBhvr>
                                        <p:cTn id="7" dur="500"/>
                                        <p:tgtEl>
                                          <p:spTgt spid="19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0"/>
                                        </p:tgtEl>
                                        <p:attrNameLst>
                                          <p:attrName>style.visibility</p:attrName>
                                        </p:attrNameLst>
                                      </p:cBhvr>
                                      <p:to>
                                        <p:strVal val="visible"/>
                                      </p:to>
                                    </p:set>
                                    <p:animEffect transition="in" filter="fade">
                                      <p:cBhvr>
                                        <p:cTn id="12" dur="500"/>
                                        <p:tgtEl>
                                          <p:spTgt spid="19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91"/>
                                        </p:tgtEl>
                                        <p:attrNameLst>
                                          <p:attrName>style.visibility</p:attrName>
                                        </p:attrNameLst>
                                      </p:cBhvr>
                                      <p:to>
                                        <p:strVal val="visible"/>
                                      </p:to>
                                    </p:set>
                                    <p:animEffect transition="in" filter="fade">
                                      <p:cBhvr>
                                        <p:cTn id="15" dur="500"/>
                                        <p:tgtEl>
                                          <p:spTgt spid="19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92"/>
                                        </p:tgtEl>
                                        <p:attrNameLst>
                                          <p:attrName>style.visibility</p:attrName>
                                        </p:attrNameLst>
                                      </p:cBhvr>
                                      <p:to>
                                        <p:strVal val="visible"/>
                                      </p:to>
                                    </p:set>
                                    <p:animEffect transition="in" filter="fade">
                                      <p:cBhvr>
                                        <p:cTn id="20" dur="500"/>
                                        <p:tgtEl>
                                          <p:spTgt spid="19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93"/>
                                        </p:tgtEl>
                                        <p:attrNameLst>
                                          <p:attrName>style.visibility</p:attrName>
                                        </p:attrNameLst>
                                      </p:cBhvr>
                                      <p:to>
                                        <p:strVal val="visible"/>
                                      </p:to>
                                    </p:set>
                                    <p:animEffect transition="in" filter="fade">
                                      <p:cBhvr>
                                        <p:cTn id="23" dur="500"/>
                                        <p:tgtEl>
                                          <p:spTgt spid="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 grpId="0" animBg="1"/>
      <p:bldP spid="191" grpId="0" animBg="1"/>
      <p:bldP spid="192" grpId="0" animBg="1"/>
      <p:bldP spid="193" grpId="0" animBg="1"/>
      <p:bldP spid="19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42"/>
        <p:cNvGrpSpPr/>
        <p:nvPr/>
      </p:nvGrpSpPr>
      <p:grpSpPr>
        <a:xfrm>
          <a:off x="0" y="0"/>
          <a:ext cx="0" cy="0"/>
          <a:chOff x="0" y="0"/>
          <a:chExt cx="0" cy="0"/>
        </a:xfrm>
      </p:grpSpPr>
      <p:sp>
        <p:nvSpPr>
          <p:cNvPr id="109" name="Rectangle 108"/>
          <p:cNvSpPr/>
          <p:nvPr/>
        </p:nvSpPr>
        <p:spPr>
          <a:xfrm>
            <a:off x="0" y="0"/>
            <a:ext cx="2414937" cy="5942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a:solidFill>
                  <a:srgbClr val="FF0000"/>
                </a:solidFill>
                <a:latin typeface="Arial" panose="020B0604020202020204" pitchFamily="34" charset="0"/>
                <a:cs typeface="Arial" panose="020B0604020202020204" pitchFamily="34" charset="0"/>
              </a:rPr>
              <a:t>NHÓM 1, 2</a:t>
            </a:r>
          </a:p>
        </p:txBody>
      </p:sp>
      <p:sp>
        <p:nvSpPr>
          <p:cNvPr id="4" name="Rectangle 3"/>
          <p:cNvSpPr/>
          <p:nvPr/>
        </p:nvSpPr>
        <p:spPr>
          <a:xfrm>
            <a:off x="0" y="406547"/>
            <a:ext cx="9042400" cy="1553054"/>
          </a:xfrm>
          <a:prstGeom prst="rect">
            <a:avLst/>
          </a:prstGeom>
        </p:spPr>
        <p:txBody>
          <a:bodyPr wrap="square">
            <a:spAutoFit/>
          </a:bodyPr>
          <a:lstStyle/>
          <a:p>
            <a:pPr algn="just">
              <a:lnSpc>
                <a:spcPct val="150000"/>
              </a:lnSpc>
            </a:pPr>
            <a:r>
              <a:rPr lang="en-US" sz="2200" b="1" dirty="0" err="1">
                <a:solidFill>
                  <a:srgbClr val="FF0000"/>
                </a:solidFill>
                <a:latin typeface="Arial" panose="020B0604020202020204" pitchFamily="34" charset="0"/>
                <a:cs typeface="Arial" panose="020B0604020202020204" pitchFamily="34" charset="0"/>
              </a:rPr>
              <a:t>Trường</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hợp</a:t>
            </a:r>
            <a:r>
              <a:rPr lang="en-US" sz="2200" b="1" dirty="0">
                <a:solidFill>
                  <a:srgbClr val="FF0000"/>
                </a:solidFill>
                <a:latin typeface="Arial" panose="020B0604020202020204" pitchFamily="34" charset="0"/>
                <a:cs typeface="Arial" panose="020B0604020202020204" pitchFamily="34" charset="0"/>
              </a:rPr>
              <a:t> 1: </a:t>
            </a:r>
            <a:r>
              <a:rPr lang="en-US" sz="2200" dirty="0" err="1">
                <a:solidFill>
                  <a:srgbClr val="008000"/>
                </a:solidFill>
                <a:latin typeface="Arial" panose="020B0604020202020204" pitchFamily="34" charset="0"/>
                <a:cs typeface="Arial" panose="020B0604020202020204" pitchFamily="34" charset="0"/>
              </a:rPr>
              <a:t>Hành</a:t>
            </a:r>
            <a:r>
              <a:rPr lang="en-US" sz="2200" dirty="0">
                <a:solidFill>
                  <a:srgbClr val="008000"/>
                </a:solidFill>
                <a:latin typeface="Arial" panose="020B0604020202020204" pitchFamily="34" charset="0"/>
                <a:cs typeface="Arial" panose="020B0604020202020204" pitchFamily="34" charset="0"/>
              </a:rPr>
              <a:t> vi </a:t>
            </a:r>
            <a:r>
              <a:rPr lang="en-US" sz="2200" dirty="0" err="1">
                <a:solidFill>
                  <a:srgbClr val="008000"/>
                </a:solidFill>
                <a:latin typeface="Arial" panose="020B0604020202020204" pitchFamily="34" charset="0"/>
                <a:cs typeface="Arial" panose="020B0604020202020204" pitchFamily="34" charset="0"/>
              </a:rPr>
              <a:t>theo</a:t>
            </a:r>
            <a:r>
              <a:rPr lang="en-US" sz="2200" dirty="0">
                <a:solidFill>
                  <a:srgbClr val="008000"/>
                </a:solidFill>
                <a:latin typeface="Arial" panose="020B0604020202020204" pitchFamily="34" charset="0"/>
                <a:cs typeface="Arial" panose="020B0604020202020204" pitchFamily="34" charset="0"/>
              </a:rPr>
              <a:t> </a:t>
            </a:r>
            <a:r>
              <a:rPr lang="en-US" sz="2200" dirty="0" err="1">
                <a:solidFill>
                  <a:srgbClr val="008000"/>
                </a:solidFill>
                <a:latin typeface="Arial" panose="020B0604020202020204" pitchFamily="34" charset="0"/>
                <a:cs typeface="Arial" panose="020B0604020202020204" pitchFamily="34" charset="0"/>
              </a:rPr>
              <a:t>dõi</a:t>
            </a:r>
            <a:r>
              <a:rPr lang="en-US" sz="2200" dirty="0">
                <a:solidFill>
                  <a:srgbClr val="008000"/>
                </a:solidFill>
                <a:latin typeface="Arial" panose="020B0604020202020204" pitchFamily="34" charset="0"/>
                <a:cs typeface="Arial" panose="020B0604020202020204" pitchFamily="34" charset="0"/>
              </a:rPr>
              <a:t>, </a:t>
            </a:r>
            <a:r>
              <a:rPr lang="en-US" sz="2200" dirty="0" err="1">
                <a:solidFill>
                  <a:srgbClr val="008000"/>
                </a:solidFill>
                <a:latin typeface="Arial" panose="020B0604020202020204" pitchFamily="34" charset="0"/>
                <a:cs typeface="Arial" panose="020B0604020202020204" pitchFamily="34" charset="0"/>
              </a:rPr>
              <a:t>tra</a:t>
            </a:r>
            <a:r>
              <a:rPr lang="en-US" sz="2200" dirty="0">
                <a:solidFill>
                  <a:srgbClr val="008000"/>
                </a:solidFill>
                <a:latin typeface="Arial" panose="020B0604020202020204" pitchFamily="34" charset="0"/>
                <a:cs typeface="Arial" panose="020B0604020202020204" pitchFamily="34" charset="0"/>
              </a:rPr>
              <a:t> </a:t>
            </a:r>
            <a:r>
              <a:rPr lang="en-US" sz="2200" dirty="0" err="1">
                <a:solidFill>
                  <a:srgbClr val="008000"/>
                </a:solidFill>
                <a:latin typeface="Arial" panose="020B0604020202020204" pitchFamily="34" charset="0"/>
                <a:cs typeface="Arial" panose="020B0604020202020204" pitchFamily="34" charset="0"/>
              </a:rPr>
              <a:t>hỏi</a:t>
            </a:r>
            <a:r>
              <a:rPr lang="en-US" sz="2200" dirty="0">
                <a:solidFill>
                  <a:srgbClr val="008000"/>
                </a:solidFill>
                <a:latin typeface="Arial" panose="020B0604020202020204" pitchFamily="34" charset="0"/>
                <a:cs typeface="Arial" panose="020B0604020202020204" pitchFamily="34" charset="0"/>
              </a:rPr>
              <a:t>, </a:t>
            </a:r>
            <a:r>
              <a:rPr lang="en-US" sz="2200" dirty="0" err="1">
                <a:solidFill>
                  <a:srgbClr val="008000"/>
                </a:solidFill>
                <a:latin typeface="Arial" panose="020B0604020202020204" pitchFamily="34" charset="0"/>
                <a:cs typeface="Arial" panose="020B0604020202020204" pitchFamily="34" charset="0"/>
              </a:rPr>
              <a:t>đay</a:t>
            </a:r>
            <a:r>
              <a:rPr lang="en-US" sz="2200" dirty="0">
                <a:solidFill>
                  <a:srgbClr val="008000"/>
                </a:solidFill>
                <a:latin typeface="Arial" panose="020B0604020202020204" pitchFamily="34" charset="0"/>
                <a:cs typeface="Arial" panose="020B0604020202020204" pitchFamily="34" charset="0"/>
              </a:rPr>
              <a:t> </a:t>
            </a:r>
            <a:r>
              <a:rPr lang="en-US" sz="2200" dirty="0" err="1">
                <a:solidFill>
                  <a:srgbClr val="008000"/>
                </a:solidFill>
                <a:latin typeface="Arial" panose="020B0604020202020204" pitchFamily="34" charset="0"/>
                <a:cs typeface="Arial" panose="020B0604020202020204" pitchFamily="34" charset="0"/>
              </a:rPr>
              <a:t>nghiến</a:t>
            </a:r>
            <a:r>
              <a:rPr lang="en-US" sz="2200" dirty="0">
                <a:solidFill>
                  <a:srgbClr val="008000"/>
                </a:solidFill>
                <a:latin typeface="Arial" panose="020B0604020202020204" pitchFamily="34" charset="0"/>
                <a:cs typeface="Arial" panose="020B0604020202020204" pitchFamily="34" charset="0"/>
              </a:rPr>
              <a:t> </a:t>
            </a:r>
            <a:r>
              <a:rPr lang="en-US" sz="2200" dirty="0" err="1">
                <a:solidFill>
                  <a:srgbClr val="008000"/>
                </a:solidFill>
                <a:latin typeface="Arial" panose="020B0604020202020204" pitchFamily="34" charset="0"/>
                <a:cs typeface="Arial" panose="020B0604020202020204" pitchFamily="34" charset="0"/>
              </a:rPr>
              <a:t>chồng</a:t>
            </a:r>
            <a:r>
              <a:rPr lang="en-US" sz="2200" dirty="0">
                <a:solidFill>
                  <a:srgbClr val="008000"/>
                </a:solidFill>
                <a:latin typeface="Arial" panose="020B0604020202020204" pitchFamily="34" charset="0"/>
                <a:cs typeface="Arial" panose="020B0604020202020204" pitchFamily="34" charset="0"/>
              </a:rPr>
              <a:t> </a:t>
            </a:r>
            <a:r>
              <a:rPr lang="en-US" sz="2200" dirty="0" err="1">
                <a:solidFill>
                  <a:srgbClr val="008000"/>
                </a:solidFill>
                <a:latin typeface="Arial" panose="020B0604020202020204" pitchFamily="34" charset="0"/>
                <a:cs typeface="Arial" panose="020B0604020202020204" pitchFamily="34" charset="0"/>
              </a:rPr>
              <a:t>của</a:t>
            </a:r>
            <a:r>
              <a:rPr lang="en-US" sz="2200" dirty="0">
                <a:solidFill>
                  <a:srgbClr val="008000"/>
                </a:solidFill>
                <a:latin typeface="Arial" panose="020B0604020202020204" pitchFamily="34" charset="0"/>
                <a:cs typeface="Arial" panose="020B0604020202020204" pitchFamily="34" charset="0"/>
              </a:rPr>
              <a:t> </a:t>
            </a:r>
            <a:r>
              <a:rPr lang="en-US" sz="2200" dirty="0" err="1">
                <a:solidFill>
                  <a:srgbClr val="008000"/>
                </a:solidFill>
                <a:latin typeface="Arial" panose="020B0604020202020204" pitchFamily="34" charset="0"/>
                <a:cs typeface="Arial" panose="020B0604020202020204" pitchFamily="34" charset="0"/>
              </a:rPr>
              <a:t>vợ</a:t>
            </a:r>
            <a:r>
              <a:rPr lang="en-US" sz="2200" dirty="0">
                <a:solidFill>
                  <a:srgbClr val="008000"/>
                </a:solidFill>
                <a:latin typeface="Arial" panose="020B0604020202020204" pitchFamily="34" charset="0"/>
                <a:cs typeface="Arial" panose="020B0604020202020204" pitchFamily="34" charset="0"/>
              </a:rPr>
              <a:t> </a:t>
            </a:r>
            <a:r>
              <a:rPr lang="en-US" sz="2200" dirty="0" err="1">
                <a:solidFill>
                  <a:srgbClr val="008000"/>
                </a:solidFill>
                <a:latin typeface="Arial" panose="020B0604020202020204" pitchFamily="34" charset="0"/>
                <a:cs typeface="Arial" panose="020B0604020202020204" pitchFamily="34" charset="0"/>
              </a:rPr>
              <a:t>anh</a:t>
            </a:r>
            <a:r>
              <a:rPr lang="en-US" sz="2200" dirty="0">
                <a:solidFill>
                  <a:srgbClr val="008000"/>
                </a:solidFill>
                <a:latin typeface="Arial" panose="020B0604020202020204" pitchFamily="34" charset="0"/>
                <a:cs typeface="Arial" panose="020B0604020202020204" pitchFamily="34" charset="0"/>
              </a:rPr>
              <a:t> Q vi </a:t>
            </a:r>
            <a:r>
              <a:rPr lang="en-US" sz="2200" dirty="0" err="1">
                <a:solidFill>
                  <a:srgbClr val="008000"/>
                </a:solidFill>
                <a:latin typeface="Arial" panose="020B0604020202020204" pitchFamily="34" charset="0"/>
                <a:cs typeface="Arial" panose="020B0604020202020204" pitchFamily="34" charset="0"/>
              </a:rPr>
              <a:t>phạm</a:t>
            </a:r>
            <a:r>
              <a:rPr lang="en-US" sz="2200" dirty="0">
                <a:solidFill>
                  <a:srgbClr val="008000"/>
                </a:solidFill>
                <a:latin typeface="Arial" panose="020B0604020202020204" pitchFamily="34" charset="0"/>
                <a:cs typeface="Arial" panose="020B0604020202020204" pitchFamily="34" charset="0"/>
              </a:rPr>
              <a:t> </a:t>
            </a:r>
            <a:r>
              <a:rPr lang="en-US" sz="2200" dirty="0" err="1">
                <a:solidFill>
                  <a:srgbClr val="008000"/>
                </a:solidFill>
                <a:latin typeface="Arial" panose="020B0604020202020204" pitchFamily="34" charset="0"/>
                <a:cs typeface="Arial" panose="020B0604020202020204" pitchFamily="34" charset="0"/>
              </a:rPr>
              <a:t>mục</a:t>
            </a:r>
            <a:r>
              <a:rPr lang="en-US" sz="2200" dirty="0">
                <a:solidFill>
                  <a:srgbClr val="008000"/>
                </a:solidFill>
                <a:latin typeface="Arial" panose="020B0604020202020204" pitchFamily="34" charset="0"/>
                <a:cs typeface="Arial" panose="020B0604020202020204" pitchFamily="34" charset="0"/>
              </a:rPr>
              <a:t> b </a:t>
            </a:r>
            <a:r>
              <a:rPr lang="en-US" sz="2200" dirty="0" err="1">
                <a:solidFill>
                  <a:srgbClr val="008000"/>
                </a:solidFill>
                <a:latin typeface="Arial" panose="020B0604020202020204" pitchFamily="34" charset="0"/>
                <a:cs typeface="Arial" panose="020B0604020202020204" pitchFamily="34" charset="0"/>
              </a:rPr>
              <a:t>khoản</a:t>
            </a:r>
            <a:r>
              <a:rPr lang="en-US" sz="2200" dirty="0">
                <a:solidFill>
                  <a:srgbClr val="008000"/>
                </a:solidFill>
                <a:latin typeface="Arial" panose="020B0604020202020204" pitchFamily="34" charset="0"/>
                <a:cs typeface="Arial" panose="020B0604020202020204" pitchFamily="34" charset="0"/>
              </a:rPr>
              <a:t> 1 </a:t>
            </a:r>
            <a:r>
              <a:rPr lang="en-US" sz="2200" dirty="0" err="1">
                <a:solidFill>
                  <a:srgbClr val="008000"/>
                </a:solidFill>
                <a:latin typeface="Arial" panose="020B0604020202020204" pitchFamily="34" charset="0"/>
                <a:cs typeface="Arial" panose="020B0604020202020204" pitchFamily="34" charset="0"/>
              </a:rPr>
              <a:t>điều</a:t>
            </a:r>
            <a:r>
              <a:rPr lang="en-US" sz="2200" dirty="0">
                <a:solidFill>
                  <a:srgbClr val="008000"/>
                </a:solidFill>
                <a:latin typeface="Arial" panose="020B0604020202020204" pitchFamily="34" charset="0"/>
                <a:cs typeface="Arial" panose="020B0604020202020204" pitchFamily="34" charset="0"/>
              </a:rPr>
              <a:t> 3; </a:t>
            </a:r>
            <a:r>
              <a:rPr lang="en-US" sz="2200" dirty="0" err="1">
                <a:solidFill>
                  <a:srgbClr val="008000"/>
                </a:solidFill>
                <a:latin typeface="Arial" panose="020B0604020202020204" pitchFamily="34" charset="0"/>
                <a:cs typeface="Arial" panose="020B0604020202020204" pitchFamily="34" charset="0"/>
              </a:rPr>
              <a:t>khoản</a:t>
            </a:r>
            <a:r>
              <a:rPr lang="en-US" sz="2200" dirty="0">
                <a:solidFill>
                  <a:srgbClr val="008000"/>
                </a:solidFill>
                <a:latin typeface="Arial" panose="020B0604020202020204" pitchFamily="34" charset="0"/>
                <a:cs typeface="Arial" panose="020B0604020202020204" pitchFamily="34" charset="0"/>
              </a:rPr>
              <a:t> 2 </a:t>
            </a:r>
            <a:r>
              <a:rPr lang="en-US" sz="2200" dirty="0" err="1">
                <a:solidFill>
                  <a:srgbClr val="008000"/>
                </a:solidFill>
                <a:latin typeface="Arial" panose="020B0604020202020204" pitchFamily="34" charset="0"/>
                <a:cs typeface="Arial" panose="020B0604020202020204" pitchFamily="34" charset="0"/>
              </a:rPr>
              <a:t>điều</a:t>
            </a:r>
            <a:r>
              <a:rPr lang="en-US" sz="2200" dirty="0">
                <a:solidFill>
                  <a:srgbClr val="008000"/>
                </a:solidFill>
                <a:latin typeface="Arial" panose="020B0604020202020204" pitchFamily="34" charset="0"/>
                <a:cs typeface="Arial" panose="020B0604020202020204" pitchFamily="34" charset="0"/>
              </a:rPr>
              <a:t> 5 </a:t>
            </a:r>
            <a:r>
              <a:rPr lang="en-US" sz="2200" dirty="0" err="1">
                <a:solidFill>
                  <a:srgbClr val="008000"/>
                </a:solidFill>
                <a:latin typeface="Arial" panose="020B0604020202020204" pitchFamily="34" charset="0"/>
                <a:cs typeface="Arial" panose="020B0604020202020204" pitchFamily="34" charset="0"/>
              </a:rPr>
              <a:t>Luật</a:t>
            </a:r>
            <a:r>
              <a:rPr lang="en-US" sz="2200" dirty="0">
                <a:solidFill>
                  <a:srgbClr val="008000"/>
                </a:solidFill>
                <a:latin typeface="Arial" panose="020B0604020202020204" pitchFamily="34" charset="0"/>
                <a:cs typeface="Arial" panose="020B0604020202020204" pitchFamily="34" charset="0"/>
              </a:rPr>
              <a:t> </a:t>
            </a:r>
            <a:r>
              <a:rPr lang="en-US" sz="2200" dirty="0" err="1">
                <a:solidFill>
                  <a:srgbClr val="008000"/>
                </a:solidFill>
                <a:latin typeface="Arial" panose="020B0604020202020204" pitchFamily="34" charset="0"/>
                <a:cs typeface="Arial" panose="020B0604020202020204" pitchFamily="34" charset="0"/>
              </a:rPr>
              <a:t>Phòng</a:t>
            </a:r>
            <a:r>
              <a:rPr lang="en-US" sz="2200" dirty="0">
                <a:solidFill>
                  <a:srgbClr val="008000"/>
                </a:solidFill>
                <a:latin typeface="Arial" panose="020B0604020202020204" pitchFamily="34" charset="0"/>
                <a:cs typeface="Arial" panose="020B0604020202020204" pitchFamily="34" charset="0"/>
              </a:rPr>
              <a:t> </a:t>
            </a:r>
            <a:r>
              <a:rPr lang="en-US" sz="2200" dirty="0" err="1">
                <a:solidFill>
                  <a:srgbClr val="008000"/>
                </a:solidFill>
                <a:latin typeface="Arial" panose="020B0604020202020204" pitchFamily="34" charset="0"/>
                <a:cs typeface="Arial" panose="020B0604020202020204" pitchFamily="34" charset="0"/>
              </a:rPr>
              <a:t>chống</a:t>
            </a:r>
            <a:r>
              <a:rPr lang="en-US" sz="2200" dirty="0">
                <a:solidFill>
                  <a:srgbClr val="008000"/>
                </a:solidFill>
                <a:latin typeface="Arial" panose="020B0604020202020204" pitchFamily="34" charset="0"/>
                <a:cs typeface="Arial" panose="020B0604020202020204" pitchFamily="34" charset="0"/>
              </a:rPr>
              <a:t> </a:t>
            </a:r>
            <a:r>
              <a:rPr lang="en-US" sz="2200" dirty="0" err="1">
                <a:solidFill>
                  <a:srgbClr val="008000"/>
                </a:solidFill>
                <a:latin typeface="Arial" panose="020B0604020202020204" pitchFamily="34" charset="0"/>
                <a:cs typeface="Arial" panose="020B0604020202020204" pitchFamily="34" charset="0"/>
              </a:rPr>
              <a:t>bạo</a:t>
            </a:r>
            <a:r>
              <a:rPr lang="en-US" sz="2200" dirty="0">
                <a:solidFill>
                  <a:srgbClr val="008000"/>
                </a:solidFill>
                <a:latin typeface="Arial" panose="020B0604020202020204" pitchFamily="34" charset="0"/>
                <a:cs typeface="Arial" panose="020B0604020202020204" pitchFamily="34" charset="0"/>
              </a:rPr>
              <a:t> </a:t>
            </a:r>
            <a:r>
              <a:rPr lang="en-US" sz="2200" dirty="0" err="1">
                <a:solidFill>
                  <a:srgbClr val="008000"/>
                </a:solidFill>
                <a:latin typeface="Arial" panose="020B0604020202020204" pitchFamily="34" charset="0"/>
                <a:cs typeface="Arial" panose="020B0604020202020204" pitchFamily="34" charset="0"/>
              </a:rPr>
              <a:t>lực</a:t>
            </a:r>
            <a:r>
              <a:rPr lang="en-US" sz="2200" dirty="0">
                <a:solidFill>
                  <a:srgbClr val="008000"/>
                </a:solidFill>
                <a:latin typeface="Arial" panose="020B0604020202020204" pitchFamily="34" charset="0"/>
                <a:cs typeface="Arial" panose="020B0604020202020204" pitchFamily="34" charset="0"/>
              </a:rPr>
              <a:t> </a:t>
            </a:r>
            <a:r>
              <a:rPr lang="en-US" sz="2200" dirty="0" err="1">
                <a:solidFill>
                  <a:srgbClr val="008000"/>
                </a:solidFill>
                <a:latin typeface="Arial" panose="020B0604020202020204" pitchFamily="34" charset="0"/>
                <a:cs typeface="Arial" panose="020B0604020202020204" pitchFamily="34" charset="0"/>
              </a:rPr>
              <a:t>gia</a:t>
            </a:r>
            <a:r>
              <a:rPr lang="en-US" sz="2200" dirty="0">
                <a:solidFill>
                  <a:srgbClr val="008000"/>
                </a:solidFill>
                <a:latin typeface="Arial" panose="020B0604020202020204" pitchFamily="34" charset="0"/>
                <a:cs typeface="Arial" panose="020B0604020202020204" pitchFamily="34" charset="0"/>
              </a:rPr>
              <a:t> </a:t>
            </a:r>
            <a:r>
              <a:rPr lang="en-US" sz="2200" dirty="0" err="1">
                <a:solidFill>
                  <a:srgbClr val="008000"/>
                </a:solidFill>
                <a:latin typeface="Arial" panose="020B0604020202020204" pitchFamily="34" charset="0"/>
                <a:cs typeface="Arial" panose="020B0604020202020204" pitchFamily="34" charset="0"/>
              </a:rPr>
              <a:t>đình</a:t>
            </a:r>
            <a:r>
              <a:rPr lang="en-US" sz="2200" dirty="0">
                <a:solidFill>
                  <a:srgbClr val="008000"/>
                </a:solidFill>
                <a:latin typeface="Arial" panose="020B0604020202020204" pitchFamily="34" charset="0"/>
                <a:cs typeface="Arial" panose="020B0604020202020204" pitchFamily="34" charset="0"/>
              </a:rPr>
              <a:t> 2007 (</a:t>
            </a:r>
            <a:r>
              <a:rPr lang="en-US" sz="2200" dirty="0" err="1">
                <a:solidFill>
                  <a:srgbClr val="008000"/>
                </a:solidFill>
                <a:latin typeface="Arial" panose="020B0604020202020204" pitchFamily="34" charset="0"/>
                <a:cs typeface="Arial" panose="020B0604020202020204" pitchFamily="34" charset="0"/>
              </a:rPr>
              <a:t>sửa</a:t>
            </a:r>
            <a:r>
              <a:rPr lang="en-US" sz="2200" dirty="0">
                <a:solidFill>
                  <a:srgbClr val="008000"/>
                </a:solidFill>
                <a:latin typeface="Arial" panose="020B0604020202020204" pitchFamily="34" charset="0"/>
                <a:cs typeface="Arial" panose="020B0604020202020204" pitchFamily="34" charset="0"/>
              </a:rPr>
              <a:t> </a:t>
            </a:r>
            <a:r>
              <a:rPr lang="en-US" sz="2200" dirty="0" err="1">
                <a:solidFill>
                  <a:srgbClr val="008000"/>
                </a:solidFill>
                <a:latin typeface="Arial" panose="020B0604020202020204" pitchFamily="34" charset="0"/>
                <a:cs typeface="Arial" panose="020B0604020202020204" pitchFamily="34" charset="0"/>
              </a:rPr>
              <a:t>đổi</a:t>
            </a:r>
            <a:r>
              <a:rPr lang="en-US" sz="2200" dirty="0">
                <a:solidFill>
                  <a:srgbClr val="008000"/>
                </a:solidFill>
                <a:latin typeface="Arial" panose="020B0604020202020204" pitchFamily="34" charset="0"/>
                <a:cs typeface="Arial" panose="020B0604020202020204" pitchFamily="34" charset="0"/>
              </a:rPr>
              <a:t>, </a:t>
            </a:r>
            <a:r>
              <a:rPr lang="en-US" sz="2200" dirty="0" err="1">
                <a:solidFill>
                  <a:srgbClr val="008000"/>
                </a:solidFill>
                <a:latin typeface="Arial" panose="020B0604020202020204" pitchFamily="34" charset="0"/>
                <a:cs typeface="Arial" panose="020B0604020202020204" pitchFamily="34" charset="0"/>
              </a:rPr>
              <a:t>bổ</a:t>
            </a:r>
            <a:r>
              <a:rPr lang="en-US" sz="2200" dirty="0">
                <a:solidFill>
                  <a:srgbClr val="008000"/>
                </a:solidFill>
                <a:latin typeface="Arial" panose="020B0604020202020204" pitchFamily="34" charset="0"/>
                <a:cs typeface="Arial" panose="020B0604020202020204" pitchFamily="34" charset="0"/>
              </a:rPr>
              <a:t> sung </a:t>
            </a:r>
            <a:r>
              <a:rPr lang="en-US" sz="2200" dirty="0" err="1">
                <a:solidFill>
                  <a:srgbClr val="008000"/>
                </a:solidFill>
                <a:latin typeface="Arial" panose="020B0604020202020204" pitchFamily="34" charset="0"/>
                <a:cs typeface="Arial" panose="020B0604020202020204" pitchFamily="34" charset="0"/>
              </a:rPr>
              <a:t>năm</a:t>
            </a:r>
            <a:r>
              <a:rPr lang="en-US" sz="2200" dirty="0">
                <a:solidFill>
                  <a:srgbClr val="008000"/>
                </a:solidFill>
                <a:latin typeface="Arial" panose="020B0604020202020204" pitchFamily="34" charset="0"/>
                <a:cs typeface="Arial" panose="020B0604020202020204" pitchFamily="34" charset="0"/>
              </a:rPr>
              <a:t> 2022)</a:t>
            </a:r>
          </a:p>
        </p:txBody>
      </p:sp>
      <p:sp>
        <p:nvSpPr>
          <p:cNvPr id="111" name="Rectangle 110"/>
          <p:cNvSpPr/>
          <p:nvPr/>
        </p:nvSpPr>
        <p:spPr>
          <a:xfrm>
            <a:off x="0" y="1950803"/>
            <a:ext cx="2414937" cy="5942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a:solidFill>
                  <a:srgbClr val="FF0000"/>
                </a:solidFill>
                <a:latin typeface="Arial" panose="020B0604020202020204" pitchFamily="34" charset="0"/>
                <a:cs typeface="Arial" panose="020B0604020202020204" pitchFamily="34" charset="0"/>
              </a:rPr>
              <a:t>NHÓM 3, 4</a:t>
            </a:r>
          </a:p>
        </p:txBody>
      </p:sp>
      <p:sp>
        <p:nvSpPr>
          <p:cNvPr id="112" name="Rectangle 111"/>
          <p:cNvSpPr/>
          <p:nvPr/>
        </p:nvSpPr>
        <p:spPr>
          <a:xfrm>
            <a:off x="0" y="2422593"/>
            <a:ext cx="9042400" cy="1553054"/>
          </a:xfrm>
          <a:prstGeom prst="rect">
            <a:avLst/>
          </a:prstGeom>
        </p:spPr>
        <p:txBody>
          <a:bodyPr wrap="square">
            <a:spAutoFit/>
          </a:bodyPr>
          <a:lstStyle/>
          <a:p>
            <a:pPr algn="just">
              <a:lnSpc>
                <a:spcPct val="150000"/>
              </a:lnSpc>
            </a:pPr>
            <a:r>
              <a:rPr lang="en-US" sz="2200" b="1" dirty="0" err="1">
                <a:solidFill>
                  <a:srgbClr val="FF0000"/>
                </a:solidFill>
                <a:latin typeface="Arial" panose="020B0604020202020204" pitchFamily="34" charset="0"/>
                <a:cs typeface="Arial" panose="020B0604020202020204" pitchFamily="34" charset="0"/>
              </a:rPr>
              <a:t>Trường</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hợp</a:t>
            </a:r>
            <a:r>
              <a:rPr lang="en-US" sz="2200" b="1" dirty="0">
                <a:solidFill>
                  <a:srgbClr val="FF0000"/>
                </a:solidFill>
                <a:latin typeface="Arial" panose="020B0604020202020204" pitchFamily="34" charset="0"/>
                <a:cs typeface="Arial" panose="020B0604020202020204" pitchFamily="34" charset="0"/>
              </a:rPr>
              <a:t> 2: </a:t>
            </a:r>
            <a:r>
              <a:rPr lang="en-US" sz="2200" dirty="0" err="1">
                <a:solidFill>
                  <a:srgbClr val="008000"/>
                </a:solidFill>
                <a:latin typeface="Arial" panose="020B0604020202020204" pitchFamily="34" charset="0"/>
                <a:cs typeface="Arial" panose="020B0604020202020204" pitchFamily="34" charset="0"/>
              </a:rPr>
              <a:t>Hành</a:t>
            </a:r>
            <a:r>
              <a:rPr lang="en-US" sz="2200" dirty="0">
                <a:solidFill>
                  <a:srgbClr val="008000"/>
                </a:solidFill>
                <a:latin typeface="Arial" panose="020B0604020202020204" pitchFamily="34" charset="0"/>
                <a:cs typeface="Arial" panose="020B0604020202020204" pitchFamily="34" charset="0"/>
              </a:rPr>
              <a:t> vi </a:t>
            </a:r>
            <a:r>
              <a:rPr lang="en-US" sz="2200" dirty="0" err="1">
                <a:solidFill>
                  <a:srgbClr val="008000"/>
                </a:solidFill>
                <a:latin typeface="Arial" panose="020B0604020202020204" pitchFamily="34" charset="0"/>
                <a:cs typeface="Arial" panose="020B0604020202020204" pitchFamily="34" charset="0"/>
              </a:rPr>
              <a:t>đánh</a:t>
            </a:r>
            <a:r>
              <a:rPr lang="en-US" sz="2200" dirty="0">
                <a:solidFill>
                  <a:srgbClr val="008000"/>
                </a:solidFill>
                <a:latin typeface="Arial" panose="020B0604020202020204" pitchFamily="34" charset="0"/>
                <a:cs typeface="Arial" panose="020B0604020202020204" pitchFamily="34" charset="0"/>
              </a:rPr>
              <a:t>, </a:t>
            </a:r>
            <a:r>
              <a:rPr lang="en-US" sz="2200" dirty="0" err="1">
                <a:solidFill>
                  <a:srgbClr val="008000"/>
                </a:solidFill>
                <a:latin typeface="Arial" panose="020B0604020202020204" pitchFamily="34" charset="0"/>
                <a:cs typeface="Arial" panose="020B0604020202020204" pitchFamily="34" charset="0"/>
              </a:rPr>
              <a:t>mắng</a:t>
            </a:r>
            <a:r>
              <a:rPr lang="en-US" sz="2200" dirty="0">
                <a:solidFill>
                  <a:srgbClr val="008000"/>
                </a:solidFill>
                <a:latin typeface="Arial" panose="020B0604020202020204" pitchFamily="34" charset="0"/>
                <a:cs typeface="Arial" panose="020B0604020202020204" pitchFamily="34" charset="0"/>
              </a:rPr>
              <a:t> </a:t>
            </a:r>
            <a:r>
              <a:rPr lang="en-US" sz="2200" dirty="0" err="1">
                <a:solidFill>
                  <a:srgbClr val="008000"/>
                </a:solidFill>
                <a:latin typeface="Arial" panose="020B0604020202020204" pitchFamily="34" charset="0"/>
                <a:cs typeface="Arial" panose="020B0604020202020204" pitchFamily="34" charset="0"/>
              </a:rPr>
              <a:t>vợ</a:t>
            </a:r>
            <a:r>
              <a:rPr lang="en-US" sz="2200" dirty="0">
                <a:solidFill>
                  <a:srgbClr val="008000"/>
                </a:solidFill>
                <a:latin typeface="Arial" panose="020B0604020202020204" pitchFamily="34" charset="0"/>
                <a:cs typeface="Arial" panose="020B0604020202020204" pitchFamily="34" charset="0"/>
              </a:rPr>
              <a:t> con, </a:t>
            </a:r>
            <a:r>
              <a:rPr lang="en-US" sz="2200" dirty="0" err="1">
                <a:solidFill>
                  <a:srgbClr val="008000"/>
                </a:solidFill>
                <a:latin typeface="Arial" panose="020B0604020202020204" pitchFamily="34" charset="0"/>
                <a:cs typeface="Arial" panose="020B0604020202020204" pitchFamily="34" charset="0"/>
              </a:rPr>
              <a:t>ngăn</a:t>
            </a:r>
            <a:r>
              <a:rPr lang="en-US" sz="2200" dirty="0">
                <a:solidFill>
                  <a:srgbClr val="008000"/>
                </a:solidFill>
                <a:latin typeface="Arial" panose="020B0604020202020204" pitchFamily="34" charset="0"/>
                <a:cs typeface="Arial" panose="020B0604020202020204" pitchFamily="34" charset="0"/>
              </a:rPr>
              <a:t> </a:t>
            </a:r>
            <a:r>
              <a:rPr lang="en-US" sz="2200" dirty="0" err="1">
                <a:solidFill>
                  <a:srgbClr val="008000"/>
                </a:solidFill>
                <a:latin typeface="Arial" panose="020B0604020202020204" pitchFamily="34" charset="0"/>
                <a:cs typeface="Arial" panose="020B0604020202020204" pitchFamily="34" charset="0"/>
              </a:rPr>
              <a:t>cản</a:t>
            </a:r>
            <a:r>
              <a:rPr lang="en-US" sz="2200" dirty="0">
                <a:solidFill>
                  <a:srgbClr val="008000"/>
                </a:solidFill>
                <a:latin typeface="Arial" panose="020B0604020202020204" pitchFamily="34" charset="0"/>
                <a:cs typeface="Arial" panose="020B0604020202020204" pitchFamily="34" charset="0"/>
              </a:rPr>
              <a:t>, </a:t>
            </a:r>
            <a:r>
              <a:rPr lang="en-US" sz="2200" dirty="0" err="1">
                <a:solidFill>
                  <a:srgbClr val="008000"/>
                </a:solidFill>
                <a:latin typeface="Arial" panose="020B0604020202020204" pitchFamily="34" charset="0"/>
                <a:cs typeface="Arial" panose="020B0604020202020204" pitchFamily="34" charset="0"/>
              </a:rPr>
              <a:t>đe</a:t>
            </a:r>
            <a:r>
              <a:rPr lang="en-US" sz="2200" dirty="0">
                <a:solidFill>
                  <a:srgbClr val="008000"/>
                </a:solidFill>
                <a:latin typeface="Arial" panose="020B0604020202020204" pitchFamily="34" charset="0"/>
                <a:cs typeface="Arial" panose="020B0604020202020204" pitchFamily="34" charset="0"/>
              </a:rPr>
              <a:t> </a:t>
            </a:r>
            <a:r>
              <a:rPr lang="en-US" sz="2200" dirty="0" err="1">
                <a:solidFill>
                  <a:srgbClr val="008000"/>
                </a:solidFill>
                <a:latin typeface="Arial" panose="020B0604020202020204" pitchFamily="34" charset="0"/>
                <a:cs typeface="Arial" panose="020B0604020202020204" pitchFamily="34" charset="0"/>
              </a:rPr>
              <a:t>dọa</a:t>
            </a:r>
            <a:r>
              <a:rPr lang="en-US" sz="2200" dirty="0">
                <a:solidFill>
                  <a:srgbClr val="008000"/>
                </a:solidFill>
                <a:latin typeface="Arial" panose="020B0604020202020204" pitchFamily="34" charset="0"/>
                <a:cs typeface="Arial" panose="020B0604020202020204" pitchFamily="34" charset="0"/>
              </a:rPr>
              <a:t> </a:t>
            </a:r>
            <a:r>
              <a:rPr lang="en-US" sz="2200" dirty="0" err="1">
                <a:solidFill>
                  <a:srgbClr val="008000"/>
                </a:solidFill>
                <a:latin typeface="Arial" panose="020B0604020202020204" pitchFamily="34" charset="0"/>
                <a:cs typeface="Arial" panose="020B0604020202020204" pitchFamily="34" charset="0"/>
              </a:rPr>
              <a:t>hàng</a:t>
            </a:r>
            <a:r>
              <a:rPr lang="en-US" sz="2200" dirty="0">
                <a:solidFill>
                  <a:srgbClr val="008000"/>
                </a:solidFill>
                <a:latin typeface="Arial" panose="020B0604020202020204" pitchFamily="34" charset="0"/>
                <a:cs typeface="Arial" panose="020B0604020202020204" pitchFamily="34" charset="0"/>
              </a:rPr>
              <a:t> </a:t>
            </a:r>
            <a:r>
              <a:rPr lang="en-US" sz="2200" dirty="0" err="1">
                <a:solidFill>
                  <a:srgbClr val="008000"/>
                </a:solidFill>
                <a:latin typeface="Arial" panose="020B0604020202020204" pitchFamily="34" charset="0"/>
                <a:cs typeface="Arial" panose="020B0604020202020204" pitchFamily="34" charset="0"/>
              </a:rPr>
              <a:t>xóm</a:t>
            </a:r>
            <a:r>
              <a:rPr lang="en-US" sz="2200" dirty="0">
                <a:solidFill>
                  <a:srgbClr val="008000"/>
                </a:solidFill>
                <a:latin typeface="Arial" panose="020B0604020202020204" pitchFamily="34" charset="0"/>
                <a:cs typeface="Arial" panose="020B0604020202020204" pitchFamily="34" charset="0"/>
              </a:rPr>
              <a:t> </a:t>
            </a:r>
            <a:r>
              <a:rPr lang="en-US" sz="2200" dirty="0" err="1">
                <a:solidFill>
                  <a:srgbClr val="008000"/>
                </a:solidFill>
                <a:latin typeface="Arial" panose="020B0604020202020204" pitchFamily="34" charset="0"/>
                <a:cs typeface="Arial" panose="020B0604020202020204" pitchFamily="34" charset="0"/>
              </a:rPr>
              <a:t>anh</a:t>
            </a:r>
            <a:r>
              <a:rPr lang="en-US" sz="2200" dirty="0">
                <a:solidFill>
                  <a:srgbClr val="008000"/>
                </a:solidFill>
                <a:latin typeface="Arial" panose="020B0604020202020204" pitchFamily="34" charset="0"/>
                <a:cs typeface="Arial" panose="020B0604020202020204" pitchFamily="34" charset="0"/>
              </a:rPr>
              <a:t> H vi </a:t>
            </a:r>
            <a:r>
              <a:rPr lang="en-US" sz="2200" dirty="0" err="1">
                <a:solidFill>
                  <a:srgbClr val="008000"/>
                </a:solidFill>
                <a:latin typeface="Arial" panose="020B0604020202020204" pitchFamily="34" charset="0"/>
                <a:cs typeface="Arial" panose="020B0604020202020204" pitchFamily="34" charset="0"/>
              </a:rPr>
              <a:t>phạm</a:t>
            </a:r>
            <a:r>
              <a:rPr lang="en-US" sz="2200" dirty="0">
                <a:solidFill>
                  <a:srgbClr val="008000"/>
                </a:solidFill>
                <a:latin typeface="Arial" panose="020B0604020202020204" pitchFamily="34" charset="0"/>
                <a:cs typeface="Arial" panose="020B0604020202020204" pitchFamily="34" charset="0"/>
              </a:rPr>
              <a:t> </a:t>
            </a:r>
            <a:r>
              <a:rPr lang="en-US" sz="2200" dirty="0" err="1">
                <a:solidFill>
                  <a:srgbClr val="008000"/>
                </a:solidFill>
                <a:latin typeface="Arial" panose="020B0604020202020204" pitchFamily="34" charset="0"/>
                <a:cs typeface="Arial" panose="020B0604020202020204" pitchFamily="34" charset="0"/>
              </a:rPr>
              <a:t>mục</a:t>
            </a:r>
            <a:r>
              <a:rPr lang="en-US" sz="2200" dirty="0">
                <a:solidFill>
                  <a:srgbClr val="008000"/>
                </a:solidFill>
                <a:latin typeface="Arial" panose="020B0604020202020204" pitchFamily="34" charset="0"/>
                <a:cs typeface="Arial" panose="020B0604020202020204" pitchFamily="34" charset="0"/>
              </a:rPr>
              <a:t> a </a:t>
            </a:r>
            <a:r>
              <a:rPr lang="en-US" sz="2200" dirty="0" err="1">
                <a:solidFill>
                  <a:srgbClr val="008000"/>
                </a:solidFill>
                <a:latin typeface="Arial" panose="020B0604020202020204" pitchFamily="34" charset="0"/>
                <a:cs typeface="Arial" panose="020B0604020202020204" pitchFamily="34" charset="0"/>
              </a:rPr>
              <a:t>khoản</a:t>
            </a:r>
            <a:r>
              <a:rPr lang="en-US" sz="2200" dirty="0">
                <a:solidFill>
                  <a:srgbClr val="008000"/>
                </a:solidFill>
                <a:latin typeface="Arial" panose="020B0604020202020204" pitchFamily="34" charset="0"/>
                <a:cs typeface="Arial" panose="020B0604020202020204" pitchFamily="34" charset="0"/>
              </a:rPr>
              <a:t> 1 </a:t>
            </a:r>
            <a:r>
              <a:rPr lang="en-US" sz="2200" dirty="0" err="1">
                <a:solidFill>
                  <a:srgbClr val="008000"/>
                </a:solidFill>
                <a:latin typeface="Arial" panose="020B0604020202020204" pitchFamily="34" charset="0"/>
                <a:cs typeface="Arial" panose="020B0604020202020204" pitchFamily="34" charset="0"/>
              </a:rPr>
              <a:t>điều</a:t>
            </a:r>
            <a:r>
              <a:rPr lang="en-US" sz="2200" dirty="0">
                <a:solidFill>
                  <a:srgbClr val="008000"/>
                </a:solidFill>
                <a:latin typeface="Arial" panose="020B0604020202020204" pitchFamily="34" charset="0"/>
                <a:cs typeface="Arial" panose="020B0604020202020204" pitchFamily="34" charset="0"/>
              </a:rPr>
              <a:t> 3; </a:t>
            </a:r>
            <a:r>
              <a:rPr lang="en-US" sz="2200" dirty="0" err="1">
                <a:solidFill>
                  <a:srgbClr val="008000"/>
                </a:solidFill>
                <a:latin typeface="Arial" panose="020B0604020202020204" pitchFamily="34" charset="0"/>
                <a:cs typeface="Arial" panose="020B0604020202020204" pitchFamily="34" charset="0"/>
              </a:rPr>
              <a:t>khoản</a:t>
            </a:r>
            <a:r>
              <a:rPr lang="en-US" sz="2200" dirty="0">
                <a:solidFill>
                  <a:srgbClr val="008000"/>
                </a:solidFill>
                <a:latin typeface="Arial" panose="020B0604020202020204" pitchFamily="34" charset="0"/>
                <a:cs typeface="Arial" panose="020B0604020202020204" pitchFamily="34" charset="0"/>
              </a:rPr>
              <a:t> 4 </a:t>
            </a:r>
            <a:r>
              <a:rPr lang="en-US" sz="2200" dirty="0" err="1">
                <a:solidFill>
                  <a:srgbClr val="008000"/>
                </a:solidFill>
                <a:latin typeface="Arial" panose="020B0604020202020204" pitchFamily="34" charset="0"/>
                <a:cs typeface="Arial" panose="020B0604020202020204" pitchFamily="34" charset="0"/>
              </a:rPr>
              <a:t>điều</a:t>
            </a:r>
            <a:r>
              <a:rPr lang="en-US" sz="2200" dirty="0">
                <a:solidFill>
                  <a:srgbClr val="008000"/>
                </a:solidFill>
                <a:latin typeface="Arial" panose="020B0604020202020204" pitchFamily="34" charset="0"/>
                <a:cs typeface="Arial" panose="020B0604020202020204" pitchFamily="34" charset="0"/>
              </a:rPr>
              <a:t> 5 </a:t>
            </a:r>
            <a:r>
              <a:rPr lang="en-US" sz="2200" dirty="0" err="1">
                <a:solidFill>
                  <a:srgbClr val="008000"/>
                </a:solidFill>
                <a:latin typeface="Arial" panose="020B0604020202020204" pitchFamily="34" charset="0"/>
                <a:cs typeface="Arial" panose="020B0604020202020204" pitchFamily="34" charset="0"/>
              </a:rPr>
              <a:t>Luật</a:t>
            </a:r>
            <a:r>
              <a:rPr lang="en-US" sz="2200" dirty="0">
                <a:solidFill>
                  <a:srgbClr val="008000"/>
                </a:solidFill>
                <a:latin typeface="Arial" panose="020B0604020202020204" pitchFamily="34" charset="0"/>
                <a:cs typeface="Arial" panose="020B0604020202020204" pitchFamily="34" charset="0"/>
              </a:rPr>
              <a:t> </a:t>
            </a:r>
            <a:r>
              <a:rPr lang="en-US" sz="2200" dirty="0" err="1">
                <a:solidFill>
                  <a:srgbClr val="008000"/>
                </a:solidFill>
                <a:latin typeface="Arial" panose="020B0604020202020204" pitchFamily="34" charset="0"/>
                <a:cs typeface="Arial" panose="020B0604020202020204" pitchFamily="34" charset="0"/>
              </a:rPr>
              <a:t>Phòng</a:t>
            </a:r>
            <a:r>
              <a:rPr lang="en-US" sz="2200" dirty="0">
                <a:solidFill>
                  <a:srgbClr val="008000"/>
                </a:solidFill>
                <a:latin typeface="Arial" panose="020B0604020202020204" pitchFamily="34" charset="0"/>
                <a:cs typeface="Arial" panose="020B0604020202020204" pitchFamily="34" charset="0"/>
              </a:rPr>
              <a:t> </a:t>
            </a:r>
            <a:r>
              <a:rPr lang="en-US" sz="2200" dirty="0" err="1">
                <a:solidFill>
                  <a:srgbClr val="008000"/>
                </a:solidFill>
                <a:latin typeface="Arial" panose="020B0604020202020204" pitchFamily="34" charset="0"/>
                <a:cs typeface="Arial" panose="020B0604020202020204" pitchFamily="34" charset="0"/>
              </a:rPr>
              <a:t>chống</a:t>
            </a:r>
            <a:r>
              <a:rPr lang="en-US" sz="2200" dirty="0">
                <a:solidFill>
                  <a:srgbClr val="008000"/>
                </a:solidFill>
                <a:latin typeface="Arial" panose="020B0604020202020204" pitchFamily="34" charset="0"/>
                <a:cs typeface="Arial" panose="020B0604020202020204" pitchFamily="34" charset="0"/>
              </a:rPr>
              <a:t> </a:t>
            </a:r>
            <a:r>
              <a:rPr lang="en-US" sz="2200" dirty="0" err="1">
                <a:solidFill>
                  <a:srgbClr val="008000"/>
                </a:solidFill>
                <a:latin typeface="Arial" panose="020B0604020202020204" pitchFamily="34" charset="0"/>
                <a:cs typeface="Arial" panose="020B0604020202020204" pitchFamily="34" charset="0"/>
              </a:rPr>
              <a:t>bạo</a:t>
            </a:r>
            <a:r>
              <a:rPr lang="en-US" sz="2200" dirty="0">
                <a:solidFill>
                  <a:srgbClr val="008000"/>
                </a:solidFill>
                <a:latin typeface="Arial" panose="020B0604020202020204" pitchFamily="34" charset="0"/>
                <a:cs typeface="Arial" panose="020B0604020202020204" pitchFamily="34" charset="0"/>
              </a:rPr>
              <a:t> </a:t>
            </a:r>
            <a:r>
              <a:rPr lang="en-US" sz="2200" dirty="0" err="1">
                <a:solidFill>
                  <a:srgbClr val="008000"/>
                </a:solidFill>
                <a:latin typeface="Arial" panose="020B0604020202020204" pitchFamily="34" charset="0"/>
                <a:cs typeface="Arial" panose="020B0604020202020204" pitchFamily="34" charset="0"/>
              </a:rPr>
              <a:t>lực</a:t>
            </a:r>
            <a:r>
              <a:rPr lang="en-US" sz="2200" dirty="0">
                <a:solidFill>
                  <a:srgbClr val="008000"/>
                </a:solidFill>
                <a:latin typeface="Arial" panose="020B0604020202020204" pitchFamily="34" charset="0"/>
                <a:cs typeface="Arial" panose="020B0604020202020204" pitchFamily="34" charset="0"/>
              </a:rPr>
              <a:t> </a:t>
            </a:r>
            <a:r>
              <a:rPr lang="en-US" sz="2200" dirty="0" err="1">
                <a:solidFill>
                  <a:srgbClr val="008000"/>
                </a:solidFill>
                <a:latin typeface="Arial" panose="020B0604020202020204" pitchFamily="34" charset="0"/>
                <a:cs typeface="Arial" panose="020B0604020202020204" pitchFamily="34" charset="0"/>
              </a:rPr>
              <a:t>gia</a:t>
            </a:r>
            <a:r>
              <a:rPr lang="en-US" sz="2200" dirty="0">
                <a:solidFill>
                  <a:srgbClr val="008000"/>
                </a:solidFill>
                <a:latin typeface="Arial" panose="020B0604020202020204" pitchFamily="34" charset="0"/>
                <a:cs typeface="Arial" panose="020B0604020202020204" pitchFamily="34" charset="0"/>
              </a:rPr>
              <a:t> </a:t>
            </a:r>
            <a:r>
              <a:rPr lang="en-US" sz="2200" dirty="0" err="1">
                <a:solidFill>
                  <a:srgbClr val="008000"/>
                </a:solidFill>
                <a:latin typeface="Arial" panose="020B0604020202020204" pitchFamily="34" charset="0"/>
                <a:cs typeface="Arial" panose="020B0604020202020204" pitchFamily="34" charset="0"/>
              </a:rPr>
              <a:t>đình</a:t>
            </a:r>
            <a:r>
              <a:rPr lang="en-US" sz="2200" dirty="0">
                <a:solidFill>
                  <a:srgbClr val="008000"/>
                </a:solidFill>
                <a:latin typeface="Arial" panose="020B0604020202020204" pitchFamily="34" charset="0"/>
                <a:cs typeface="Arial" panose="020B0604020202020204" pitchFamily="34" charset="0"/>
              </a:rPr>
              <a:t> 2007 (</a:t>
            </a:r>
            <a:r>
              <a:rPr lang="en-US" sz="2200" dirty="0" err="1">
                <a:solidFill>
                  <a:srgbClr val="008000"/>
                </a:solidFill>
                <a:latin typeface="Arial" panose="020B0604020202020204" pitchFamily="34" charset="0"/>
                <a:cs typeface="Arial" panose="020B0604020202020204" pitchFamily="34" charset="0"/>
              </a:rPr>
              <a:t>sửa</a:t>
            </a:r>
            <a:r>
              <a:rPr lang="en-US" sz="2200" dirty="0">
                <a:solidFill>
                  <a:srgbClr val="008000"/>
                </a:solidFill>
                <a:latin typeface="Arial" panose="020B0604020202020204" pitchFamily="34" charset="0"/>
                <a:cs typeface="Arial" panose="020B0604020202020204" pitchFamily="34" charset="0"/>
              </a:rPr>
              <a:t> </a:t>
            </a:r>
            <a:r>
              <a:rPr lang="en-US" sz="2200" dirty="0" err="1">
                <a:solidFill>
                  <a:srgbClr val="008000"/>
                </a:solidFill>
                <a:latin typeface="Arial" panose="020B0604020202020204" pitchFamily="34" charset="0"/>
                <a:cs typeface="Arial" panose="020B0604020202020204" pitchFamily="34" charset="0"/>
              </a:rPr>
              <a:t>đổi</a:t>
            </a:r>
            <a:r>
              <a:rPr lang="en-US" sz="2200" dirty="0">
                <a:solidFill>
                  <a:srgbClr val="008000"/>
                </a:solidFill>
                <a:latin typeface="Arial" panose="020B0604020202020204" pitchFamily="34" charset="0"/>
                <a:cs typeface="Arial" panose="020B0604020202020204" pitchFamily="34" charset="0"/>
              </a:rPr>
              <a:t>, </a:t>
            </a:r>
            <a:r>
              <a:rPr lang="en-US" sz="2200" dirty="0" err="1">
                <a:solidFill>
                  <a:srgbClr val="008000"/>
                </a:solidFill>
                <a:latin typeface="Arial" panose="020B0604020202020204" pitchFamily="34" charset="0"/>
                <a:cs typeface="Arial" panose="020B0604020202020204" pitchFamily="34" charset="0"/>
              </a:rPr>
              <a:t>bổ</a:t>
            </a:r>
            <a:r>
              <a:rPr lang="en-US" sz="2200" dirty="0">
                <a:solidFill>
                  <a:srgbClr val="008000"/>
                </a:solidFill>
                <a:latin typeface="Arial" panose="020B0604020202020204" pitchFamily="34" charset="0"/>
                <a:cs typeface="Arial" panose="020B0604020202020204" pitchFamily="34" charset="0"/>
              </a:rPr>
              <a:t> sung </a:t>
            </a:r>
            <a:r>
              <a:rPr lang="en-US" sz="2200" dirty="0" err="1">
                <a:solidFill>
                  <a:srgbClr val="008000"/>
                </a:solidFill>
                <a:latin typeface="Arial" panose="020B0604020202020204" pitchFamily="34" charset="0"/>
                <a:cs typeface="Arial" panose="020B0604020202020204" pitchFamily="34" charset="0"/>
              </a:rPr>
              <a:t>năm</a:t>
            </a:r>
            <a:r>
              <a:rPr lang="en-US" sz="2200" dirty="0">
                <a:solidFill>
                  <a:srgbClr val="008000"/>
                </a:solidFill>
                <a:latin typeface="Arial" panose="020B0604020202020204" pitchFamily="34" charset="0"/>
                <a:cs typeface="Arial" panose="020B0604020202020204" pitchFamily="34" charset="0"/>
              </a:rPr>
              <a:t> 2022)</a:t>
            </a:r>
          </a:p>
        </p:txBody>
      </p:sp>
      <p:pic>
        <p:nvPicPr>
          <p:cNvPr id="6" name="Picture 5">
            <a:extLst>
              <a:ext uri="{FF2B5EF4-FFF2-40B4-BE49-F238E27FC236}">
                <a16:creationId xmlns:a16="http://schemas.microsoft.com/office/drawing/2014/main" id="{06C20B5D-21D5-444D-8885-342C70976D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 y="4664333"/>
            <a:ext cx="9143245" cy="4590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fade">
                                      <p:cBhvr>
                                        <p:cTn id="7" dur="500"/>
                                        <p:tgtEl>
                                          <p:spTgt spid="10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1"/>
                                        </p:tgtEl>
                                        <p:attrNameLst>
                                          <p:attrName>style.visibility</p:attrName>
                                        </p:attrNameLst>
                                      </p:cBhvr>
                                      <p:to>
                                        <p:strVal val="visible"/>
                                      </p:to>
                                    </p:set>
                                    <p:animEffect transition="in" filter="fade">
                                      <p:cBhvr>
                                        <p:cTn id="10" dur="500"/>
                                        <p:tgtEl>
                                          <p:spTgt spid="1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2"/>
                                        </p:tgtEl>
                                        <p:attrNameLst>
                                          <p:attrName>style.visibility</p:attrName>
                                        </p:attrNameLst>
                                      </p:cBhvr>
                                      <p:to>
                                        <p:strVal val="visible"/>
                                      </p:to>
                                    </p:set>
                                    <p:animEffect transition="in" filter="fade">
                                      <p:cBhvr>
                                        <p:cTn id="20" dur="5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p:bldP spid="4" grpId="0"/>
      <p:bldP spid="111" grpId="0"/>
      <p:bldP spid="1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79"/>
        <p:cNvGrpSpPr/>
        <p:nvPr/>
      </p:nvGrpSpPr>
      <p:grpSpPr>
        <a:xfrm>
          <a:off x="0" y="0"/>
          <a:ext cx="0" cy="0"/>
          <a:chOff x="0" y="0"/>
          <a:chExt cx="0" cy="0"/>
        </a:xfrm>
      </p:grpSpPr>
      <p:sp>
        <p:nvSpPr>
          <p:cNvPr id="31" name="Google Shape;909;p50"/>
          <p:cNvSpPr txBox="1">
            <a:spLocks noGrp="1"/>
          </p:cNvSpPr>
          <p:nvPr>
            <p:ph type="title"/>
          </p:nvPr>
        </p:nvSpPr>
        <p:spPr>
          <a:xfrm>
            <a:off x="2974480" y="0"/>
            <a:ext cx="3156141" cy="589200"/>
          </a:xfrm>
          <a:prstGeom prst="rect">
            <a:avLst/>
          </a:prstGeom>
          <a:noFill/>
        </p:spPr>
        <p:txBody>
          <a:bodyPr spcFirstLastPara="1" wrap="square" lIns="91425" tIns="91425" rIns="91425" bIns="91425" anchor="t" anchorCtr="0">
            <a:noAutofit/>
          </a:bodyPr>
          <a:lstStyle/>
          <a:p>
            <a:pPr marL="0" indent="0">
              <a:buClr>
                <a:schemeClr val="dk1"/>
              </a:buClr>
              <a:buSzPts val="3500"/>
            </a:pPr>
            <a:r>
              <a:rPr lang="en-US" sz="3000" b="1" dirty="0">
                <a:solidFill>
                  <a:srgbClr val="FF0000"/>
                </a:solidFill>
                <a:latin typeface="Arial" panose="020B0604020202020204" pitchFamily="34" charset="0"/>
                <a:cs typeface="Arial" panose="020B0604020202020204" pitchFamily="34" charset="0"/>
              </a:rPr>
              <a:t>KẾT LUẬN</a:t>
            </a:r>
          </a:p>
        </p:txBody>
      </p:sp>
      <p:sp>
        <p:nvSpPr>
          <p:cNvPr id="12" name="Rectangle 11"/>
          <p:cNvSpPr/>
          <p:nvPr/>
        </p:nvSpPr>
        <p:spPr>
          <a:xfrm>
            <a:off x="263047" y="403671"/>
            <a:ext cx="8054235" cy="506292"/>
          </a:xfrm>
          <a:prstGeom prst="rect">
            <a:avLst/>
          </a:prstGeom>
        </p:spPr>
        <p:txBody>
          <a:bodyPr wrap="square">
            <a:spAutoFit/>
          </a:bodyPr>
          <a:lstStyle/>
          <a:p>
            <a:pPr algn="just">
              <a:lnSpc>
                <a:spcPct val="150000"/>
              </a:lnSpc>
              <a:spcBef>
                <a:spcPts val="100"/>
              </a:spcBef>
              <a:spcAft>
                <a:spcPts val="100"/>
              </a:spcAft>
            </a:pPr>
            <a:r>
              <a:rPr lang="en-US" sz="2000" b="1">
                <a:solidFill>
                  <a:srgbClr val="FF0000"/>
                </a:solidFill>
                <a:latin typeface="Arial" panose="020B0604020202020204" pitchFamily="34" charset="0"/>
                <a:cs typeface="Arial" panose="020B0604020202020204" pitchFamily="34" charset="0"/>
              </a:rPr>
              <a:t>2. Một số quy định pháp luật về phòng, chống bạo lực gia đình</a:t>
            </a:r>
          </a:p>
        </p:txBody>
      </p:sp>
      <p:sp>
        <p:nvSpPr>
          <p:cNvPr id="13" name="Rectangle 12"/>
          <p:cNvSpPr/>
          <p:nvPr/>
        </p:nvSpPr>
        <p:spPr>
          <a:xfrm>
            <a:off x="450939" y="763206"/>
            <a:ext cx="8557594" cy="4267258"/>
          </a:xfrm>
          <a:prstGeom prst="rect">
            <a:avLst/>
          </a:prstGeom>
        </p:spPr>
        <p:txBody>
          <a:bodyPr wrap="square">
            <a:spAutoFit/>
          </a:bodyPr>
          <a:lstStyle/>
          <a:p>
            <a:pPr algn="just">
              <a:lnSpc>
                <a:spcPct val="150000"/>
              </a:lnSpc>
              <a:spcBef>
                <a:spcPts val="100"/>
              </a:spcBef>
              <a:spcAft>
                <a:spcPts val="100"/>
              </a:spcAft>
            </a:pP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Nghiêm</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cấm</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các</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hành</a:t>
            </a:r>
            <a:r>
              <a:rPr lang="en-US" sz="2000" dirty="0">
                <a:solidFill>
                  <a:srgbClr val="008000"/>
                </a:solidFill>
                <a:latin typeface="Arial" panose="020B0604020202020204" pitchFamily="34" charset="0"/>
                <a:cs typeface="Arial" panose="020B0604020202020204" pitchFamily="34" charset="0"/>
              </a:rPr>
              <a:t> vi </a:t>
            </a:r>
            <a:r>
              <a:rPr lang="en-US" sz="2000" dirty="0" err="1">
                <a:solidFill>
                  <a:srgbClr val="008000"/>
                </a:solidFill>
                <a:latin typeface="Arial" panose="020B0604020202020204" pitchFamily="34" charset="0"/>
                <a:cs typeface="Arial" panose="020B0604020202020204" pitchFamily="34" charset="0"/>
              </a:rPr>
              <a:t>bạo</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lực</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gia</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đình</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kích</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động</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xúi</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giục</a:t>
            </a:r>
            <a:r>
              <a:rPr lang="en-US" sz="2000" dirty="0">
                <a:solidFill>
                  <a:srgbClr val="008000"/>
                </a:solidFill>
                <a:latin typeface="Arial" panose="020B0604020202020204" pitchFamily="34" charset="0"/>
                <a:cs typeface="Arial" panose="020B0604020202020204" pitchFamily="34" charset="0"/>
              </a:rPr>
              <a:t>, bao </a:t>
            </a:r>
            <a:r>
              <a:rPr lang="en-US" sz="2000" dirty="0" err="1">
                <a:solidFill>
                  <a:srgbClr val="008000"/>
                </a:solidFill>
                <a:latin typeface="Arial" panose="020B0604020202020204" pitchFamily="34" charset="0"/>
                <a:cs typeface="Arial" panose="020B0604020202020204" pitchFamily="34" charset="0"/>
              </a:rPr>
              <a:t>che</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cản</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trở</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việc</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khai</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báo</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xử</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lí</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hành</a:t>
            </a:r>
            <a:r>
              <a:rPr lang="en-US" sz="2000" dirty="0">
                <a:solidFill>
                  <a:srgbClr val="008000"/>
                </a:solidFill>
                <a:latin typeface="Arial" panose="020B0604020202020204" pitchFamily="34" charset="0"/>
                <a:cs typeface="Arial" panose="020B0604020202020204" pitchFamily="34" charset="0"/>
              </a:rPr>
              <a:t> vi </a:t>
            </a:r>
            <a:r>
              <a:rPr lang="en-US" sz="2000" dirty="0" err="1">
                <a:solidFill>
                  <a:srgbClr val="008000"/>
                </a:solidFill>
                <a:latin typeface="Arial" panose="020B0604020202020204" pitchFamily="34" charset="0"/>
                <a:cs typeface="Arial" panose="020B0604020202020204" pitchFamily="34" charset="0"/>
              </a:rPr>
              <a:t>bạo</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lực</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gia</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đình</a:t>
            </a:r>
            <a:r>
              <a:rPr lang="en-US" sz="2000" dirty="0">
                <a:solidFill>
                  <a:srgbClr val="008000"/>
                </a:solidFill>
                <a:latin typeface="Arial" panose="020B0604020202020204" pitchFamily="34" charset="0"/>
                <a:cs typeface="Arial" panose="020B0604020202020204" pitchFamily="34" charset="0"/>
              </a:rPr>
              <a:t>.</a:t>
            </a:r>
          </a:p>
          <a:p>
            <a:pPr algn="just">
              <a:lnSpc>
                <a:spcPct val="150000"/>
              </a:lnSpc>
              <a:spcBef>
                <a:spcPts val="100"/>
              </a:spcBef>
              <a:spcAft>
                <a:spcPts val="100"/>
              </a:spcAft>
            </a:pP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Nạn</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nhân</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bạo</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lực</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gia</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đình</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có</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các</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quyền</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yêu</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cầu</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cơ</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quan</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tổ</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chức</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người</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có</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thẩm</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quyền</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bảo</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vệ</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sức</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khoẻ</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quyền</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và</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lợi</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ích</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hợp</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pháp</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khác</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của</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mình</a:t>
            </a:r>
            <a:r>
              <a:rPr lang="en-US" sz="2000" dirty="0">
                <a:solidFill>
                  <a:srgbClr val="008000"/>
                </a:solidFill>
                <a:latin typeface="Arial" panose="020B0604020202020204" pitchFamily="34" charset="0"/>
                <a:cs typeface="Arial" panose="020B0604020202020204" pitchFamily="34" charset="0"/>
              </a:rPr>
              <a:t>,...</a:t>
            </a:r>
          </a:p>
          <a:p>
            <a:pPr algn="just">
              <a:lnSpc>
                <a:spcPct val="150000"/>
              </a:lnSpc>
              <a:spcBef>
                <a:spcPts val="100"/>
              </a:spcBef>
              <a:spcAft>
                <a:spcPts val="100"/>
              </a:spcAft>
            </a:pP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Người</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có</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hành</a:t>
            </a:r>
            <a:r>
              <a:rPr lang="en-US" sz="2000" dirty="0">
                <a:solidFill>
                  <a:srgbClr val="008000"/>
                </a:solidFill>
                <a:latin typeface="Arial" panose="020B0604020202020204" pitchFamily="34" charset="0"/>
                <a:cs typeface="Arial" panose="020B0604020202020204" pitchFamily="34" charset="0"/>
              </a:rPr>
              <a:t> vi </a:t>
            </a:r>
            <a:r>
              <a:rPr lang="en-US" sz="2000" dirty="0" err="1">
                <a:solidFill>
                  <a:srgbClr val="008000"/>
                </a:solidFill>
                <a:latin typeface="Arial" panose="020B0604020202020204" pitchFamily="34" charset="0"/>
                <a:cs typeface="Arial" panose="020B0604020202020204" pitchFamily="34" charset="0"/>
              </a:rPr>
              <a:t>bạo</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lực</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gia</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đình</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có</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thể</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bị</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xử</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lí</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kỉ</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luật</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xử</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lí</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hành</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chính</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xử</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lí</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theo</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pháp</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luật</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dân</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sự</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xử</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lí</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theo</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pháp</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luật</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hình</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sự</a:t>
            </a:r>
            <a:r>
              <a:rPr lang="en-US" sz="2000" dirty="0">
                <a:solidFill>
                  <a:srgbClr val="008000"/>
                </a:solidFill>
                <a:latin typeface="Arial" panose="020B0604020202020204" pitchFamily="34" charset="0"/>
                <a:cs typeface="Arial" panose="020B0604020202020204" pitchFamily="34" charset="0"/>
              </a:rPr>
              <a:t>.</a:t>
            </a:r>
          </a:p>
          <a:p>
            <a:pPr algn="just">
              <a:lnSpc>
                <a:spcPct val="150000"/>
              </a:lnSpc>
              <a:spcBef>
                <a:spcPts val="100"/>
              </a:spcBef>
              <a:spcAft>
                <a:spcPts val="100"/>
              </a:spcAft>
            </a:pP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Cá</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nhân</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gia</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đình</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và</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các</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cơ</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quan</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tổ</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chức</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đều</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có</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trách</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nhiệm</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trong</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phòng</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chống</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bạo</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lực</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gia</a:t>
            </a:r>
            <a:r>
              <a:rPr lang="en-US" sz="2000" dirty="0">
                <a:solidFill>
                  <a:srgbClr val="008000"/>
                </a:solidFill>
                <a:latin typeface="Arial" panose="020B0604020202020204" pitchFamily="34" charset="0"/>
                <a:cs typeface="Arial" panose="020B0604020202020204" pitchFamily="34" charset="0"/>
              </a:rPr>
              <a:t> </a:t>
            </a:r>
            <a:r>
              <a:rPr lang="en-US" sz="2000" dirty="0" err="1">
                <a:solidFill>
                  <a:srgbClr val="008000"/>
                </a:solidFill>
                <a:latin typeface="Arial" panose="020B0604020202020204" pitchFamily="34" charset="0"/>
                <a:cs typeface="Arial" panose="020B0604020202020204" pitchFamily="34" charset="0"/>
              </a:rPr>
              <a:t>đình</a:t>
            </a:r>
            <a:r>
              <a:rPr lang="en-US" sz="2000" dirty="0">
                <a:solidFill>
                  <a:srgbClr val="008000"/>
                </a:solidFill>
                <a:latin typeface="Arial" panose="020B0604020202020204" pitchFamily="34" charset="0"/>
                <a:cs typeface="Arial" panose="020B0604020202020204" pitchFamily="34" charset="0"/>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fade">
                                      <p:cBhvr>
                                        <p:cTn id="17" dur="500"/>
                                        <p:tgtEl>
                                          <p:spTgt spid="1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Effect transition="in" filter="fade">
                                      <p:cBhvr>
                                        <p:cTn id="22" dur="500"/>
                                        <p:tgtEl>
                                          <p:spTgt spid="1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xEl>
                                              <p:pRg st="3" end="3"/>
                                            </p:txEl>
                                          </p:spTgt>
                                        </p:tgtEl>
                                        <p:attrNameLst>
                                          <p:attrName>style.visibility</p:attrName>
                                        </p:attrNameLst>
                                      </p:cBhvr>
                                      <p:to>
                                        <p:strVal val="visible"/>
                                      </p:to>
                                    </p:set>
                                    <p:animEffect transition="in" filter="fade">
                                      <p:cBhvr>
                                        <p:cTn id="27"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67"/>
        <p:cNvGrpSpPr/>
        <p:nvPr/>
      </p:nvGrpSpPr>
      <p:grpSpPr>
        <a:xfrm>
          <a:off x="0" y="0"/>
          <a:ext cx="0" cy="0"/>
          <a:chOff x="0" y="0"/>
          <a:chExt cx="0" cy="0"/>
        </a:xfrm>
      </p:grpSpPr>
      <p:pic>
        <p:nvPicPr>
          <p:cNvPr id="2" name="Picture 1">
            <a:extLst>
              <a:ext uri="{FF2B5EF4-FFF2-40B4-BE49-F238E27FC236}">
                <a16:creationId xmlns:a16="http://schemas.microsoft.com/office/drawing/2014/main" id="{54597EB2-673C-4AA5-BEA1-C1145984422C}"/>
              </a:ext>
            </a:extLst>
          </p:cNvPr>
          <p:cNvPicPr>
            <a:picLocks noChangeAspect="1"/>
          </p:cNvPicPr>
          <p:nvPr/>
        </p:nvPicPr>
        <p:blipFill>
          <a:blip r:embed="rId3"/>
          <a:stretch>
            <a:fillRect/>
          </a:stretch>
        </p:blipFill>
        <p:spPr>
          <a:xfrm>
            <a:off x="0" y="0"/>
            <a:ext cx="9144000" cy="5146212"/>
          </a:xfrm>
          <a:prstGeom prst="rect">
            <a:avLst/>
          </a:prstGeom>
        </p:spPr>
      </p:pic>
      <p:sp>
        <p:nvSpPr>
          <p:cNvPr id="213" name="Google Shape;3351;p70"/>
          <p:cNvSpPr txBox="1">
            <a:spLocks noGrp="1"/>
          </p:cNvSpPr>
          <p:nvPr>
            <p:ph type="title"/>
          </p:nvPr>
        </p:nvSpPr>
        <p:spPr>
          <a:xfrm>
            <a:off x="761388" y="1467555"/>
            <a:ext cx="7621224" cy="1490133"/>
          </a:xfrm>
          <a:prstGeom prst="rect">
            <a:avLst/>
          </a:prstGeom>
        </p:spPr>
        <p:txBody>
          <a:bodyPr spcFirstLastPara="1" wrap="square" lIns="91425" tIns="91425" rIns="91425" bIns="91425" anchor="ctr" anchorCtr="0">
            <a:noAutofit/>
          </a:bodyPr>
          <a:lstStyle/>
          <a:p>
            <a:pPr marL="0" lvl="0" indent="0">
              <a:lnSpc>
                <a:spcPct val="150000"/>
              </a:lnSpc>
            </a:pPr>
            <a:r>
              <a:rPr lang="en-US" sz="4000" b="1" dirty="0">
                <a:solidFill>
                  <a:srgbClr val="FF0000"/>
                </a:solidFill>
                <a:latin typeface="Arial" panose="020B0604020202020204" pitchFamily="34" charset="0"/>
                <a:cs typeface="Arial" panose="020B0604020202020204" pitchFamily="34" charset="0"/>
              </a:rPr>
              <a:t>3. </a:t>
            </a:r>
            <a:r>
              <a:rPr lang="en-US" sz="4000" b="1" dirty="0" err="1">
                <a:solidFill>
                  <a:srgbClr val="FF0000"/>
                </a:solidFill>
                <a:latin typeface="Arial" panose="020B0604020202020204" pitchFamily="34" charset="0"/>
                <a:cs typeface="Arial" panose="020B0604020202020204" pitchFamily="34" charset="0"/>
              </a:rPr>
              <a:t>Cách</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phòng</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ngừa</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và</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ứng</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phó</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với</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bạo</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lực</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gia</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đình</a:t>
            </a:r>
            <a:r>
              <a:rPr lang="en-US" sz="4000" b="1" dirty="0">
                <a:solidFill>
                  <a:srgbClr val="FF0000"/>
                </a:solidFill>
                <a:latin typeface="Arial" panose="020B0604020202020204" pitchFamily="34" charset="0"/>
                <a:cs typeface="Arial" panose="020B0604020202020204" pitchFamily="34" charset="0"/>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95"/>
        <p:cNvGrpSpPr/>
        <p:nvPr/>
      </p:nvGrpSpPr>
      <p:grpSpPr>
        <a:xfrm>
          <a:off x="0" y="0"/>
          <a:ext cx="0" cy="0"/>
          <a:chOff x="0" y="0"/>
          <a:chExt cx="0" cy="0"/>
        </a:xfrm>
      </p:grpSpPr>
      <p:sp>
        <p:nvSpPr>
          <p:cNvPr id="19" name="Google Shape;909;p50"/>
          <p:cNvSpPr txBox="1">
            <a:spLocks noGrp="1"/>
          </p:cNvSpPr>
          <p:nvPr>
            <p:ph type="title"/>
          </p:nvPr>
        </p:nvSpPr>
        <p:spPr>
          <a:xfrm>
            <a:off x="2405241" y="89217"/>
            <a:ext cx="4621201" cy="61595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600" b="1">
                <a:solidFill>
                  <a:srgbClr val="FF0000"/>
                </a:solidFill>
                <a:latin typeface="Arial" panose="020B0604020202020204" pitchFamily="34" charset="0"/>
                <a:cs typeface="Arial" panose="020B0604020202020204" pitchFamily="34" charset="0"/>
              </a:rPr>
              <a:t>THẢO LUẬN NHÓM</a:t>
            </a:r>
          </a:p>
        </p:txBody>
      </p:sp>
      <p:sp>
        <p:nvSpPr>
          <p:cNvPr id="20" name="Rectangle 19"/>
          <p:cNvSpPr/>
          <p:nvPr/>
        </p:nvSpPr>
        <p:spPr>
          <a:xfrm>
            <a:off x="0" y="668058"/>
            <a:ext cx="1961714" cy="440071"/>
          </a:xfrm>
          <a:prstGeom prst="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Arial" panose="020B0604020202020204" pitchFamily="34" charset="0"/>
                <a:cs typeface="Arial" panose="020B0604020202020204" pitchFamily="34" charset="0"/>
              </a:rPr>
              <a:t>NHÓM 1, 2</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0716" r="50688" b="50806"/>
          <a:stretch/>
        </p:blipFill>
        <p:spPr>
          <a:xfrm>
            <a:off x="1082901" y="1258375"/>
            <a:ext cx="3584634" cy="3199199"/>
          </a:xfrm>
          <a:prstGeom prst="rect">
            <a:avLst/>
          </a:prstGeom>
        </p:spPr>
      </p:pic>
      <p:pic>
        <p:nvPicPr>
          <p:cNvPr id="23" name="Picture 22"/>
          <p:cNvPicPr>
            <a:picLocks noChangeAspect="1"/>
          </p:cNvPicPr>
          <p:nvPr/>
        </p:nvPicPr>
        <p:blipFill rotWithShape="1">
          <a:blip r:embed="rId3">
            <a:extLst>
              <a:ext uri="{28A0092B-C50C-407E-A947-70E740481C1C}">
                <a14:useLocalDpi xmlns:a14="http://schemas.microsoft.com/office/drawing/2010/main" val="0"/>
              </a:ext>
            </a:extLst>
          </a:blip>
          <a:srcRect l="49839" t="10716" r="849" b="50806"/>
          <a:stretch/>
        </p:blipFill>
        <p:spPr>
          <a:xfrm>
            <a:off x="4667535" y="1258375"/>
            <a:ext cx="3398292" cy="3138131"/>
          </a:xfrm>
          <a:prstGeom prst="rect">
            <a:avLst/>
          </a:prstGeom>
        </p:spPr>
      </p:pic>
      <p:sp>
        <p:nvSpPr>
          <p:cNvPr id="21" name="Rectangle 20"/>
          <p:cNvSpPr/>
          <p:nvPr/>
        </p:nvSpPr>
        <p:spPr>
          <a:xfrm>
            <a:off x="56444" y="4409679"/>
            <a:ext cx="9042400" cy="707886"/>
          </a:xfrm>
          <a:prstGeom prst="rect">
            <a:avLst/>
          </a:prstGeom>
          <a:solidFill>
            <a:srgbClr val="FFFFCC"/>
          </a:solidFill>
          <a:ln w="19050">
            <a:solidFill>
              <a:schemeClr val="accent2"/>
            </a:solidFill>
          </a:ln>
        </p:spPr>
        <p:txBody>
          <a:bodyPr wrap="square">
            <a:spAutoFit/>
          </a:bodyPr>
          <a:lstStyle/>
          <a:p>
            <a:pPr algn="ctr"/>
            <a:r>
              <a:rPr lang="vi-VN" sz="2000" dirty="0">
                <a:solidFill>
                  <a:srgbClr val="008000"/>
                </a:solidFill>
                <a:latin typeface="Arial" panose="020B0604020202020204" pitchFamily="34" charset="0"/>
                <a:cs typeface="Arial" panose="020B0604020202020204" pitchFamily="34" charset="0"/>
              </a:rPr>
              <a:t>Em hãy cho biết các nhân vật ở trong hình ảnh 1, 2 đã làm gì để phòng ngừa bạo lực gia đình.</a:t>
            </a:r>
            <a:endParaRPr lang="en-US" sz="2000" dirty="0">
              <a:solidFill>
                <a:srgbClr val="00800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95"/>
        <p:cNvGrpSpPr/>
        <p:nvPr/>
      </p:nvGrpSpPr>
      <p:grpSpPr>
        <a:xfrm>
          <a:off x="0" y="0"/>
          <a:ext cx="0" cy="0"/>
          <a:chOff x="0" y="0"/>
          <a:chExt cx="0" cy="0"/>
        </a:xfrm>
      </p:grpSpPr>
      <p:sp>
        <p:nvSpPr>
          <p:cNvPr id="19" name="Google Shape;909;p50"/>
          <p:cNvSpPr txBox="1">
            <a:spLocks noGrp="1"/>
          </p:cNvSpPr>
          <p:nvPr>
            <p:ph type="title"/>
          </p:nvPr>
        </p:nvSpPr>
        <p:spPr>
          <a:xfrm>
            <a:off x="2405242" y="89217"/>
            <a:ext cx="4589116" cy="578841"/>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600" b="1">
                <a:solidFill>
                  <a:srgbClr val="FF0000"/>
                </a:solidFill>
                <a:latin typeface="Arial" panose="020B0604020202020204" pitchFamily="34" charset="0"/>
                <a:cs typeface="Arial" panose="020B0604020202020204" pitchFamily="34" charset="0"/>
              </a:rPr>
              <a:t>THẢO LUẬN NHÓM</a:t>
            </a:r>
          </a:p>
        </p:txBody>
      </p:sp>
      <p:sp>
        <p:nvSpPr>
          <p:cNvPr id="20" name="Rectangle 19"/>
          <p:cNvSpPr/>
          <p:nvPr/>
        </p:nvSpPr>
        <p:spPr>
          <a:xfrm>
            <a:off x="0" y="668058"/>
            <a:ext cx="1961714" cy="440071"/>
          </a:xfrm>
          <a:prstGeom prst="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rgbClr val="FF0000"/>
                </a:solidFill>
                <a:latin typeface="Arial" panose="020B0604020202020204" pitchFamily="34" charset="0"/>
                <a:cs typeface="Arial" panose="020B0604020202020204" pitchFamily="34" charset="0"/>
              </a:rPr>
              <a:t>NHÓM 3, 4</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689" t="48798" r="2061" b="12724"/>
          <a:stretch/>
        </p:blipFill>
        <p:spPr>
          <a:xfrm>
            <a:off x="1082901" y="1258375"/>
            <a:ext cx="7242233" cy="3199199"/>
          </a:xfrm>
          <a:prstGeom prst="rect">
            <a:avLst/>
          </a:prstGeom>
        </p:spPr>
      </p:pic>
      <p:sp>
        <p:nvSpPr>
          <p:cNvPr id="21" name="Rectangle 20"/>
          <p:cNvSpPr/>
          <p:nvPr/>
        </p:nvSpPr>
        <p:spPr>
          <a:xfrm>
            <a:off x="0" y="4319367"/>
            <a:ext cx="9144000" cy="769441"/>
          </a:xfrm>
          <a:prstGeom prst="rect">
            <a:avLst/>
          </a:prstGeom>
          <a:solidFill>
            <a:srgbClr val="FFFFCC"/>
          </a:solidFill>
          <a:ln w="19050">
            <a:solidFill>
              <a:schemeClr val="accent2"/>
            </a:solidFill>
          </a:ln>
        </p:spPr>
        <p:txBody>
          <a:bodyPr wrap="square">
            <a:spAutoFit/>
          </a:bodyPr>
          <a:lstStyle/>
          <a:p>
            <a:pPr algn="ctr"/>
            <a:r>
              <a:rPr lang="vi-VN" sz="2200" dirty="0">
                <a:solidFill>
                  <a:srgbClr val="008000"/>
                </a:solidFill>
                <a:latin typeface="Arial" panose="020B0604020202020204" pitchFamily="34" charset="0"/>
                <a:cs typeface="Arial" panose="020B0604020202020204" pitchFamily="34" charset="0"/>
              </a:rPr>
              <a:t>Em hãy cho biết các nhân vật ở trong hình ảnh </a:t>
            </a:r>
            <a:r>
              <a:rPr lang="en-US" sz="2200" dirty="0">
                <a:solidFill>
                  <a:srgbClr val="008000"/>
                </a:solidFill>
                <a:latin typeface="Arial" panose="020B0604020202020204" pitchFamily="34" charset="0"/>
                <a:cs typeface="Arial" panose="020B0604020202020204" pitchFamily="34" charset="0"/>
              </a:rPr>
              <a:t>3</a:t>
            </a:r>
            <a:r>
              <a:rPr lang="vi-VN" sz="2200" dirty="0">
                <a:solidFill>
                  <a:srgbClr val="008000"/>
                </a:solidFill>
                <a:latin typeface="Arial" panose="020B0604020202020204" pitchFamily="34" charset="0"/>
                <a:cs typeface="Arial" panose="020B0604020202020204" pitchFamily="34" charset="0"/>
              </a:rPr>
              <a:t>, </a:t>
            </a:r>
            <a:r>
              <a:rPr lang="en-US" sz="2200" dirty="0">
                <a:solidFill>
                  <a:srgbClr val="008000"/>
                </a:solidFill>
                <a:latin typeface="Arial" panose="020B0604020202020204" pitchFamily="34" charset="0"/>
                <a:cs typeface="Arial" panose="020B0604020202020204" pitchFamily="34" charset="0"/>
              </a:rPr>
              <a:t>4</a:t>
            </a:r>
            <a:r>
              <a:rPr lang="vi-VN" sz="2200" dirty="0">
                <a:solidFill>
                  <a:srgbClr val="008000"/>
                </a:solidFill>
                <a:latin typeface="Arial" panose="020B0604020202020204" pitchFamily="34" charset="0"/>
                <a:cs typeface="Arial" panose="020B0604020202020204" pitchFamily="34" charset="0"/>
              </a:rPr>
              <a:t> đã làm gì để phòng ngừa bạo lực gia đình.</a:t>
            </a:r>
            <a:endParaRPr lang="en-US" sz="2200" dirty="0">
              <a:solidFill>
                <a:srgbClr val="008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9058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42"/>
        <p:cNvGrpSpPr/>
        <p:nvPr/>
      </p:nvGrpSpPr>
      <p:grpSpPr>
        <a:xfrm>
          <a:off x="0" y="0"/>
          <a:ext cx="0" cy="0"/>
          <a:chOff x="0" y="0"/>
          <a:chExt cx="0" cy="0"/>
        </a:xfrm>
      </p:grpSpPr>
      <p:sp>
        <p:nvSpPr>
          <p:cNvPr id="109" name="Rectangle 108"/>
          <p:cNvSpPr/>
          <p:nvPr/>
        </p:nvSpPr>
        <p:spPr>
          <a:xfrm>
            <a:off x="3379526" y="194054"/>
            <a:ext cx="2414937" cy="594283"/>
          </a:xfrm>
          <a:prstGeom prst="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latin typeface="Arial" panose="020B0604020202020204" pitchFamily="34" charset="0"/>
                <a:cs typeface="Arial" panose="020B0604020202020204" pitchFamily="34" charset="0"/>
              </a:rPr>
              <a:t>NHÓM 1, 2</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10716" r="50688" b="50806"/>
          <a:stretch/>
        </p:blipFill>
        <p:spPr>
          <a:xfrm>
            <a:off x="690859" y="917181"/>
            <a:ext cx="3584634" cy="3199199"/>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49839" t="10716" r="849" b="50806"/>
          <a:stretch/>
        </p:blipFill>
        <p:spPr>
          <a:xfrm>
            <a:off x="5036024" y="917181"/>
            <a:ext cx="3464423" cy="3199199"/>
          </a:xfrm>
          <a:prstGeom prst="rect">
            <a:avLst/>
          </a:prstGeom>
        </p:spPr>
      </p:pic>
      <p:sp>
        <p:nvSpPr>
          <p:cNvPr id="2" name="Rectangle 1"/>
          <p:cNvSpPr/>
          <p:nvPr/>
        </p:nvSpPr>
        <p:spPr>
          <a:xfrm>
            <a:off x="4664416" y="4172825"/>
            <a:ext cx="4207638" cy="707886"/>
          </a:xfrm>
          <a:prstGeom prst="rect">
            <a:avLst/>
          </a:prstGeom>
          <a:ln w="38100">
            <a:solidFill>
              <a:schemeClr val="accent4">
                <a:lumMod val="50000"/>
              </a:schemeClr>
            </a:solidFill>
          </a:ln>
        </p:spPr>
        <p:txBody>
          <a:bodyPr wrap="square">
            <a:spAutoFit/>
          </a:bodyPr>
          <a:lstStyle/>
          <a:p>
            <a:pPr algn="ctr"/>
            <a:r>
              <a:rPr lang="en-US" sz="2000" b="1">
                <a:solidFill>
                  <a:srgbClr val="008000"/>
                </a:solidFill>
                <a:latin typeface="Arial" panose="020B0604020202020204" pitchFamily="34" charset="0"/>
                <a:cs typeface="Arial" panose="020B0604020202020204" pitchFamily="34" charset="0"/>
              </a:rPr>
              <a:t>Hội Phụ nữ tập huấn về phòng, chống bạo lực gia đình.</a:t>
            </a:r>
          </a:p>
        </p:txBody>
      </p:sp>
      <p:sp>
        <p:nvSpPr>
          <p:cNvPr id="9" name="Rectangle 8"/>
          <p:cNvSpPr/>
          <p:nvPr/>
        </p:nvSpPr>
        <p:spPr>
          <a:xfrm>
            <a:off x="379357" y="4173595"/>
            <a:ext cx="4207638" cy="707886"/>
          </a:xfrm>
          <a:prstGeom prst="rect">
            <a:avLst/>
          </a:prstGeom>
          <a:ln w="38100">
            <a:solidFill>
              <a:schemeClr val="accent4">
                <a:lumMod val="50000"/>
              </a:schemeClr>
            </a:solidFill>
          </a:ln>
        </p:spPr>
        <p:txBody>
          <a:bodyPr wrap="square">
            <a:spAutoFit/>
          </a:bodyPr>
          <a:lstStyle/>
          <a:p>
            <a:pPr algn="ctr"/>
            <a:r>
              <a:rPr lang="en-US" sz="2000" b="1" dirty="0" err="1">
                <a:solidFill>
                  <a:srgbClr val="008000"/>
                </a:solidFill>
                <a:latin typeface="Arial" panose="020B0604020202020204" pitchFamily="34" charset="0"/>
                <a:cs typeface="Arial" panose="020B0604020202020204" pitchFamily="34" charset="0"/>
              </a:rPr>
              <a:t>Đăng</a:t>
            </a:r>
            <a:r>
              <a:rPr lang="en-US" sz="2000" b="1" dirty="0">
                <a:solidFill>
                  <a:srgbClr val="008000"/>
                </a:solidFill>
                <a:latin typeface="Arial" panose="020B0604020202020204" pitchFamily="34" charset="0"/>
                <a:cs typeface="Arial" panose="020B0604020202020204" pitchFamily="34" charset="0"/>
              </a:rPr>
              <a:t> </a:t>
            </a:r>
            <a:r>
              <a:rPr lang="en-US" sz="2000" b="1" dirty="0" err="1">
                <a:solidFill>
                  <a:srgbClr val="008000"/>
                </a:solidFill>
                <a:latin typeface="Arial" panose="020B0604020202020204" pitchFamily="34" charset="0"/>
                <a:cs typeface="Arial" panose="020B0604020202020204" pitchFamily="34" charset="0"/>
              </a:rPr>
              <a:t>kí</a:t>
            </a:r>
            <a:r>
              <a:rPr lang="en-US" sz="2000" b="1" dirty="0">
                <a:solidFill>
                  <a:srgbClr val="008000"/>
                </a:solidFill>
                <a:latin typeface="Arial" panose="020B0604020202020204" pitchFamily="34" charset="0"/>
                <a:cs typeface="Arial" panose="020B0604020202020204" pitchFamily="34" charset="0"/>
              </a:rPr>
              <a:t> </a:t>
            </a:r>
            <a:r>
              <a:rPr lang="en-US" sz="2000" b="1" dirty="0" err="1">
                <a:solidFill>
                  <a:srgbClr val="008000"/>
                </a:solidFill>
                <a:latin typeface="Arial" panose="020B0604020202020204" pitchFamily="34" charset="0"/>
                <a:cs typeface="Arial" panose="020B0604020202020204" pitchFamily="34" charset="0"/>
              </a:rPr>
              <a:t>tham</a:t>
            </a:r>
            <a:r>
              <a:rPr lang="en-US" sz="2000" b="1" dirty="0">
                <a:solidFill>
                  <a:srgbClr val="008000"/>
                </a:solidFill>
                <a:latin typeface="Arial" panose="020B0604020202020204" pitchFamily="34" charset="0"/>
                <a:cs typeface="Arial" panose="020B0604020202020204" pitchFamily="34" charset="0"/>
              </a:rPr>
              <a:t> </a:t>
            </a:r>
            <a:r>
              <a:rPr lang="en-US" sz="2000" b="1" dirty="0" err="1">
                <a:solidFill>
                  <a:srgbClr val="008000"/>
                </a:solidFill>
                <a:latin typeface="Arial" panose="020B0604020202020204" pitchFamily="34" charset="0"/>
                <a:cs typeface="Arial" panose="020B0604020202020204" pitchFamily="34" charset="0"/>
              </a:rPr>
              <a:t>gia</a:t>
            </a:r>
            <a:r>
              <a:rPr lang="en-US" sz="2000" b="1" dirty="0">
                <a:solidFill>
                  <a:srgbClr val="008000"/>
                </a:solidFill>
                <a:latin typeface="Arial" panose="020B0604020202020204" pitchFamily="34" charset="0"/>
                <a:cs typeface="Arial" panose="020B0604020202020204" pitchFamily="34" charset="0"/>
              </a:rPr>
              <a:t> </a:t>
            </a:r>
            <a:r>
              <a:rPr lang="en-US" sz="2000" b="1" dirty="0" err="1">
                <a:solidFill>
                  <a:srgbClr val="008000"/>
                </a:solidFill>
                <a:latin typeface="Arial" panose="020B0604020202020204" pitchFamily="34" charset="0"/>
                <a:cs typeface="Arial" panose="020B0604020202020204" pitchFamily="34" charset="0"/>
              </a:rPr>
              <a:t>thi</a:t>
            </a:r>
            <a:r>
              <a:rPr lang="en-US" sz="2000" b="1" dirty="0">
                <a:solidFill>
                  <a:srgbClr val="008000"/>
                </a:solidFill>
                <a:latin typeface="Arial" panose="020B0604020202020204" pitchFamily="34" charset="0"/>
                <a:cs typeface="Arial" panose="020B0604020202020204" pitchFamily="34" charset="0"/>
              </a:rPr>
              <a:t> </a:t>
            </a:r>
            <a:r>
              <a:rPr lang="en-US" sz="2000" b="1" dirty="0" err="1">
                <a:solidFill>
                  <a:srgbClr val="008000"/>
                </a:solidFill>
                <a:latin typeface="Arial" panose="020B0604020202020204" pitchFamily="34" charset="0"/>
                <a:cs typeface="Arial" panose="020B0604020202020204" pitchFamily="34" charset="0"/>
              </a:rPr>
              <a:t>đua</a:t>
            </a:r>
            <a:r>
              <a:rPr lang="en-US" sz="2000" b="1" dirty="0">
                <a:solidFill>
                  <a:srgbClr val="008000"/>
                </a:solidFill>
                <a:latin typeface="Arial" panose="020B0604020202020204" pitchFamily="34" charset="0"/>
                <a:cs typeface="Arial" panose="020B0604020202020204" pitchFamily="34" charset="0"/>
              </a:rPr>
              <a:t> </a:t>
            </a:r>
            <a:r>
              <a:rPr lang="en-US" sz="2000" b="1" dirty="0" err="1">
                <a:solidFill>
                  <a:srgbClr val="008000"/>
                </a:solidFill>
                <a:latin typeface="Arial" panose="020B0604020202020204" pitchFamily="34" charset="0"/>
                <a:cs typeface="Arial" panose="020B0604020202020204" pitchFamily="34" charset="0"/>
              </a:rPr>
              <a:t>xây</a:t>
            </a:r>
            <a:r>
              <a:rPr lang="en-US" sz="2000" b="1" dirty="0">
                <a:solidFill>
                  <a:srgbClr val="008000"/>
                </a:solidFill>
                <a:latin typeface="Arial" panose="020B0604020202020204" pitchFamily="34" charset="0"/>
                <a:cs typeface="Arial" panose="020B0604020202020204" pitchFamily="34" charset="0"/>
              </a:rPr>
              <a:t> </a:t>
            </a:r>
            <a:r>
              <a:rPr lang="en-US" sz="2000" b="1" dirty="0" err="1">
                <a:solidFill>
                  <a:srgbClr val="008000"/>
                </a:solidFill>
                <a:latin typeface="Arial" panose="020B0604020202020204" pitchFamily="34" charset="0"/>
                <a:cs typeface="Arial" panose="020B0604020202020204" pitchFamily="34" charset="0"/>
              </a:rPr>
              <a:t>dựng</a:t>
            </a:r>
            <a:r>
              <a:rPr lang="en-US" sz="2000" b="1" dirty="0">
                <a:solidFill>
                  <a:srgbClr val="008000"/>
                </a:solidFill>
                <a:latin typeface="Arial" panose="020B0604020202020204" pitchFamily="34" charset="0"/>
                <a:cs typeface="Arial" panose="020B0604020202020204" pitchFamily="34" charset="0"/>
              </a:rPr>
              <a:t> </a:t>
            </a:r>
            <a:r>
              <a:rPr lang="en-US" sz="2000" b="1" dirty="0" err="1">
                <a:solidFill>
                  <a:srgbClr val="008000"/>
                </a:solidFill>
                <a:latin typeface="Arial" panose="020B0604020202020204" pitchFamily="34" charset="0"/>
                <a:cs typeface="Arial" panose="020B0604020202020204" pitchFamily="34" charset="0"/>
              </a:rPr>
              <a:t>gia</a:t>
            </a:r>
            <a:r>
              <a:rPr lang="en-US" sz="2000" b="1" dirty="0">
                <a:solidFill>
                  <a:srgbClr val="008000"/>
                </a:solidFill>
                <a:latin typeface="Arial" panose="020B0604020202020204" pitchFamily="34" charset="0"/>
                <a:cs typeface="Arial" panose="020B0604020202020204" pitchFamily="34" charset="0"/>
              </a:rPr>
              <a:t> </a:t>
            </a:r>
            <a:r>
              <a:rPr lang="en-US" sz="2000" b="1" dirty="0" err="1">
                <a:solidFill>
                  <a:srgbClr val="008000"/>
                </a:solidFill>
                <a:latin typeface="Arial" panose="020B0604020202020204" pitchFamily="34" charset="0"/>
                <a:cs typeface="Arial" panose="020B0604020202020204" pitchFamily="34" charset="0"/>
              </a:rPr>
              <a:t>đình</a:t>
            </a:r>
            <a:r>
              <a:rPr lang="en-US" sz="2000" b="1" dirty="0">
                <a:solidFill>
                  <a:srgbClr val="008000"/>
                </a:solidFill>
                <a:latin typeface="Arial" panose="020B0604020202020204" pitchFamily="34" charset="0"/>
                <a:cs typeface="Arial" panose="020B0604020202020204" pitchFamily="34" charset="0"/>
              </a:rPr>
              <a:t> </a:t>
            </a:r>
            <a:r>
              <a:rPr lang="en-US" sz="2000" b="1" dirty="0" err="1">
                <a:solidFill>
                  <a:srgbClr val="008000"/>
                </a:solidFill>
                <a:latin typeface="Arial" panose="020B0604020202020204" pitchFamily="34" charset="0"/>
                <a:cs typeface="Arial" panose="020B0604020202020204" pitchFamily="34" charset="0"/>
              </a:rPr>
              <a:t>văn</a:t>
            </a:r>
            <a:r>
              <a:rPr lang="en-US" sz="2000" b="1" dirty="0">
                <a:solidFill>
                  <a:srgbClr val="008000"/>
                </a:solidFill>
                <a:latin typeface="Arial" panose="020B0604020202020204" pitchFamily="34" charset="0"/>
                <a:cs typeface="Arial" panose="020B0604020202020204" pitchFamily="34" charset="0"/>
              </a:rPr>
              <a:t> </a:t>
            </a:r>
            <a:r>
              <a:rPr lang="en-US" sz="2000" b="1" dirty="0" err="1">
                <a:solidFill>
                  <a:srgbClr val="008000"/>
                </a:solidFill>
                <a:latin typeface="Arial" panose="020B0604020202020204" pitchFamily="34" charset="0"/>
                <a:cs typeface="Arial" panose="020B0604020202020204" pitchFamily="34" charset="0"/>
              </a:rPr>
              <a:t>hóa</a:t>
            </a:r>
            <a:r>
              <a:rPr lang="en-US" sz="2000" b="1" dirty="0">
                <a:solidFill>
                  <a:srgbClr val="008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997533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fade">
                                      <p:cBhvr>
                                        <p:cTn id="7" dur="500"/>
                                        <p:tgtEl>
                                          <p:spTgt spid="10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animBg="1"/>
      <p:bldP spid="2"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28016"/>
            <a:ext cx="9144000" cy="5271516"/>
            <a:chOff x="-2" y="0"/>
            <a:chExt cx="12192002" cy="6869288"/>
          </a:xfrm>
        </p:grpSpPr>
        <p:pic>
          <p:nvPicPr>
            <p:cNvPr id="14" name="图片 13"/>
            <p:cNvPicPr>
              <a:picLocks noChangeAspect="1"/>
            </p:cNvPicPr>
            <p:nvPr/>
          </p:nvPicPr>
          <p:blipFill>
            <a:blip r:embed="rId2"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16200000">
              <a:off x="2661356" y="-2661356"/>
              <a:ext cx="6869288" cy="12192000"/>
            </a:xfrm>
            <a:prstGeom prst="rect">
              <a:avLst/>
            </a:prstGeom>
          </p:spPr>
        </p:pic>
        <p:grpSp>
          <p:nvGrpSpPr>
            <p:cNvPr id="65" name="组合 64"/>
            <p:cNvGrpSpPr/>
            <p:nvPr/>
          </p:nvGrpSpPr>
          <p:grpSpPr>
            <a:xfrm>
              <a:off x="-1" y="0"/>
              <a:ext cx="12192001" cy="698500"/>
              <a:chOff x="310412" y="0"/>
              <a:chExt cx="12416520" cy="698500"/>
            </a:xfrm>
          </p:grpSpPr>
          <p:pic>
            <p:nvPicPr>
              <p:cNvPr id="57" name="图片 56"/>
              <p:cNvPicPr>
                <a:picLocks noChangeAspect="1"/>
              </p:cNvPicPr>
              <p:nvPr/>
            </p:nvPicPr>
            <p:blipFill rotWithShape="1">
              <a:blip r:embed="rId3" cstate="print">
                <a:duotone>
                  <a:prstClr val="black"/>
                  <a:schemeClr val="accent2">
                    <a:tint val="45000"/>
                    <a:satMod val="400000"/>
                  </a:schemeClr>
                </a:duotone>
                <a:extLst>
                  <a:ext uri="{28A0092B-C50C-407E-A947-70E740481C1C}">
                    <a14:useLocalDpi xmlns:a14="http://schemas.microsoft.com/office/drawing/2010/main" val="0"/>
                  </a:ext>
                </a:extLst>
              </a:blip>
              <a:srcRect l="4815" b="92778"/>
              <a:stretch>
                <a:fillRect/>
              </a:stretch>
            </p:blipFill>
            <p:spPr>
              <a:xfrm>
                <a:off x="310412" y="0"/>
                <a:ext cx="6136369" cy="698500"/>
              </a:xfrm>
              <a:prstGeom prst="rect">
                <a:avLst/>
              </a:prstGeom>
            </p:spPr>
          </p:pic>
          <p:pic>
            <p:nvPicPr>
              <p:cNvPr id="64" name="图片 63"/>
              <p:cNvPicPr>
                <a:picLocks noChangeAspect="1"/>
              </p:cNvPicPr>
              <p:nvPr/>
            </p:nvPicPr>
            <p:blipFill rotWithShape="1">
              <a:blip r:embed="rId3" cstate="print">
                <a:duotone>
                  <a:prstClr val="black"/>
                  <a:schemeClr val="accent2">
                    <a:tint val="45000"/>
                    <a:satMod val="400000"/>
                  </a:schemeClr>
                </a:duotone>
                <a:extLst>
                  <a:ext uri="{28A0092B-C50C-407E-A947-70E740481C1C}">
                    <a14:useLocalDpi xmlns:a14="http://schemas.microsoft.com/office/drawing/2010/main" val="0"/>
                  </a:ext>
                </a:extLst>
              </a:blip>
              <a:srcRect b="92778"/>
              <a:stretch>
                <a:fillRect/>
              </a:stretch>
            </p:blipFill>
            <p:spPr>
              <a:xfrm>
                <a:off x="6280149" y="0"/>
                <a:ext cx="6446783" cy="698500"/>
              </a:xfrm>
              <a:prstGeom prst="rect">
                <a:avLst/>
              </a:prstGeom>
            </p:spPr>
          </p:pic>
        </p:grpSp>
        <p:grpSp>
          <p:nvGrpSpPr>
            <p:cNvPr id="66" name="组合 65"/>
            <p:cNvGrpSpPr/>
            <p:nvPr/>
          </p:nvGrpSpPr>
          <p:grpSpPr>
            <a:xfrm flipV="1">
              <a:off x="-2" y="6083299"/>
              <a:ext cx="12192001" cy="774699"/>
              <a:chOff x="310412" y="0"/>
              <a:chExt cx="12416520" cy="698500"/>
            </a:xfrm>
          </p:grpSpPr>
          <p:pic>
            <p:nvPicPr>
              <p:cNvPr id="67" name="图片 66"/>
              <p:cNvPicPr>
                <a:picLocks noChangeAspect="1"/>
              </p:cNvPicPr>
              <p:nvPr/>
            </p:nvPicPr>
            <p:blipFill rotWithShape="1">
              <a:blip r:embed="rId4" cstate="print">
                <a:duotone>
                  <a:prstClr val="black"/>
                  <a:schemeClr val="accent2">
                    <a:tint val="45000"/>
                    <a:satMod val="400000"/>
                  </a:schemeClr>
                </a:duotone>
                <a:extLst>
                  <a:ext uri="{28A0092B-C50C-407E-A947-70E740481C1C}">
                    <a14:useLocalDpi xmlns:a14="http://schemas.microsoft.com/office/drawing/2010/main" val="0"/>
                  </a:ext>
                </a:extLst>
              </a:blip>
              <a:srcRect l="4815" b="92778"/>
              <a:stretch>
                <a:fillRect/>
              </a:stretch>
            </p:blipFill>
            <p:spPr>
              <a:xfrm>
                <a:off x="310412" y="0"/>
                <a:ext cx="6136369" cy="698500"/>
              </a:xfrm>
              <a:prstGeom prst="rect">
                <a:avLst/>
              </a:prstGeom>
            </p:spPr>
          </p:pic>
          <p:pic>
            <p:nvPicPr>
              <p:cNvPr id="68" name="图片 67"/>
              <p:cNvPicPr>
                <a:picLocks noChangeAspect="1"/>
              </p:cNvPicPr>
              <p:nvPr/>
            </p:nvPicPr>
            <p:blipFill rotWithShape="1">
              <a:blip r:embed="rId4" cstate="print">
                <a:duotone>
                  <a:prstClr val="black"/>
                  <a:schemeClr val="accent2">
                    <a:tint val="45000"/>
                    <a:satMod val="400000"/>
                  </a:schemeClr>
                </a:duotone>
                <a:extLst>
                  <a:ext uri="{28A0092B-C50C-407E-A947-70E740481C1C}">
                    <a14:useLocalDpi xmlns:a14="http://schemas.microsoft.com/office/drawing/2010/main" val="0"/>
                  </a:ext>
                </a:extLst>
              </a:blip>
              <a:srcRect b="92778"/>
              <a:stretch>
                <a:fillRect/>
              </a:stretch>
            </p:blipFill>
            <p:spPr>
              <a:xfrm>
                <a:off x="6280149" y="0"/>
                <a:ext cx="6446783" cy="698500"/>
              </a:xfrm>
              <a:prstGeom prst="rect">
                <a:avLst/>
              </a:prstGeom>
            </p:spPr>
          </p:pic>
        </p:grpSp>
      </p:grpSp>
      <p:grpSp>
        <p:nvGrpSpPr>
          <p:cNvPr id="5" name="组合 4"/>
          <p:cNvGrpSpPr/>
          <p:nvPr/>
        </p:nvGrpSpPr>
        <p:grpSpPr>
          <a:xfrm>
            <a:off x="662941" y="0"/>
            <a:ext cx="8023860" cy="4734257"/>
            <a:chOff x="0" y="873895"/>
            <a:chExt cx="12191999" cy="5596753"/>
          </a:xfrm>
        </p:grpSpPr>
        <p:pic>
          <p:nvPicPr>
            <p:cNvPr id="70" name="图片 69"/>
            <p:cNvPicPr>
              <a:picLocks noChangeAspect="1"/>
            </p:cNvPicPr>
            <p:nvPr/>
          </p:nvPicPr>
          <p:blipFill rotWithShape="1">
            <a:blip r:embed="rId5">
              <a:extLst>
                <a:ext uri="{28A0092B-C50C-407E-A947-70E740481C1C}">
                  <a14:useLocalDpi xmlns:a14="http://schemas.microsoft.com/office/drawing/2010/main" val="0"/>
                </a:ext>
              </a:extLst>
            </a:blip>
            <a:srcRect t="54259" r="70000" b="29815"/>
            <a:stretch>
              <a:fillRect/>
            </a:stretch>
          </p:blipFill>
          <p:spPr>
            <a:xfrm>
              <a:off x="0" y="3953644"/>
              <a:ext cx="3556000" cy="2517004"/>
            </a:xfrm>
            <a:prstGeom prst="rect">
              <a:avLst/>
            </a:prstGeom>
          </p:spPr>
        </p:pic>
        <p:pic>
          <p:nvPicPr>
            <p:cNvPr id="74" name="图片 73"/>
            <p:cNvPicPr>
              <a:picLocks noChangeAspect="1"/>
            </p:cNvPicPr>
            <p:nvPr/>
          </p:nvPicPr>
          <p:blipFill rotWithShape="1">
            <a:blip r:embed="rId5">
              <a:extLst>
                <a:ext uri="{28A0092B-C50C-407E-A947-70E740481C1C}">
                  <a14:useLocalDpi xmlns:a14="http://schemas.microsoft.com/office/drawing/2010/main" val="0"/>
                </a:ext>
              </a:extLst>
            </a:blip>
            <a:srcRect t="54259" r="70000" b="29815"/>
            <a:stretch>
              <a:fillRect/>
            </a:stretch>
          </p:blipFill>
          <p:spPr>
            <a:xfrm flipH="1">
              <a:off x="8216899" y="873895"/>
              <a:ext cx="3975100" cy="2517004"/>
            </a:xfrm>
            <a:prstGeom prst="rect">
              <a:avLst/>
            </a:prstGeom>
          </p:spPr>
        </p:pic>
      </p:grpSp>
      <p:pic>
        <p:nvPicPr>
          <p:cNvPr id="86" name="图片 85"/>
          <p:cNvPicPr>
            <a:picLocks noChangeAspect="1"/>
          </p:cNvPicPr>
          <p:nvPr/>
        </p:nvPicPr>
        <p:blipFill rotWithShape="1">
          <a:blip r:embed="rId6">
            <a:extLst>
              <a:ext uri="{28A0092B-C50C-407E-A947-70E740481C1C}">
                <a14:useLocalDpi xmlns:a14="http://schemas.microsoft.com/office/drawing/2010/main" val="0"/>
              </a:ext>
            </a:extLst>
          </a:blip>
          <a:srcRect l="49130" t="14387" r="42722" b="70243"/>
          <a:stretch>
            <a:fillRect/>
          </a:stretch>
        </p:blipFill>
        <p:spPr>
          <a:xfrm>
            <a:off x="860289" y="131869"/>
            <a:ext cx="797063" cy="2004728"/>
          </a:xfrm>
          <a:prstGeom prst="rect">
            <a:avLst/>
          </a:prstGeom>
        </p:spPr>
      </p:pic>
      <p:pic>
        <p:nvPicPr>
          <p:cNvPr id="85" name="图片 84"/>
          <p:cNvPicPr>
            <a:picLocks noChangeAspect="1"/>
          </p:cNvPicPr>
          <p:nvPr/>
        </p:nvPicPr>
        <p:blipFill rotWithShape="1">
          <a:blip r:embed="rId7">
            <a:extLst>
              <a:ext uri="{28A0092B-C50C-407E-A947-70E740481C1C}">
                <a14:useLocalDpi xmlns:a14="http://schemas.microsoft.com/office/drawing/2010/main" val="0"/>
              </a:ext>
            </a:extLst>
          </a:blip>
          <a:srcRect l="49130" t="14387" r="42722" b="70243"/>
          <a:stretch>
            <a:fillRect/>
          </a:stretch>
        </p:blipFill>
        <p:spPr>
          <a:xfrm>
            <a:off x="1197684" y="89766"/>
            <a:ext cx="1117769" cy="2811353"/>
          </a:xfrm>
          <a:prstGeom prst="rect">
            <a:avLst/>
          </a:prstGeom>
        </p:spPr>
      </p:pic>
      <p:pic>
        <p:nvPicPr>
          <p:cNvPr id="92" name="图片 91"/>
          <p:cNvPicPr>
            <a:picLocks noChangeAspect="1"/>
          </p:cNvPicPr>
          <p:nvPr/>
        </p:nvPicPr>
        <p:blipFill rotWithShape="1">
          <a:blip r:embed="rId8">
            <a:extLst>
              <a:ext uri="{28A0092B-C50C-407E-A947-70E740481C1C}">
                <a14:useLocalDpi xmlns:a14="http://schemas.microsoft.com/office/drawing/2010/main" val="0"/>
              </a:ext>
            </a:extLst>
          </a:blip>
          <a:srcRect l="44624" t="11171" r="26025" b="77749"/>
          <a:stretch>
            <a:fillRect/>
          </a:stretch>
        </p:blipFill>
        <p:spPr>
          <a:xfrm>
            <a:off x="2060438" y="3098147"/>
            <a:ext cx="2041897" cy="1027734"/>
          </a:xfrm>
          <a:prstGeom prst="rect">
            <a:avLst/>
          </a:prstGeom>
        </p:spPr>
      </p:pic>
      <p:pic>
        <p:nvPicPr>
          <p:cNvPr id="93" name="图片 92"/>
          <p:cNvPicPr>
            <a:picLocks noChangeAspect="1"/>
          </p:cNvPicPr>
          <p:nvPr/>
        </p:nvPicPr>
        <p:blipFill rotWithShape="1">
          <a:blip r:embed="rId8">
            <a:extLst>
              <a:ext uri="{28A0092B-C50C-407E-A947-70E740481C1C}">
                <a14:useLocalDpi xmlns:a14="http://schemas.microsoft.com/office/drawing/2010/main" val="0"/>
              </a:ext>
            </a:extLst>
          </a:blip>
          <a:srcRect l="44624" t="11171" r="26025" b="77749"/>
          <a:stretch>
            <a:fillRect/>
          </a:stretch>
        </p:blipFill>
        <p:spPr>
          <a:xfrm>
            <a:off x="4474736" y="817420"/>
            <a:ext cx="2041897" cy="1027734"/>
          </a:xfrm>
          <a:prstGeom prst="rect">
            <a:avLst/>
          </a:prstGeom>
        </p:spPr>
      </p:pic>
      <p:pic>
        <p:nvPicPr>
          <p:cNvPr id="90" name="图片 89"/>
          <p:cNvPicPr>
            <a:picLocks noChangeAspect="1"/>
          </p:cNvPicPr>
          <p:nvPr/>
        </p:nvPicPr>
        <p:blipFill rotWithShape="1">
          <a:blip r:embed="rId9" cstate="print">
            <a:extLst>
              <a:ext uri="{28A0092B-C50C-407E-A947-70E740481C1C}">
                <a14:useLocalDpi xmlns:a14="http://schemas.microsoft.com/office/drawing/2010/main" val="0"/>
              </a:ext>
            </a:extLst>
          </a:blip>
          <a:srcRect l="32401" t="5628" r="27635" b="61389"/>
          <a:stretch>
            <a:fillRect/>
          </a:stretch>
        </p:blipFill>
        <p:spPr>
          <a:xfrm>
            <a:off x="2060439" y="409244"/>
            <a:ext cx="2015007" cy="2217416"/>
          </a:xfrm>
          <a:prstGeom prst="rect">
            <a:avLst/>
          </a:prstGeom>
        </p:spPr>
      </p:pic>
      <p:pic>
        <p:nvPicPr>
          <p:cNvPr id="81" name="图片 80"/>
          <p:cNvPicPr>
            <a:picLocks noChangeAspect="1"/>
          </p:cNvPicPr>
          <p:nvPr/>
        </p:nvPicPr>
        <p:blipFill rotWithShape="1">
          <a:blip r:embed="rId10">
            <a:extLst>
              <a:ext uri="{28A0092B-C50C-407E-A947-70E740481C1C}">
                <a14:useLocalDpi xmlns:a14="http://schemas.microsoft.com/office/drawing/2010/main" val="0"/>
              </a:ext>
            </a:extLst>
          </a:blip>
          <a:srcRect l="27480" t="30888" r="28920" b="34845"/>
          <a:stretch>
            <a:fillRect/>
          </a:stretch>
        </p:blipFill>
        <p:spPr>
          <a:xfrm>
            <a:off x="3141751" y="783949"/>
            <a:ext cx="3030169" cy="3175425"/>
          </a:xfrm>
          <a:prstGeom prst="rect">
            <a:avLst/>
          </a:prstGeom>
        </p:spPr>
      </p:pic>
      <p:pic>
        <p:nvPicPr>
          <p:cNvPr id="88" name="图片 87"/>
          <p:cNvPicPr>
            <a:picLocks noChangeAspect="1"/>
          </p:cNvPicPr>
          <p:nvPr/>
        </p:nvPicPr>
        <p:blipFill rotWithShape="1">
          <a:blip r:embed="rId11" cstate="print">
            <a:extLst>
              <a:ext uri="{28A0092B-C50C-407E-A947-70E740481C1C}">
                <a14:useLocalDpi xmlns:a14="http://schemas.microsoft.com/office/drawing/2010/main" val="0"/>
              </a:ext>
            </a:extLst>
          </a:blip>
          <a:srcRect l="34388" t="40698" r="16230" b="32080"/>
          <a:stretch>
            <a:fillRect/>
          </a:stretch>
        </p:blipFill>
        <p:spPr>
          <a:xfrm rot="20605818">
            <a:off x="4233600" y="2459208"/>
            <a:ext cx="2919987" cy="2146189"/>
          </a:xfrm>
          <a:prstGeom prst="rect">
            <a:avLst/>
          </a:prstGeom>
        </p:spPr>
      </p:pic>
      <p:pic>
        <p:nvPicPr>
          <p:cNvPr id="96" name="图片 95"/>
          <p:cNvPicPr>
            <a:picLocks noChangeAspect="1"/>
          </p:cNvPicPr>
          <p:nvPr/>
        </p:nvPicPr>
        <p:blipFill rotWithShape="1">
          <a:blip r:embed="rId8">
            <a:extLst>
              <a:ext uri="{28A0092B-C50C-407E-A947-70E740481C1C}">
                <a14:useLocalDpi xmlns:a14="http://schemas.microsoft.com/office/drawing/2010/main" val="0"/>
              </a:ext>
            </a:extLst>
          </a:blip>
          <a:srcRect l="44624" t="11171" r="26025" b="77749"/>
          <a:stretch>
            <a:fillRect/>
          </a:stretch>
        </p:blipFill>
        <p:spPr>
          <a:xfrm>
            <a:off x="6217125" y="3557740"/>
            <a:ext cx="2508327" cy="1027734"/>
          </a:xfrm>
          <a:prstGeom prst="rect">
            <a:avLst/>
          </a:prstGeom>
        </p:spPr>
      </p:pic>
      <p:sp>
        <p:nvSpPr>
          <p:cNvPr id="24" name="TextBox 23"/>
          <p:cNvSpPr txBox="1"/>
          <p:nvPr/>
        </p:nvSpPr>
        <p:spPr>
          <a:xfrm>
            <a:off x="2490774" y="1971600"/>
            <a:ext cx="4372749" cy="535531"/>
          </a:xfrm>
          <a:prstGeom prst="rect">
            <a:avLst/>
          </a:prstGeom>
          <a:noFill/>
        </p:spPr>
        <p:txBody>
          <a:bodyPr wrap="square" rtlCol="0">
            <a:spAutoFit/>
          </a:bodyPr>
          <a:lstStyle/>
          <a:p>
            <a:pPr algn="ctr"/>
            <a:r>
              <a:rPr lang="en-US" sz="2880" b="1" dirty="0">
                <a:solidFill>
                  <a:srgbClr val="FF0000"/>
                </a:solidFill>
                <a:latin typeface="+mj-lt"/>
              </a:rPr>
              <a:t>KHỞI ĐỘNG</a:t>
            </a:r>
          </a:p>
        </p:txBody>
      </p:sp>
      <p:pic>
        <p:nvPicPr>
          <p:cNvPr id="26" name="Picture 25"/>
          <p:cNvPicPr>
            <a:picLocks noChangeAspect="1"/>
          </p:cNvPicPr>
          <p:nvPr/>
        </p:nvPicPr>
        <p:blipFill>
          <a:blip r:embed="rId12"/>
          <a:stretch>
            <a:fillRect/>
          </a:stretch>
        </p:blipFill>
        <p:spPr>
          <a:xfrm>
            <a:off x="4288593" y="2667332"/>
            <a:ext cx="706273" cy="706273"/>
          </a:xfrm>
          <a:prstGeom prst="rect">
            <a:avLst/>
          </a:prstGeom>
        </p:spPr>
      </p:pic>
    </p:spTree>
  </p:cSld>
  <p:clrMapOvr>
    <a:masterClrMapping/>
  </p:clrMapOvr>
  <p:transition spd="slow">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42"/>
        <p:cNvGrpSpPr/>
        <p:nvPr/>
      </p:nvGrpSpPr>
      <p:grpSpPr>
        <a:xfrm>
          <a:off x="0" y="0"/>
          <a:ext cx="0" cy="0"/>
          <a:chOff x="0" y="0"/>
          <a:chExt cx="0" cy="0"/>
        </a:xfrm>
      </p:grpSpPr>
      <p:sp>
        <p:nvSpPr>
          <p:cNvPr id="109" name="Rectangle 108"/>
          <p:cNvSpPr/>
          <p:nvPr/>
        </p:nvSpPr>
        <p:spPr>
          <a:xfrm>
            <a:off x="3379526" y="194054"/>
            <a:ext cx="2414937" cy="594283"/>
          </a:xfrm>
          <a:prstGeom prst="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latin typeface="Arial" panose="020B0604020202020204" pitchFamily="34" charset="0"/>
                <a:cs typeface="Arial" panose="020B0604020202020204" pitchFamily="34" charset="0"/>
              </a:rPr>
              <a:t>NHÓM 3, 4</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3191" t="49139" r="50860" b="15007"/>
          <a:stretch/>
        </p:blipFill>
        <p:spPr>
          <a:xfrm>
            <a:off x="690859" y="917181"/>
            <a:ext cx="3584634" cy="3199199"/>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48661" t="49503" r="3279" b="14714"/>
          <a:stretch/>
        </p:blipFill>
        <p:spPr>
          <a:xfrm>
            <a:off x="5036024" y="917181"/>
            <a:ext cx="3464423" cy="3199199"/>
          </a:xfrm>
          <a:prstGeom prst="rect">
            <a:avLst/>
          </a:prstGeom>
        </p:spPr>
      </p:pic>
      <p:sp>
        <p:nvSpPr>
          <p:cNvPr id="2" name="Rectangle 1"/>
          <p:cNvSpPr/>
          <p:nvPr/>
        </p:nvSpPr>
        <p:spPr>
          <a:xfrm>
            <a:off x="4664416" y="4240559"/>
            <a:ext cx="4207638" cy="707886"/>
          </a:xfrm>
          <a:prstGeom prst="rect">
            <a:avLst/>
          </a:prstGeom>
          <a:ln w="28575">
            <a:solidFill>
              <a:schemeClr val="accent4">
                <a:lumMod val="50000"/>
              </a:schemeClr>
            </a:solidFill>
          </a:ln>
        </p:spPr>
        <p:txBody>
          <a:bodyPr wrap="square">
            <a:spAutoFit/>
          </a:bodyPr>
          <a:lstStyle/>
          <a:p>
            <a:pPr algn="ctr"/>
            <a:r>
              <a:rPr lang="en-US" sz="2000" b="1">
                <a:solidFill>
                  <a:srgbClr val="008000"/>
                </a:solidFill>
                <a:latin typeface="Arial" panose="020B0604020202020204" pitchFamily="34" charset="0"/>
                <a:cs typeface="Arial" panose="020B0604020202020204" pitchFamily="34" charset="0"/>
              </a:rPr>
              <a:t>Chia sẻ công việc nhà với các thành viên trong gia đình.</a:t>
            </a:r>
          </a:p>
        </p:txBody>
      </p:sp>
      <p:sp>
        <p:nvSpPr>
          <p:cNvPr id="9" name="Rectangle 8"/>
          <p:cNvSpPr/>
          <p:nvPr/>
        </p:nvSpPr>
        <p:spPr>
          <a:xfrm>
            <a:off x="379357" y="4241329"/>
            <a:ext cx="4207638" cy="707886"/>
          </a:xfrm>
          <a:prstGeom prst="rect">
            <a:avLst/>
          </a:prstGeom>
          <a:ln w="28575">
            <a:solidFill>
              <a:schemeClr val="accent4">
                <a:lumMod val="50000"/>
              </a:schemeClr>
            </a:solidFill>
          </a:ln>
        </p:spPr>
        <p:txBody>
          <a:bodyPr wrap="square">
            <a:spAutoFit/>
          </a:bodyPr>
          <a:lstStyle/>
          <a:p>
            <a:pPr algn="ctr"/>
            <a:r>
              <a:rPr lang="en-US" sz="2000" b="1">
                <a:solidFill>
                  <a:srgbClr val="008000"/>
                </a:solidFill>
                <a:latin typeface="Arial" panose="020B0604020202020204" pitchFamily="34" charset="0"/>
                <a:cs typeface="Arial" panose="020B0604020202020204" pitchFamily="34" charset="0"/>
              </a:rPr>
              <a:t>Nên khuyên nhủ, tâm sự thay bằng việc mắng và đánh con.</a:t>
            </a:r>
          </a:p>
        </p:txBody>
      </p:sp>
    </p:spTree>
    <p:extLst>
      <p:ext uri="{BB962C8B-B14F-4D97-AF65-F5344CB8AC3E}">
        <p14:creationId xmlns:p14="http://schemas.microsoft.com/office/powerpoint/2010/main" val="2868808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fade">
                                      <p:cBhvr>
                                        <p:cTn id="7" dur="500"/>
                                        <p:tgtEl>
                                          <p:spTgt spid="10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animBg="1"/>
      <p:bldP spid="2"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14"/>
        <p:cNvGrpSpPr/>
        <p:nvPr/>
      </p:nvGrpSpPr>
      <p:grpSpPr>
        <a:xfrm>
          <a:off x="0" y="0"/>
          <a:ext cx="0" cy="0"/>
          <a:chOff x="0" y="0"/>
          <a:chExt cx="0" cy="0"/>
        </a:xfrm>
      </p:grpSpPr>
      <p:pic>
        <p:nvPicPr>
          <p:cNvPr id="2" name="Picture 1">
            <a:extLst>
              <a:ext uri="{FF2B5EF4-FFF2-40B4-BE49-F238E27FC236}">
                <a16:creationId xmlns:a16="http://schemas.microsoft.com/office/drawing/2014/main" id="{FC910667-18FB-40FC-AFE3-CBF75044507A}"/>
              </a:ext>
            </a:extLst>
          </p:cNvPr>
          <p:cNvPicPr>
            <a:picLocks noChangeAspect="1"/>
          </p:cNvPicPr>
          <p:nvPr/>
        </p:nvPicPr>
        <p:blipFill>
          <a:blip r:embed="rId3"/>
          <a:stretch>
            <a:fillRect/>
          </a:stretch>
        </p:blipFill>
        <p:spPr>
          <a:xfrm>
            <a:off x="-1" y="0"/>
            <a:ext cx="9144001" cy="5080000"/>
          </a:xfrm>
          <a:prstGeom prst="rect">
            <a:avLst/>
          </a:prstGeom>
        </p:spPr>
      </p:pic>
      <p:sp>
        <p:nvSpPr>
          <p:cNvPr id="14" name="Google Shape;909;p50"/>
          <p:cNvSpPr txBox="1">
            <a:spLocks noGrp="1"/>
          </p:cNvSpPr>
          <p:nvPr>
            <p:ph type="title"/>
          </p:nvPr>
        </p:nvSpPr>
        <p:spPr>
          <a:xfrm>
            <a:off x="3081169" y="411275"/>
            <a:ext cx="3156141" cy="589200"/>
          </a:xfrm>
          <a:prstGeom prst="rect">
            <a:avLst/>
          </a:prstGeom>
          <a:noFill/>
        </p:spPr>
        <p:txBody>
          <a:bodyPr spcFirstLastPara="1" wrap="square" lIns="91425" tIns="91425" rIns="91425" bIns="91425" anchor="t" anchorCtr="0">
            <a:noAutofit/>
          </a:bodyPr>
          <a:lstStyle/>
          <a:p>
            <a:pPr marL="0" indent="0">
              <a:buClr>
                <a:schemeClr val="dk1"/>
              </a:buClr>
              <a:buSzPts val="3500"/>
            </a:pPr>
            <a:r>
              <a:rPr lang="en-US" sz="2800" b="1" dirty="0">
                <a:solidFill>
                  <a:srgbClr val="FF0000"/>
                </a:solidFill>
                <a:latin typeface="Arial" panose="020B0604020202020204" pitchFamily="34" charset="0"/>
                <a:cs typeface="Arial" panose="020B0604020202020204" pitchFamily="34" charset="0"/>
              </a:rPr>
              <a:t>KẾT LUẬN</a:t>
            </a:r>
          </a:p>
        </p:txBody>
      </p:sp>
      <p:sp>
        <p:nvSpPr>
          <p:cNvPr id="7" name="Rectangle 6"/>
          <p:cNvSpPr/>
          <p:nvPr/>
        </p:nvSpPr>
        <p:spPr>
          <a:xfrm>
            <a:off x="818995" y="911517"/>
            <a:ext cx="7670250" cy="3493264"/>
          </a:xfrm>
          <a:prstGeom prst="rect">
            <a:avLst/>
          </a:prstGeom>
        </p:spPr>
        <p:txBody>
          <a:bodyPr wrap="square">
            <a:spAutoFit/>
          </a:bodyPr>
          <a:lstStyle/>
          <a:p>
            <a:pPr algn="just">
              <a:lnSpc>
                <a:spcPct val="150000"/>
              </a:lnSpc>
              <a:spcBef>
                <a:spcPts val="100"/>
              </a:spcBef>
              <a:spcAft>
                <a:spcPts val="100"/>
              </a:spcAft>
            </a:pPr>
            <a:r>
              <a:rPr lang="en-US" sz="1800" b="1" dirty="0">
                <a:solidFill>
                  <a:srgbClr val="FF0000"/>
                </a:solidFill>
                <a:latin typeface="Arial" panose="020B0604020202020204" pitchFamily="34" charset="0"/>
                <a:cs typeface="Arial" panose="020B0604020202020204" pitchFamily="34" charset="0"/>
              </a:rPr>
              <a:t>3. </a:t>
            </a:r>
            <a:r>
              <a:rPr lang="en-US" sz="1800" b="1" dirty="0" err="1">
                <a:solidFill>
                  <a:srgbClr val="FF0000"/>
                </a:solidFill>
                <a:latin typeface="Arial" panose="020B0604020202020204" pitchFamily="34" charset="0"/>
                <a:cs typeface="Arial" panose="020B0604020202020204" pitchFamily="34" charset="0"/>
              </a:rPr>
              <a:t>Khám</a:t>
            </a:r>
            <a:r>
              <a:rPr lang="en-US" sz="1800" b="1" dirty="0">
                <a:solidFill>
                  <a:srgbClr val="FF0000"/>
                </a:solidFill>
                <a:latin typeface="Arial" panose="020B0604020202020204" pitchFamily="34" charset="0"/>
                <a:cs typeface="Arial" panose="020B0604020202020204" pitchFamily="34" charset="0"/>
              </a:rPr>
              <a:t> </a:t>
            </a:r>
            <a:r>
              <a:rPr lang="en-US" sz="1800" b="1" dirty="0" err="1">
                <a:solidFill>
                  <a:srgbClr val="FF0000"/>
                </a:solidFill>
                <a:latin typeface="Arial" panose="020B0604020202020204" pitchFamily="34" charset="0"/>
                <a:cs typeface="Arial" panose="020B0604020202020204" pitchFamily="34" charset="0"/>
              </a:rPr>
              <a:t>phá</a:t>
            </a:r>
            <a:r>
              <a:rPr lang="en-US" sz="1800" b="1" dirty="0">
                <a:solidFill>
                  <a:srgbClr val="FF0000"/>
                </a:solidFill>
                <a:latin typeface="Arial" panose="020B0604020202020204" pitchFamily="34" charset="0"/>
                <a:cs typeface="Arial" panose="020B0604020202020204" pitchFamily="34" charset="0"/>
              </a:rPr>
              <a:t> </a:t>
            </a:r>
            <a:r>
              <a:rPr lang="en-US" sz="1800" b="1" dirty="0" err="1">
                <a:solidFill>
                  <a:srgbClr val="FF0000"/>
                </a:solidFill>
                <a:latin typeface="Arial" panose="020B0604020202020204" pitchFamily="34" charset="0"/>
                <a:cs typeface="Arial" panose="020B0604020202020204" pitchFamily="34" charset="0"/>
              </a:rPr>
              <a:t>cách</a:t>
            </a:r>
            <a:r>
              <a:rPr lang="en-US" sz="1800" b="1" dirty="0">
                <a:solidFill>
                  <a:srgbClr val="FF0000"/>
                </a:solidFill>
                <a:latin typeface="Arial" panose="020B0604020202020204" pitchFamily="34" charset="0"/>
                <a:cs typeface="Arial" panose="020B0604020202020204" pitchFamily="34" charset="0"/>
              </a:rPr>
              <a:t> </a:t>
            </a:r>
            <a:r>
              <a:rPr lang="en-US" sz="1800" b="1" dirty="0" err="1">
                <a:solidFill>
                  <a:srgbClr val="FF0000"/>
                </a:solidFill>
                <a:latin typeface="Arial" panose="020B0604020202020204" pitchFamily="34" charset="0"/>
                <a:cs typeface="Arial" panose="020B0604020202020204" pitchFamily="34" charset="0"/>
              </a:rPr>
              <a:t>phòng</a:t>
            </a:r>
            <a:r>
              <a:rPr lang="en-US" sz="1800" b="1" dirty="0">
                <a:solidFill>
                  <a:srgbClr val="FF0000"/>
                </a:solidFill>
                <a:latin typeface="Arial" panose="020B0604020202020204" pitchFamily="34" charset="0"/>
                <a:cs typeface="Arial" panose="020B0604020202020204" pitchFamily="34" charset="0"/>
              </a:rPr>
              <a:t> </a:t>
            </a:r>
            <a:r>
              <a:rPr lang="en-US" sz="1800" b="1" dirty="0" err="1">
                <a:solidFill>
                  <a:srgbClr val="FF0000"/>
                </a:solidFill>
                <a:latin typeface="Arial" panose="020B0604020202020204" pitchFamily="34" charset="0"/>
                <a:cs typeface="Arial" panose="020B0604020202020204" pitchFamily="34" charset="0"/>
              </a:rPr>
              <a:t>ngừa</a:t>
            </a:r>
            <a:r>
              <a:rPr lang="en-US" sz="1800" b="1" dirty="0">
                <a:solidFill>
                  <a:srgbClr val="FF0000"/>
                </a:solidFill>
                <a:latin typeface="Arial" panose="020B0604020202020204" pitchFamily="34" charset="0"/>
                <a:cs typeface="Arial" panose="020B0604020202020204" pitchFamily="34" charset="0"/>
              </a:rPr>
              <a:t> </a:t>
            </a:r>
            <a:r>
              <a:rPr lang="en-US" sz="1800" b="1" dirty="0" err="1">
                <a:solidFill>
                  <a:srgbClr val="FF0000"/>
                </a:solidFill>
                <a:latin typeface="Arial" panose="020B0604020202020204" pitchFamily="34" charset="0"/>
                <a:cs typeface="Arial" panose="020B0604020202020204" pitchFamily="34" charset="0"/>
              </a:rPr>
              <a:t>và</a:t>
            </a:r>
            <a:r>
              <a:rPr lang="en-US" sz="1800" b="1" dirty="0">
                <a:solidFill>
                  <a:srgbClr val="FF0000"/>
                </a:solidFill>
                <a:latin typeface="Arial" panose="020B0604020202020204" pitchFamily="34" charset="0"/>
                <a:cs typeface="Arial" panose="020B0604020202020204" pitchFamily="34" charset="0"/>
              </a:rPr>
              <a:t> </a:t>
            </a:r>
            <a:r>
              <a:rPr lang="en-US" sz="1800" b="1" dirty="0" err="1">
                <a:solidFill>
                  <a:srgbClr val="FF0000"/>
                </a:solidFill>
                <a:latin typeface="Arial" panose="020B0604020202020204" pitchFamily="34" charset="0"/>
                <a:cs typeface="Arial" panose="020B0604020202020204" pitchFamily="34" charset="0"/>
              </a:rPr>
              <a:t>ứng</a:t>
            </a:r>
            <a:r>
              <a:rPr lang="en-US" sz="1800" b="1" dirty="0">
                <a:solidFill>
                  <a:srgbClr val="FF0000"/>
                </a:solidFill>
                <a:latin typeface="Arial" panose="020B0604020202020204" pitchFamily="34" charset="0"/>
                <a:cs typeface="Arial" panose="020B0604020202020204" pitchFamily="34" charset="0"/>
              </a:rPr>
              <a:t> </a:t>
            </a:r>
            <a:r>
              <a:rPr lang="en-US" sz="1800" b="1" dirty="0" err="1">
                <a:solidFill>
                  <a:srgbClr val="FF0000"/>
                </a:solidFill>
                <a:latin typeface="Arial" panose="020B0604020202020204" pitchFamily="34" charset="0"/>
                <a:cs typeface="Arial" panose="020B0604020202020204" pitchFamily="34" charset="0"/>
              </a:rPr>
              <a:t>phó</a:t>
            </a:r>
            <a:r>
              <a:rPr lang="en-US" sz="1800" b="1" dirty="0">
                <a:solidFill>
                  <a:srgbClr val="FF0000"/>
                </a:solidFill>
                <a:latin typeface="Arial" panose="020B0604020202020204" pitchFamily="34" charset="0"/>
                <a:cs typeface="Arial" panose="020B0604020202020204" pitchFamily="34" charset="0"/>
              </a:rPr>
              <a:t> </a:t>
            </a:r>
            <a:r>
              <a:rPr lang="en-US" sz="1800" b="1" dirty="0" err="1">
                <a:solidFill>
                  <a:srgbClr val="FF0000"/>
                </a:solidFill>
                <a:latin typeface="Arial" panose="020B0604020202020204" pitchFamily="34" charset="0"/>
                <a:cs typeface="Arial" panose="020B0604020202020204" pitchFamily="34" charset="0"/>
              </a:rPr>
              <a:t>với</a:t>
            </a:r>
            <a:r>
              <a:rPr lang="en-US" sz="1800" b="1" dirty="0">
                <a:solidFill>
                  <a:srgbClr val="FF0000"/>
                </a:solidFill>
                <a:latin typeface="Arial" panose="020B0604020202020204" pitchFamily="34" charset="0"/>
                <a:cs typeface="Arial" panose="020B0604020202020204" pitchFamily="34" charset="0"/>
              </a:rPr>
              <a:t> </a:t>
            </a:r>
            <a:r>
              <a:rPr lang="en-US" sz="1800" b="1" dirty="0" err="1">
                <a:solidFill>
                  <a:srgbClr val="FF0000"/>
                </a:solidFill>
                <a:latin typeface="Arial" panose="020B0604020202020204" pitchFamily="34" charset="0"/>
                <a:cs typeface="Arial" panose="020B0604020202020204" pitchFamily="34" charset="0"/>
              </a:rPr>
              <a:t>bạo</a:t>
            </a:r>
            <a:r>
              <a:rPr lang="en-US" sz="1800" b="1" dirty="0">
                <a:solidFill>
                  <a:srgbClr val="FF0000"/>
                </a:solidFill>
                <a:latin typeface="Arial" panose="020B0604020202020204" pitchFamily="34" charset="0"/>
                <a:cs typeface="Arial" panose="020B0604020202020204" pitchFamily="34" charset="0"/>
              </a:rPr>
              <a:t> </a:t>
            </a:r>
            <a:r>
              <a:rPr lang="en-US" sz="1800" b="1" dirty="0" err="1">
                <a:solidFill>
                  <a:srgbClr val="FF0000"/>
                </a:solidFill>
                <a:latin typeface="Arial" panose="020B0604020202020204" pitchFamily="34" charset="0"/>
                <a:cs typeface="Arial" panose="020B0604020202020204" pitchFamily="34" charset="0"/>
              </a:rPr>
              <a:t>lực</a:t>
            </a:r>
            <a:r>
              <a:rPr lang="en-US" sz="1800" b="1" dirty="0">
                <a:solidFill>
                  <a:srgbClr val="FF0000"/>
                </a:solidFill>
                <a:latin typeface="Arial" panose="020B0604020202020204" pitchFamily="34" charset="0"/>
                <a:cs typeface="Arial" panose="020B0604020202020204" pitchFamily="34" charset="0"/>
              </a:rPr>
              <a:t> </a:t>
            </a:r>
            <a:r>
              <a:rPr lang="en-US" sz="1800" b="1" dirty="0" err="1">
                <a:solidFill>
                  <a:srgbClr val="FF0000"/>
                </a:solidFill>
                <a:latin typeface="Arial" panose="020B0604020202020204" pitchFamily="34" charset="0"/>
                <a:cs typeface="Arial" panose="020B0604020202020204" pitchFamily="34" charset="0"/>
              </a:rPr>
              <a:t>gia</a:t>
            </a:r>
            <a:r>
              <a:rPr lang="en-US" sz="1800" b="1" dirty="0">
                <a:solidFill>
                  <a:srgbClr val="FF0000"/>
                </a:solidFill>
                <a:latin typeface="Arial" panose="020B0604020202020204" pitchFamily="34" charset="0"/>
                <a:cs typeface="Arial" panose="020B0604020202020204" pitchFamily="34" charset="0"/>
              </a:rPr>
              <a:t> </a:t>
            </a:r>
            <a:r>
              <a:rPr lang="en-US" sz="1800" b="1" dirty="0" err="1">
                <a:solidFill>
                  <a:srgbClr val="FF0000"/>
                </a:solidFill>
                <a:latin typeface="Arial" panose="020B0604020202020204" pitchFamily="34" charset="0"/>
                <a:cs typeface="Arial" panose="020B0604020202020204" pitchFamily="34" charset="0"/>
              </a:rPr>
              <a:t>đình</a:t>
            </a:r>
            <a:endParaRPr lang="en-US" sz="1800" b="1" dirty="0">
              <a:solidFill>
                <a:srgbClr val="FF0000"/>
              </a:solidFill>
              <a:latin typeface="Arial" panose="020B0604020202020204" pitchFamily="34" charset="0"/>
              <a:cs typeface="Arial" panose="020B0604020202020204" pitchFamily="34" charset="0"/>
            </a:endParaRPr>
          </a:p>
          <a:p>
            <a:pPr algn="just">
              <a:lnSpc>
                <a:spcPct val="150000"/>
              </a:lnSpc>
              <a:spcBef>
                <a:spcPts val="100"/>
              </a:spcBef>
              <a:spcAft>
                <a:spcPts val="100"/>
              </a:spcAft>
            </a:pPr>
            <a:r>
              <a:rPr lang="en-US" sz="1800" b="1" dirty="0">
                <a:solidFill>
                  <a:srgbClr val="FF0000"/>
                </a:solidFill>
                <a:latin typeface="Arial" panose="020B0604020202020204" pitchFamily="34" charset="0"/>
                <a:cs typeface="Arial" panose="020B0604020202020204" pitchFamily="34" charset="0"/>
              </a:rPr>
              <a:t>a. </a:t>
            </a:r>
            <a:r>
              <a:rPr lang="en-US" sz="1800" b="1" dirty="0" err="1">
                <a:solidFill>
                  <a:srgbClr val="FF0000"/>
                </a:solidFill>
                <a:latin typeface="Arial" panose="020B0604020202020204" pitchFamily="34" charset="0"/>
                <a:cs typeface="Arial" panose="020B0604020202020204" pitchFamily="34" charset="0"/>
              </a:rPr>
              <a:t>Khám</a:t>
            </a:r>
            <a:r>
              <a:rPr lang="en-US" sz="1800" b="1" dirty="0">
                <a:solidFill>
                  <a:srgbClr val="FF0000"/>
                </a:solidFill>
                <a:latin typeface="Arial" panose="020B0604020202020204" pitchFamily="34" charset="0"/>
                <a:cs typeface="Arial" panose="020B0604020202020204" pitchFamily="34" charset="0"/>
              </a:rPr>
              <a:t> </a:t>
            </a:r>
            <a:r>
              <a:rPr lang="en-US" sz="1800" b="1" dirty="0" err="1">
                <a:solidFill>
                  <a:srgbClr val="FF0000"/>
                </a:solidFill>
                <a:latin typeface="Arial" panose="020B0604020202020204" pitchFamily="34" charset="0"/>
                <a:cs typeface="Arial" panose="020B0604020202020204" pitchFamily="34" charset="0"/>
              </a:rPr>
              <a:t>phá</a:t>
            </a:r>
            <a:r>
              <a:rPr lang="en-US" sz="1800" b="1" dirty="0">
                <a:solidFill>
                  <a:srgbClr val="FF0000"/>
                </a:solidFill>
                <a:latin typeface="Arial" panose="020B0604020202020204" pitchFamily="34" charset="0"/>
                <a:cs typeface="Arial" panose="020B0604020202020204" pitchFamily="34" charset="0"/>
              </a:rPr>
              <a:t> </a:t>
            </a:r>
            <a:r>
              <a:rPr lang="en-US" sz="1800" b="1" dirty="0" err="1">
                <a:solidFill>
                  <a:srgbClr val="FF0000"/>
                </a:solidFill>
                <a:latin typeface="Arial" panose="020B0604020202020204" pitchFamily="34" charset="0"/>
                <a:cs typeface="Arial" panose="020B0604020202020204" pitchFamily="34" charset="0"/>
              </a:rPr>
              <a:t>cách</a:t>
            </a:r>
            <a:r>
              <a:rPr lang="en-US" sz="1800" b="1" dirty="0">
                <a:solidFill>
                  <a:srgbClr val="FF0000"/>
                </a:solidFill>
                <a:latin typeface="Arial" panose="020B0604020202020204" pitchFamily="34" charset="0"/>
                <a:cs typeface="Arial" panose="020B0604020202020204" pitchFamily="34" charset="0"/>
              </a:rPr>
              <a:t> </a:t>
            </a:r>
            <a:r>
              <a:rPr lang="en-US" sz="1800" b="1" dirty="0" err="1">
                <a:solidFill>
                  <a:srgbClr val="FF0000"/>
                </a:solidFill>
                <a:latin typeface="Arial" panose="020B0604020202020204" pitchFamily="34" charset="0"/>
                <a:cs typeface="Arial" panose="020B0604020202020204" pitchFamily="34" charset="0"/>
              </a:rPr>
              <a:t>phòng</a:t>
            </a:r>
            <a:r>
              <a:rPr lang="en-US" sz="1800" b="1" dirty="0">
                <a:solidFill>
                  <a:srgbClr val="FF0000"/>
                </a:solidFill>
                <a:latin typeface="Arial" panose="020B0604020202020204" pitchFamily="34" charset="0"/>
                <a:cs typeface="Arial" panose="020B0604020202020204" pitchFamily="34" charset="0"/>
              </a:rPr>
              <a:t> </a:t>
            </a:r>
            <a:r>
              <a:rPr lang="en-US" sz="1800" b="1" dirty="0" err="1">
                <a:solidFill>
                  <a:srgbClr val="FF0000"/>
                </a:solidFill>
                <a:latin typeface="Arial" panose="020B0604020202020204" pitchFamily="34" charset="0"/>
                <a:cs typeface="Arial" panose="020B0604020202020204" pitchFamily="34" charset="0"/>
              </a:rPr>
              <a:t>ngừa</a:t>
            </a:r>
            <a:r>
              <a:rPr lang="en-US" sz="1800" b="1" dirty="0">
                <a:solidFill>
                  <a:srgbClr val="FF0000"/>
                </a:solidFill>
                <a:latin typeface="Arial" panose="020B0604020202020204" pitchFamily="34" charset="0"/>
                <a:cs typeface="Arial" panose="020B0604020202020204" pitchFamily="34" charset="0"/>
              </a:rPr>
              <a:t> </a:t>
            </a:r>
            <a:r>
              <a:rPr lang="en-US" sz="1800" b="1" dirty="0" err="1">
                <a:solidFill>
                  <a:srgbClr val="FF0000"/>
                </a:solidFill>
                <a:latin typeface="Arial" panose="020B0604020202020204" pitchFamily="34" charset="0"/>
                <a:cs typeface="Arial" panose="020B0604020202020204" pitchFamily="34" charset="0"/>
              </a:rPr>
              <a:t>bạo</a:t>
            </a:r>
            <a:r>
              <a:rPr lang="en-US" sz="1800" b="1" dirty="0">
                <a:solidFill>
                  <a:srgbClr val="FF0000"/>
                </a:solidFill>
                <a:latin typeface="Arial" panose="020B0604020202020204" pitchFamily="34" charset="0"/>
                <a:cs typeface="Arial" panose="020B0604020202020204" pitchFamily="34" charset="0"/>
              </a:rPr>
              <a:t> </a:t>
            </a:r>
            <a:r>
              <a:rPr lang="en-US" sz="1800" b="1" dirty="0" err="1">
                <a:solidFill>
                  <a:srgbClr val="FF0000"/>
                </a:solidFill>
                <a:latin typeface="Arial" panose="020B0604020202020204" pitchFamily="34" charset="0"/>
                <a:cs typeface="Arial" panose="020B0604020202020204" pitchFamily="34" charset="0"/>
              </a:rPr>
              <a:t>lực</a:t>
            </a:r>
            <a:r>
              <a:rPr lang="en-US" sz="1800" b="1" dirty="0">
                <a:solidFill>
                  <a:srgbClr val="FF0000"/>
                </a:solidFill>
                <a:latin typeface="Arial" panose="020B0604020202020204" pitchFamily="34" charset="0"/>
                <a:cs typeface="Arial" panose="020B0604020202020204" pitchFamily="34" charset="0"/>
              </a:rPr>
              <a:t> </a:t>
            </a:r>
            <a:r>
              <a:rPr lang="en-US" sz="1800" b="1" dirty="0" err="1">
                <a:solidFill>
                  <a:srgbClr val="FF0000"/>
                </a:solidFill>
                <a:latin typeface="Arial" panose="020B0604020202020204" pitchFamily="34" charset="0"/>
                <a:cs typeface="Arial" panose="020B0604020202020204" pitchFamily="34" charset="0"/>
              </a:rPr>
              <a:t>gia</a:t>
            </a:r>
            <a:r>
              <a:rPr lang="en-US" sz="1800" b="1" dirty="0">
                <a:solidFill>
                  <a:srgbClr val="FF0000"/>
                </a:solidFill>
                <a:latin typeface="Arial" panose="020B0604020202020204" pitchFamily="34" charset="0"/>
                <a:cs typeface="Arial" panose="020B0604020202020204" pitchFamily="34" charset="0"/>
              </a:rPr>
              <a:t> </a:t>
            </a:r>
            <a:r>
              <a:rPr lang="en-US" sz="1800" b="1" dirty="0" err="1">
                <a:solidFill>
                  <a:srgbClr val="FF0000"/>
                </a:solidFill>
                <a:latin typeface="Arial" panose="020B0604020202020204" pitchFamily="34" charset="0"/>
                <a:cs typeface="Arial" panose="020B0604020202020204" pitchFamily="34" charset="0"/>
              </a:rPr>
              <a:t>đình</a:t>
            </a:r>
            <a:endParaRPr lang="en-US" sz="1800" b="1" dirty="0">
              <a:solidFill>
                <a:srgbClr val="FF0000"/>
              </a:solidFill>
              <a:latin typeface="Arial" panose="020B0604020202020204" pitchFamily="34" charset="0"/>
              <a:cs typeface="Arial" panose="020B0604020202020204" pitchFamily="34" charset="0"/>
            </a:endParaRPr>
          </a:p>
          <a:p>
            <a:pPr algn="just">
              <a:lnSpc>
                <a:spcPct val="150000"/>
              </a:lnSpc>
              <a:spcBef>
                <a:spcPts val="100"/>
              </a:spcBef>
              <a:spcAft>
                <a:spcPts val="100"/>
              </a:spcAft>
            </a:pPr>
            <a:r>
              <a:rPr lang="en-US" sz="1800" dirty="0">
                <a:latin typeface="Arial" panose="020B0604020202020204" pitchFamily="34" charset="0"/>
                <a:cs typeface="Arial" panose="020B0604020202020204" pitchFamily="34" charset="0"/>
              </a:rPr>
              <a:t>-  Quan </a:t>
            </a:r>
            <a:r>
              <a:rPr lang="en-US" sz="1800" dirty="0" err="1">
                <a:latin typeface="Arial" panose="020B0604020202020204" pitchFamily="34" charset="0"/>
                <a:cs typeface="Arial" panose="020B0604020202020204" pitchFamily="34" charset="0"/>
              </a:rPr>
              <a:t>tâm</a:t>
            </a:r>
            <a:r>
              <a:rPr lang="en-US" sz="1800" dirty="0">
                <a:latin typeface="Arial" panose="020B0604020202020204" pitchFamily="34" charset="0"/>
                <a:cs typeface="Arial" panose="020B0604020202020204" pitchFamily="34" charset="0"/>
              </a:rPr>
              <a:t>, chia </a:t>
            </a:r>
            <a:r>
              <a:rPr lang="en-US" sz="1800" dirty="0" err="1">
                <a:latin typeface="Arial" panose="020B0604020202020204" pitchFamily="34" charset="0"/>
                <a:cs typeface="Arial" panose="020B0604020202020204" pitchFamily="34" charset="0"/>
              </a:rPr>
              <a:t>sẻ</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tôn</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trọng</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bình</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đẳng</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trong</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ứng</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xử</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với</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các</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thành</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viên</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trong</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gia</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đình</a:t>
            </a:r>
            <a:r>
              <a:rPr lang="en-US" sz="1800" dirty="0">
                <a:latin typeface="Arial" panose="020B0604020202020204" pitchFamily="34" charset="0"/>
                <a:cs typeface="Arial" panose="020B0604020202020204" pitchFamily="34" charset="0"/>
              </a:rPr>
              <a:t>.</a:t>
            </a:r>
          </a:p>
          <a:p>
            <a:pPr algn="just">
              <a:lnSpc>
                <a:spcPct val="150000"/>
              </a:lnSpc>
              <a:spcBef>
                <a:spcPts val="100"/>
              </a:spcBef>
              <a:spcAft>
                <a:spcPts val="100"/>
              </a:spcAft>
            </a:pP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Nói</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không</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với</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mọi</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biểu</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hiện</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bạo</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lực</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gia</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đình</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và</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các</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biểu</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hiện</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của</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tư</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tưởng</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gia</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trưởng</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các</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quan</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niệm</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lạc</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hậu</a:t>
            </a:r>
            <a:r>
              <a:rPr lang="en-US" sz="1800" dirty="0">
                <a:latin typeface="Arial" panose="020B0604020202020204" pitchFamily="34" charset="0"/>
                <a:cs typeface="Arial" panose="020B0604020202020204" pitchFamily="34" charset="0"/>
              </a:rPr>
              <a:t>.</a:t>
            </a:r>
          </a:p>
          <a:p>
            <a:pPr algn="just">
              <a:lnSpc>
                <a:spcPct val="150000"/>
              </a:lnSpc>
              <a:spcBef>
                <a:spcPts val="100"/>
              </a:spcBef>
              <a:spcAft>
                <a:spcPts val="100"/>
              </a:spcAft>
            </a:pP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Tăng</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cường</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thông</a:t>
            </a:r>
            <a:r>
              <a:rPr lang="en-US" sz="1800" dirty="0">
                <a:latin typeface="Arial" panose="020B0604020202020204" pitchFamily="34" charset="0"/>
                <a:cs typeface="Arial" panose="020B0604020202020204" pitchFamily="34" charset="0"/>
              </a:rPr>
              <a:t> tin, </a:t>
            </a:r>
            <a:r>
              <a:rPr lang="en-US" sz="1800" dirty="0" err="1">
                <a:latin typeface="Arial" panose="020B0604020202020204" pitchFamily="34" charset="0"/>
                <a:cs typeface="Arial" panose="020B0604020202020204" pitchFamily="34" charset="0"/>
              </a:rPr>
              <a:t>tuyên</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truyền</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Luật</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Phòng</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chống</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bạo</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lực</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gia</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đình</a:t>
            </a:r>
            <a:r>
              <a:rPr lang="en-US" sz="1800" dirty="0">
                <a:latin typeface="Arial" panose="020B0604020202020204" pitchFamily="34" charset="0"/>
                <a:cs typeface="Arial" panose="020B0604020202020204" pitchFamily="34" charset="0"/>
              </a:rPr>
              <a:t>.</a:t>
            </a:r>
          </a:p>
          <a:p>
            <a:pPr algn="just">
              <a:lnSpc>
                <a:spcPct val="150000"/>
              </a:lnSpc>
              <a:spcBef>
                <a:spcPts val="100"/>
              </a:spcBef>
              <a:spcAft>
                <a:spcPts val="100"/>
              </a:spcAft>
            </a:pP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Đẩy</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mạnh</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thực</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hiện</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phong</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trào</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gia</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đình</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văn</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hóa</a:t>
            </a:r>
            <a:r>
              <a:rPr lang="en-US" sz="1800" dirty="0">
                <a:latin typeface="Arial" panose="020B0604020202020204" pitchFamily="34" charset="0"/>
                <a:cs typeface="Arial" panose="020B0604020202020204" pitchFamily="34" charset="0"/>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anim calcmode="lin" valueType="num">
                                      <p:cBhvr>
                                        <p:cTn id="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500"/>
                                        <p:tgtEl>
                                          <p:spTgt spid="7">
                                            <p:txEl>
                                              <p:pRg st="1" end="1"/>
                                            </p:txEl>
                                          </p:spTgt>
                                        </p:tgtEl>
                                      </p:cBhvr>
                                    </p:animEffect>
                                    <p:anim calcmode="lin" valueType="num">
                                      <p:cBhvr>
                                        <p:cTn id="15"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500"/>
                                        <p:tgtEl>
                                          <p:spTgt spid="7">
                                            <p:txEl>
                                              <p:pRg st="2" end="2"/>
                                            </p:txEl>
                                          </p:spTgt>
                                        </p:tgtEl>
                                      </p:cBhvr>
                                    </p:animEffect>
                                    <p:anim calcmode="lin" valueType="num">
                                      <p:cBhvr>
                                        <p:cTn id="22"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fade">
                                      <p:cBhvr>
                                        <p:cTn id="28" dur="500"/>
                                        <p:tgtEl>
                                          <p:spTgt spid="7">
                                            <p:txEl>
                                              <p:pRg st="3" end="3"/>
                                            </p:txEl>
                                          </p:spTgt>
                                        </p:tgtEl>
                                      </p:cBhvr>
                                    </p:animEffect>
                                    <p:anim calcmode="lin" valueType="num">
                                      <p:cBhvr>
                                        <p:cTn id="29"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Effect transition="in" filter="fade">
                                      <p:cBhvr>
                                        <p:cTn id="35" dur="500"/>
                                        <p:tgtEl>
                                          <p:spTgt spid="7">
                                            <p:txEl>
                                              <p:pRg st="4" end="4"/>
                                            </p:txEl>
                                          </p:spTgt>
                                        </p:tgtEl>
                                      </p:cBhvr>
                                    </p:animEffect>
                                    <p:anim calcmode="lin" valueType="num">
                                      <p:cBhvr>
                                        <p:cTn id="36"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7">
                                            <p:txEl>
                                              <p:pRg st="5" end="5"/>
                                            </p:txEl>
                                          </p:spTgt>
                                        </p:tgtEl>
                                        <p:attrNameLst>
                                          <p:attrName>style.visibility</p:attrName>
                                        </p:attrNameLst>
                                      </p:cBhvr>
                                      <p:to>
                                        <p:strVal val="visible"/>
                                      </p:to>
                                    </p:set>
                                    <p:animEffect transition="in" filter="fade">
                                      <p:cBhvr>
                                        <p:cTn id="42" dur="500"/>
                                        <p:tgtEl>
                                          <p:spTgt spid="7">
                                            <p:txEl>
                                              <p:pRg st="5" end="5"/>
                                            </p:txEl>
                                          </p:spTgt>
                                        </p:tgtEl>
                                      </p:cBhvr>
                                    </p:animEffect>
                                    <p:anim calcmode="lin" valueType="num">
                                      <p:cBhvr>
                                        <p:cTn id="43"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44" dur="5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83"/>
        <p:cNvGrpSpPr/>
        <p:nvPr/>
      </p:nvGrpSpPr>
      <p:grpSpPr>
        <a:xfrm>
          <a:off x="0" y="0"/>
          <a:ext cx="0" cy="0"/>
          <a:chOff x="0" y="0"/>
          <a:chExt cx="0" cy="0"/>
        </a:xfrm>
      </p:grpSpPr>
      <p:pic>
        <p:nvPicPr>
          <p:cNvPr id="2" name="Picture 1">
            <a:extLst>
              <a:ext uri="{FF2B5EF4-FFF2-40B4-BE49-F238E27FC236}">
                <a16:creationId xmlns:a16="http://schemas.microsoft.com/office/drawing/2014/main" id="{B3050EC6-8739-4C5F-AA14-FF2998698979}"/>
              </a:ext>
            </a:extLst>
          </p:cNvPr>
          <p:cNvPicPr>
            <a:picLocks noChangeAspect="1"/>
          </p:cNvPicPr>
          <p:nvPr/>
        </p:nvPicPr>
        <p:blipFill>
          <a:blip r:embed="rId3"/>
          <a:stretch>
            <a:fillRect/>
          </a:stretch>
        </p:blipFill>
        <p:spPr>
          <a:xfrm>
            <a:off x="0" y="-1"/>
            <a:ext cx="9144000" cy="5126757"/>
          </a:xfrm>
          <a:prstGeom prst="rect">
            <a:avLst/>
          </a:prstGeom>
        </p:spPr>
      </p:pic>
      <p:sp>
        <p:nvSpPr>
          <p:cNvPr id="30" name="Google Shape;909;p50"/>
          <p:cNvSpPr txBox="1">
            <a:spLocks noGrp="1"/>
          </p:cNvSpPr>
          <p:nvPr>
            <p:ph type="title"/>
          </p:nvPr>
        </p:nvSpPr>
        <p:spPr>
          <a:xfrm>
            <a:off x="2621551" y="578607"/>
            <a:ext cx="4201766" cy="61595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000" b="1" dirty="0">
                <a:solidFill>
                  <a:srgbClr val="FF0000"/>
                </a:solidFill>
                <a:latin typeface="Arial" panose="020B0604020202020204" pitchFamily="34" charset="0"/>
                <a:cs typeface="Arial" panose="020B0604020202020204" pitchFamily="34" charset="0"/>
              </a:rPr>
              <a:t>THẢO LUẬN NHÓM</a:t>
            </a:r>
          </a:p>
        </p:txBody>
      </p:sp>
      <p:sp>
        <p:nvSpPr>
          <p:cNvPr id="31" name="Rectangle 30"/>
          <p:cNvSpPr/>
          <p:nvPr/>
        </p:nvSpPr>
        <p:spPr>
          <a:xfrm>
            <a:off x="300868" y="723207"/>
            <a:ext cx="1783644" cy="514571"/>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rgbClr val="FF0000"/>
                </a:solidFill>
                <a:latin typeface="Arial" panose="020B0604020202020204" pitchFamily="34" charset="0"/>
                <a:cs typeface="Arial" panose="020B0604020202020204" pitchFamily="34" charset="0"/>
              </a:rPr>
              <a:t>NHÓM 1, 2</a:t>
            </a:r>
          </a:p>
        </p:txBody>
      </p:sp>
      <p:sp>
        <p:nvSpPr>
          <p:cNvPr id="32" name="Rectangle 31"/>
          <p:cNvSpPr/>
          <p:nvPr/>
        </p:nvSpPr>
        <p:spPr>
          <a:xfrm>
            <a:off x="713873" y="1362711"/>
            <a:ext cx="7716253" cy="707886"/>
          </a:xfrm>
          <a:prstGeom prst="rect">
            <a:avLst/>
          </a:prstGeom>
          <a:solidFill>
            <a:schemeClr val="accent5">
              <a:lumMod val="20000"/>
              <a:lumOff val="80000"/>
            </a:schemeClr>
          </a:solidFill>
          <a:ln w="19050">
            <a:solidFill>
              <a:schemeClr val="accent5">
                <a:lumMod val="40000"/>
                <a:lumOff val="60000"/>
              </a:schemeClr>
            </a:solidFill>
          </a:ln>
        </p:spPr>
        <p:txBody>
          <a:bodyPr wrap="square">
            <a:spAutoFit/>
          </a:bodyPr>
          <a:lstStyle/>
          <a:p>
            <a:pPr algn="ctr"/>
            <a:r>
              <a:rPr lang="vi-VN" sz="2000" dirty="0">
                <a:solidFill>
                  <a:srgbClr val="C00000"/>
                </a:solidFill>
                <a:latin typeface="Arial" panose="020B0604020202020204" pitchFamily="34" charset="0"/>
                <a:cs typeface="Arial" panose="020B0604020202020204" pitchFamily="34" charset="0"/>
              </a:rPr>
              <a:t>Em hãy cho biết, các nhân vật bị bạo lực gia đình trong trường hợp 1, 2 đã là làm gì để ứng phó với bạo lực gia đình.</a:t>
            </a:r>
            <a:endParaRPr lang="en-US" sz="2000" dirty="0">
              <a:solidFill>
                <a:srgbClr val="C00000"/>
              </a:solidFill>
              <a:latin typeface="Arial" panose="020B0604020202020204" pitchFamily="34" charset="0"/>
              <a:cs typeface="Arial" panose="020B0604020202020204" pitchFamily="34" charset="0"/>
            </a:endParaRPr>
          </a:p>
        </p:txBody>
      </p:sp>
      <p:sp>
        <p:nvSpPr>
          <p:cNvPr id="11" name="Rectangle 10"/>
          <p:cNvSpPr/>
          <p:nvPr/>
        </p:nvSpPr>
        <p:spPr>
          <a:xfrm>
            <a:off x="584646" y="2081886"/>
            <a:ext cx="8028776" cy="2534027"/>
          </a:xfrm>
          <a:prstGeom prst="rect">
            <a:avLst/>
          </a:prstGeom>
        </p:spPr>
        <p:txBody>
          <a:bodyPr wrap="square">
            <a:spAutoFit/>
          </a:bodyPr>
          <a:lstStyle/>
          <a:p>
            <a:pPr algn="just">
              <a:lnSpc>
                <a:spcPct val="150000"/>
              </a:lnSpc>
            </a:pPr>
            <a:r>
              <a:rPr lang="en-US" b="1" dirty="0">
                <a:solidFill>
                  <a:srgbClr val="333300"/>
                </a:solidFill>
                <a:latin typeface="Arial" panose="020B0604020202020204" pitchFamily="34" charset="0"/>
                <a:cs typeface="Arial" panose="020B0604020202020204" pitchFamily="34" charset="0"/>
              </a:rPr>
              <a:t>- </a:t>
            </a:r>
            <a:r>
              <a:rPr lang="vi-VN" b="1" dirty="0">
                <a:solidFill>
                  <a:srgbClr val="333300"/>
                </a:solidFill>
                <a:latin typeface="Arial" panose="020B0604020202020204" pitchFamily="34" charset="0"/>
                <a:cs typeface="Arial" panose="020B0604020202020204" pitchFamily="34" charset="0"/>
              </a:rPr>
              <a:t>Trường hợp 1. </a:t>
            </a:r>
            <a:r>
              <a:rPr lang="vi-VN" dirty="0">
                <a:solidFill>
                  <a:srgbClr val="333300"/>
                </a:solidFill>
                <a:latin typeface="Arial" panose="020B0604020202020204" pitchFamily="34" charset="0"/>
                <a:cs typeface="Arial" panose="020B0604020202020204" pitchFamily="34" charset="0"/>
              </a:rPr>
              <a:t>Mỗi lần say rượu, anh S đều đánh đuổi vợ mình là chị D. Do đó, khi thấy anh S đi lảo đảo, nồng nặc mùi rượu, chị D biết chồng đang lên cơn tức giận và có thể đánh chị, chị nhanh chóng tìm cách ra khỏi nhỏ hoặc tránh mặt. </a:t>
            </a:r>
            <a:endParaRPr lang="en-US" dirty="0">
              <a:solidFill>
                <a:srgbClr val="333300"/>
              </a:solidFill>
              <a:latin typeface="Arial" panose="020B0604020202020204" pitchFamily="34" charset="0"/>
              <a:cs typeface="Arial" panose="020B0604020202020204" pitchFamily="34" charset="0"/>
            </a:endParaRPr>
          </a:p>
          <a:p>
            <a:pPr algn="just">
              <a:lnSpc>
                <a:spcPct val="150000"/>
              </a:lnSpc>
            </a:pPr>
            <a:r>
              <a:rPr lang="en-US" b="1" dirty="0">
                <a:solidFill>
                  <a:srgbClr val="333300"/>
                </a:solidFill>
                <a:latin typeface="Arial" panose="020B0604020202020204" pitchFamily="34" charset="0"/>
                <a:cs typeface="Arial" panose="020B0604020202020204" pitchFamily="34" charset="0"/>
              </a:rPr>
              <a:t>- </a:t>
            </a:r>
            <a:r>
              <a:rPr lang="vi-VN" b="1" dirty="0">
                <a:solidFill>
                  <a:srgbClr val="333300"/>
                </a:solidFill>
                <a:latin typeface="Arial" panose="020B0604020202020204" pitchFamily="34" charset="0"/>
                <a:cs typeface="Arial" panose="020B0604020202020204" pitchFamily="34" charset="0"/>
              </a:rPr>
              <a:t>Trường hợp 2. </a:t>
            </a:r>
            <a:r>
              <a:rPr lang="vi-VN" dirty="0">
                <a:solidFill>
                  <a:srgbClr val="333300"/>
                </a:solidFill>
                <a:latin typeface="Arial" panose="020B0604020202020204" pitchFamily="34" charset="0"/>
                <a:cs typeface="Arial" panose="020B0604020202020204" pitchFamily="34" charset="0"/>
              </a:rPr>
              <a:t>Nhiều lần bé A bị người thân đánh đập nên đã nhắn tin cho cô giáo kể lại sự việc. </a:t>
            </a:r>
          </a:p>
        </p:txBody>
      </p:sp>
    </p:spTree>
    <p:extLst>
      <p:ext uri="{BB962C8B-B14F-4D97-AF65-F5344CB8AC3E}">
        <p14:creationId xmlns:p14="http://schemas.microsoft.com/office/powerpoint/2010/main" val="2305779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arn(inVertical)">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83"/>
        <p:cNvGrpSpPr/>
        <p:nvPr/>
      </p:nvGrpSpPr>
      <p:grpSpPr>
        <a:xfrm>
          <a:off x="0" y="0"/>
          <a:ext cx="0" cy="0"/>
          <a:chOff x="0" y="0"/>
          <a:chExt cx="0" cy="0"/>
        </a:xfrm>
      </p:grpSpPr>
      <p:pic>
        <p:nvPicPr>
          <p:cNvPr id="10" name="Picture 9">
            <a:extLst>
              <a:ext uri="{FF2B5EF4-FFF2-40B4-BE49-F238E27FC236}">
                <a16:creationId xmlns:a16="http://schemas.microsoft.com/office/drawing/2014/main" id="{76790E27-7A87-42FF-8146-492297BA19AC}"/>
              </a:ext>
            </a:extLst>
          </p:cNvPr>
          <p:cNvPicPr>
            <a:picLocks noChangeAspect="1"/>
          </p:cNvPicPr>
          <p:nvPr/>
        </p:nvPicPr>
        <p:blipFill>
          <a:blip r:embed="rId3"/>
          <a:stretch>
            <a:fillRect/>
          </a:stretch>
        </p:blipFill>
        <p:spPr>
          <a:xfrm>
            <a:off x="0" y="-1"/>
            <a:ext cx="9144000" cy="5126757"/>
          </a:xfrm>
          <a:prstGeom prst="rect">
            <a:avLst/>
          </a:prstGeom>
        </p:spPr>
      </p:pic>
      <p:grpSp>
        <p:nvGrpSpPr>
          <p:cNvPr id="2099" name="Google Shape;2099;p52"/>
          <p:cNvGrpSpPr/>
          <p:nvPr/>
        </p:nvGrpSpPr>
        <p:grpSpPr>
          <a:xfrm rot="1571905" flipH="1">
            <a:off x="7956556" y="139000"/>
            <a:ext cx="1027353" cy="882114"/>
            <a:chOff x="7685518" y="1050123"/>
            <a:chExt cx="1144210" cy="1022903"/>
          </a:xfrm>
        </p:grpSpPr>
        <p:sp>
          <p:nvSpPr>
            <p:cNvPr id="2100" name="Google Shape;2100;p52"/>
            <p:cNvSpPr/>
            <p:nvPr/>
          </p:nvSpPr>
          <p:spPr>
            <a:xfrm>
              <a:off x="7685518" y="1050123"/>
              <a:ext cx="1144210" cy="1022903"/>
            </a:xfrm>
            <a:custGeom>
              <a:avLst/>
              <a:gdLst/>
              <a:ahLst/>
              <a:cxnLst/>
              <a:rect l="l" t="t" r="r" b="b"/>
              <a:pathLst>
                <a:path w="11215" h="10026" extrusionOk="0">
                  <a:moveTo>
                    <a:pt x="7504" y="1"/>
                  </a:moveTo>
                  <a:cubicBezTo>
                    <a:pt x="5916" y="1"/>
                    <a:pt x="5304" y="1338"/>
                    <a:pt x="5304" y="1338"/>
                  </a:cubicBezTo>
                  <a:cubicBezTo>
                    <a:pt x="4641" y="392"/>
                    <a:pt x="3767" y="188"/>
                    <a:pt x="3138" y="188"/>
                  </a:cubicBezTo>
                  <a:cubicBezTo>
                    <a:pt x="2661" y="188"/>
                    <a:pt x="2324" y="305"/>
                    <a:pt x="2324" y="305"/>
                  </a:cubicBezTo>
                  <a:cubicBezTo>
                    <a:pt x="2324" y="305"/>
                    <a:pt x="1" y="819"/>
                    <a:pt x="175" y="3859"/>
                  </a:cubicBezTo>
                  <a:cubicBezTo>
                    <a:pt x="355" y="6894"/>
                    <a:pt x="5304" y="10026"/>
                    <a:pt x="5304" y="10026"/>
                  </a:cubicBezTo>
                  <a:cubicBezTo>
                    <a:pt x="9662" y="7817"/>
                    <a:pt x="10447" y="4383"/>
                    <a:pt x="10447" y="4383"/>
                  </a:cubicBezTo>
                  <a:cubicBezTo>
                    <a:pt x="10447" y="4383"/>
                    <a:pt x="11214" y="1155"/>
                    <a:pt x="8771" y="250"/>
                  </a:cubicBezTo>
                  <a:cubicBezTo>
                    <a:pt x="8293" y="73"/>
                    <a:pt x="7872" y="1"/>
                    <a:pt x="7504" y="1"/>
                  </a:cubicBezTo>
                  <a:close/>
                </a:path>
              </a:pathLst>
            </a:custGeom>
            <a:solidFill>
              <a:srgbClr val="1E1F2F">
                <a:alpha val="9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101" name="Google Shape;2101;p52"/>
            <p:cNvSpPr/>
            <p:nvPr/>
          </p:nvSpPr>
          <p:spPr>
            <a:xfrm>
              <a:off x="7733368" y="1098687"/>
              <a:ext cx="1041981" cy="932713"/>
            </a:xfrm>
            <a:custGeom>
              <a:avLst/>
              <a:gdLst/>
              <a:ahLst/>
              <a:cxnLst/>
              <a:rect l="l" t="t" r="r" b="b"/>
              <a:pathLst>
                <a:path w="10213" h="9142" extrusionOk="0">
                  <a:moveTo>
                    <a:pt x="6830" y="1"/>
                  </a:moveTo>
                  <a:cubicBezTo>
                    <a:pt x="5387" y="1"/>
                    <a:pt x="4831" y="1216"/>
                    <a:pt x="4831" y="1216"/>
                  </a:cubicBezTo>
                  <a:cubicBezTo>
                    <a:pt x="4226" y="354"/>
                    <a:pt x="3429" y="169"/>
                    <a:pt x="2855" y="169"/>
                  </a:cubicBezTo>
                  <a:cubicBezTo>
                    <a:pt x="2422" y="169"/>
                    <a:pt x="2117" y="274"/>
                    <a:pt x="2117" y="274"/>
                  </a:cubicBezTo>
                  <a:cubicBezTo>
                    <a:pt x="2117" y="274"/>
                    <a:pt x="0" y="747"/>
                    <a:pt x="166" y="3516"/>
                  </a:cubicBezTo>
                  <a:cubicBezTo>
                    <a:pt x="326" y="6290"/>
                    <a:pt x="4831" y="9141"/>
                    <a:pt x="4831" y="9141"/>
                  </a:cubicBezTo>
                  <a:cubicBezTo>
                    <a:pt x="8798" y="7130"/>
                    <a:pt x="9514" y="3998"/>
                    <a:pt x="9514" y="3998"/>
                  </a:cubicBezTo>
                  <a:cubicBezTo>
                    <a:pt x="9514" y="3998"/>
                    <a:pt x="10212" y="1050"/>
                    <a:pt x="7985" y="229"/>
                  </a:cubicBezTo>
                  <a:cubicBezTo>
                    <a:pt x="7550" y="67"/>
                    <a:pt x="7166" y="1"/>
                    <a:pt x="68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102" name="Google Shape;2102;p52"/>
            <p:cNvSpPr/>
            <p:nvPr/>
          </p:nvSpPr>
          <p:spPr>
            <a:xfrm>
              <a:off x="7980678" y="1275599"/>
              <a:ext cx="506044" cy="511247"/>
            </a:xfrm>
            <a:custGeom>
              <a:avLst/>
              <a:gdLst/>
              <a:ahLst/>
              <a:cxnLst/>
              <a:rect l="l" t="t" r="r" b="b"/>
              <a:pathLst>
                <a:path w="4960" h="5011" extrusionOk="0">
                  <a:moveTo>
                    <a:pt x="2228" y="400"/>
                  </a:moveTo>
                  <a:lnTo>
                    <a:pt x="2228" y="2260"/>
                  </a:lnTo>
                  <a:lnTo>
                    <a:pt x="667" y="3587"/>
                  </a:lnTo>
                  <a:cubicBezTo>
                    <a:pt x="478" y="3270"/>
                    <a:pt x="373" y="2903"/>
                    <a:pt x="373" y="2508"/>
                  </a:cubicBezTo>
                  <a:cubicBezTo>
                    <a:pt x="373" y="1419"/>
                    <a:pt x="1181" y="520"/>
                    <a:pt x="2228" y="400"/>
                  </a:cubicBezTo>
                  <a:close/>
                  <a:moveTo>
                    <a:pt x="2719" y="400"/>
                  </a:moveTo>
                  <a:cubicBezTo>
                    <a:pt x="3761" y="520"/>
                    <a:pt x="4574" y="1419"/>
                    <a:pt x="4574" y="2508"/>
                  </a:cubicBezTo>
                  <a:cubicBezTo>
                    <a:pt x="4574" y="2926"/>
                    <a:pt x="4450" y="3316"/>
                    <a:pt x="4244" y="3647"/>
                  </a:cubicBezTo>
                  <a:lnTo>
                    <a:pt x="2719" y="2218"/>
                  </a:lnTo>
                  <a:lnTo>
                    <a:pt x="2719" y="400"/>
                  </a:lnTo>
                  <a:close/>
                  <a:moveTo>
                    <a:pt x="2228" y="2825"/>
                  </a:moveTo>
                  <a:lnTo>
                    <a:pt x="2228" y="4615"/>
                  </a:lnTo>
                  <a:cubicBezTo>
                    <a:pt x="1709" y="4551"/>
                    <a:pt x="1250" y="4303"/>
                    <a:pt x="919" y="3936"/>
                  </a:cubicBezTo>
                  <a:lnTo>
                    <a:pt x="2228" y="2825"/>
                  </a:lnTo>
                  <a:close/>
                  <a:moveTo>
                    <a:pt x="2719" y="2802"/>
                  </a:moveTo>
                  <a:lnTo>
                    <a:pt x="3982" y="3982"/>
                  </a:lnTo>
                  <a:cubicBezTo>
                    <a:pt x="3651" y="4326"/>
                    <a:pt x="3210" y="4556"/>
                    <a:pt x="2719" y="4615"/>
                  </a:cubicBezTo>
                  <a:lnTo>
                    <a:pt x="2719" y="2802"/>
                  </a:lnTo>
                  <a:close/>
                  <a:moveTo>
                    <a:pt x="2480" y="1"/>
                  </a:moveTo>
                  <a:cubicBezTo>
                    <a:pt x="1112" y="1"/>
                    <a:pt x="1" y="1121"/>
                    <a:pt x="1" y="2508"/>
                  </a:cubicBezTo>
                  <a:cubicBezTo>
                    <a:pt x="1" y="3890"/>
                    <a:pt x="1112" y="5010"/>
                    <a:pt x="2480" y="5010"/>
                  </a:cubicBezTo>
                  <a:cubicBezTo>
                    <a:pt x="3849" y="5010"/>
                    <a:pt x="4960" y="3890"/>
                    <a:pt x="4960" y="2508"/>
                  </a:cubicBezTo>
                  <a:cubicBezTo>
                    <a:pt x="4960" y="1121"/>
                    <a:pt x="3849" y="1"/>
                    <a:pt x="24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30" name="Google Shape;909;p50"/>
          <p:cNvSpPr txBox="1">
            <a:spLocks noGrp="1"/>
          </p:cNvSpPr>
          <p:nvPr>
            <p:ph type="title"/>
          </p:nvPr>
        </p:nvSpPr>
        <p:spPr>
          <a:xfrm>
            <a:off x="2511222" y="586628"/>
            <a:ext cx="4201766" cy="61595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400" b="1" dirty="0">
                <a:solidFill>
                  <a:srgbClr val="FF0000"/>
                </a:solidFill>
                <a:latin typeface="Arial" panose="020B0604020202020204" pitchFamily="34" charset="0"/>
                <a:cs typeface="Arial" panose="020B0604020202020204" pitchFamily="34" charset="0"/>
              </a:rPr>
              <a:t>THẢO LUẬN NHÓM</a:t>
            </a:r>
          </a:p>
        </p:txBody>
      </p:sp>
      <p:sp>
        <p:nvSpPr>
          <p:cNvPr id="31" name="Rectangle 30"/>
          <p:cNvSpPr/>
          <p:nvPr/>
        </p:nvSpPr>
        <p:spPr>
          <a:xfrm>
            <a:off x="282913" y="688012"/>
            <a:ext cx="1961714" cy="5145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rgbClr val="FF0000"/>
                </a:solidFill>
                <a:latin typeface="Arial" panose="020B0604020202020204" pitchFamily="34" charset="0"/>
                <a:cs typeface="Arial" panose="020B0604020202020204" pitchFamily="34" charset="0"/>
              </a:rPr>
              <a:t>NHÓM 3, 4</a:t>
            </a:r>
          </a:p>
        </p:txBody>
      </p:sp>
      <p:sp>
        <p:nvSpPr>
          <p:cNvPr id="32" name="Rectangle 31"/>
          <p:cNvSpPr/>
          <p:nvPr/>
        </p:nvSpPr>
        <p:spPr>
          <a:xfrm>
            <a:off x="753979" y="1280995"/>
            <a:ext cx="7716253" cy="707886"/>
          </a:xfrm>
          <a:prstGeom prst="rect">
            <a:avLst/>
          </a:prstGeom>
          <a:solidFill>
            <a:schemeClr val="accent5">
              <a:lumMod val="20000"/>
              <a:lumOff val="80000"/>
            </a:schemeClr>
          </a:solidFill>
          <a:ln w="19050">
            <a:solidFill>
              <a:schemeClr val="accent5">
                <a:lumMod val="40000"/>
                <a:lumOff val="60000"/>
              </a:schemeClr>
            </a:solidFill>
          </a:ln>
        </p:spPr>
        <p:txBody>
          <a:bodyPr wrap="square">
            <a:spAutoFit/>
          </a:bodyPr>
          <a:lstStyle/>
          <a:p>
            <a:pPr algn="ctr"/>
            <a:r>
              <a:rPr lang="vi-VN" sz="2000" b="1" dirty="0">
                <a:solidFill>
                  <a:srgbClr val="C00000"/>
                </a:solidFill>
                <a:latin typeface="Arial" panose="020B0604020202020204" pitchFamily="34" charset="0"/>
                <a:cs typeface="Arial" panose="020B0604020202020204" pitchFamily="34" charset="0"/>
              </a:rPr>
              <a:t>Em hãy cho biết, các nhân vật bị bạo lực gia đình trong trường hợp 3, 4 đã là làm gì để ứng phó với bạo lực gia đình.</a:t>
            </a:r>
            <a:endParaRPr lang="en-US" sz="2000" b="1" dirty="0">
              <a:solidFill>
                <a:srgbClr val="C00000"/>
              </a:solidFill>
              <a:latin typeface="Arial" panose="020B0604020202020204" pitchFamily="34" charset="0"/>
              <a:cs typeface="Arial" panose="020B0604020202020204" pitchFamily="34" charset="0"/>
            </a:endParaRPr>
          </a:p>
        </p:txBody>
      </p:sp>
      <p:sp>
        <p:nvSpPr>
          <p:cNvPr id="11" name="Rectangle 10"/>
          <p:cNvSpPr/>
          <p:nvPr/>
        </p:nvSpPr>
        <p:spPr>
          <a:xfrm>
            <a:off x="747741" y="1971898"/>
            <a:ext cx="7716252" cy="2585323"/>
          </a:xfrm>
          <a:prstGeom prst="rect">
            <a:avLst/>
          </a:prstGeom>
        </p:spPr>
        <p:txBody>
          <a:bodyPr wrap="square">
            <a:spAutoFit/>
          </a:bodyPr>
          <a:lstStyle/>
          <a:p>
            <a:pPr algn="just">
              <a:lnSpc>
                <a:spcPct val="150000"/>
              </a:lnSpc>
            </a:pPr>
            <a:r>
              <a:rPr lang="en-US" sz="1800" b="1" dirty="0">
                <a:solidFill>
                  <a:srgbClr val="333300"/>
                </a:solidFill>
                <a:latin typeface="Arial" panose="020B0604020202020204" pitchFamily="34" charset="0"/>
                <a:cs typeface="Arial" panose="020B0604020202020204" pitchFamily="34" charset="0"/>
              </a:rPr>
              <a:t>- T</a:t>
            </a:r>
            <a:r>
              <a:rPr lang="vi-VN" sz="1800" b="1" dirty="0">
                <a:solidFill>
                  <a:srgbClr val="333300"/>
                </a:solidFill>
                <a:latin typeface="Arial" panose="020B0604020202020204" pitchFamily="34" charset="0"/>
                <a:cs typeface="Arial" panose="020B0604020202020204" pitchFamily="34" charset="0"/>
              </a:rPr>
              <a:t>rường hợp 3. </a:t>
            </a:r>
            <a:r>
              <a:rPr lang="vi-VN" sz="1800" dirty="0">
                <a:solidFill>
                  <a:srgbClr val="333300"/>
                </a:solidFill>
                <a:latin typeface="Arial" panose="020B0604020202020204" pitchFamily="34" charset="0"/>
                <a:cs typeface="Arial" panose="020B0604020202020204" pitchFamily="34" charset="0"/>
              </a:rPr>
              <a:t>Ông X, hàng xóm nhà chị M đã gọi điện tới Tổng đài điện thoại quốc gia bảo vệ trẻ em 111 để trình bảo việc chị M ép buộc con trai lao động quá sức. </a:t>
            </a:r>
            <a:endParaRPr lang="en-US" sz="1800" dirty="0">
              <a:solidFill>
                <a:srgbClr val="333300"/>
              </a:solidFill>
              <a:latin typeface="Arial" panose="020B0604020202020204" pitchFamily="34" charset="0"/>
              <a:cs typeface="Arial" panose="020B0604020202020204" pitchFamily="34" charset="0"/>
            </a:endParaRPr>
          </a:p>
          <a:p>
            <a:pPr algn="just">
              <a:lnSpc>
                <a:spcPct val="150000"/>
              </a:lnSpc>
            </a:pPr>
            <a:r>
              <a:rPr lang="en-US" sz="1800" b="1" dirty="0">
                <a:solidFill>
                  <a:srgbClr val="333300"/>
                </a:solidFill>
                <a:latin typeface="Arial" panose="020B0604020202020204" pitchFamily="34" charset="0"/>
                <a:cs typeface="Arial" panose="020B0604020202020204" pitchFamily="34" charset="0"/>
              </a:rPr>
              <a:t>- </a:t>
            </a:r>
            <a:r>
              <a:rPr lang="vi-VN" sz="1800" b="1" dirty="0">
                <a:solidFill>
                  <a:srgbClr val="333300"/>
                </a:solidFill>
                <a:latin typeface="Arial" panose="020B0604020202020204" pitchFamily="34" charset="0"/>
                <a:cs typeface="Arial" panose="020B0604020202020204" pitchFamily="34" charset="0"/>
              </a:rPr>
              <a:t>Trường hợp 4. </a:t>
            </a:r>
            <a:r>
              <a:rPr lang="vi-VN" sz="1800" dirty="0">
                <a:solidFill>
                  <a:srgbClr val="333300"/>
                </a:solidFill>
                <a:latin typeface="Arial" panose="020B0604020202020204" pitchFamily="34" charset="0"/>
                <a:cs typeface="Arial" panose="020B0604020202020204" pitchFamily="34" charset="0"/>
              </a:rPr>
              <a:t>Bị cha mẹ mắng mỏ, chỉ chiết, B trở nên tự ti, dằn vặt bản thân, cho rằng mình kém cỏi, vô dụng. Sau nhiều đêm mất ngủ, B quyết định đến gặp và xin tư vấn của chuyên gia tâm lí học đường.</a:t>
            </a:r>
          </a:p>
        </p:txBody>
      </p:sp>
    </p:spTree>
    <p:extLst>
      <p:ext uri="{BB962C8B-B14F-4D97-AF65-F5344CB8AC3E}">
        <p14:creationId xmlns:p14="http://schemas.microsoft.com/office/powerpoint/2010/main" val="2309002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arn(inVertical)">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animBg="1"/>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29"/>
        <p:cNvGrpSpPr/>
        <p:nvPr/>
      </p:nvGrpSpPr>
      <p:grpSpPr>
        <a:xfrm>
          <a:off x="0" y="0"/>
          <a:ext cx="0" cy="0"/>
          <a:chOff x="0" y="0"/>
          <a:chExt cx="0" cy="0"/>
        </a:xfrm>
      </p:grpSpPr>
      <p:pic>
        <p:nvPicPr>
          <p:cNvPr id="2" name="Picture 1">
            <a:extLst>
              <a:ext uri="{FF2B5EF4-FFF2-40B4-BE49-F238E27FC236}">
                <a16:creationId xmlns:a16="http://schemas.microsoft.com/office/drawing/2014/main" id="{D435724C-0972-49F1-9A25-EFC3A6077284}"/>
              </a:ext>
            </a:extLst>
          </p:cNvPr>
          <p:cNvPicPr>
            <a:picLocks noChangeAspect="1"/>
          </p:cNvPicPr>
          <p:nvPr/>
        </p:nvPicPr>
        <p:blipFill>
          <a:blip r:embed="rId3"/>
          <a:stretch>
            <a:fillRect/>
          </a:stretch>
        </p:blipFill>
        <p:spPr>
          <a:xfrm>
            <a:off x="0" y="-1"/>
            <a:ext cx="9144000" cy="5109157"/>
          </a:xfrm>
          <a:prstGeom prst="rect">
            <a:avLst/>
          </a:prstGeom>
        </p:spPr>
      </p:pic>
      <p:sp>
        <p:nvSpPr>
          <p:cNvPr id="159" name="Rectangle 158"/>
          <p:cNvSpPr/>
          <p:nvPr/>
        </p:nvSpPr>
        <p:spPr>
          <a:xfrm>
            <a:off x="978419" y="1168699"/>
            <a:ext cx="7206026" cy="3093154"/>
          </a:xfrm>
          <a:prstGeom prst="rect">
            <a:avLst/>
          </a:prstGeom>
        </p:spPr>
        <p:txBody>
          <a:bodyPr wrap="square">
            <a:spAutoFit/>
          </a:bodyPr>
          <a:lstStyle/>
          <a:p>
            <a:pPr algn="just">
              <a:lnSpc>
                <a:spcPct val="150000"/>
              </a:lnSpc>
              <a:spcAft>
                <a:spcPts val="1200"/>
              </a:spcAft>
            </a:pPr>
            <a:r>
              <a:rPr lang="en-US" sz="2200" b="1" dirty="0">
                <a:solidFill>
                  <a:srgbClr val="333300"/>
                </a:solidFill>
                <a:latin typeface="+mn-lt"/>
              </a:rPr>
              <a:t>- </a:t>
            </a:r>
            <a:r>
              <a:rPr lang="vi-VN" sz="2200" b="1" dirty="0">
                <a:solidFill>
                  <a:srgbClr val="333300"/>
                </a:solidFill>
                <a:latin typeface="+mn-lt"/>
              </a:rPr>
              <a:t>Trường hợp 1: </a:t>
            </a:r>
            <a:r>
              <a:rPr lang="vi-VN" sz="2200" dirty="0">
                <a:solidFill>
                  <a:srgbClr val="333300"/>
                </a:solidFill>
                <a:latin typeface="+mn-lt"/>
              </a:rPr>
              <a:t>Sử dụng các biện pháp nhận diện nguy cơ và tránh đi.</a:t>
            </a:r>
          </a:p>
          <a:p>
            <a:pPr algn="just">
              <a:lnSpc>
                <a:spcPct val="150000"/>
              </a:lnSpc>
              <a:spcAft>
                <a:spcPts val="1200"/>
              </a:spcAft>
            </a:pPr>
            <a:r>
              <a:rPr lang="en-US" sz="2200" b="1" dirty="0">
                <a:solidFill>
                  <a:srgbClr val="333300"/>
                </a:solidFill>
                <a:latin typeface="+mn-lt"/>
              </a:rPr>
              <a:t>- </a:t>
            </a:r>
            <a:r>
              <a:rPr lang="vi-VN" sz="2200" b="1" dirty="0">
                <a:solidFill>
                  <a:srgbClr val="333300"/>
                </a:solidFill>
                <a:latin typeface="+mn-lt"/>
              </a:rPr>
              <a:t>Trường hợp 2: </a:t>
            </a:r>
            <a:r>
              <a:rPr lang="vi-VN" sz="2200" dirty="0">
                <a:solidFill>
                  <a:srgbClr val="333300"/>
                </a:solidFill>
                <a:latin typeface="+mn-lt"/>
              </a:rPr>
              <a:t>Tìm sự hỗ trợ từ người đáng tin cậy.</a:t>
            </a:r>
          </a:p>
          <a:p>
            <a:pPr algn="just">
              <a:lnSpc>
                <a:spcPct val="150000"/>
              </a:lnSpc>
              <a:spcAft>
                <a:spcPts val="1200"/>
              </a:spcAft>
            </a:pPr>
            <a:r>
              <a:rPr lang="en-US" sz="2200" b="1" dirty="0">
                <a:solidFill>
                  <a:srgbClr val="333300"/>
                </a:solidFill>
                <a:latin typeface="+mn-lt"/>
              </a:rPr>
              <a:t>- </a:t>
            </a:r>
            <a:r>
              <a:rPr lang="vi-VN" sz="2200" b="1" dirty="0">
                <a:solidFill>
                  <a:srgbClr val="333300"/>
                </a:solidFill>
                <a:latin typeface="+mn-lt"/>
              </a:rPr>
              <a:t>Trường hợp 3: </a:t>
            </a:r>
            <a:r>
              <a:rPr lang="vi-VN" sz="2200" dirty="0">
                <a:solidFill>
                  <a:srgbClr val="333300"/>
                </a:solidFill>
                <a:latin typeface="+mn-lt"/>
              </a:rPr>
              <a:t>Gọi điện báo cho cơ quan chức năng.</a:t>
            </a:r>
          </a:p>
          <a:p>
            <a:pPr algn="just">
              <a:lnSpc>
                <a:spcPct val="150000"/>
              </a:lnSpc>
              <a:spcAft>
                <a:spcPts val="1200"/>
              </a:spcAft>
            </a:pPr>
            <a:r>
              <a:rPr lang="en-US" sz="2200" b="1" dirty="0">
                <a:solidFill>
                  <a:srgbClr val="333300"/>
                </a:solidFill>
                <a:latin typeface="+mn-lt"/>
              </a:rPr>
              <a:t>- </a:t>
            </a:r>
            <a:r>
              <a:rPr lang="vi-VN" sz="2200" b="1" dirty="0">
                <a:solidFill>
                  <a:srgbClr val="333300"/>
                </a:solidFill>
                <a:latin typeface="+mn-lt"/>
              </a:rPr>
              <a:t>Trường hợp 4: </a:t>
            </a:r>
            <a:r>
              <a:rPr lang="vi-VN" sz="2200" dirty="0">
                <a:solidFill>
                  <a:srgbClr val="333300"/>
                </a:solidFill>
                <a:latin typeface="+mn-lt"/>
              </a:rPr>
              <a:t>Gặp gỡ chuyên gia tâm lí</a:t>
            </a:r>
            <a:r>
              <a:rPr lang="vi-VN" sz="2200" b="1" dirty="0">
                <a:solidFill>
                  <a:srgbClr val="333300"/>
                </a:solidFill>
                <a:latin typeface="+mn-lt"/>
              </a:rPr>
              <a:t>.</a:t>
            </a:r>
          </a:p>
        </p:txBody>
      </p:sp>
      <p:sp>
        <p:nvSpPr>
          <p:cNvPr id="160" name="Google Shape;909;p50"/>
          <p:cNvSpPr txBox="1">
            <a:spLocks noGrp="1"/>
          </p:cNvSpPr>
          <p:nvPr>
            <p:ph type="title"/>
          </p:nvPr>
        </p:nvSpPr>
        <p:spPr>
          <a:xfrm>
            <a:off x="978419" y="732675"/>
            <a:ext cx="7394808" cy="763401"/>
          </a:xfrm>
          <a:prstGeom prst="rect">
            <a:avLst/>
          </a:prstGeom>
        </p:spPr>
        <p:txBody>
          <a:bodyPr spcFirstLastPara="1" wrap="square" lIns="91425" tIns="91425" rIns="91425" bIns="91425" anchor="t" anchorCtr="0">
            <a:noAutofit/>
          </a:bodyPr>
          <a:lstStyle/>
          <a:p>
            <a:pPr lvl="0"/>
            <a:r>
              <a:rPr lang="en-US" sz="2400" b="1" dirty="0">
                <a:solidFill>
                  <a:srgbClr val="FF0000"/>
                </a:solidFill>
                <a:latin typeface="Arial" panose="020B0604020202020204" pitchFamily="34" charset="0"/>
                <a:cs typeface="Arial" panose="020B0604020202020204" pitchFamily="34" charset="0"/>
              </a:rPr>
              <a:t>KẾT QUẢ HOẠT ĐỘNG VÀ THẢO LUẬN</a:t>
            </a:r>
          </a:p>
        </p:txBody>
      </p:sp>
    </p:spTree>
    <p:extLst>
      <p:ext uri="{BB962C8B-B14F-4D97-AF65-F5344CB8AC3E}">
        <p14:creationId xmlns:p14="http://schemas.microsoft.com/office/powerpoint/2010/main" val="161575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9">
                                            <p:txEl>
                                              <p:pRg st="0" end="0"/>
                                            </p:txEl>
                                          </p:spTgt>
                                        </p:tgtEl>
                                        <p:attrNameLst>
                                          <p:attrName>style.visibility</p:attrName>
                                        </p:attrNameLst>
                                      </p:cBhvr>
                                      <p:to>
                                        <p:strVal val="visible"/>
                                      </p:to>
                                    </p:set>
                                    <p:animEffect transition="in" filter="fade">
                                      <p:cBhvr>
                                        <p:cTn id="7" dur="500"/>
                                        <p:tgtEl>
                                          <p:spTgt spid="1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9">
                                            <p:txEl>
                                              <p:pRg st="1" end="1"/>
                                            </p:txEl>
                                          </p:spTgt>
                                        </p:tgtEl>
                                        <p:attrNameLst>
                                          <p:attrName>style.visibility</p:attrName>
                                        </p:attrNameLst>
                                      </p:cBhvr>
                                      <p:to>
                                        <p:strVal val="visible"/>
                                      </p:to>
                                    </p:set>
                                    <p:animEffect transition="in" filter="fade">
                                      <p:cBhvr>
                                        <p:cTn id="12" dur="500"/>
                                        <p:tgtEl>
                                          <p:spTgt spid="15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9">
                                            <p:txEl>
                                              <p:pRg st="2" end="2"/>
                                            </p:txEl>
                                          </p:spTgt>
                                        </p:tgtEl>
                                        <p:attrNameLst>
                                          <p:attrName>style.visibility</p:attrName>
                                        </p:attrNameLst>
                                      </p:cBhvr>
                                      <p:to>
                                        <p:strVal val="visible"/>
                                      </p:to>
                                    </p:set>
                                    <p:animEffect transition="in" filter="fade">
                                      <p:cBhvr>
                                        <p:cTn id="17" dur="500"/>
                                        <p:tgtEl>
                                          <p:spTgt spid="15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9">
                                            <p:txEl>
                                              <p:pRg st="3" end="3"/>
                                            </p:txEl>
                                          </p:spTgt>
                                        </p:tgtEl>
                                        <p:attrNameLst>
                                          <p:attrName>style.visibility</p:attrName>
                                        </p:attrNameLst>
                                      </p:cBhvr>
                                      <p:to>
                                        <p:strVal val="visible"/>
                                      </p:to>
                                    </p:set>
                                    <p:animEffect transition="in" filter="fade">
                                      <p:cBhvr>
                                        <p:cTn id="22" dur="500"/>
                                        <p:tgtEl>
                                          <p:spTgt spid="15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96FF83F-1EA4-45E8-AB2A-5615173E4AA5}"/>
              </a:ext>
            </a:extLst>
          </p:cNvPr>
          <p:cNvPicPr>
            <a:picLocks noChangeAspect="1"/>
          </p:cNvPicPr>
          <p:nvPr/>
        </p:nvPicPr>
        <p:blipFill>
          <a:blip r:embed="rId3"/>
          <a:stretch>
            <a:fillRect/>
          </a:stretch>
        </p:blipFill>
        <p:spPr>
          <a:xfrm>
            <a:off x="0" y="0"/>
            <a:ext cx="9144000" cy="5144802"/>
          </a:xfrm>
          <a:prstGeom prst="rect">
            <a:avLst/>
          </a:prstGeom>
        </p:spPr>
      </p:pic>
      <p:pic>
        <p:nvPicPr>
          <p:cNvPr id="10" name="图片 9">
            <a:extLst>
              <a:ext uri="{FF2B5EF4-FFF2-40B4-BE49-F238E27FC236}">
                <a16:creationId xmlns:a16="http://schemas.microsoft.com/office/drawing/2014/main" id="{E5AF7F15-5D62-4F43-862D-BC439053347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263" b="65066"/>
          <a:stretch/>
        </p:blipFill>
        <p:spPr>
          <a:xfrm>
            <a:off x="7686675" y="0"/>
            <a:ext cx="1457334" cy="2058080"/>
          </a:xfrm>
          <a:prstGeom prst="rect">
            <a:avLst/>
          </a:prstGeom>
        </p:spPr>
      </p:pic>
      <p:grpSp>
        <p:nvGrpSpPr>
          <p:cNvPr id="6" name="Group 5">
            <a:extLst>
              <a:ext uri="{FF2B5EF4-FFF2-40B4-BE49-F238E27FC236}">
                <a16:creationId xmlns:a16="http://schemas.microsoft.com/office/drawing/2014/main" id="{E1BBA1A3-31B9-4E93-869C-78A631E7D11C}"/>
              </a:ext>
            </a:extLst>
          </p:cNvPr>
          <p:cNvGrpSpPr/>
          <p:nvPr/>
        </p:nvGrpSpPr>
        <p:grpSpPr>
          <a:xfrm>
            <a:off x="778042" y="184385"/>
            <a:ext cx="7587916" cy="3881627"/>
            <a:chOff x="986208" y="1217540"/>
            <a:chExt cx="10219585" cy="5419017"/>
          </a:xfrm>
        </p:grpSpPr>
        <p:grpSp>
          <p:nvGrpSpPr>
            <p:cNvPr id="3" name="Group 2">
              <a:extLst>
                <a:ext uri="{FF2B5EF4-FFF2-40B4-BE49-F238E27FC236}">
                  <a16:creationId xmlns:a16="http://schemas.microsoft.com/office/drawing/2014/main" id="{F1703911-BA96-4BB3-96B3-052B9934173B}"/>
                </a:ext>
              </a:extLst>
            </p:cNvPr>
            <p:cNvGrpSpPr/>
            <p:nvPr/>
          </p:nvGrpSpPr>
          <p:grpSpPr>
            <a:xfrm>
              <a:off x="986208" y="1329418"/>
              <a:ext cx="10219585" cy="5307139"/>
              <a:chOff x="986208" y="774700"/>
              <a:chExt cx="10219585" cy="6709307"/>
            </a:xfrm>
          </p:grpSpPr>
          <p:sp>
            <p:nvSpPr>
              <p:cNvPr id="2" name="Rectangle: Rounded Corners 1">
                <a:extLst>
                  <a:ext uri="{FF2B5EF4-FFF2-40B4-BE49-F238E27FC236}">
                    <a16:creationId xmlns:a16="http://schemas.microsoft.com/office/drawing/2014/main" id="{68C26D16-2DEF-4736-ACF4-ECBA5070AAC6}"/>
                  </a:ext>
                </a:extLst>
              </p:cNvPr>
              <p:cNvSpPr/>
              <p:nvPr/>
            </p:nvSpPr>
            <p:spPr>
              <a:xfrm>
                <a:off x="986208" y="774700"/>
                <a:ext cx="10219585" cy="6709307"/>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8" name="Rectangle: Rounded Corners 27">
                <a:extLst>
                  <a:ext uri="{FF2B5EF4-FFF2-40B4-BE49-F238E27FC236}">
                    <a16:creationId xmlns:a16="http://schemas.microsoft.com/office/drawing/2014/main" id="{535A35C8-55EE-4EE8-91FB-D1853AFF8D50}"/>
                  </a:ext>
                </a:extLst>
              </p:cNvPr>
              <p:cNvSpPr/>
              <p:nvPr/>
            </p:nvSpPr>
            <p:spPr>
              <a:xfrm>
                <a:off x="1161143" y="957490"/>
                <a:ext cx="9869714" cy="610563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29" name="标题 1">
              <a:extLst>
                <a:ext uri="{FF2B5EF4-FFF2-40B4-BE49-F238E27FC236}">
                  <a16:creationId xmlns:a16="http://schemas.microsoft.com/office/drawing/2014/main" id="{F383C42A-41E3-4440-87F1-5BAAB6BD99E2}"/>
                </a:ext>
              </a:extLst>
            </p:cNvPr>
            <p:cNvSpPr txBox="1">
              <a:spLocks/>
            </p:cNvSpPr>
            <p:nvPr/>
          </p:nvSpPr>
          <p:spPr>
            <a:xfrm>
              <a:off x="1627186" y="1217540"/>
              <a:ext cx="9292970" cy="482962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US" altLang="zh-CN" sz="2000" b="1" dirty="0">
                  <a:solidFill>
                    <a:srgbClr val="FF0000"/>
                  </a:solidFill>
                  <a:latin typeface="Arial" panose="020B0604020202020204" pitchFamily="34" charset="0"/>
                  <a:ea typeface="仓耳章鱼小丸子体 W01" panose="02020400000000000000" pitchFamily="18" charset="-122"/>
                  <a:cs typeface="Arial" panose="020B0604020202020204" pitchFamily="34" charset="0"/>
                </a:rPr>
                <a:t>Kết luận</a:t>
              </a:r>
            </a:p>
            <a:p>
              <a:pPr algn="just">
                <a:lnSpc>
                  <a:spcPct val="100000"/>
                </a:lnSpc>
              </a:pPr>
              <a:r>
                <a:rPr lang="vi-VN" sz="1800" b="1" dirty="0">
                  <a:solidFill>
                    <a:srgbClr val="FF0000"/>
                  </a:solidFill>
                  <a:latin typeface="Arial" panose="020B0604020202020204" pitchFamily="34" charset="0"/>
                  <a:cs typeface="Arial" panose="020B0604020202020204" pitchFamily="34" charset="0"/>
                </a:rPr>
                <a:t>b. Khám phá cách ứng phó với bạo lực gia đình</a:t>
              </a:r>
            </a:p>
            <a:p>
              <a:pPr algn="just">
                <a:lnSpc>
                  <a:spcPct val="100000"/>
                </a:lnSpc>
              </a:pPr>
              <a:r>
                <a:rPr lang="vi-VN" sz="1800" b="1" dirty="0">
                  <a:solidFill>
                    <a:srgbClr val="333300"/>
                  </a:solidFill>
                  <a:latin typeface="Arial" panose="020B0604020202020204" pitchFamily="34" charset="0"/>
                  <a:cs typeface="Arial" panose="020B0604020202020204" pitchFamily="34" charset="0"/>
                </a:rPr>
                <a:t>-</a:t>
              </a:r>
              <a:r>
                <a:rPr lang="en-US" sz="1800" b="1" dirty="0">
                  <a:solidFill>
                    <a:srgbClr val="333300"/>
                  </a:solidFill>
                  <a:latin typeface="Arial" panose="020B0604020202020204" pitchFamily="34" charset="0"/>
                  <a:cs typeface="Arial" panose="020B0604020202020204" pitchFamily="34" charset="0"/>
                </a:rPr>
                <a:t> </a:t>
              </a:r>
              <a:r>
                <a:rPr lang="vi-VN" sz="1800" dirty="0">
                  <a:solidFill>
                    <a:srgbClr val="333300"/>
                  </a:solidFill>
                  <a:latin typeface="Arial" panose="020B0604020202020204" pitchFamily="34" charset="0"/>
                  <a:cs typeface="Arial" panose="020B0604020202020204" pitchFamily="34" charset="0"/>
                </a:rPr>
                <a:t>Khi bạo lực xảy ra, cần:</a:t>
              </a:r>
            </a:p>
            <a:p>
              <a:pPr algn="just">
                <a:lnSpc>
                  <a:spcPct val="100000"/>
                </a:lnSpc>
              </a:pPr>
              <a:r>
                <a:rPr lang="vi-VN" sz="1800" dirty="0">
                  <a:solidFill>
                    <a:srgbClr val="333300"/>
                  </a:solidFill>
                  <a:latin typeface="Arial" panose="020B0604020202020204" pitchFamily="34" charset="0"/>
                  <a:cs typeface="Arial" panose="020B0604020202020204" pitchFamily="34" charset="0"/>
                </a:rPr>
                <a:t>Nhận diện nguy cơ bạo lực và tránh đi.</a:t>
              </a:r>
            </a:p>
            <a:p>
              <a:pPr algn="just">
                <a:lnSpc>
                  <a:spcPct val="100000"/>
                </a:lnSpc>
              </a:pPr>
              <a:r>
                <a:rPr lang="vi-VN" sz="1800" dirty="0">
                  <a:solidFill>
                    <a:srgbClr val="333300"/>
                  </a:solidFill>
                  <a:latin typeface="Arial" panose="020B0604020202020204" pitchFamily="34" charset="0"/>
                  <a:cs typeface="Arial" panose="020B0604020202020204" pitchFamily="34" charset="0"/>
                </a:rPr>
                <a:t>Tìm sự hỗ trợ từ bên ngoài, khẩn cấp gọi: gọi điện cho người thân, gọi 111, 113,...</a:t>
              </a:r>
            </a:p>
            <a:p>
              <a:pPr algn="just">
                <a:lnSpc>
                  <a:spcPct val="100000"/>
                </a:lnSpc>
              </a:pPr>
              <a:r>
                <a:rPr lang="vi-VN" sz="1800" dirty="0">
                  <a:solidFill>
                    <a:srgbClr val="333300"/>
                  </a:solidFill>
                  <a:latin typeface="Arial" panose="020B0604020202020204" pitchFamily="34" charset="0"/>
                  <a:cs typeface="Arial" panose="020B0604020202020204" pitchFamily="34" charset="0"/>
                </a:rPr>
                <a:t>Chọn chỗ trốn an toàn.</a:t>
              </a:r>
            </a:p>
            <a:p>
              <a:pPr algn="just">
                <a:lnSpc>
                  <a:spcPct val="100000"/>
                </a:lnSpc>
              </a:pPr>
              <a:r>
                <a:rPr lang="vi-VN" sz="1800" dirty="0">
                  <a:solidFill>
                    <a:srgbClr val="333300"/>
                  </a:solidFill>
                  <a:latin typeface="Arial" panose="020B0604020202020204" pitchFamily="34" charset="0"/>
                  <a:cs typeface="Arial" panose="020B0604020202020204" pitchFamily="34" charset="0"/>
                </a:rPr>
                <a:t>Bình tĩnh và kiềm chế cơn nóng giận.</a:t>
              </a:r>
            </a:p>
            <a:p>
              <a:pPr algn="just">
                <a:lnSpc>
                  <a:spcPct val="100000"/>
                </a:lnSpc>
              </a:pPr>
              <a:r>
                <a:rPr lang="vi-VN" sz="1800" dirty="0">
                  <a:solidFill>
                    <a:srgbClr val="333300"/>
                  </a:solidFill>
                  <a:latin typeface="Arial" panose="020B0604020202020204" pitchFamily="34" charset="0"/>
                  <a:cs typeface="Arial" panose="020B0604020202020204" pitchFamily="34" charset="0"/>
                </a:rPr>
                <a:t>- HS cần nhận thức đúng đắn về bạo lực gia đình, phê phán mọi biểu hiện của bạo lực gia đình, tích cực chủ động trong việc phòng, chống bạo lực gia đình.</a:t>
              </a:r>
            </a:p>
          </p:txBody>
        </p:sp>
      </p:grpSp>
      <p:pic>
        <p:nvPicPr>
          <p:cNvPr id="24582" name="Picture 6" descr="Hình ảnh Vẽ Tay Kính Lúp Khoa Học Minh Họa, Kính Lúp, đôi Mắt, Vẽ Tay miễn  phí tải tập tin PNG PSDComment và Vector">
            <a:extLst>
              <a:ext uri="{FF2B5EF4-FFF2-40B4-BE49-F238E27FC236}">
                <a16:creationId xmlns:a16="http://schemas.microsoft.com/office/drawing/2014/main" id="{E38C7F98-7E04-4379-A6AE-970581B20B97}"/>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750" b="95250" l="10000" r="90000">
                        <a14:foregroundMark x1="45250" y1="8917" x2="59250" y2="6750"/>
                        <a14:foregroundMark x1="59250" y1="6750" x2="71833" y2="10833"/>
                        <a14:foregroundMark x1="71833" y1="10833" x2="76250" y2="31417"/>
                        <a14:foregroundMark x1="76250" y1="31417" x2="19750" y2="89917"/>
                        <a14:foregroundMark x1="19750" y1="89917" x2="16417" y2="91667"/>
                        <a14:foregroundMark x1="60583" y1="44750" x2="60583" y2="44750"/>
                        <a14:foregroundMark x1="52500" y1="6083" x2="64417" y2="5833"/>
                        <a14:foregroundMark x1="21417" y1="95250" x2="21417" y2="95250"/>
                      </a14:backgroundRemoval>
                    </a14:imgEffect>
                  </a14:imgLayer>
                </a14:imgProps>
              </a:ext>
              <a:ext uri="{28A0092B-C50C-407E-A947-70E740481C1C}">
                <a14:useLocalDpi xmlns:a14="http://schemas.microsoft.com/office/drawing/2010/main" val="0"/>
              </a:ext>
            </a:extLst>
          </a:blip>
          <a:srcRect/>
          <a:stretch>
            <a:fillRect/>
          </a:stretch>
        </p:blipFill>
        <p:spPr bwMode="auto">
          <a:xfrm>
            <a:off x="-61635" y="-54084"/>
            <a:ext cx="1562207" cy="1562207"/>
          </a:xfrm>
          <a:prstGeom prst="rect">
            <a:avLst/>
          </a:prstGeom>
          <a:noFill/>
          <a:extLst>
            <a:ext uri="{909E8E84-426E-40DD-AFC4-6F175D3DCCD1}">
              <a14:hiddenFill xmlns:a14="http://schemas.microsoft.com/office/drawing/2010/main">
                <a:solidFill>
                  <a:srgbClr val="FFFFFF"/>
                </a:solidFill>
              </a14:hiddenFill>
            </a:ext>
          </a:extLst>
        </p:spPr>
      </p:pic>
      <p:pic>
        <p:nvPicPr>
          <p:cNvPr id="14" name="图片 14">
            <a:extLst>
              <a:ext uri="{FF2B5EF4-FFF2-40B4-BE49-F238E27FC236}">
                <a16:creationId xmlns:a16="http://schemas.microsoft.com/office/drawing/2014/main" id="{E1581BA6-DAE1-4F5E-9F06-64AB3EE9C8F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78284" y="2261773"/>
            <a:ext cx="2881727" cy="2881727"/>
          </a:xfrm>
          <a:prstGeom prst="rect">
            <a:avLst/>
          </a:prstGeom>
        </p:spPr>
      </p:pic>
    </p:spTree>
    <p:custDataLst>
      <p:tags r:id="rId1"/>
    </p:custDataLst>
    <p:extLst>
      <p:ext uri="{BB962C8B-B14F-4D97-AF65-F5344CB8AC3E}">
        <p14:creationId xmlns:p14="http://schemas.microsoft.com/office/powerpoint/2010/main" val="412421214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24582"/>
                                        </p:tgtEl>
                                        <p:attrNameLst>
                                          <p:attrName>style.visibility</p:attrName>
                                        </p:attrNameLst>
                                      </p:cBhvr>
                                      <p:to>
                                        <p:strVal val="visible"/>
                                      </p:to>
                                    </p:set>
                                    <p:animEffect transition="in" filter="barn(inVertical)">
                                      <p:cBhvr>
                                        <p:cTn id="10" dur="500"/>
                                        <p:tgtEl>
                                          <p:spTgt spid="24582"/>
                                        </p:tgtEl>
                                      </p:cBhvr>
                                    </p:animEffect>
                                  </p:childTnLst>
                                </p:cTn>
                              </p:par>
                              <p:par>
                                <p:cTn id="11" presetID="16" presetClass="entr" presetSubtype="21"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23538D-4837-FC3C-A2AA-11DCA740EF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5" name="Picture 4">
            <a:extLst>
              <a:ext uri="{FF2B5EF4-FFF2-40B4-BE49-F238E27FC236}">
                <a16:creationId xmlns:a16="http://schemas.microsoft.com/office/drawing/2014/main" id="{0F8A28A4-4681-4BA9-86E8-2C3B0F385B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0620" y="732949"/>
            <a:ext cx="1928813" cy="1928813"/>
          </a:xfrm>
          <a:prstGeom prst="rect">
            <a:avLst/>
          </a:prstGeom>
        </p:spPr>
      </p:pic>
      <p:sp>
        <p:nvSpPr>
          <p:cNvPr id="8" name="Hexagon 7">
            <a:extLst>
              <a:ext uri="{FF2B5EF4-FFF2-40B4-BE49-F238E27FC236}">
                <a16:creationId xmlns:a16="http://schemas.microsoft.com/office/drawing/2014/main" id="{D19A5806-7592-478F-A44B-3D1C8234DB7B}"/>
              </a:ext>
            </a:extLst>
          </p:cNvPr>
          <p:cNvSpPr/>
          <p:nvPr/>
        </p:nvSpPr>
        <p:spPr>
          <a:xfrm>
            <a:off x="670399" y="900113"/>
            <a:ext cx="1849605" cy="1594486"/>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40" b="1">
                <a:ln w="6600">
                  <a:solidFill>
                    <a:srgbClr val="0000FF"/>
                  </a:solidFill>
                  <a:prstDash val="solid"/>
                </a:ln>
                <a:solidFill>
                  <a:srgbClr val="00FFFF"/>
                </a:solidFill>
                <a:effectLst>
                  <a:outerShdw dist="38100" dir="2700000" algn="tl" rotWithShape="0">
                    <a:schemeClr val="accent2"/>
                  </a:outerShdw>
                </a:effectLst>
                <a:latin typeface="Arial" panose="020B0604020202020204" pitchFamily="34" charset="0"/>
                <a:cs typeface="Arial" panose="020B0604020202020204" pitchFamily="34" charset="0"/>
              </a:rPr>
              <a:t>TẮT</a:t>
            </a:r>
            <a:endParaRPr lang="en-US" sz="2340">
              <a:ln w="6600">
                <a:solidFill>
                  <a:srgbClr val="0000FF"/>
                </a:solidFill>
                <a:prstDash val="solid"/>
              </a:ln>
              <a:solidFill>
                <a:srgbClr val="00FFFF"/>
              </a:solidFill>
              <a:latin typeface="Arial" panose="020B0604020202020204" pitchFamily="34" charset="0"/>
              <a:cs typeface="Arial" panose="020B0604020202020204" pitchFamily="34" charset="0"/>
            </a:endParaRPr>
          </a:p>
        </p:txBody>
      </p:sp>
      <p:sp>
        <p:nvSpPr>
          <p:cNvPr id="9" name="Hexagon 8">
            <a:extLst>
              <a:ext uri="{FF2B5EF4-FFF2-40B4-BE49-F238E27FC236}">
                <a16:creationId xmlns:a16="http://schemas.microsoft.com/office/drawing/2014/main" id="{ECB32C92-7DDE-4979-AB3A-808B65CBF3F1}"/>
              </a:ext>
            </a:extLst>
          </p:cNvPr>
          <p:cNvSpPr/>
          <p:nvPr/>
        </p:nvSpPr>
        <p:spPr>
          <a:xfrm>
            <a:off x="2125751" y="102871"/>
            <a:ext cx="1849605" cy="1594486"/>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40" b="1">
                <a:ln w="6600">
                  <a:solidFill>
                    <a:srgbClr val="0000FF"/>
                  </a:solidFill>
                  <a:prstDash val="solid"/>
                </a:ln>
                <a:solidFill>
                  <a:srgbClr val="00FFFF"/>
                </a:solidFill>
                <a:effectLst>
                  <a:outerShdw dist="38100" dir="2700000" algn="tl" rotWithShape="0">
                    <a:schemeClr val="accent2"/>
                  </a:outerShdw>
                </a:effectLst>
                <a:latin typeface="Arial" panose="020B0604020202020204" pitchFamily="34" charset="0"/>
                <a:cs typeface="Arial" panose="020B0604020202020204" pitchFamily="34" charset="0"/>
              </a:rPr>
              <a:t>ĐIỆN</a:t>
            </a:r>
            <a:endParaRPr lang="en-US" sz="2340">
              <a:ln w="6600">
                <a:solidFill>
                  <a:srgbClr val="0000FF"/>
                </a:solidFill>
                <a:prstDash val="solid"/>
              </a:ln>
              <a:solidFill>
                <a:srgbClr val="00FFFF"/>
              </a:solidFill>
              <a:latin typeface="Arial" panose="020B0604020202020204" pitchFamily="34" charset="0"/>
              <a:cs typeface="Arial" panose="020B0604020202020204" pitchFamily="34" charset="0"/>
            </a:endParaRPr>
          </a:p>
        </p:txBody>
      </p:sp>
      <p:sp>
        <p:nvSpPr>
          <p:cNvPr id="10" name="Hexagon 9">
            <a:extLst>
              <a:ext uri="{FF2B5EF4-FFF2-40B4-BE49-F238E27FC236}">
                <a16:creationId xmlns:a16="http://schemas.microsoft.com/office/drawing/2014/main" id="{CABDF488-8BEB-4D77-A429-CFB91F278DD1}"/>
              </a:ext>
            </a:extLst>
          </p:cNvPr>
          <p:cNvSpPr/>
          <p:nvPr/>
        </p:nvSpPr>
        <p:spPr>
          <a:xfrm>
            <a:off x="5036455" y="1697356"/>
            <a:ext cx="1928813" cy="1594485"/>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40" b="1">
                <a:ln w="6600">
                  <a:solidFill>
                    <a:srgbClr val="0000FF"/>
                  </a:solidFill>
                  <a:prstDash val="solid"/>
                </a:ln>
                <a:solidFill>
                  <a:srgbClr val="00FFFF"/>
                </a:solidFill>
                <a:effectLst>
                  <a:outerShdw dist="38100" dir="2700000" algn="tl" rotWithShape="0">
                    <a:schemeClr val="accent2"/>
                  </a:outerShdw>
                </a:effectLst>
                <a:latin typeface="Arial" panose="020B0604020202020204" pitchFamily="34" charset="0"/>
                <a:cs typeface="Arial" panose="020B0604020202020204" pitchFamily="34" charset="0"/>
              </a:rPr>
              <a:t>TƯƠNG</a:t>
            </a:r>
          </a:p>
        </p:txBody>
      </p:sp>
      <p:sp>
        <p:nvSpPr>
          <p:cNvPr id="13" name="Hexagon 12">
            <a:extLst>
              <a:ext uri="{FF2B5EF4-FFF2-40B4-BE49-F238E27FC236}">
                <a16:creationId xmlns:a16="http://schemas.microsoft.com/office/drawing/2014/main" id="{199C24C2-6B91-4322-BDB4-819FF0CB9BE4}"/>
              </a:ext>
            </a:extLst>
          </p:cNvPr>
          <p:cNvSpPr/>
          <p:nvPr/>
        </p:nvSpPr>
        <p:spPr>
          <a:xfrm>
            <a:off x="3581103" y="900113"/>
            <a:ext cx="1849605" cy="1594486"/>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40" b="1">
                <a:ln w="6600">
                  <a:solidFill>
                    <a:srgbClr val="0000FF"/>
                  </a:solidFill>
                  <a:prstDash val="solid"/>
                </a:ln>
                <a:solidFill>
                  <a:srgbClr val="00FFFF"/>
                </a:solidFill>
                <a:effectLst>
                  <a:outerShdw dist="38100" dir="2700000" algn="tl" rotWithShape="0">
                    <a:schemeClr val="accent2"/>
                  </a:outerShdw>
                </a:effectLst>
                <a:latin typeface="Arial" panose="020B0604020202020204" pitchFamily="34" charset="0"/>
                <a:cs typeface="Arial" panose="020B0604020202020204" pitchFamily="34" charset="0"/>
              </a:rPr>
              <a:t>BẬT</a:t>
            </a:r>
            <a:endParaRPr lang="en-US" sz="2340">
              <a:ln w="6600">
                <a:solidFill>
                  <a:srgbClr val="0000FF"/>
                </a:solidFill>
                <a:prstDash val="solid"/>
              </a:ln>
              <a:solidFill>
                <a:srgbClr val="00FFFF"/>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D27D7D99-9E1A-47C2-9A0E-04166401D7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4547" y="2378047"/>
            <a:ext cx="1788776" cy="1796727"/>
          </a:xfrm>
          <a:prstGeom prst="rect">
            <a:avLst/>
          </a:prstGeom>
        </p:spPr>
      </p:pic>
      <p:sp>
        <p:nvSpPr>
          <p:cNvPr id="2" name="Hexagon 1">
            <a:extLst>
              <a:ext uri="{FF2B5EF4-FFF2-40B4-BE49-F238E27FC236}">
                <a16:creationId xmlns:a16="http://schemas.microsoft.com/office/drawing/2014/main" id="{C055FB72-467B-CFE8-6386-58F1A32CE699}"/>
              </a:ext>
            </a:extLst>
          </p:cNvPr>
          <p:cNvSpPr/>
          <p:nvPr/>
        </p:nvSpPr>
        <p:spPr>
          <a:xfrm>
            <a:off x="6560820" y="2472310"/>
            <a:ext cx="1928378" cy="1613278"/>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40" b="1">
                <a:ln w="6600">
                  <a:solidFill>
                    <a:srgbClr val="0000FF"/>
                  </a:solidFill>
                  <a:prstDash val="solid"/>
                </a:ln>
                <a:solidFill>
                  <a:srgbClr val="00FFFF"/>
                </a:solidFill>
                <a:effectLst>
                  <a:outerShdw dist="38100" dir="2700000" algn="tl" rotWithShape="0">
                    <a:schemeClr val="accent2"/>
                  </a:outerShdw>
                </a:effectLst>
                <a:latin typeface="Arial" panose="020B0604020202020204" pitchFamily="34" charset="0"/>
                <a:cs typeface="Arial" panose="020B0604020202020204" pitchFamily="34" charset="0"/>
              </a:rPr>
              <a:t>LAI</a:t>
            </a:r>
          </a:p>
        </p:txBody>
      </p:sp>
      <p:pic>
        <p:nvPicPr>
          <p:cNvPr id="7" name="Picture 6">
            <a:extLst>
              <a:ext uri="{FF2B5EF4-FFF2-40B4-BE49-F238E27FC236}">
                <a16:creationId xmlns:a16="http://schemas.microsoft.com/office/drawing/2014/main" id="{C88EE6AA-CA88-E97D-AF60-12E3DC5DC213}"/>
              </a:ext>
            </a:extLst>
          </p:cNvPr>
          <p:cNvPicPr>
            <a:picLocks noChangeAspect="1"/>
          </p:cNvPicPr>
          <p:nvPr/>
        </p:nvPicPr>
        <p:blipFill>
          <a:blip r:embed="rId6"/>
          <a:stretch>
            <a:fillRect/>
          </a:stretch>
        </p:blipFill>
        <p:spPr>
          <a:xfrm>
            <a:off x="2520003" y="3246095"/>
            <a:ext cx="4181000" cy="1678984"/>
          </a:xfrm>
          <a:prstGeom prst="rect">
            <a:avLst/>
          </a:prstGeom>
        </p:spPr>
      </p:pic>
    </p:spTree>
    <p:extLst>
      <p:ext uri="{BB962C8B-B14F-4D97-AF65-F5344CB8AC3E}">
        <p14:creationId xmlns:p14="http://schemas.microsoft.com/office/powerpoint/2010/main" val="3191873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udio.wav"/>
                                        </p:tgtEl>
                                      </p:cMediaNode>
                                    </p:audio>
                                  </p:subTnLst>
                                </p:cTn>
                              </p:par>
                            </p:childTnLst>
                          </p:cTn>
                        </p:par>
                        <p:par>
                          <p:cTn id="9" fill="hold">
                            <p:stCondLst>
                              <p:cond delay="500"/>
                            </p:stCondLst>
                            <p:childTnLst>
                              <p:par>
                                <p:cTn id="10" presetID="2" presetClass="entr" presetSubtype="1" accel="10000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accel="10000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accel="10000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1" presetClass="emph" presetSubtype="0" repeatCount="indefinite" fill="hold" grpId="1" nodeType="afterEffect">
                                  <p:stCondLst>
                                    <p:cond delay="0"/>
                                  </p:stCondLst>
                                  <p:childTnLst>
                                    <p:animClr clrSpc="hsl" dir="cw">
                                      <p:cBhvr override="childStyle">
                                        <p:cTn id="26" dur="1000" fill="hold"/>
                                        <p:tgtEl>
                                          <p:spTgt spid="8"/>
                                        </p:tgtEl>
                                        <p:attrNameLst>
                                          <p:attrName>style.color</p:attrName>
                                        </p:attrNameLst>
                                      </p:cBhvr>
                                      <p:by>
                                        <p:hsl h="7200000" s="0" l="0"/>
                                      </p:by>
                                    </p:animClr>
                                    <p:animClr clrSpc="hsl" dir="cw">
                                      <p:cBhvr>
                                        <p:cTn id="27" dur="1000" fill="hold"/>
                                        <p:tgtEl>
                                          <p:spTgt spid="8"/>
                                        </p:tgtEl>
                                        <p:attrNameLst>
                                          <p:attrName>fillcolor</p:attrName>
                                        </p:attrNameLst>
                                      </p:cBhvr>
                                      <p:by>
                                        <p:hsl h="7200000" s="0" l="0"/>
                                      </p:by>
                                    </p:animClr>
                                    <p:animClr clrSpc="hsl" dir="cw">
                                      <p:cBhvr>
                                        <p:cTn id="28" dur="1000" fill="hold"/>
                                        <p:tgtEl>
                                          <p:spTgt spid="8"/>
                                        </p:tgtEl>
                                        <p:attrNameLst>
                                          <p:attrName>stroke.color</p:attrName>
                                        </p:attrNameLst>
                                      </p:cBhvr>
                                      <p:by>
                                        <p:hsl h="7200000" s="0" l="0"/>
                                      </p:by>
                                    </p:animClr>
                                    <p:set>
                                      <p:cBhvr>
                                        <p:cTn id="29" dur="1000" fill="hold"/>
                                        <p:tgtEl>
                                          <p:spTgt spid="8"/>
                                        </p:tgtEl>
                                        <p:attrNameLst>
                                          <p:attrName>fill.type</p:attrName>
                                        </p:attrNameLst>
                                      </p:cBhvr>
                                      <p:to>
                                        <p:strVal val="solid"/>
                                      </p:to>
                                    </p:set>
                                  </p:childTnLst>
                                </p:cTn>
                              </p:par>
                              <p:par>
                                <p:cTn id="30" presetID="21" presetClass="emph" presetSubtype="0" repeatCount="indefinite" fill="hold" grpId="1" nodeType="withEffect">
                                  <p:stCondLst>
                                    <p:cond delay="0"/>
                                  </p:stCondLst>
                                  <p:childTnLst>
                                    <p:animClr clrSpc="hsl" dir="cw">
                                      <p:cBhvr override="childStyle">
                                        <p:cTn id="31" dur="500" fill="hold"/>
                                        <p:tgtEl>
                                          <p:spTgt spid="9"/>
                                        </p:tgtEl>
                                        <p:attrNameLst>
                                          <p:attrName>style.color</p:attrName>
                                        </p:attrNameLst>
                                      </p:cBhvr>
                                      <p:by>
                                        <p:hsl h="7200000" s="0" l="0"/>
                                      </p:by>
                                    </p:animClr>
                                    <p:animClr clrSpc="hsl" dir="cw">
                                      <p:cBhvr>
                                        <p:cTn id="32" dur="500" fill="hold"/>
                                        <p:tgtEl>
                                          <p:spTgt spid="9"/>
                                        </p:tgtEl>
                                        <p:attrNameLst>
                                          <p:attrName>fillcolor</p:attrName>
                                        </p:attrNameLst>
                                      </p:cBhvr>
                                      <p:by>
                                        <p:hsl h="7200000" s="0" l="0"/>
                                      </p:by>
                                    </p:animClr>
                                    <p:animClr clrSpc="hsl" dir="cw">
                                      <p:cBhvr>
                                        <p:cTn id="33" dur="500" fill="hold"/>
                                        <p:tgtEl>
                                          <p:spTgt spid="9"/>
                                        </p:tgtEl>
                                        <p:attrNameLst>
                                          <p:attrName>stroke.color</p:attrName>
                                        </p:attrNameLst>
                                      </p:cBhvr>
                                      <p:by>
                                        <p:hsl h="7200000" s="0" l="0"/>
                                      </p:by>
                                    </p:animClr>
                                    <p:set>
                                      <p:cBhvr>
                                        <p:cTn id="34" dur="500" fill="hold"/>
                                        <p:tgtEl>
                                          <p:spTgt spid="9"/>
                                        </p:tgtEl>
                                        <p:attrNameLst>
                                          <p:attrName>fill.type</p:attrName>
                                        </p:attrNameLst>
                                      </p:cBhvr>
                                      <p:to>
                                        <p:strVal val="solid"/>
                                      </p:to>
                                    </p:set>
                                  </p:childTnLst>
                                </p:cTn>
                              </p:par>
                              <p:par>
                                <p:cTn id="35" presetID="21" presetClass="emph" presetSubtype="0" repeatCount="indefinite" fill="hold" grpId="1" nodeType="withEffect">
                                  <p:stCondLst>
                                    <p:cond delay="0"/>
                                  </p:stCondLst>
                                  <p:childTnLst>
                                    <p:animClr clrSpc="hsl" dir="cw">
                                      <p:cBhvr override="childStyle">
                                        <p:cTn id="36" dur="750" fill="hold"/>
                                        <p:tgtEl>
                                          <p:spTgt spid="13"/>
                                        </p:tgtEl>
                                        <p:attrNameLst>
                                          <p:attrName>style.color</p:attrName>
                                        </p:attrNameLst>
                                      </p:cBhvr>
                                      <p:by>
                                        <p:hsl h="7200000" s="0" l="0"/>
                                      </p:by>
                                    </p:animClr>
                                    <p:animClr clrSpc="hsl" dir="cw">
                                      <p:cBhvr>
                                        <p:cTn id="37" dur="750" fill="hold"/>
                                        <p:tgtEl>
                                          <p:spTgt spid="13"/>
                                        </p:tgtEl>
                                        <p:attrNameLst>
                                          <p:attrName>fillcolor</p:attrName>
                                        </p:attrNameLst>
                                      </p:cBhvr>
                                      <p:by>
                                        <p:hsl h="7200000" s="0" l="0"/>
                                      </p:by>
                                    </p:animClr>
                                    <p:animClr clrSpc="hsl" dir="cw">
                                      <p:cBhvr>
                                        <p:cTn id="38" dur="750" fill="hold"/>
                                        <p:tgtEl>
                                          <p:spTgt spid="13"/>
                                        </p:tgtEl>
                                        <p:attrNameLst>
                                          <p:attrName>stroke.color</p:attrName>
                                        </p:attrNameLst>
                                      </p:cBhvr>
                                      <p:by>
                                        <p:hsl h="7200000" s="0" l="0"/>
                                      </p:by>
                                    </p:animClr>
                                    <p:set>
                                      <p:cBhvr>
                                        <p:cTn id="39" dur="750" fill="hold"/>
                                        <p:tgtEl>
                                          <p:spTgt spid="13"/>
                                        </p:tgtEl>
                                        <p:attrNameLst>
                                          <p:attrName>fill.type</p:attrName>
                                        </p:attrNameLst>
                                      </p:cBhvr>
                                      <p:to>
                                        <p:strVal val="solid"/>
                                      </p:to>
                                    </p:set>
                                  </p:childTnLst>
                                </p:cTn>
                              </p:par>
                              <p:par>
                                <p:cTn id="40" presetID="21" presetClass="emph" presetSubtype="0" repeatCount="indefinite" fill="hold" grpId="1" nodeType="withEffect">
                                  <p:stCondLst>
                                    <p:cond delay="0"/>
                                  </p:stCondLst>
                                  <p:childTnLst>
                                    <p:animClr clrSpc="hsl" dir="cw">
                                      <p:cBhvr override="childStyle">
                                        <p:cTn id="41" dur="250" fill="hold"/>
                                        <p:tgtEl>
                                          <p:spTgt spid="10"/>
                                        </p:tgtEl>
                                        <p:attrNameLst>
                                          <p:attrName>style.color</p:attrName>
                                        </p:attrNameLst>
                                      </p:cBhvr>
                                      <p:by>
                                        <p:hsl h="7200000" s="0" l="0"/>
                                      </p:by>
                                    </p:animClr>
                                    <p:animClr clrSpc="hsl" dir="cw">
                                      <p:cBhvr>
                                        <p:cTn id="42" dur="250" fill="hold"/>
                                        <p:tgtEl>
                                          <p:spTgt spid="10"/>
                                        </p:tgtEl>
                                        <p:attrNameLst>
                                          <p:attrName>fillcolor</p:attrName>
                                        </p:attrNameLst>
                                      </p:cBhvr>
                                      <p:by>
                                        <p:hsl h="7200000" s="0" l="0"/>
                                      </p:by>
                                    </p:animClr>
                                    <p:animClr clrSpc="hsl" dir="cw">
                                      <p:cBhvr>
                                        <p:cTn id="43" dur="250" fill="hold"/>
                                        <p:tgtEl>
                                          <p:spTgt spid="10"/>
                                        </p:tgtEl>
                                        <p:attrNameLst>
                                          <p:attrName>stroke.color</p:attrName>
                                        </p:attrNameLst>
                                      </p:cBhvr>
                                      <p:by>
                                        <p:hsl h="7200000" s="0" l="0"/>
                                      </p:by>
                                    </p:animClr>
                                    <p:set>
                                      <p:cBhvr>
                                        <p:cTn id="44" dur="250" fill="hold"/>
                                        <p:tgtEl>
                                          <p:spTgt spid="10"/>
                                        </p:tgtEl>
                                        <p:attrNameLst>
                                          <p:attrName>fill.type</p:attrName>
                                        </p:attrNameLst>
                                      </p:cBhvr>
                                      <p:to>
                                        <p:strVal val="solid"/>
                                      </p:to>
                                    </p:set>
                                  </p:childTnLst>
                                </p:cTn>
                              </p:par>
                            </p:childTnLst>
                          </p:cTn>
                        </p:par>
                        <p:par>
                          <p:cTn id="45" fill="hold">
                            <p:stCondLst>
                              <p:cond delay="3000"/>
                            </p:stCondLst>
                            <p:childTnLst>
                              <p:par>
                                <p:cTn id="46" presetID="2" presetClass="entr" presetSubtype="4" accel="100000" fill="hold" grpId="0" nodeType="afterEffect">
                                  <p:stCondLst>
                                    <p:cond delay="0"/>
                                  </p:stCondLst>
                                  <p:childTnLst>
                                    <p:set>
                                      <p:cBhvr>
                                        <p:cTn id="47" dur="1" fill="hold">
                                          <p:stCondLst>
                                            <p:cond delay="0"/>
                                          </p:stCondLst>
                                        </p:cTn>
                                        <p:tgtEl>
                                          <p:spTgt spid="2"/>
                                        </p:tgtEl>
                                        <p:attrNameLst>
                                          <p:attrName>style.visibility</p:attrName>
                                        </p:attrNameLst>
                                      </p:cBhvr>
                                      <p:to>
                                        <p:strVal val="visible"/>
                                      </p:to>
                                    </p:set>
                                    <p:anim calcmode="lin" valueType="num">
                                      <p:cBhvr additive="base">
                                        <p:cTn id="48" dur="500" fill="hold"/>
                                        <p:tgtEl>
                                          <p:spTgt spid="2"/>
                                        </p:tgtEl>
                                        <p:attrNameLst>
                                          <p:attrName>ppt_x</p:attrName>
                                        </p:attrNameLst>
                                      </p:cBhvr>
                                      <p:tavLst>
                                        <p:tav tm="0">
                                          <p:val>
                                            <p:strVal val="#ppt_x"/>
                                          </p:val>
                                        </p:tav>
                                        <p:tav tm="100000">
                                          <p:val>
                                            <p:strVal val="#ppt_x"/>
                                          </p:val>
                                        </p:tav>
                                      </p:tavLst>
                                    </p:anim>
                                    <p:anim calcmode="lin" valueType="num">
                                      <p:cBhvr additive="base">
                                        <p:cTn id="49" dur="500" fill="hold"/>
                                        <p:tgtEl>
                                          <p:spTgt spid="2"/>
                                        </p:tgtEl>
                                        <p:attrNameLst>
                                          <p:attrName>ppt_y</p:attrName>
                                        </p:attrNameLst>
                                      </p:cBhvr>
                                      <p:tavLst>
                                        <p:tav tm="0">
                                          <p:val>
                                            <p:strVal val="1+#ppt_h/2"/>
                                          </p:val>
                                        </p:tav>
                                        <p:tav tm="100000">
                                          <p:val>
                                            <p:strVal val="#ppt_y"/>
                                          </p:val>
                                        </p:tav>
                                      </p:tavLst>
                                    </p:anim>
                                  </p:childTnLst>
                                </p:cTn>
                              </p:par>
                              <p:par>
                                <p:cTn id="50" presetID="21" presetClass="emph" presetSubtype="0" repeatCount="indefinite" fill="hold" grpId="1" nodeType="withEffect">
                                  <p:stCondLst>
                                    <p:cond delay="0"/>
                                  </p:stCondLst>
                                  <p:childTnLst>
                                    <p:animClr clrSpc="hsl" dir="cw">
                                      <p:cBhvr override="childStyle">
                                        <p:cTn id="51" dur="250" fill="hold"/>
                                        <p:tgtEl>
                                          <p:spTgt spid="2"/>
                                        </p:tgtEl>
                                        <p:attrNameLst>
                                          <p:attrName>style.color</p:attrName>
                                        </p:attrNameLst>
                                      </p:cBhvr>
                                      <p:by>
                                        <p:hsl h="7200000" s="0" l="0"/>
                                      </p:by>
                                    </p:animClr>
                                    <p:animClr clrSpc="hsl" dir="cw">
                                      <p:cBhvr>
                                        <p:cTn id="52" dur="250" fill="hold"/>
                                        <p:tgtEl>
                                          <p:spTgt spid="2"/>
                                        </p:tgtEl>
                                        <p:attrNameLst>
                                          <p:attrName>fillcolor</p:attrName>
                                        </p:attrNameLst>
                                      </p:cBhvr>
                                      <p:by>
                                        <p:hsl h="7200000" s="0" l="0"/>
                                      </p:by>
                                    </p:animClr>
                                    <p:animClr clrSpc="hsl" dir="cw">
                                      <p:cBhvr>
                                        <p:cTn id="53" dur="250" fill="hold"/>
                                        <p:tgtEl>
                                          <p:spTgt spid="2"/>
                                        </p:tgtEl>
                                        <p:attrNameLst>
                                          <p:attrName>stroke.color</p:attrName>
                                        </p:attrNameLst>
                                      </p:cBhvr>
                                      <p:by>
                                        <p:hsl h="7200000" s="0" l="0"/>
                                      </p:by>
                                    </p:animClr>
                                    <p:set>
                                      <p:cBhvr>
                                        <p:cTn id="54" dur="250" fill="hold"/>
                                        <p:tgtEl>
                                          <p:spTgt spid="2"/>
                                        </p:tgtEl>
                                        <p:attrNameLst>
                                          <p:attrName>fill.type</p:attrName>
                                        </p:attrNameLst>
                                      </p:cBhvr>
                                      <p:to>
                                        <p:strVal val="solid"/>
                                      </p:to>
                                    </p:set>
                                  </p:childTnLst>
                                </p:cTn>
                              </p:par>
                              <p:par>
                                <p:cTn id="55" presetID="2" presetClass="entr" presetSubtype="8" fill="hold" nodeType="withEffect">
                                  <p:stCondLst>
                                    <p:cond delay="0"/>
                                  </p:stCondLst>
                                  <p:childTnLst>
                                    <p:set>
                                      <p:cBhvr>
                                        <p:cTn id="56" dur="1" fill="hold">
                                          <p:stCondLst>
                                            <p:cond delay="0"/>
                                          </p:stCondLst>
                                        </p:cTn>
                                        <p:tgtEl>
                                          <p:spTgt spid="15"/>
                                        </p:tgtEl>
                                        <p:attrNameLst>
                                          <p:attrName>style.visibility</p:attrName>
                                        </p:attrNameLst>
                                      </p:cBhvr>
                                      <p:to>
                                        <p:strVal val="visible"/>
                                      </p:to>
                                    </p:set>
                                    <p:anim calcmode="lin" valueType="num">
                                      <p:cBhvr additive="base">
                                        <p:cTn id="57" dur="1000" fill="hold"/>
                                        <p:tgtEl>
                                          <p:spTgt spid="15"/>
                                        </p:tgtEl>
                                        <p:attrNameLst>
                                          <p:attrName>ppt_x</p:attrName>
                                        </p:attrNameLst>
                                      </p:cBhvr>
                                      <p:tavLst>
                                        <p:tav tm="0">
                                          <p:val>
                                            <p:strVal val="0-#ppt_w/2"/>
                                          </p:val>
                                        </p:tav>
                                        <p:tav tm="100000">
                                          <p:val>
                                            <p:strVal val="#ppt_x"/>
                                          </p:val>
                                        </p:tav>
                                      </p:tavLst>
                                    </p:anim>
                                    <p:anim calcmode="lin" valueType="num">
                                      <p:cBhvr additive="base">
                                        <p:cTn id="58" dur="1000" fill="hold"/>
                                        <p:tgtEl>
                                          <p:spTgt spid="15"/>
                                        </p:tgtEl>
                                        <p:attrNameLst>
                                          <p:attrName>ppt_y</p:attrName>
                                        </p:attrNameLst>
                                      </p:cBhvr>
                                      <p:tavLst>
                                        <p:tav tm="0">
                                          <p:val>
                                            <p:strVal val="#ppt_y"/>
                                          </p:val>
                                        </p:tav>
                                        <p:tav tm="100000">
                                          <p:val>
                                            <p:strVal val="#ppt_y"/>
                                          </p:val>
                                        </p:tav>
                                      </p:tavLst>
                                    </p:anim>
                                  </p:childTnLst>
                                </p:cTn>
                              </p:par>
                              <p:par>
                                <p:cTn id="59" presetID="2" presetClass="entr" presetSubtype="8" fill="hold" nodeType="withEffect">
                                  <p:stCondLst>
                                    <p:cond delay="0"/>
                                  </p:stCondLst>
                                  <p:childTnLst>
                                    <p:set>
                                      <p:cBhvr>
                                        <p:cTn id="60" dur="1" fill="hold">
                                          <p:stCondLst>
                                            <p:cond delay="0"/>
                                          </p:stCondLst>
                                        </p:cTn>
                                        <p:tgtEl>
                                          <p:spTgt spid="7"/>
                                        </p:tgtEl>
                                        <p:attrNameLst>
                                          <p:attrName>style.visibility</p:attrName>
                                        </p:attrNameLst>
                                      </p:cBhvr>
                                      <p:to>
                                        <p:strVal val="visible"/>
                                      </p:to>
                                    </p:set>
                                    <p:anim calcmode="lin" valueType="num">
                                      <p:cBhvr additive="base">
                                        <p:cTn id="61" dur="3500" fill="hold"/>
                                        <p:tgtEl>
                                          <p:spTgt spid="7"/>
                                        </p:tgtEl>
                                        <p:attrNameLst>
                                          <p:attrName>ppt_x</p:attrName>
                                        </p:attrNameLst>
                                      </p:cBhvr>
                                      <p:tavLst>
                                        <p:tav tm="0">
                                          <p:val>
                                            <p:strVal val="0-#ppt_w/2"/>
                                          </p:val>
                                        </p:tav>
                                        <p:tav tm="100000">
                                          <p:val>
                                            <p:strVal val="#ppt_x"/>
                                          </p:val>
                                        </p:tav>
                                      </p:tavLst>
                                    </p:anim>
                                    <p:anim calcmode="lin" valueType="num">
                                      <p:cBhvr additive="base">
                                        <p:cTn id="62" dur="3500" fill="hold"/>
                                        <p:tgtEl>
                                          <p:spTgt spid="7"/>
                                        </p:tgtEl>
                                        <p:attrNameLst>
                                          <p:attrName>ppt_y</p:attrName>
                                        </p:attrNameLst>
                                      </p:cBhvr>
                                      <p:tavLst>
                                        <p:tav tm="0">
                                          <p:val>
                                            <p:strVal val="#ppt_y"/>
                                          </p:val>
                                        </p:tav>
                                        <p:tav tm="100000">
                                          <p:val>
                                            <p:strVal val="#ppt_y"/>
                                          </p:val>
                                        </p:tav>
                                      </p:tavLst>
                                    </p:anim>
                                  </p:childTnLst>
                                </p:cTn>
                              </p:par>
                            </p:childTnLst>
                          </p:cTn>
                        </p:par>
                        <p:par>
                          <p:cTn id="63" fill="hold">
                            <p:stCondLst>
                              <p:cond delay="6500"/>
                            </p:stCondLst>
                            <p:childTnLst>
                              <p:par>
                                <p:cTn id="64" presetID="32" presetClass="emph" presetSubtype="0" repeatCount="indefinite" fill="hold" nodeType="afterEffect">
                                  <p:stCondLst>
                                    <p:cond delay="0"/>
                                  </p:stCondLst>
                                  <p:endCondLst>
                                    <p:cond evt="onNext" delay="0">
                                      <p:tgtEl>
                                        <p:sldTgt/>
                                      </p:tgtEl>
                                    </p:cond>
                                  </p:endCondLst>
                                  <p:childTnLst>
                                    <p:animRot by="120000">
                                      <p:cBhvr>
                                        <p:cTn id="65" dur="100" fill="hold">
                                          <p:stCondLst>
                                            <p:cond delay="0"/>
                                          </p:stCondLst>
                                        </p:cTn>
                                        <p:tgtEl>
                                          <p:spTgt spid="7"/>
                                        </p:tgtEl>
                                        <p:attrNameLst>
                                          <p:attrName>r</p:attrName>
                                        </p:attrNameLst>
                                      </p:cBhvr>
                                    </p:animRot>
                                    <p:animRot by="-240000">
                                      <p:cBhvr>
                                        <p:cTn id="66" dur="200" fill="hold">
                                          <p:stCondLst>
                                            <p:cond delay="200"/>
                                          </p:stCondLst>
                                        </p:cTn>
                                        <p:tgtEl>
                                          <p:spTgt spid="7"/>
                                        </p:tgtEl>
                                        <p:attrNameLst>
                                          <p:attrName>r</p:attrName>
                                        </p:attrNameLst>
                                      </p:cBhvr>
                                    </p:animRot>
                                    <p:animRot by="240000">
                                      <p:cBhvr>
                                        <p:cTn id="67" dur="200" fill="hold">
                                          <p:stCondLst>
                                            <p:cond delay="400"/>
                                          </p:stCondLst>
                                        </p:cTn>
                                        <p:tgtEl>
                                          <p:spTgt spid="7"/>
                                        </p:tgtEl>
                                        <p:attrNameLst>
                                          <p:attrName>r</p:attrName>
                                        </p:attrNameLst>
                                      </p:cBhvr>
                                    </p:animRot>
                                    <p:animRot by="-240000">
                                      <p:cBhvr>
                                        <p:cTn id="68" dur="200" fill="hold">
                                          <p:stCondLst>
                                            <p:cond delay="600"/>
                                          </p:stCondLst>
                                        </p:cTn>
                                        <p:tgtEl>
                                          <p:spTgt spid="7"/>
                                        </p:tgtEl>
                                        <p:attrNameLst>
                                          <p:attrName>r</p:attrName>
                                        </p:attrNameLst>
                                      </p:cBhvr>
                                    </p:animRot>
                                    <p:animRot by="120000">
                                      <p:cBhvr>
                                        <p:cTn id="69"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3" grpId="0" animBg="1"/>
      <p:bldP spid="13" grpId="1" animBg="1"/>
      <p:bldP spid="2" grpId="0" animBg="1"/>
      <p:bldP spid="2"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Rectangle 3">
            <a:extLst>
              <a:ext uri="{FF2B5EF4-FFF2-40B4-BE49-F238E27FC236}">
                <a16:creationId xmlns:a16="http://schemas.microsoft.com/office/drawing/2014/main" id="{90C410C8-919D-AA9F-DD05-9EF27DDE0D3F}"/>
              </a:ext>
            </a:extLst>
          </p:cNvPr>
          <p:cNvSpPr/>
          <p:nvPr/>
        </p:nvSpPr>
        <p:spPr>
          <a:xfrm>
            <a:off x="457200" y="377191"/>
            <a:ext cx="8105832" cy="4476373"/>
          </a:xfrm>
          <a:prstGeom prst="rect">
            <a:avLst/>
          </a:prstGeom>
          <a:solidFill>
            <a:srgbClr val="FFFFFF">
              <a:alpha val="74118"/>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a:p>
        </p:txBody>
      </p:sp>
      <p:sp>
        <p:nvSpPr>
          <p:cNvPr id="5" name="Rectangle 4">
            <a:extLst>
              <a:ext uri="{FF2B5EF4-FFF2-40B4-BE49-F238E27FC236}">
                <a16:creationId xmlns:a16="http://schemas.microsoft.com/office/drawing/2014/main" id="{3FA79B96-FFDC-D5B8-7FE8-53672512E9D3}"/>
              </a:ext>
            </a:extLst>
          </p:cNvPr>
          <p:cNvSpPr/>
          <p:nvPr/>
        </p:nvSpPr>
        <p:spPr>
          <a:xfrm>
            <a:off x="228600" y="171450"/>
            <a:ext cx="8648700" cy="4800600"/>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a:p>
        </p:txBody>
      </p:sp>
      <p:pic>
        <p:nvPicPr>
          <p:cNvPr id="7" name="Picture 6">
            <a:extLst>
              <a:ext uri="{FF2B5EF4-FFF2-40B4-BE49-F238E27FC236}">
                <a16:creationId xmlns:a16="http://schemas.microsoft.com/office/drawing/2014/main" id="{2ABD4B4D-6250-811C-D26A-9BCE579483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377190"/>
            <a:ext cx="8023861" cy="4428735"/>
          </a:xfrm>
          <a:prstGeom prst="rect">
            <a:avLst/>
          </a:prstGeom>
        </p:spPr>
      </p:pic>
      <p:sp>
        <p:nvSpPr>
          <p:cNvPr id="9" name="TextBox 8"/>
          <p:cNvSpPr txBox="1"/>
          <p:nvPr/>
        </p:nvSpPr>
        <p:spPr>
          <a:xfrm>
            <a:off x="2034540" y="1611631"/>
            <a:ext cx="4869180" cy="1421928"/>
          </a:xfrm>
          <a:prstGeom prst="rect">
            <a:avLst/>
          </a:prstGeom>
          <a:noFill/>
        </p:spPr>
        <p:txBody>
          <a:bodyPr wrap="square" rtlCol="0">
            <a:spAutoFit/>
          </a:bodyPr>
          <a:lstStyle/>
          <a:p>
            <a:pPr algn="ctr"/>
            <a:r>
              <a:rPr lang="en-US" sz="2160">
                <a:solidFill>
                  <a:srgbClr val="0000FF"/>
                </a:solidFill>
                <a:latin typeface="Arial" panose="020B0604020202020204" pitchFamily="34" charset="0"/>
                <a:cs typeface="Arial" panose="020B0604020202020204" pitchFamily="34" charset="0"/>
              </a:rPr>
              <a:t>Ai đó đã ra khỏi phòng nhưng lại quên tắt các đồ điện. Bạn hãy chọn ô số tương ứng để vượt qua câu hỏi rồi trở lại tắt thiết bị đi nhé! </a:t>
            </a:r>
            <a:endParaRPr lang="en-US" sz="2160" dirty="0">
              <a:solidFill>
                <a:srgbClr val="0000FF"/>
              </a:solidFill>
              <a:latin typeface="Arial" panose="020B0604020202020204" pitchFamily="34" charset="0"/>
              <a:cs typeface="Arial" panose="020B0604020202020204" pitchFamily="34" charset="0"/>
            </a:endParaRPr>
          </a:p>
        </p:txBody>
      </p:sp>
      <p:pic>
        <p:nvPicPr>
          <p:cNvPr id="3" name="Picture 2">
            <a:hlinkClick r:id="" action="ppaction://noaction"/>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96087" l="0" r="100000"/>
                    </a14:imgEffect>
                  </a14:imgLayer>
                </a14:imgProps>
              </a:ext>
              <a:ext uri="{28A0092B-C50C-407E-A947-70E740481C1C}">
                <a14:useLocalDpi xmlns:a14="http://schemas.microsoft.com/office/drawing/2010/main" val="0"/>
              </a:ext>
            </a:extLst>
          </a:blip>
          <a:stretch>
            <a:fillRect/>
          </a:stretch>
        </p:blipFill>
        <p:spPr>
          <a:xfrm rot="10800000" flipV="1">
            <a:off x="4229100" y="3163927"/>
            <a:ext cx="1209579" cy="618229"/>
          </a:xfrm>
          <a:prstGeom prst="rect">
            <a:avLst/>
          </a:prstGeom>
        </p:spPr>
      </p:pic>
      <p:pic>
        <p:nvPicPr>
          <p:cNvPr id="10" name="Picture 9">
            <a:extLst>
              <a:ext uri="{FF2B5EF4-FFF2-40B4-BE49-F238E27FC236}">
                <a16:creationId xmlns:a16="http://schemas.microsoft.com/office/drawing/2014/main" id="{B669A196-B736-6D98-4813-04E7A756F459}"/>
              </a:ext>
            </a:extLst>
          </p:cNvPr>
          <p:cNvPicPr>
            <a:picLocks noChangeAspect="1"/>
          </p:cNvPicPr>
          <p:nvPr/>
        </p:nvPicPr>
        <p:blipFill rotWithShape="1">
          <a:blip r:embed="rId7">
            <a:extLst>
              <a:ext uri="{28A0092B-C50C-407E-A947-70E740481C1C}">
                <a14:useLocalDpi xmlns:a14="http://schemas.microsoft.com/office/drawing/2010/main" val="0"/>
              </a:ext>
            </a:extLst>
          </a:blip>
          <a:srcRect b="11522"/>
          <a:stretch/>
        </p:blipFill>
        <p:spPr>
          <a:xfrm>
            <a:off x="7199815" y="324229"/>
            <a:ext cx="1363218" cy="1577865"/>
          </a:xfrm>
          <a:prstGeom prst="rect">
            <a:avLst/>
          </a:prstGeom>
        </p:spPr>
      </p:pic>
      <p:pic>
        <p:nvPicPr>
          <p:cNvPr id="11" name="Picture 10">
            <a:extLst>
              <a:ext uri="{FF2B5EF4-FFF2-40B4-BE49-F238E27FC236}">
                <a16:creationId xmlns:a16="http://schemas.microsoft.com/office/drawing/2014/main" id="{6B73A73C-10ED-7728-9D76-7E35E587DC7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38679" y="619757"/>
            <a:ext cx="2919656" cy="1640847"/>
          </a:xfrm>
          <a:prstGeom prst="rect">
            <a:avLst/>
          </a:prstGeom>
        </p:spPr>
      </p:pic>
      <p:pic>
        <p:nvPicPr>
          <p:cNvPr id="12" name="Picture 8" descr="Gọi mãi NGƯỜI XƯA - VIỆT NGUYỄN">
            <a:extLst>
              <a:ext uri="{FF2B5EF4-FFF2-40B4-BE49-F238E27FC236}">
                <a16:creationId xmlns:a16="http://schemas.microsoft.com/office/drawing/2014/main" id="{9E134284-F124-9793-44F1-99B36E6D559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0285562">
            <a:off x="488007" y="507859"/>
            <a:ext cx="2275205" cy="973102"/>
          </a:xfrm>
          <a:prstGeom prst="rect">
            <a:avLst/>
          </a:prstGeom>
          <a:noFill/>
          <a:extLst>
            <a:ext uri="{909E8E84-426E-40DD-AFC4-6F175D3DCCD1}">
              <a14:hiddenFill xmlns:a14="http://schemas.microsoft.com/office/drawing/2010/main">
                <a:solidFill>
                  <a:srgbClr val="FFFFFF"/>
                </a:solidFill>
              </a14:hiddenFill>
            </a:ext>
          </a:extLst>
        </p:spPr>
      </p:pic>
      <p:sp>
        <p:nvSpPr>
          <p:cNvPr id="13" name="Cloud 12">
            <a:extLst>
              <a:ext uri="{FF2B5EF4-FFF2-40B4-BE49-F238E27FC236}">
                <a16:creationId xmlns:a16="http://schemas.microsoft.com/office/drawing/2014/main" id="{2095C9D1-9FE5-E8A3-1CC1-C2F352BFE1CD}"/>
              </a:ext>
            </a:extLst>
          </p:cNvPr>
          <p:cNvSpPr/>
          <p:nvPr/>
        </p:nvSpPr>
        <p:spPr>
          <a:xfrm>
            <a:off x="3669826" y="848221"/>
            <a:ext cx="1768852" cy="644921"/>
          </a:xfrm>
          <a:prstGeom prst="cloud">
            <a:avLst/>
          </a:prstGeom>
          <a:solidFill>
            <a:srgbClr val="00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58">
              <a:latin typeface="+mj-lt"/>
            </a:endParaRPr>
          </a:p>
        </p:txBody>
      </p:sp>
      <p:pic>
        <p:nvPicPr>
          <p:cNvPr id="14" name="Picture 43" descr="6324700344669273f60cf8">
            <a:extLst>
              <a:ext uri="{FF2B5EF4-FFF2-40B4-BE49-F238E27FC236}">
                <a16:creationId xmlns:a16="http://schemas.microsoft.com/office/drawing/2014/main" id="{A74477C0-C3A9-9657-2653-F104795C1D58}"/>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4015140" y="1031863"/>
            <a:ext cx="1113721" cy="440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2804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khoi dong 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8" name="Picture 7"/>
          <p:cNvPicPr>
            <a:picLocks noChangeAspect="1"/>
          </p:cNvPicPr>
          <p:nvPr/>
        </p:nvPicPr>
        <p:blipFill>
          <a:blip r:embed="rId7" cstate="print">
            <a:extLst>
              <a:ext uri="{BEBA8EAE-BF5A-486C-A8C5-ECC9F3942E4B}">
                <a14:imgProps xmlns:a14="http://schemas.microsoft.com/office/drawing/2010/main">
                  <a14:imgLayer r:embed="rId8">
                    <a14:imgEffect>
                      <a14:backgroundRemoval t="844" b="100000" l="9786" r="89602"/>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634786" y="1575484"/>
            <a:ext cx="765637" cy="2219643"/>
          </a:xfrm>
          <a:prstGeom prst="rect">
            <a:avLst/>
          </a:prstGeom>
        </p:spPr>
      </p:pic>
      <p:pic>
        <p:nvPicPr>
          <p:cNvPr id="10" name="Picture 9"/>
          <p:cNvPicPr>
            <a:picLocks noChangeAspect="1"/>
          </p:cNvPicPr>
          <p:nvPr/>
        </p:nvPicPr>
        <p:blipFill>
          <a:blip r:embed="rId9">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tretch>
            <a:fillRect/>
          </a:stretch>
        </p:blipFill>
        <p:spPr>
          <a:xfrm flipH="1">
            <a:off x="3540022" y="82503"/>
            <a:ext cx="1651716" cy="643231"/>
          </a:xfrm>
          <a:prstGeom prst="rect">
            <a:avLst/>
          </a:prstGeom>
        </p:spPr>
      </p:pic>
      <p:pic>
        <p:nvPicPr>
          <p:cNvPr id="1026" name="Picture 2" descr="Káº¿t quáº£ hÃ¬nh áº£nh cho gif cartoon"/>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159473" y="2150450"/>
            <a:ext cx="651886" cy="11347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04800" y="1901893"/>
            <a:ext cx="1866900" cy="2671764"/>
          </a:xfrm>
          <a:prstGeom prst="rect">
            <a:avLst/>
          </a:prstGeom>
        </p:spPr>
      </p:pic>
      <p:pic>
        <p:nvPicPr>
          <p:cNvPr id="5" name="Picture 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005188" y="3527626"/>
            <a:ext cx="1193497" cy="1193497"/>
          </a:xfrm>
          <a:prstGeom prst="rect">
            <a:avLst/>
          </a:prstGeom>
        </p:spPr>
      </p:pic>
      <p:pic>
        <p:nvPicPr>
          <p:cNvPr id="7" name="Picture 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014766" y="3527626"/>
            <a:ext cx="1172149" cy="1193497"/>
          </a:xfrm>
          <a:prstGeom prst="rect">
            <a:avLst/>
          </a:prstGeom>
        </p:spPr>
      </p:pic>
      <p:pic>
        <p:nvPicPr>
          <p:cNvPr id="16" name="Picture 1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188011" y="3600451"/>
            <a:ext cx="842804" cy="842804"/>
          </a:xfrm>
          <a:prstGeom prst="rect">
            <a:avLst/>
          </a:prstGeom>
        </p:spPr>
      </p:pic>
      <p:pic>
        <p:nvPicPr>
          <p:cNvPr id="15" name="Picture 1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633059" y="1576938"/>
            <a:ext cx="763590" cy="2217612"/>
          </a:xfrm>
          <a:prstGeom prst="rect">
            <a:avLst/>
          </a:prstGeom>
        </p:spPr>
      </p:pic>
      <p:sp>
        <p:nvSpPr>
          <p:cNvPr id="19" name="Oval 18"/>
          <p:cNvSpPr/>
          <p:nvPr/>
        </p:nvSpPr>
        <p:spPr>
          <a:xfrm>
            <a:off x="3923706" y="557214"/>
            <a:ext cx="71438" cy="34289"/>
          </a:xfrm>
          <a:prstGeom prst="ellipse">
            <a:avLst/>
          </a:prstGeom>
          <a:solidFill>
            <a:srgbClr val="00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Oval 26"/>
          <p:cNvSpPr/>
          <p:nvPr/>
        </p:nvSpPr>
        <p:spPr>
          <a:xfrm>
            <a:off x="4023718" y="557214"/>
            <a:ext cx="71438" cy="34289"/>
          </a:xfrm>
          <a:prstGeom prst="ellipse">
            <a:avLst/>
          </a:prstGeom>
          <a:solidFill>
            <a:srgbClr val="00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TextBox 25"/>
          <p:cNvSpPr txBox="1"/>
          <p:nvPr/>
        </p:nvSpPr>
        <p:spPr>
          <a:xfrm rot="698401">
            <a:off x="6584198" y="936157"/>
            <a:ext cx="1082348" cy="646331"/>
          </a:xfrm>
          <a:prstGeom prst="rect">
            <a:avLst/>
          </a:prstGeom>
          <a:noFill/>
        </p:spPr>
        <p:txBody>
          <a:bodyPr wrap="none" rtlCol="0">
            <a:spAutoFit/>
          </a:bodyPr>
          <a:lstStyle/>
          <a:p>
            <a:r>
              <a:rPr lang="en-US" sz="3600" b="1">
                <a:solidFill>
                  <a:srgbClr val="FF0000"/>
                </a:solidFill>
              </a:rPr>
              <a:t>TẮT</a:t>
            </a:r>
          </a:p>
        </p:txBody>
      </p:sp>
      <p:pic>
        <p:nvPicPr>
          <p:cNvPr id="28"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9358549" y="17303"/>
            <a:ext cx="457200" cy="457200"/>
          </a:xfrm>
          <a:prstGeom prst="rect">
            <a:avLst/>
          </a:prstGeom>
        </p:spPr>
      </p:pic>
      <p:pic>
        <p:nvPicPr>
          <p:cNvPr id="31"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9472849" y="131603"/>
            <a:ext cx="457200" cy="457200"/>
          </a:xfrm>
          <a:prstGeom prst="rect">
            <a:avLst/>
          </a:prstGeom>
        </p:spPr>
      </p:pic>
      <p:pic>
        <p:nvPicPr>
          <p:cNvPr id="32"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9587149" y="245903"/>
            <a:ext cx="457200" cy="457200"/>
          </a:xfrm>
          <a:prstGeom prst="rect">
            <a:avLst/>
          </a:prstGeom>
        </p:spPr>
      </p:pic>
      <p:pic>
        <p:nvPicPr>
          <p:cNvPr id="33"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9701449" y="360203"/>
            <a:ext cx="457200" cy="457200"/>
          </a:xfrm>
          <a:prstGeom prst="rect">
            <a:avLst/>
          </a:prstGeom>
        </p:spPr>
      </p:pic>
      <p:sp>
        <p:nvSpPr>
          <p:cNvPr id="18" name="Oval 17">
            <a:hlinkClick r:id="rId18" action="ppaction://hlinksldjump"/>
          </p:cNvPr>
          <p:cNvSpPr/>
          <p:nvPr/>
        </p:nvSpPr>
        <p:spPr>
          <a:xfrm>
            <a:off x="5705428" y="277216"/>
            <a:ext cx="600052" cy="586415"/>
          </a:xfrm>
          <a:prstGeom prst="ellipse">
            <a:avLst/>
          </a:prstGeom>
          <a:solidFill>
            <a:srgbClr val="FFFF00"/>
          </a:solidFill>
          <a:ln>
            <a:solidFill>
              <a:srgbClr val="00B05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1">
                <a:solidFill>
                  <a:srgbClr val="FF0000"/>
                </a:solidFill>
                <a:latin typeface="Arial" panose="020B0604020202020204" pitchFamily="34" charset="0"/>
                <a:cs typeface="Arial" panose="020B0604020202020204" pitchFamily="34" charset="0"/>
              </a:rPr>
              <a:t>1</a:t>
            </a:r>
          </a:p>
        </p:txBody>
      </p:sp>
      <p:sp>
        <p:nvSpPr>
          <p:cNvPr id="20" name="Oval 19">
            <a:hlinkClick r:id="rId19" action="ppaction://hlinksldjump"/>
          </p:cNvPr>
          <p:cNvSpPr/>
          <p:nvPr/>
        </p:nvSpPr>
        <p:spPr>
          <a:xfrm>
            <a:off x="6396648" y="277216"/>
            <a:ext cx="600052" cy="586415"/>
          </a:xfrm>
          <a:prstGeom prst="ellipse">
            <a:avLst/>
          </a:prstGeom>
          <a:solidFill>
            <a:srgbClr val="FFFF00"/>
          </a:solidFill>
          <a:ln>
            <a:solidFill>
              <a:srgbClr val="00B05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1">
                <a:solidFill>
                  <a:srgbClr val="FF0000"/>
                </a:solidFill>
                <a:latin typeface="Arial" panose="020B0604020202020204" pitchFamily="34" charset="0"/>
                <a:cs typeface="Arial" panose="020B0604020202020204" pitchFamily="34" charset="0"/>
              </a:rPr>
              <a:t>2</a:t>
            </a:r>
          </a:p>
        </p:txBody>
      </p:sp>
      <p:sp>
        <p:nvSpPr>
          <p:cNvPr id="21" name="Oval 20">
            <a:hlinkClick r:id="rId20" action="ppaction://hlinksldjump"/>
          </p:cNvPr>
          <p:cNvSpPr/>
          <p:nvPr/>
        </p:nvSpPr>
        <p:spPr>
          <a:xfrm>
            <a:off x="7077028" y="296206"/>
            <a:ext cx="600052" cy="586415"/>
          </a:xfrm>
          <a:prstGeom prst="ellipse">
            <a:avLst/>
          </a:prstGeom>
          <a:solidFill>
            <a:srgbClr val="FFFF00"/>
          </a:solidFill>
          <a:ln>
            <a:solidFill>
              <a:srgbClr val="00B05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1">
                <a:solidFill>
                  <a:srgbClr val="FF0000"/>
                </a:solidFill>
                <a:latin typeface="Arial" panose="020B0604020202020204" pitchFamily="34" charset="0"/>
                <a:cs typeface="Arial" panose="020B0604020202020204" pitchFamily="34" charset="0"/>
              </a:rPr>
              <a:t>3</a:t>
            </a:r>
          </a:p>
        </p:txBody>
      </p:sp>
      <p:sp>
        <p:nvSpPr>
          <p:cNvPr id="22" name="Oval 21">
            <a:hlinkClick r:id="rId21" action="ppaction://hlinksldjump"/>
          </p:cNvPr>
          <p:cNvSpPr/>
          <p:nvPr/>
        </p:nvSpPr>
        <p:spPr>
          <a:xfrm>
            <a:off x="7779996" y="265945"/>
            <a:ext cx="600052" cy="586415"/>
          </a:xfrm>
          <a:prstGeom prst="ellipse">
            <a:avLst/>
          </a:prstGeom>
          <a:solidFill>
            <a:srgbClr val="FFFF00"/>
          </a:solidFill>
          <a:ln>
            <a:solidFill>
              <a:srgbClr val="00B05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1">
                <a:solidFill>
                  <a:srgbClr val="FF0000"/>
                </a:solidFill>
                <a:latin typeface="Arial" panose="020B0604020202020204" pitchFamily="34" charset="0"/>
                <a:cs typeface="Arial" panose="020B0604020202020204" pitchFamily="34" charset="0"/>
              </a:rPr>
              <a:t>4</a:t>
            </a:r>
          </a:p>
        </p:txBody>
      </p:sp>
      <p:pic>
        <p:nvPicPr>
          <p:cNvPr id="2" name="Tieng vo tay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9472849" y="1461929"/>
            <a:ext cx="457200" cy="457200"/>
          </a:xfrm>
          <a:prstGeom prst="rect">
            <a:avLst/>
          </a:prstGeom>
        </p:spPr>
      </p:pic>
      <p:pic>
        <p:nvPicPr>
          <p:cNvPr id="24" name="Tieng vo tay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9587149" y="1576229"/>
            <a:ext cx="457200" cy="457200"/>
          </a:xfrm>
          <a:prstGeom prst="rect">
            <a:avLst/>
          </a:prstGeom>
        </p:spPr>
      </p:pic>
      <p:pic>
        <p:nvPicPr>
          <p:cNvPr id="25" name="Tieng vo tay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9701449" y="1690529"/>
            <a:ext cx="457200" cy="457200"/>
          </a:xfrm>
          <a:prstGeom prst="rect">
            <a:avLst/>
          </a:prstGeom>
        </p:spPr>
      </p:pic>
      <p:pic>
        <p:nvPicPr>
          <p:cNvPr id="29" name="Tieng vo tay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9815749" y="1804829"/>
            <a:ext cx="457200" cy="457200"/>
          </a:xfrm>
          <a:prstGeom prst="rect">
            <a:avLst/>
          </a:prstGeom>
        </p:spPr>
      </p:pic>
      <p:pic>
        <p:nvPicPr>
          <p:cNvPr id="22530" name="Picture 2" descr="Những sinh vật độc đáo được Google vinh danh nhân Ngày Trái đất - Tuổi Trẻ  Online">
            <a:extLst>
              <a:ext uri="{FF2B5EF4-FFF2-40B4-BE49-F238E27FC236}">
                <a16:creationId xmlns:a16="http://schemas.microsoft.com/office/drawing/2014/main" id="{E971E8B9-8C4B-2285-3247-76F1E625EB32}"/>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l="5307" r="4811"/>
          <a:stretch/>
        </p:blipFill>
        <p:spPr bwMode="auto">
          <a:xfrm>
            <a:off x="1365482" y="119594"/>
            <a:ext cx="1354859" cy="79138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Bạn có biết cách tối ưu điện năng cho các thiết bị trong nhà? - VnExpress">
            <a:hlinkClick r:id="rId23" action="ppaction://hlinksldjump"/>
            <a:extLst>
              <a:ext uri="{FF2B5EF4-FFF2-40B4-BE49-F238E27FC236}">
                <a16:creationId xmlns:a16="http://schemas.microsoft.com/office/drawing/2014/main" id="{22CF4020-F5F5-CD01-C610-11A51258FF30}"/>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8072390" y="4721123"/>
            <a:ext cx="614410" cy="402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0861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5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2" presetClass="emph" presetSubtype="0" fill="hold" grpId="0" nodeType="clickEffect">
                                  <p:stCondLst>
                                    <p:cond delay="0"/>
                                  </p:stCondLst>
                                  <p:childTnLst>
                                    <p:animClr clrSpc="hsl" dir="cw">
                                      <p:cBhvr override="childStyle">
                                        <p:cTn id="11" dur="500" fill="hold"/>
                                        <p:tgtEl>
                                          <p:spTgt spid="19"/>
                                        </p:tgtEl>
                                        <p:attrNameLst>
                                          <p:attrName>style.color</p:attrName>
                                        </p:attrNameLst>
                                      </p:cBhvr>
                                      <p:by>
                                        <p:hsl h="-7200000" s="0" l="0"/>
                                      </p:by>
                                    </p:animClr>
                                    <p:animClr clrSpc="hsl" dir="cw">
                                      <p:cBhvr>
                                        <p:cTn id="12" dur="500" fill="hold"/>
                                        <p:tgtEl>
                                          <p:spTgt spid="19"/>
                                        </p:tgtEl>
                                        <p:attrNameLst>
                                          <p:attrName>fillcolor</p:attrName>
                                        </p:attrNameLst>
                                      </p:cBhvr>
                                      <p:by>
                                        <p:hsl h="-7200000" s="0" l="0"/>
                                      </p:by>
                                    </p:animClr>
                                    <p:animClr clrSpc="hsl" dir="cw">
                                      <p:cBhvr>
                                        <p:cTn id="13" dur="500" fill="hold"/>
                                        <p:tgtEl>
                                          <p:spTgt spid="19"/>
                                        </p:tgtEl>
                                        <p:attrNameLst>
                                          <p:attrName>stroke.color</p:attrName>
                                        </p:attrNameLst>
                                      </p:cBhvr>
                                      <p:by>
                                        <p:hsl h="-7200000" s="0" l="0"/>
                                      </p:by>
                                    </p:animClr>
                                    <p:set>
                                      <p:cBhvr>
                                        <p:cTn id="14" dur="500" fill="hold"/>
                                        <p:tgtEl>
                                          <p:spTgt spid="19"/>
                                        </p:tgtEl>
                                        <p:attrNameLst>
                                          <p:attrName>fill.type</p:attrName>
                                        </p:attrNameLst>
                                      </p:cBhvr>
                                      <p:to>
                                        <p:strVal val="solid"/>
                                      </p:to>
                                    </p:set>
                                  </p:childTnLst>
                                </p:cTn>
                              </p:par>
                              <p:par>
                                <p:cTn id="15" presetID="22" presetClass="emph" presetSubtype="0" fill="hold" grpId="0" nodeType="withEffect">
                                  <p:stCondLst>
                                    <p:cond delay="0"/>
                                  </p:stCondLst>
                                  <p:childTnLst>
                                    <p:animClr clrSpc="hsl" dir="cw">
                                      <p:cBhvr override="childStyle">
                                        <p:cTn id="16" dur="500" fill="hold"/>
                                        <p:tgtEl>
                                          <p:spTgt spid="27"/>
                                        </p:tgtEl>
                                        <p:attrNameLst>
                                          <p:attrName>style.color</p:attrName>
                                        </p:attrNameLst>
                                      </p:cBhvr>
                                      <p:by>
                                        <p:hsl h="-7200000" s="0" l="0"/>
                                      </p:by>
                                    </p:animClr>
                                    <p:animClr clrSpc="hsl" dir="cw">
                                      <p:cBhvr>
                                        <p:cTn id="17" dur="500" fill="hold"/>
                                        <p:tgtEl>
                                          <p:spTgt spid="27"/>
                                        </p:tgtEl>
                                        <p:attrNameLst>
                                          <p:attrName>fillcolor</p:attrName>
                                        </p:attrNameLst>
                                      </p:cBhvr>
                                      <p:by>
                                        <p:hsl h="-7200000" s="0" l="0"/>
                                      </p:by>
                                    </p:animClr>
                                    <p:animClr clrSpc="hsl" dir="cw">
                                      <p:cBhvr>
                                        <p:cTn id="18" dur="500" fill="hold"/>
                                        <p:tgtEl>
                                          <p:spTgt spid="27"/>
                                        </p:tgtEl>
                                        <p:attrNameLst>
                                          <p:attrName>stroke.color</p:attrName>
                                        </p:attrNameLst>
                                      </p:cBhvr>
                                      <p:by>
                                        <p:hsl h="-7200000" s="0" l="0"/>
                                      </p:by>
                                    </p:animClr>
                                    <p:set>
                                      <p:cBhvr>
                                        <p:cTn id="19" dur="500" fill="hold"/>
                                        <p:tgtEl>
                                          <p:spTgt spid="27"/>
                                        </p:tgtEl>
                                        <p:attrNameLst>
                                          <p:attrName>fill.type</p:attrName>
                                        </p:attrNameLst>
                                      </p:cBhvr>
                                      <p:to>
                                        <p:strVal val="solid"/>
                                      </p:to>
                                    </p:set>
                                  </p:childTnLst>
                                </p:cTn>
                              </p:par>
                              <p:par>
                                <p:cTn id="20" presetID="1" presetClass="mediacall" presetSubtype="0" fill="hold" nodeType="withEffect">
                                  <p:stCondLst>
                                    <p:cond delay="0"/>
                                  </p:stCondLst>
                                  <p:childTnLst>
                                    <p:cmd type="call" cmd="playFrom(0.0)">
                                      <p:cBhvr>
                                        <p:cTn id="21" dur="1526" fill="hold"/>
                                        <p:tgtEl>
                                          <p:spTgt spid="28"/>
                                        </p:tgtEl>
                                      </p:cBhvr>
                                    </p:cmd>
                                  </p:childTnLst>
                                </p:cTn>
                              </p:par>
                              <p:par>
                                <p:cTn id="22" presetID="1" presetClass="mediacall" presetSubtype="0" fill="hold" nodeType="withEffect">
                                  <p:stCondLst>
                                    <p:cond delay="0"/>
                                  </p:stCondLst>
                                  <p:childTnLst>
                                    <p:cmd type="call" cmd="playFrom(0.0)">
                                      <p:cBhvr>
                                        <p:cTn id="23" dur="2899" fill="hold"/>
                                        <p:tgtEl>
                                          <p:spTgt spid="25"/>
                                        </p:tgtEl>
                                      </p:cBhvr>
                                    </p:cmd>
                                  </p:childTnLst>
                                </p:cTn>
                              </p:par>
                              <p:par>
                                <p:cTn id="24" presetID="1" presetClass="entr" presetSubtype="0" fill="hold" grpId="0" nodeType="withEffect">
                                  <p:stCondLst>
                                    <p:cond delay="0"/>
                                  </p:stCondLst>
                                  <p:childTnLst>
                                    <p:set>
                                      <p:cBhvr>
                                        <p:cTn id="25" dur="1" fill="hold">
                                          <p:stCondLst>
                                            <p:cond delay="0"/>
                                          </p:stCondLst>
                                        </p:cTn>
                                        <p:tgtEl>
                                          <p:spTgt spid="26"/>
                                        </p:tgtEl>
                                        <p:attrNameLst>
                                          <p:attrName>style.visibility</p:attrName>
                                        </p:attrNameLst>
                                      </p:cBhvr>
                                      <p:to>
                                        <p:strVal val="visible"/>
                                      </p:to>
                                    </p:set>
                                  </p:childTnLst>
                                </p:cTn>
                              </p:par>
                              <p:par>
                                <p:cTn id="26" presetID="1" presetClass="exit" presetSubtype="0" fill="hold" grpId="1" nodeType="withEffect">
                                  <p:stCondLst>
                                    <p:cond delay="3000"/>
                                  </p:stCondLst>
                                  <p:childTnLst>
                                    <p:set>
                                      <p:cBhvr>
                                        <p:cTn id="27"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childTnLst>
                                </p:cTn>
                              </p:par>
                              <p:par>
                                <p:cTn id="33" presetID="1" presetClass="mediacall" presetSubtype="0" fill="hold" nodeType="withEffect">
                                  <p:stCondLst>
                                    <p:cond delay="0"/>
                                  </p:stCondLst>
                                  <p:childTnLst>
                                    <p:cmd type="call" cmd="playFrom(0.0)">
                                      <p:cBhvr>
                                        <p:cTn id="34" dur="1252" fill="hold"/>
                                        <p:tgtEl>
                                          <p:spTgt spid="33"/>
                                        </p:tgtEl>
                                      </p:cBhvr>
                                    </p:cmd>
                                  </p:childTnLst>
                                </p:cTn>
                              </p:par>
                              <p:par>
                                <p:cTn id="35" presetID="1" presetClass="exit" presetSubtype="0" fill="hold" nodeType="withEffect">
                                  <p:stCondLst>
                                    <p:cond delay="0"/>
                                  </p:stCondLst>
                                  <p:childTnLst>
                                    <p:set>
                                      <p:cBhvr>
                                        <p:cTn id="36" dur="1" fill="hold">
                                          <p:stCondLst>
                                            <p:cond delay="0"/>
                                          </p:stCondLst>
                                        </p:cTn>
                                        <p:tgtEl>
                                          <p:spTgt spid="16"/>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7"/>
                                        </p:tgtEl>
                                        <p:attrNameLst>
                                          <p:attrName>style.visibility</p:attrName>
                                        </p:attrNameLst>
                                      </p:cBhvr>
                                      <p:to>
                                        <p:strVal val="hidden"/>
                                      </p:to>
                                    </p:set>
                                  </p:childTnLst>
                                </p:cTn>
                              </p:par>
                              <p:par>
                                <p:cTn id="39" presetID="1" presetClass="mediacall" presetSubtype="0" fill="hold" nodeType="withEffect">
                                  <p:stCondLst>
                                    <p:cond delay="0"/>
                                  </p:stCondLst>
                                  <p:childTnLst>
                                    <p:cmd type="call" cmd="playFrom(0.0)">
                                      <p:cBhvr>
                                        <p:cTn id="40" dur="2902" fill="hold"/>
                                        <p:tgtEl>
                                          <p:spTgt spid="29"/>
                                        </p:tgtEl>
                                      </p:cBhvr>
                                    </p:cmd>
                                  </p:childTnLst>
                                </p:cTn>
                              </p:par>
                            </p:childTnLst>
                          </p:cTn>
                        </p:par>
                      </p:childTnLst>
                    </p:cTn>
                  </p:par>
                </p:childTnLst>
              </p:cTn>
              <p:nextCondLst>
                <p:cond evt="onClick" delay="0">
                  <p:tgtEl>
                    <p:spTgt spid="16"/>
                  </p:tgtEl>
                </p:cond>
              </p:nextCondLst>
            </p:seq>
            <p:seq concurrent="1" nextAc="seek">
              <p:cTn id="41" restart="whenNotActive" fill="hold" evtFilter="cancelBubble" nodeType="interactiveSeq">
                <p:stCondLst>
                  <p:cond evt="onClick" delay="0">
                    <p:tgtEl>
                      <p:spTgt spid="15"/>
                    </p:tgtEl>
                  </p:cond>
                </p:stCondLst>
                <p:endSync evt="end" delay="0">
                  <p:rtn val="all"/>
                </p:endSync>
                <p:childTnLst>
                  <p:par>
                    <p:cTn id="42" fill="hold">
                      <p:stCondLst>
                        <p:cond delay="0"/>
                      </p:stCondLst>
                      <p:childTnLst>
                        <p:par>
                          <p:cTn id="43" fill="hold">
                            <p:stCondLst>
                              <p:cond delay="0"/>
                            </p:stCondLst>
                            <p:childTnLst>
                              <p:par>
                                <p:cTn id="44" presetID="1" presetClass="exit" presetSubtype="0" fill="hold" nodeType="clickEffect">
                                  <p:stCondLst>
                                    <p:cond delay="0"/>
                                  </p:stCondLst>
                                  <p:childTnLst>
                                    <p:set>
                                      <p:cBhvr>
                                        <p:cTn id="45" dur="1" fill="hold">
                                          <p:stCondLst>
                                            <p:cond delay="0"/>
                                          </p:stCondLst>
                                        </p:cTn>
                                        <p:tgtEl>
                                          <p:spTgt spid="15"/>
                                        </p:tgtEl>
                                        <p:attrNameLst>
                                          <p:attrName>style.visibility</p:attrName>
                                        </p:attrNameLst>
                                      </p:cBhvr>
                                      <p:to>
                                        <p:strVal val="hidden"/>
                                      </p:to>
                                    </p:set>
                                  </p:childTnLst>
                                </p:cTn>
                              </p:par>
                              <p:par>
                                <p:cTn id="46" presetID="1" presetClass="mediacall" presetSubtype="0" fill="hold" nodeType="withEffect">
                                  <p:stCondLst>
                                    <p:cond delay="0"/>
                                  </p:stCondLst>
                                  <p:childTnLst>
                                    <p:cmd type="call" cmd="playFrom(0.0)">
                                      <p:cBhvr>
                                        <p:cTn id="47" dur="1252" fill="hold"/>
                                        <p:tgtEl>
                                          <p:spTgt spid="32"/>
                                        </p:tgtEl>
                                      </p:cBhvr>
                                    </p:cmd>
                                  </p:childTnLst>
                                </p:cTn>
                              </p:par>
                              <p:par>
                                <p:cTn id="48" presetID="1" presetClass="mediacall" presetSubtype="0" fill="hold" nodeType="withEffect">
                                  <p:stCondLst>
                                    <p:cond delay="0"/>
                                  </p:stCondLst>
                                  <p:childTnLst>
                                    <p:cmd type="call" cmd="playFrom(0.0)">
                                      <p:cBhvr>
                                        <p:cTn id="49" dur="2902" fill="hold"/>
                                        <p:tgtEl>
                                          <p:spTgt spid="2"/>
                                        </p:tgtEl>
                                      </p:cBhvr>
                                    </p:cmd>
                                  </p:childTnLst>
                                </p:cTn>
                              </p:par>
                            </p:childTnLst>
                          </p:cTn>
                        </p:par>
                      </p:childTnLst>
                    </p:cTn>
                  </p:par>
                </p:childTnLst>
              </p:cTn>
              <p:nextCondLst>
                <p:cond evt="onClick" delay="0">
                  <p:tgtEl>
                    <p:spTgt spid="15"/>
                  </p:tgtEl>
                </p:cond>
              </p:nextCondLst>
            </p:seq>
            <p:seq concurrent="1" nextAc="seek">
              <p:cTn id="50" restart="whenNotActive" fill="hold" evtFilter="cancelBubble" nodeType="interactiveSeq">
                <p:stCondLst>
                  <p:cond evt="onClick" delay="0">
                    <p:tgtEl>
                      <p:spTgt spid="12"/>
                    </p:tgtEl>
                  </p:cond>
                </p:stCondLst>
                <p:endSync evt="end" delay="0">
                  <p:rtn val="all"/>
                </p:endSync>
                <p:childTnLst>
                  <p:par>
                    <p:cTn id="51" fill="hold">
                      <p:stCondLst>
                        <p:cond delay="0"/>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12"/>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526" fill="hold"/>
                                        <p:tgtEl>
                                          <p:spTgt spid="31"/>
                                        </p:tgtEl>
                                      </p:cBhvr>
                                    </p:cmd>
                                  </p:childTnLst>
                                </p:cTn>
                              </p:par>
                              <p:par>
                                <p:cTn id="57" presetID="1" presetClass="exit" presetSubtype="0" fill="hold" nodeType="withEffect">
                                  <p:stCondLst>
                                    <p:cond delay="0"/>
                                  </p:stCondLst>
                                  <p:childTnLst>
                                    <p:set>
                                      <p:cBhvr>
                                        <p:cTn id="58" dur="1" fill="hold">
                                          <p:stCondLst>
                                            <p:cond delay="0"/>
                                          </p:stCondLst>
                                        </p:cTn>
                                        <p:tgtEl>
                                          <p:spTgt spid="1026"/>
                                        </p:tgtEl>
                                        <p:attrNameLst>
                                          <p:attrName>style.visibility</p:attrName>
                                        </p:attrNameLst>
                                      </p:cBhvr>
                                      <p:to>
                                        <p:strVal val="hidden"/>
                                      </p:to>
                                    </p:set>
                                  </p:childTnLst>
                                </p:cTn>
                              </p:par>
                              <p:par>
                                <p:cTn id="59" presetID="1" presetClass="mediacall" presetSubtype="0" fill="hold" nodeType="withEffect">
                                  <p:stCondLst>
                                    <p:cond delay="0"/>
                                  </p:stCondLst>
                                  <p:childTnLst>
                                    <p:cmd type="call" cmd="playFrom(0.0)">
                                      <p:cBhvr>
                                        <p:cTn id="60" dur="2902" fill="hold"/>
                                        <p:tgtEl>
                                          <p:spTgt spid="24"/>
                                        </p:tgtEl>
                                      </p:cBhvr>
                                    </p:cmd>
                                  </p:childTnLst>
                                </p:cTn>
                              </p:par>
                            </p:childTnLst>
                          </p:cTn>
                        </p:par>
                      </p:childTnLst>
                    </p:cTn>
                  </p:par>
                </p:childTnLst>
              </p:cTn>
              <p:nextCondLst>
                <p:cond evt="onClick" delay="0">
                  <p:tgtEl>
                    <p:spTgt spid="12"/>
                  </p:tgtEl>
                </p:cond>
              </p:nextCondLst>
            </p:seq>
            <p:audio>
              <p:cMediaNode vol="80000">
                <p:cTn id="61" fill="hold" display="0">
                  <p:stCondLst>
                    <p:cond delay="indefinite"/>
                  </p:stCondLst>
                  <p:endCondLst>
                    <p:cond evt="onStopAudio" delay="0">
                      <p:tgtEl>
                        <p:sldTgt/>
                      </p:tgtEl>
                    </p:cond>
                  </p:endCondLst>
                </p:cTn>
                <p:tgtEl>
                  <p:spTgt spid="28"/>
                </p:tgtEl>
              </p:cMediaNode>
            </p:audio>
            <p:audio>
              <p:cMediaNode vol="80000">
                <p:cTn id="62" fill="hold" display="0">
                  <p:stCondLst>
                    <p:cond delay="indefinite"/>
                  </p:stCondLst>
                  <p:endCondLst>
                    <p:cond evt="onStopAudio" delay="0">
                      <p:tgtEl>
                        <p:sldTgt/>
                      </p:tgtEl>
                    </p:cond>
                  </p:endCondLst>
                </p:cTn>
                <p:tgtEl>
                  <p:spTgt spid="31"/>
                </p:tgtEl>
              </p:cMediaNode>
            </p:audio>
            <p:audio>
              <p:cMediaNode vol="80000">
                <p:cTn id="63" fill="hold" display="0">
                  <p:stCondLst>
                    <p:cond delay="indefinite"/>
                  </p:stCondLst>
                  <p:endCondLst>
                    <p:cond evt="onStopAudio" delay="0">
                      <p:tgtEl>
                        <p:sldTgt/>
                      </p:tgtEl>
                    </p:cond>
                  </p:endCondLst>
                </p:cTn>
                <p:tgtEl>
                  <p:spTgt spid="32"/>
                </p:tgtEl>
              </p:cMediaNode>
            </p:audio>
            <p:audio>
              <p:cMediaNode vol="80000">
                <p:cTn id="64" fill="hold" display="0">
                  <p:stCondLst>
                    <p:cond delay="indefinite"/>
                  </p:stCondLst>
                  <p:endCondLst>
                    <p:cond evt="onStopAudio" delay="0">
                      <p:tgtEl>
                        <p:sldTgt/>
                      </p:tgtEl>
                    </p:cond>
                  </p:endCondLst>
                </p:cTn>
                <p:tgtEl>
                  <p:spTgt spid="33"/>
                </p:tgtEl>
              </p:cMediaNode>
            </p:audio>
            <p:seq concurrent="1" nextAc="seek">
              <p:cTn id="65" restart="whenNotActive" fill="hold" evtFilter="cancelBubble" nodeType="interactiveSeq">
                <p:stCondLst>
                  <p:cond evt="onClick" delay="0">
                    <p:tgtEl>
                      <p:spTgt spid="18"/>
                    </p:tgtEl>
                  </p:cond>
                </p:stCondLst>
                <p:endSync evt="end" delay="0">
                  <p:rtn val="all"/>
                </p:endSync>
                <p:childTnLst>
                  <p:par>
                    <p:cTn id="66" fill="hold">
                      <p:stCondLst>
                        <p:cond delay="0"/>
                      </p:stCondLst>
                      <p:childTnLst>
                        <p:par>
                          <p:cTn id="67" fill="hold">
                            <p:stCondLst>
                              <p:cond delay="0"/>
                            </p:stCondLst>
                            <p:childTnLst>
                              <p:par>
                                <p:cTn id="68" presetID="1" presetClass="exit" presetSubtype="0" fill="hold" grpId="0" nodeType="clickEffect">
                                  <p:stCondLst>
                                    <p:cond delay="0"/>
                                  </p:stCondLst>
                                  <p:childTnLst>
                                    <p:set>
                                      <p:cBhvr>
                                        <p:cTn id="69"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70" restart="whenNotActive" fill="hold" evtFilter="cancelBubble" nodeType="interactiveSeq">
                <p:stCondLst>
                  <p:cond evt="onClick" delay="0">
                    <p:tgtEl>
                      <p:spTgt spid="20"/>
                    </p:tgtEl>
                  </p:cond>
                </p:stCondLst>
                <p:endSync evt="end" delay="0">
                  <p:rtn val="all"/>
                </p:endSync>
                <p:childTnLst>
                  <p:par>
                    <p:cTn id="71" fill="hold">
                      <p:stCondLst>
                        <p:cond delay="0"/>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75" restart="whenNotActive" fill="hold" evtFilter="cancelBubble" nodeType="interactiveSeq">
                <p:stCondLst>
                  <p:cond evt="onClick" delay="0">
                    <p:tgtEl>
                      <p:spTgt spid="21"/>
                    </p:tgtEl>
                  </p:cond>
                </p:stCondLst>
                <p:endSync evt="end" delay="0">
                  <p:rtn val="all"/>
                </p:endSync>
                <p:childTnLst>
                  <p:par>
                    <p:cTn id="76" fill="hold">
                      <p:stCondLst>
                        <p:cond delay="0"/>
                      </p:stCondLst>
                      <p:childTnLst>
                        <p:par>
                          <p:cTn id="77" fill="hold">
                            <p:stCondLst>
                              <p:cond delay="0"/>
                            </p:stCondLst>
                            <p:childTnLst>
                              <p:par>
                                <p:cTn id="78" presetID="1" presetClass="exit" presetSubtype="0" fill="hold" grpId="0" nodeType="clickEffect">
                                  <p:stCondLst>
                                    <p:cond delay="0"/>
                                  </p:stCondLst>
                                  <p:childTnLst>
                                    <p:set>
                                      <p:cBhvr>
                                        <p:cTn id="79"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1" presetClass="exit" presetSubtype="0" fill="hold" grpId="0" nodeType="clickEffect">
                                  <p:stCondLst>
                                    <p:cond delay="0"/>
                                  </p:stCondLst>
                                  <p:childTnLst>
                                    <p:set>
                                      <p:cBhvr>
                                        <p:cTn id="84"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audio>
              <p:cMediaNode vol="80000">
                <p:cTn id="85" fill="hold" display="0">
                  <p:stCondLst>
                    <p:cond delay="indefinite"/>
                  </p:stCondLst>
                  <p:endCondLst>
                    <p:cond evt="onStopAudio" delay="0">
                      <p:tgtEl>
                        <p:sldTgt/>
                      </p:tgtEl>
                    </p:cond>
                  </p:endCondLst>
                </p:cTn>
                <p:tgtEl>
                  <p:spTgt spid="2"/>
                </p:tgtEl>
              </p:cMediaNode>
            </p:audio>
            <p:audio>
              <p:cMediaNode vol="80000">
                <p:cTn id="86" fill="hold" display="0">
                  <p:stCondLst>
                    <p:cond delay="indefinite"/>
                  </p:stCondLst>
                  <p:endCondLst>
                    <p:cond evt="onStopAudio" delay="0">
                      <p:tgtEl>
                        <p:sldTgt/>
                      </p:tgtEl>
                    </p:cond>
                  </p:endCondLst>
                </p:cTn>
                <p:tgtEl>
                  <p:spTgt spid="24"/>
                </p:tgtEl>
              </p:cMediaNode>
            </p:audio>
            <p:audio>
              <p:cMediaNode vol="80000">
                <p:cTn id="87" fill="hold" display="0">
                  <p:stCondLst>
                    <p:cond delay="indefinite"/>
                  </p:stCondLst>
                  <p:endCondLst>
                    <p:cond evt="onStopAudio" delay="0">
                      <p:tgtEl>
                        <p:sldTgt/>
                      </p:tgtEl>
                    </p:cond>
                  </p:endCondLst>
                </p:cTn>
                <p:tgtEl>
                  <p:spTgt spid="25"/>
                </p:tgtEl>
              </p:cMediaNode>
            </p:audio>
            <p:audio>
              <p:cMediaNode vol="80000">
                <p:cTn id="88" fill="hold" display="0">
                  <p:stCondLst>
                    <p:cond delay="indefinite"/>
                  </p:stCondLst>
                  <p:endCondLst>
                    <p:cond evt="onStopAudio" delay="0">
                      <p:tgtEl>
                        <p:sldTgt/>
                      </p:tgtEl>
                    </p:cond>
                  </p:endCondLst>
                </p:cTn>
                <p:tgtEl>
                  <p:spTgt spid="29"/>
                </p:tgtEl>
              </p:cMediaNode>
            </p:audio>
          </p:childTnLst>
        </p:cTn>
      </p:par>
    </p:tnLst>
    <p:bldLst>
      <p:bldP spid="19" grpId="0" animBg="1"/>
      <p:bldP spid="27" grpId="0" animBg="1"/>
      <p:bldP spid="26" grpId="0"/>
      <p:bldP spid="26" grpId="1"/>
      <p:bldP spid="18" grpId="0" animBg="1"/>
      <p:bldP spid="20" grpId="0" animBg="1"/>
      <p:bldP spid="21" grpId="0" animBg="1"/>
      <p:bldP spid="2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5D3192-E240-8FF2-B2BF-4959F5ABBA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
            <a:ext cx="9144000" cy="5177790"/>
          </a:xfrm>
          <a:prstGeom prst="rect">
            <a:avLst/>
          </a:prstGeom>
        </p:spPr>
      </p:pic>
      <p:pic>
        <p:nvPicPr>
          <p:cNvPr id="5" name="Picture 4">
            <a:extLst>
              <a:ext uri="{FF2B5EF4-FFF2-40B4-BE49-F238E27FC236}">
                <a16:creationId xmlns:a16="http://schemas.microsoft.com/office/drawing/2014/main" id="{3F42F509-CA2D-5AA4-CB09-34A63880D71D}"/>
              </a:ext>
            </a:extLst>
          </p:cNvPr>
          <p:cNvPicPr>
            <a:picLocks noChangeAspect="1"/>
          </p:cNvPicPr>
          <p:nvPr/>
        </p:nvPicPr>
        <p:blipFill rotWithShape="1">
          <a:blip r:embed="rId8">
            <a:extLst>
              <a:ext uri="{28A0092B-C50C-407E-A947-70E740481C1C}">
                <a14:useLocalDpi xmlns:a14="http://schemas.microsoft.com/office/drawing/2010/main" val="0"/>
              </a:ext>
            </a:extLst>
          </a:blip>
          <a:srcRect l="10045" r="5034" b="29143"/>
          <a:stretch/>
        </p:blipFill>
        <p:spPr>
          <a:xfrm>
            <a:off x="525780" y="138497"/>
            <a:ext cx="7269480" cy="2658397"/>
          </a:xfrm>
          <a:prstGeom prst="rect">
            <a:avLst/>
          </a:prstGeom>
        </p:spPr>
      </p:pic>
      <p:sp>
        <p:nvSpPr>
          <p:cNvPr id="12" name="TextBox 11">
            <a:extLst>
              <a:ext uri="{FF2B5EF4-FFF2-40B4-BE49-F238E27FC236}">
                <a16:creationId xmlns:a16="http://schemas.microsoft.com/office/drawing/2014/main" id="{BAF8DB0B-5483-F6DE-EEE2-33D88240CB6B}"/>
              </a:ext>
            </a:extLst>
          </p:cNvPr>
          <p:cNvSpPr txBox="1"/>
          <p:nvPr/>
        </p:nvSpPr>
        <p:spPr>
          <a:xfrm>
            <a:off x="3364040" y="735783"/>
            <a:ext cx="3922041" cy="958660"/>
          </a:xfrm>
          <a:prstGeom prst="rect">
            <a:avLst/>
          </a:prstGeom>
          <a:noFill/>
        </p:spPr>
        <p:txBody>
          <a:bodyPr wrap="square" rtlCol="0">
            <a:spAutoFit/>
          </a:bodyPr>
          <a:lstStyle/>
          <a:p>
            <a:pPr algn="ctr">
              <a:lnSpc>
                <a:spcPct val="150000"/>
              </a:lnSpc>
            </a:pPr>
            <a:r>
              <a:rPr lang="en-US" sz="2000" b="1" dirty="0" err="1">
                <a:solidFill>
                  <a:srgbClr val="FFFF00"/>
                </a:solidFill>
                <a:latin typeface="Arial" panose="020B0604020202020204" pitchFamily="34" charset="0"/>
                <a:cs typeface="Arial" panose="020B0604020202020204" pitchFamily="34" charset="0"/>
              </a:rPr>
              <a:t>Câu</a:t>
            </a:r>
            <a:r>
              <a:rPr lang="en-US" sz="2000" b="1" dirty="0">
                <a:solidFill>
                  <a:srgbClr val="FFFF00"/>
                </a:solidFill>
                <a:latin typeface="Arial" panose="020B0604020202020204" pitchFamily="34" charset="0"/>
                <a:cs typeface="Arial" panose="020B0604020202020204" pitchFamily="34" charset="0"/>
              </a:rPr>
              <a:t> 1:</a:t>
            </a:r>
          </a:p>
          <a:p>
            <a:pPr algn="ctr">
              <a:lnSpc>
                <a:spcPct val="150000"/>
              </a:lnSpc>
            </a:pPr>
            <a:r>
              <a:rPr lang="en-US" sz="2000" b="1" dirty="0" err="1">
                <a:solidFill>
                  <a:srgbClr val="FFFF00"/>
                </a:solidFill>
                <a:latin typeface="Arial" panose="020B0604020202020204" pitchFamily="34" charset="0"/>
                <a:cs typeface="Arial" panose="020B0604020202020204" pitchFamily="34" charset="0"/>
              </a:rPr>
              <a:t>Thế</a:t>
            </a:r>
            <a:r>
              <a:rPr lang="en-US" sz="2000" b="1" dirty="0">
                <a:solidFill>
                  <a:srgbClr val="FFFF00"/>
                </a:solidFill>
                <a:latin typeface="Arial" panose="020B0604020202020204" pitchFamily="34" charset="0"/>
                <a:cs typeface="Arial" panose="020B0604020202020204" pitchFamily="34" charset="0"/>
              </a:rPr>
              <a:t> </a:t>
            </a:r>
            <a:r>
              <a:rPr lang="en-US" sz="2000" b="1" dirty="0" err="1">
                <a:solidFill>
                  <a:srgbClr val="FFFF00"/>
                </a:solidFill>
                <a:latin typeface="Arial" panose="020B0604020202020204" pitchFamily="34" charset="0"/>
                <a:cs typeface="Arial" panose="020B0604020202020204" pitchFamily="34" charset="0"/>
              </a:rPr>
              <a:t>nào</a:t>
            </a:r>
            <a:r>
              <a:rPr lang="en-US" sz="2000" b="1" dirty="0">
                <a:solidFill>
                  <a:srgbClr val="FFFF00"/>
                </a:solidFill>
                <a:latin typeface="Arial" panose="020B0604020202020204" pitchFamily="34" charset="0"/>
                <a:cs typeface="Arial" panose="020B0604020202020204" pitchFamily="34" charset="0"/>
              </a:rPr>
              <a:t> </a:t>
            </a:r>
            <a:r>
              <a:rPr lang="en-US" sz="2000" b="1" dirty="0" err="1">
                <a:solidFill>
                  <a:srgbClr val="FFFF00"/>
                </a:solidFill>
                <a:latin typeface="Arial" panose="020B0604020202020204" pitchFamily="34" charset="0"/>
                <a:cs typeface="Arial" panose="020B0604020202020204" pitchFamily="34" charset="0"/>
              </a:rPr>
              <a:t>là</a:t>
            </a:r>
            <a:r>
              <a:rPr lang="en-US" sz="2000" b="1" dirty="0">
                <a:solidFill>
                  <a:srgbClr val="FFFF00"/>
                </a:solidFill>
                <a:latin typeface="Arial" panose="020B0604020202020204" pitchFamily="34" charset="0"/>
                <a:cs typeface="Arial" panose="020B0604020202020204" pitchFamily="34" charset="0"/>
              </a:rPr>
              <a:t> </a:t>
            </a:r>
            <a:r>
              <a:rPr lang="en-US" sz="2000" b="1" dirty="0" err="1">
                <a:solidFill>
                  <a:srgbClr val="FFFF00"/>
                </a:solidFill>
                <a:latin typeface="Arial" panose="020B0604020202020204" pitchFamily="34" charset="0"/>
                <a:cs typeface="Arial" panose="020B0604020202020204" pitchFamily="34" charset="0"/>
              </a:rPr>
              <a:t>bạo</a:t>
            </a:r>
            <a:r>
              <a:rPr lang="en-US" sz="2000" b="1" dirty="0">
                <a:solidFill>
                  <a:srgbClr val="FFFF00"/>
                </a:solidFill>
                <a:latin typeface="Arial" panose="020B0604020202020204" pitchFamily="34" charset="0"/>
                <a:cs typeface="Arial" panose="020B0604020202020204" pitchFamily="34" charset="0"/>
              </a:rPr>
              <a:t> </a:t>
            </a:r>
            <a:r>
              <a:rPr lang="en-US" sz="2000" b="1" dirty="0" err="1">
                <a:solidFill>
                  <a:srgbClr val="FFFF00"/>
                </a:solidFill>
                <a:latin typeface="Arial" panose="020B0604020202020204" pitchFamily="34" charset="0"/>
                <a:cs typeface="Arial" panose="020B0604020202020204" pitchFamily="34" charset="0"/>
              </a:rPr>
              <a:t>lực</a:t>
            </a:r>
            <a:r>
              <a:rPr lang="en-US" sz="2000" b="1" dirty="0">
                <a:solidFill>
                  <a:srgbClr val="FFFF00"/>
                </a:solidFill>
                <a:latin typeface="Arial" panose="020B0604020202020204" pitchFamily="34" charset="0"/>
                <a:cs typeface="Arial" panose="020B0604020202020204" pitchFamily="34" charset="0"/>
              </a:rPr>
              <a:t> </a:t>
            </a:r>
            <a:r>
              <a:rPr lang="en-US" sz="2000" b="1" dirty="0" err="1">
                <a:solidFill>
                  <a:srgbClr val="FFFF00"/>
                </a:solidFill>
                <a:latin typeface="Arial" panose="020B0604020202020204" pitchFamily="34" charset="0"/>
                <a:cs typeface="Arial" panose="020B0604020202020204" pitchFamily="34" charset="0"/>
              </a:rPr>
              <a:t>gia</a:t>
            </a:r>
            <a:r>
              <a:rPr lang="en-US" sz="2000" b="1" dirty="0">
                <a:solidFill>
                  <a:srgbClr val="FFFF00"/>
                </a:solidFill>
                <a:latin typeface="Arial" panose="020B0604020202020204" pitchFamily="34" charset="0"/>
                <a:cs typeface="Arial" panose="020B0604020202020204" pitchFamily="34" charset="0"/>
              </a:rPr>
              <a:t> </a:t>
            </a:r>
            <a:r>
              <a:rPr lang="en-US" sz="2000" b="1" dirty="0" err="1">
                <a:solidFill>
                  <a:srgbClr val="FFFF00"/>
                </a:solidFill>
                <a:latin typeface="Arial" panose="020B0604020202020204" pitchFamily="34" charset="0"/>
                <a:cs typeface="Arial" panose="020B0604020202020204" pitchFamily="34" charset="0"/>
              </a:rPr>
              <a:t>đình</a:t>
            </a:r>
            <a:r>
              <a:rPr lang="en-US" sz="2000" b="1" dirty="0">
                <a:solidFill>
                  <a:srgbClr val="FFFF00"/>
                </a:solidFill>
                <a:latin typeface="Arial" panose="020B0604020202020204" pitchFamily="34" charset="0"/>
                <a:cs typeface="Arial" panose="020B0604020202020204" pitchFamily="34" charset="0"/>
              </a:rPr>
              <a:t>? </a:t>
            </a:r>
          </a:p>
        </p:txBody>
      </p:sp>
      <p:pic>
        <p:nvPicPr>
          <p:cNvPr id="4" name="Picture 3">
            <a:extLst>
              <a:ext uri="{FF2B5EF4-FFF2-40B4-BE49-F238E27FC236}">
                <a16:creationId xmlns:a16="http://schemas.microsoft.com/office/drawing/2014/main" id="{FB70B5C7-D23B-49CA-B0ED-426EE4A6F739}"/>
              </a:ext>
            </a:extLst>
          </p:cNvPr>
          <p:cNvPicPr>
            <a:picLocks noChangeAspect="1"/>
          </p:cNvPicPr>
          <p:nvPr/>
        </p:nvPicPr>
        <p:blipFill rotWithShape="1">
          <a:blip r:embed="rId8">
            <a:extLst>
              <a:ext uri="{28A0092B-C50C-407E-A947-70E740481C1C}">
                <a14:useLocalDpi xmlns:a14="http://schemas.microsoft.com/office/drawing/2010/main" val="0"/>
              </a:ext>
            </a:extLst>
          </a:blip>
          <a:srcRect l="4555" t="74912" r="6996" b="18885"/>
          <a:stretch/>
        </p:blipFill>
        <p:spPr>
          <a:xfrm>
            <a:off x="0" y="2777490"/>
            <a:ext cx="9144000" cy="327661"/>
          </a:xfrm>
          <a:prstGeom prst="rect">
            <a:avLst/>
          </a:prstGeom>
        </p:spPr>
      </p:pic>
      <p:sp>
        <p:nvSpPr>
          <p:cNvPr id="16" name="Rectangle 15">
            <a:extLst>
              <a:ext uri="{FF2B5EF4-FFF2-40B4-BE49-F238E27FC236}">
                <a16:creationId xmlns:a16="http://schemas.microsoft.com/office/drawing/2014/main" id="{26260FE6-1050-253F-D929-18B25119521A}"/>
              </a:ext>
            </a:extLst>
          </p:cNvPr>
          <p:cNvSpPr/>
          <p:nvPr/>
        </p:nvSpPr>
        <p:spPr>
          <a:xfrm>
            <a:off x="525781" y="3208788"/>
            <a:ext cx="4036604" cy="711180"/>
          </a:xfrm>
          <a:prstGeom prst="rect">
            <a:avLst/>
          </a:prstGeom>
          <a:solidFill>
            <a:schemeClr val="bg1"/>
          </a:solidFill>
          <a:ln w="28575">
            <a:solidFill>
              <a:srgbClr val="C0000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lIns="64191" tIns="32096" rIns="64191" bIns="32096" rtlCol="0" anchor="ctr"/>
          <a:lstStyle/>
          <a:p>
            <a:pPr algn="just"/>
            <a:r>
              <a:rPr lang="vi-VN" dirty="0">
                <a:solidFill>
                  <a:srgbClr val="0000CC"/>
                </a:solidFill>
                <a:latin typeface="Arial" panose="020B0604020202020204" pitchFamily="34" charset="0"/>
                <a:cs typeface="Arial" panose="020B0604020202020204" pitchFamily="34" charset="0"/>
              </a:rPr>
              <a:t>A. Là hành vi sử dụng bạo lực giữa những người thân trong gia đình.</a:t>
            </a:r>
          </a:p>
        </p:txBody>
      </p:sp>
      <p:sp>
        <p:nvSpPr>
          <p:cNvPr id="19" name="Rectangle 18">
            <a:extLst>
              <a:ext uri="{FF2B5EF4-FFF2-40B4-BE49-F238E27FC236}">
                <a16:creationId xmlns:a16="http://schemas.microsoft.com/office/drawing/2014/main" id="{11F0B758-2B23-3B20-5E58-0FEA7BB57CE8}"/>
              </a:ext>
            </a:extLst>
          </p:cNvPr>
          <p:cNvSpPr/>
          <p:nvPr/>
        </p:nvSpPr>
        <p:spPr>
          <a:xfrm>
            <a:off x="4799778" y="3211930"/>
            <a:ext cx="4036604" cy="711180"/>
          </a:xfrm>
          <a:prstGeom prst="rect">
            <a:avLst/>
          </a:prstGeom>
          <a:solidFill>
            <a:schemeClr val="bg1"/>
          </a:solidFill>
          <a:ln w="28575">
            <a:solidFill>
              <a:srgbClr val="C0000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lIns="64191" tIns="32096" rIns="64191" bIns="32096" rtlCol="0" anchor="ctr"/>
          <a:lstStyle/>
          <a:p>
            <a:pPr algn="just"/>
            <a:r>
              <a:rPr lang="en-US" dirty="0">
                <a:solidFill>
                  <a:srgbClr val="0000CC"/>
                </a:solidFill>
                <a:latin typeface="Arial" panose="020B0604020202020204" pitchFamily="34" charset="0"/>
                <a:cs typeface="Arial" panose="020B0604020202020204" pitchFamily="34" charset="0"/>
              </a:rPr>
              <a:t>B</a:t>
            </a:r>
            <a:r>
              <a:rPr lang="vi-VN" dirty="0">
                <a:solidFill>
                  <a:srgbClr val="0000CC"/>
                </a:solidFill>
                <a:latin typeface="Arial" panose="020B0604020202020204" pitchFamily="34" charset="0"/>
                <a:cs typeface="Arial" panose="020B0604020202020204" pitchFamily="34" charset="0"/>
              </a:rPr>
              <a:t>. Là hành vi bạo lực của các thanh niên ngoài làng. .</a:t>
            </a:r>
          </a:p>
        </p:txBody>
      </p:sp>
      <p:sp>
        <p:nvSpPr>
          <p:cNvPr id="21" name="Rectangle 20">
            <a:extLst>
              <a:ext uri="{FF2B5EF4-FFF2-40B4-BE49-F238E27FC236}">
                <a16:creationId xmlns:a16="http://schemas.microsoft.com/office/drawing/2014/main" id="{7A5AF8C0-A76D-E649-E1F0-D6AD1BAA3326}"/>
              </a:ext>
            </a:extLst>
          </p:cNvPr>
          <p:cNvSpPr/>
          <p:nvPr/>
        </p:nvSpPr>
        <p:spPr>
          <a:xfrm>
            <a:off x="525781" y="4185055"/>
            <a:ext cx="4036604" cy="819947"/>
          </a:xfrm>
          <a:prstGeom prst="rect">
            <a:avLst/>
          </a:prstGeom>
          <a:solidFill>
            <a:schemeClr val="bg1"/>
          </a:solidFill>
          <a:ln w="28575">
            <a:solidFill>
              <a:srgbClr val="C0000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lIns="64191" tIns="32096" rIns="64191" bIns="32096" rtlCol="0" anchor="ctr"/>
          <a:lstStyle/>
          <a:p>
            <a:pPr algn="just"/>
            <a:r>
              <a:rPr lang="vi-VN" dirty="0">
                <a:solidFill>
                  <a:srgbClr val="0000CC"/>
                </a:solidFill>
              </a:rPr>
              <a:t>C. Là hành vi sử dụng bạo lực để khống chế người khác, ép họ phải phục tùng mình.</a:t>
            </a:r>
          </a:p>
        </p:txBody>
      </p:sp>
      <p:sp>
        <p:nvSpPr>
          <p:cNvPr id="22" name="Rectangle 21">
            <a:extLst>
              <a:ext uri="{FF2B5EF4-FFF2-40B4-BE49-F238E27FC236}">
                <a16:creationId xmlns:a16="http://schemas.microsoft.com/office/drawing/2014/main" id="{F96EF15A-8007-859C-0C8B-372DBCDB7350}"/>
              </a:ext>
            </a:extLst>
          </p:cNvPr>
          <p:cNvSpPr/>
          <p:nvPr/>
        </p:nvSpPr>
        <p:spPr>
          <a:xfrm>
            <a:off x="4799778" y="4188198"/>
            <a:ext cx="4036604" cy="711180"/>
          </a:xfrm>
          <a:prstGeom prst="rect">
            <a:avLst/>
          </a:prstGeom>
          <a:solidFill>
            <a:schemeClr val="bg1"/>
          </a:solidFill>
          <a:ln w="28575">
            <a:solidFill>
              <a:srgbClr val="C0000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lIns="64191" tIns="32096" rIns="64191" bIns="32096" rtlCol="0" anchor="ctr"/>
          <a:lstStyle/>
          <a:p>
            <a:pPr algn="just"/>
            <a:r>
              <a:rPr lang="vi-VN" dirty="0">
                <a:solidFill>
                  <a:srgbClr val="0000CC"/>
                </a:solidFill>
              </a:rPr>
              <a:t>D. Là hành vi bắt nạt trong phạm vi trường học.</a:t>
            </a:r>
          </a:p>
        </p:txBody>
      </p:sp>
      <p:pic>
        <p:nvPicPr>
          <p:cNvPr id="23" name="Picture 22">
            <a:extLst>
              <a:ext uri="{FF2B5EF4-FFF2-40B4-BE49-F238E27FC236}">
                <a16:creationId xmlns:a16="http://schemas.microsoft.com/office/drawing/2014/main" id="{107EA891-CE81-5181-334E-C4AABF13C22B}"/>
              </a:ext>
            </a:extLst>
          </p:cNvPr>
          <p:cNvPicPr>
            <a:picLocks noChangeAspect="1"/>
          </p:cNvPicPr>
          <p:nvPr/>
        </p:nvPicPr>
        <p:blipFill rotWithShape="1">
          <a:blip r:embed="rId9" cstate="print">
            <a:duotone>
              <a:prstClr val="black"/>
              <a:schemeClr val="accent4">
                <a:tint val="45000"/>
                <a:satMod val="400000"/>
              </a:schemeClr>
            </a:duotone>
            <a:extLst>
              <a:ext uri="{28A0092B-C50C-407E-A947-70E740481C1C}">
                <a14:useLocalDpi xmlns:a14="http://schemas.microsoft.com/office/drawing/2010/main" val="0"/>
              </a:ext>
            </a:extLst>
          </a:blip>
          <a:srcRect r="-5485"/>
          <a:stretch/>
        </p:blipFill>
        <p:spPr>
          <a:xfrm>
            <a:off x="4263650" y="3413948"/>
            <a:ext cx="597468" cy="531044"/>
          </a:xfrm>
          <a:prstGeom prst="rect">
            <a:avLst/>
          </a:prstGeom>
        </p:spPr>
      </p:pic>
      <p:pic>
        <p:nvPicPr>
          <p:cNvPr id="24" name="Picture 23">
            <a:extLst>
              <a:ext uri="{FF2B5EF4-FFF2-40B4-BE49-F238E27FC236}">
                <a16:creationId xmlns:a16="http://schemas.microsoft.com/office/drawing/2014/main" id="{190915D7-3F40-7E00-9914-FF46A8799738}"/>
              </a:ext>
            </a:extLst>
          </p:cNvPr>
          <p:cNvPicPr>
            <a:picLocks noChangeAspect="1"/>
          </p:cNvPicPr>
          <p:nvPr/>
        </p:nvPicPr>
        <p:blipFill rotWithShape="1">
          <a:blip r:embed="rId10"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138020" y="4244915"/>
            <a:ext cx="543062" cy="528066"/>
          </a:xfrm>
          <a:prstGeom prst="rect">
            <a:avLst/>
          </a:prstGeom>
        </p:spPr>
      </p:pic>
      <p:pic>
        <p:nvPicPr>
          <p:cNvPr id="25" name="Picture 24">
            <a:extLst>
              <a:ext uri="{FF2B5EF4-FFF2-40B4-BE49-F238E27FC236}">
                <a16:creationId xmlns:a16="http://schemas.microsoft.com/office/drawing/2014/main" id="{8FBD35AF-701E-9B9D-0404-225AB774036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293179" y="4218778"/>
            <a:ext cx="543202" cy="530398"/>
          </a:xfrm>
          <a:prstGeom prst="rect">
            <a:avLst/>
          </a:prstGeom>
        </p:spPr>
      </p:pic>
      <p:pic>
        <p:nvPicPr>
          <p:cNvPr id="26" name="Picture 25">
            <a:extLst>
              <a:ext uri="{FF2B5EF4-FFF2-40B4-BE49-F238E27FC236}">
                <a16:creationId xmlns:a16="http://schemas.microsoft.com/office/drawing/2014/main" id="{053231AA-1C8A-264F-0EE3-40BC3C6A24A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293179" y="3242873"/>
            <a:ext cx="543202" cy="530398"/>
          </a:xfrm>
          <a:prstGeom prst="rect">
            <a:avLst/>
          </a:prstGeom>
        </p:spPr>
      </p:pic>
      <p:pic>
        <p:nvPicPr>
          <p:cNvPr id="25606" name="Picture 6" descr="Roses - Fleurs - Bouquet - Gif animés - Le Monde des Gifs">
            <a:hlinkClick r:id="rId12" action="ppaction://hlinksldjump"/>
            <a:extLst>
              <a:ext uri="{FF2B5EF4-FFF2-40B4-BE49-F238E27FC236}">
                <a16:creationId xmlns:a16="http://schemas.microsoft.com/office/drawing/2014/main" id="{1DEBAD10-FD16-39CE-183C-577E330D424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48971" y="1287132"/>
            <a:ext cx="1137830" cy="150976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726194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2"/>
                                        </p:tgtEl>
                                      </p:cBhvr>
                                    </p:animEffect>
                                    <p:animScale>
                                      <p:cBhvr>
                                        <p:cTn id="7" dur="250" autoRev="1" fill="hold"/>
                                        <p:tgtEl>
                                          <p:spTgt spid="12"/>
                                        </p:tgtEl>
                                      </p:cBhvr>
                                      <p:by x="105000" y="105000"/>
                                    </p:animScale>
                                  </p:childTnLst>
                                </p:cTn>
                              </p:par>
                              <p:par>
                                <p:cTn id="8" presetID="42" presetClass="entr" presetSubtype="0" fill="hold" grpId="0" nodeType="withEffect">
                                  <p:stCondLst>
                                    <p:cond delay="50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anim calcmode="lin" valueType="num">
                                      <p:cBhvr>
                                        <p:cTn id="11" dur="500" fill="hold"/>
                                        <p:tgtEl>
                                          <p:spTgt spid="16"/>
                                        </p:tgtEl>
                                        <p:attrNameLst>
                                          <p:attrName>ppt_x</p:attrName>
                                        </p:attrNameLst>
                                      </p:cBhvr>
                                      <p:tavLst>
                                        <p:tav tm="0">
                                          <p:val>
                                            <p:strVal val="#ppt_x"/>
                                          </p:val>
                                        </p:tav>
                                        <p:tav tm="100000">
                                          <p:val>
                                            <p:strVal val="#ppt_x"/>
                                          </p:val>
                                        </p:tav>
                                      </p:tavLst>
                                    </p:anim>
                                    <p:anim calcmode="lin" valueType="num">
                                      <p:cBhvr>
                                        <p:cTn id="12" dur="500" fill="hold"/>
                                        <p:tgtEl>
                                          <p:spTgt spid="16"/>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100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anim calcmode="lin" valueType="num">
                                      <p:cBhvr>
                                        <p:cTn id="16" dur="500" fill="hold"/>
                                        <p:tgtEl>
                                          <p:spTgt spid="19"/>
                                        </p:tgtEl>
                                        <p:attrNameLst>
                                          <p:attrName>ppt_x</p:attrName>
                                        </p:attrNameLst>
                                      </p:cBhvr>
                                      <p:tavLst>
                                        <p:tav tm="0">
                                          <p:val>
                                            <p:strVal val="#ppt_x"/>
                                          </p:val>
                                        </p:tav>
                                        <p:tav tm="100000">
                                          <p:val>
                                            <p:strVal val="#ppt_x"/>
                                          </p:val>
                                        </p:tav>
                                      </p:tavLst>
                                    </p:anim>
                                    <p:anim calcmode="lin" valueType="num">
                                      <p:cBhvr>
                                        <p:cTn id="17" dur="500" fill="hold"/>
                                        <p:tgtEl>
                                          <p:spTgt spid="19"/>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150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anim calcmode="lin" valueType="num">
                                      <p:cBhvr>
                                        <p:cTn id="21" dur="500" fill="hold"/>
                                        <p:tgtEl>
                                          <p:spTgt spid="21"/>
                                        </p:tgtEl>
                                        <p:attrNameLst>
                                          <p:attrName>ppt_x</p:attrName>
                                        </p:attrNameLst>
                                      </p:cBhvr>
                                      <p:tavLst>
                                        <p:tav tm="0">
                                          <p:val>
                                            <p:strVal val="#ppt_x"/>
                                          </p:val>
                                        </p:tav>
                                        <p:tav tm="100000">
                                          <p:val>
                                            <p:strVal val="#ppt_x"/>
                                          </p:val>
                                        </p:tav>
                                      </p:tavLst>
                                    </p:anim>
                                    <p:anim calcmode="lin" valueType="num">
                                      <p:cBhvr>
                                        <p:cTn id="22" dur="500" fill="hold"/>
                                        <p:tgtEl>
                                          <p:spTgt spid="21"/>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200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anim calcmode="lin" valueType="num">
                                      <p:cBhvr>
                                        <p:cTn id="26" dur="500" fill="hold"/>
                                        <p:tgtEl>
                                          <p:spTgt spid="22"/>
                                        </p:tgtEl>
                                        <p:attrNameLst>
                                          <p:attrName>ppt_x</p:attrName>
                                        </p:attrNameLst>
                                      </p:cBhvr>
                                      <p:tavLst>
                                        <p:tav tm="0">
                                          <p:val>
                                            <p:strVal val="#ppt_x"/>
                                          </p:val>
                                        </p:tav>
                                        <p:tav tm="100000">
                                          <p:val>
                                            <p:strVal val="#ppt_x"/>
                                          </p:val>
                                        </p:tav>
                                      </p:tavLst>
                                    </p:anim>
                                    <p:anim calcmode="lin" valueType="num">
                                      <p:cBhvr>
                                        <p:cTn id="27"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nodeType="clickEffect">
                                  <p:stCondLst>
                                    <p:cond delay="0"/>
                                  </p:stCondLst>
                                  <p:childTnLst>
                                    <p:animClr clrSpc="rgb" dir="cw">
                                      <p:cBhvr>
                                        <p:cTn id="32" dur="250" fill="hold"/>
                                        <p:tgtEl>
                                          <p:spTgt spid="16"/>
                                        </p:tgtEl>
                                        <p:attrNameLst>
                                          <p:attrName>fillcolor</p:attrName>
                                        </p:attrNameLst>
                                      </p:cBhvr>
                                      <p:to>
                                        <a:srgbClr val="FFF2CC"/>
                                      </p:to>
                                    </p:animClr>
                                    <p:set>
                                      <p:cBhvr>
                                        <p:cTn id="33" dur="250" fill="hold"/>
                                        <p:tgtEl>
                                          <p:spTgt spid="16"/>
                                        </p:tgtEl>
                                        <p:attrNameLst>
                                          <p:attrName>fill.type</p:attrName>
                                        </p:attrNameLst>
                                      </p:cBhvr>
                                      <p:to>
                                        <p:strVal val="solid"/>
                                      </p:to>
                                    </p:set>
                                    <p:set>
                                      <p:cBhvr>
                                        <p:cTn id="34" dur="250" fill="hold"/>
                                        <p:tgtEl>
                                          <p:spTgt spid="16"/>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4" name="click.wav"/>
                                        </p:tgtEl>
                                      </p:cMediaNode>
                                    </p:audio>
                                  </p:subTnLst>
                                </p:cTn>
                              </p:par>
                              <p:par>
                                <p:cTn id="35" presetID="23" presetClass="entr" presetSubtype="32" fill="hold" nodeType="withEffect">
                                  <p:stCondLst>
                                    <p:cond delay="1000"/>
                                  </p:stCondLst>
                                  <p:childTnLst>
                                    <p:set>
                                      <p:cBhvr>
                                        <p:cTn id="36" dur="1" fill="hold">
                                          <p:stCondLst>
                                            <p:cond delay="0"/>
                                          </p:stCondLst>
                                        </p:cTn>
                                        <p:tgtEl>
                                          <p:spTgt spid="23"/>
                                        </p:tgtEl>
                                        <p:attrNameLst>
                                          <p:attrName>style.visibility</p:attrName>
                                        </p:attrNameLst>
                                      </p:cBhvr>
                                      <p:to>
                                        <p:strVal val="visible"/>
                                      </p:to>
                                    </p:set>
                                    <p:anim calcmode="lin" valueType="num">
                                      <p:cBhvr>
                                        <p:cTn id="37" dur="250" fill="hold"/>
                                        <p:tgtEl>
                                          <p:spTgt spid="23"/>
                                        </p:tgtEl>
                                        <p:attrNameLst>
                                          <p:attrName>ppt_w</p:attrName>
                                        </p:attrNameLst>
                                      </p:cBhvr>
                                      <p:tavLst>
                                        <p:tav tm="0">
                                          <p:val>
                                            <p:strVal val="4*#ppt_w"/>
                                          </p:val>
                                        </p:tav>
                                        <p:tav tm="100000">
                                          <p:val>
                                            <p:strVal val="#ppt_w"/>
                                          </p:val>
                                        </p:tav>
                                      </p:tavLst>
                                    </p:anim>
                                    <p:anim calcmode="lin" valueType="num">
                                      <p:cBhvr>
                                        <p:cTn id="38"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5" name="Check mark.wav"/>
                                        </p:tgtEl>
                                      </p:cMediaNode>
                                    </p:audio>
                                  </p:subTnLst>
                                </p:cTn>
                              </p:par>
                              <p:par>
                                <p:cTn id="39" presetID="1" presetClass="emph" presetSubtype="2" fill="hold" nodeType="withEffect">
                                  <p:stCondLst>
                                    <p:cond delay="1000"/>
                                  </p:stCondLst>
                                  <p:childTnLst>
                                    <p:animClr clrSpc="rgb" dir="cw">
                                      <p:cBhvr>
                                        <p:cTn id="40" dur="250" fill="hold"/>
                                        <p:tgtEl>
                                          <p:spTgt spid="16"/>
                                        </p:tgtEl>
                                        <p:attrNameLst>
                                          <p:attrName>fillcolor</p:attrName>
                                        </p:attrNameLst>
                                      </p:cBhvr>
                                      <p:to>
                                        <a:srgbClr val="00FFFF"/>
                                      </p:to>
                                    </p:animClr>
                                    <p:set>
                                      <p:cBhvr>
                                        <p:cTn id="41" dur="250" fill="hold"/>
                                        <p:tgtEl>
                                          <p:spTgt spid="16"/>
                                        </p:tgtEl>
                                        <p:attrNameLst>
                                          <p:attrName>fill.type</p:attrName>
                                        </p:attrNameLst>
                                      </p:cBhvr>
                                      <p:to>
                                        <p:strVal val="solid"/>
                                      </p:to>
                                    </p:set>
                                    <p:set>
                                      <p:cBhvr>
                                        <p:cTn id="42" dur="25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seq concurrent="1" nextAc="seek">
              <p:cTn id="43" restart="whenNotActive" fill="hold" evtFilter="cancelBubble" nodeType="interactiveSeq">
                <p:stCondLst>
                  <p:cond evt="onClick" delay="0">
                    <p:tgtEl>
                      <p:spTgt spid="19"/>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50" fill="hold"/>
                                        <p:tgtEl>
                                          <p:spTgt spid="19"/>
                                        </p:tgtEl>
                                        <p:attrNameLst>
                                          <p:attrName>fillcolor</p:attrName>
                                        </p:attrNameLst>
                                      </p:cBhvr>
                                      <p:to>
                                        <a:srgbClr val="FFF2CC"/>
                                      </p:to>
                                    </p:animClr>
                                    <p:set>
                                      <p:cBhvr>
                                        <p:cTn id="48" dur="250" fill="hold"/>
                                        <p:tgtEl>
                                          <p:spTgt spid="19"/>
                                        </p:tgtEl>
                                        <p:attrNameLst>
                                          <p:attrName>fill.type</p:attrName>
                                        </p:attrNameLst>
                                      </p:cBhvr>
                                      <p:to>
                                        <p:strVal val="solid"/>
                                      </p:to>
                                    </p:set>
                                    <p:set>
                                      <p:cBhvr>
                                        <p:cTn id="49" dur="25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4" name="click.wav"/>
                                        </p:tgtEl>
                                      </p:cMediaNode>
                                    </p:audio>
                                  </p:subTnLst>
                                </p:cTn>
                              </p:par>
                              <p:par>
                                <p:cTn id="50" presetID="23" presetClass="entr" presetSubtype="32" fill="hold" nodeType="withEffect">
                                  <p:stCondLst>
                                    <p:cond delay="1000"/>
                                  </p:stCondLst>
                                  <p:childTnLst>
                                    <p:set>
                                      <p:cBhvr>
                                        <p:cTn id="51" dur="1" fill="hold">
                                          <p:stCondLst>
                                            <p:cond delay="0"/>
                                          </p:stCondLst>
                                        </p:cTn>
                                        <p:tgtEl>
                                          <p:spTgt spid="26"/>
                                        </p:tgtEl>
                                        <p:attrNameLst>
                                          <p:attrName>style.visibility</p:attrName>
                                        </p:attrNameLst>
                                      </p:cBhvr>
                                      <p:to>
                                        <p:strVal val="visible"/>
                                      </p:to>
                                    </p:set>
                                    <p:anim calcmode="lin" valueType="num">
                                      <p:cBhvr>
                                        <p:cTn id="52" dur="250" fill="hold"/>
                                        <p:tgtEl>
                                          <p:spTgt spid="26"/>
                                        </p:tgtEl>
                                        <p:attrNameLst>
                                          <p:attrName>ppt_w</p:attrName>
                                        </p:attrNameLst>
                                      </p:cBhvr>
                                      <p:tavLst>
                                        <p:tav tm="0">
                                          <p:val>
                                            <p:strVal val="4*#ppt_w"/>
                                          </p:val>
                                        </p:tav>
                                        <p:tav tm="100000">
                                          <p:val>
                                            <p:strVal val="#ppt_w"/>
                                          </p:val>
                                        </p:tav>
                                      </p:tavLst>
                                    </p:anim>
                                    <p:anim calcmode="lin" valueType="num">
                                      <p:cBhvr>
                                        <p:cTn id="53" dur="25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6" name="Wrong Buzzer.wav"/>
                                        </p:tgtEl>
                                      </p:cMediaNode>
                                    </p:audio>
                                  </p:subTnLst>
                                </p:cTn>
                              </p:par>
                              <p:par>
                                <p:cTn id="54" presetID="1" presetClass="emph" presetSubtype="2" fill="hold" nodeType="withEffect">
                                  <p:stCondLst>
                                    <p:cond delay="1000"/>
                                  </p:stCondLst>
                                  <p:childTnLst>
                                    <p:animClr clrSpc="rgb" dir="cw">
                                      <p:cBhvr>
                                        <p:cTn id="55" dur="250" fill="hold"/>
                                        <p:tgtEl>
                                          <p:spTgt spid="19"/>
                                        </p:tgtEl>
                                        <p:attrNameLst>
                                          <p:attrName>fillcolor</p:attrName>
                                        </p:attrNameLst>
                                      </p:cBhvr>
                                      <p:to>
                                        <a:srgbClr val="FFFF00"/>
                                      </p:to>
                                    </p:animClr>
                                    <p:set>
                                      <p:cBhvr>
                                        <p:cTn id="56" dur="250" fill="hold"/>
                                        <p:tgtEl>
                                          <p:spTgt spid="19"/>
                                        </p:tgtEl>
                                        <p:attrNameLst>
                                          <p:attrName>fill.type</p:attrName>
                                        </p:attrNameLst>
                                      </p:cBhvr>
                                      <p:to>
                                        <p:strVal val="solid"/>
                                      </p:to>
                                    </p:set>
                                    <p:set>
                                      <p:cBhvr>
                                        <p:cTn id="57" dur="25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seq concurrent="1" nextAc="seek">
              <p:cTn id="58" restart="whenNotActive" fill="hold" evtFilter="cancelBubble" nodeType="interactiveSeq">
                <p:stCondLst>
                  <p:cond evt="onClick" delay="0">
                    <p:tgtEl>
                      <p:spTgt spid="21"/>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nodeType="clickEffect">
                                  <p:stCondLst>
                                    <p:cond delay="0"/>
                                  </p:stCondLst>
                                  <p:childTnLst>
                                    <p:animClr clrSpc="rgb" dir="cw">
                                      <p:cBhvr>
                                        <p:cTn id="62" dur="250" fill="hold"/>
                                        <p:tgtEl>
                                          <p:spTgt spid="21"/>
                                        </p:tgtEl>
                                        <p:attrNameLst>
                                          <p:attrName>fillcolor</p:attrName>
                                        </p:attrNameLst>
                                      </p:cBhvr>
                                      <p:to>
                                        <a:srgbClr val="FFF2CC"/>
                                      </p:to>
                                    </p:animClr>
                                    <p:set>
                                      <p:cBhvr>
                                        <p:cTn id="63" dur="250" fill="hold"/>
                                        <p:tgtEl>
                                          <p:spTgt spid="21"/>
                                        </p:tgtEl>
                                        <p:attrNameLst>
                                          <p:attrName>fill.type</p:attrName>
                                        </p:attrNameLst>
                                      </p:cBhvr>
                                      <p:to>
                                        <p:strVal val="solid"/>
                                      </p:to>
                                    </p:set>
                                    <p:set>
                                      <p:cBhvr>
                                        <p:cTn id="64" dur="250" fill="hold"/>
                                        <p:tgtEl>
                                          <p:spTgt spid="21"/>
                                        </p:tgtEl>
                                        <p:attrNameLst>
                                          <p:attrName>fill.on</p:attrName>
                                        </p:attrNameLst>
                                      </p:cBhvr>
                                      <p:to>
                                        <p:strVal val="true"/>
                                      </p:to>
                                    </p:set>
                                  </p:childTnLst>
                                  <p:subTnLst>
                                    <p:audio>
                                      <p:cMediaNode>
                                        <p:cTn display="0" masterRel="sameClick">
                                          <p:stCondLst>
                                            <p:cond evt="begin" delay="0">
                                              <p:tn val="61"/>
                                            </p:cond>
                                          </p:stCondLst>
                                          <p:endCondLst>
                                            <p:cond evt="onStopAudio" delay="0">
                                              <p:tgtEl>
                                                <p:sldTgt/>
                                              </p:tgtEl>
                                            </p:cond>
                                          </p:endCondLst>
                                        </p:cTn>
                                        <p:tgtEl>
                                          <p:sndTgt r:embed="rId4" name="click.wav"/>
                                        </p:tgtEl>
                                      </p:cMediaNode>
                                    </p:audio>
                                  </p:subTnLst>
                                </p:cTn>
                              </p:par>
                              <p:par>
                                <p:cTn id="65" presetID="23" presetClass="entr" presetSubtype="32" fill="hold" nodeType="withEffect">
                                  <p:stCondLst>
                                    <p:cond delay="1000"/>
                                  </p:stCondLst>
                                  <p:childTnLst>
                                    <p:set>
                                      <p:cBhvr>
                                        <p:cTn id="66" dur="1" fill="hold">
                                          <p:stCondLst>
                                            <p:cond delay="0"/>
                                          </p:stCondLst>
                                        </p:cTn>
                                        <p:tgtEl>
                                          <p:spTgt spid="24"/>
                                        </p:tgtEl>
                                        <p:attrNameLst>
                                          <p:attrName>style.visibility</p:attrName>
                                        </p:attrNameLst>
                                      </p:cBhvr>
                                      <p:to>
                                        <p:strVal val="visible"/>
                                      </p:to>
                                    </p:set>
                                    <p:anim calcmode="lin" valueType="num">
                                      <p:cBhvr>
                                        <p:cTn id="67" dur="250" fill="hold"/>
                                        <p:tgtEl>
                                          <p:spTgt spid="24"/>
                                        </p:tgtEl>
                                        <p:attrNameLst>
                                          <p:attrName>ppt_w</p:attrName>
                                        </p:attrNameLst>
                                      </p:cBhvr>
                                      <p:tavLst>
                                        <p:tav tm="0">
                                          <p:val>
                                            <p:strVal val="4*#ppt_w"/>
                                          </p:val>
                                        </p:tav>
                                        <p:tav tm="100000">
                                          <p:val>
                                            <p:strVal val="#ppt_w"/>
                                          </p:val>
                                        </p:tav>
                                      </p:tavLst>
                                    </p:anim>
                                    <p:anim calcmode="lin" valueType="num">
                                      <p:cBhvr>
                                        <p:cTn id="68"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5"/>
                                            </p:cond>
                                          </p:stCondLst>
                                          <p:endCondLst>
                                            <p:cond evt="onStopAudio" delay="0">
                                              <p:tgtEl>
                                                <p:sldTgt/>
                                              </p:tgtEl>
                                            </p:cond>
                                          </p:endCondLst>
                                        </p:cTn>
                                        <p:tgtEl>
                                          <p:sndTgt r:embed="rId6" name="Wrong Buzzer.wav"/>
                                        </p:tgtEl>
                                      </p:cMediaNode>
                                    </p:audio>
                                  </p:subTnLst>
                                </p:cTn>
                              </p:par>
                              <p:par>
                                <p:cTn id="69" presetID="1" presetClass="emph" presetSubtype="2" fill="hold" nodeType="withEffect">
                                  <p:stCondLst>
                                    <p:cond delay="1000"/>
                                  </p:stCondLst>
                                  <p:childTnLst>
                                    <p:animClr clrSpc="rgb" dir="cw">
                                      <p:cBhvr>
                                        <p:cTn id="70" dur="250" fill="hold"/>
                                        <p:tgtEl>
                                          <p:spTgt spid="21"/>
                                        </p:tgtEl>
                                        <p:attrNameLst>
                                          <p:attrName>fillcolor</p:attrName>
                                        </p:attrNameLst>
                                      </p:cBhvr>
                                      <p:to>
                                        <a:srgbClr val="FFFF00"/>
                                      </p:to>
                                    </p:animClr>
                                    <p:set>
                                      <p:cBhvr>
                                        <p:cTn id="71" dur="250" fill="hold"/>
                                        <p:tgtEl>
                                          <p:spTgt spid="21"/>
                                        </p:tgtEl>
                                        <p:attrNameLst>
                                          <p:attrName>fill.type</p:attrName>
                                        </p:attrNameLst>
                                      </p:cBhvr>
                                      <p:to>
                                        <p:strVal val="solid"/>
                                      </p:to>
                                    </p:set>
                                    <p:set>
                                      <p:cBhvr>
                                        <p:cTn id="72" dur="25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73" restart="whenNotActive" fill="hold" evtFilter="cancelBubble" nodeType="interactiveSeq">
                <p:stCondLst>
                  <p:cond evt="onClick" delay="0">
                    <p:tgtEl>
                      <p:spTgt spid="22"/>
                    </p:tgtEl>
                  </p:cond>
                </p:stCondLst>
                <p:endSync evt="end" delay="0">
                  <p:rtn val="all"/>
                </p:endSync>
                <p:childTnLst>
                  <p:par>
                    <p:cTn id="74" fill="hold">
                      <p:stCondLst>
                        <p:cond delay="0"/>
                      </p:stCondLst>
                      <p:childTnLst>
                        <p:par>
                          <p:cTn id="75" fill="hold">
                            <p:stCondLst>
                              <p:cond delay="0"/>
                            </p:stCondLst>
                            <p:childTnLst>
                              <p:par>
                                <p:cTn id="76" presetID="1" presetClass="emph" presetSubtype="2" fill="hold" nodeType="clickEffect">
                                  <p:stCondLst>
                                    <p:cond delay="0"/>
                                  </p:stCondLst>
                                  <p:childTnLst>
                                    <p:animClr clrSpc="rgb" dir="cw">
                                      <p:cBhvr>
                                        <p:cTn id="77" dur="250" fill="hold"/>
                                        <p:tgtEl>
                                          <p:spTgt spid="22"/>
                                        </p:tgtEl>
                                        <p:attrNameLst>
                                          <p:attrName>fillcolor</p:attrName>
                                        </p:attrNameLst>
                                      </p:cBhvr>
                                      <p:to>
                                        <a:srgbClr val="FFF2CC"/>
                                      </p:to>
                                    </p:animClr>
                                    <p:set>
                                      <p:cBhvr>
                                        <p:cTn id="78" dur="250" fill="hold"/>
                                        <p:tgtEl>
                                          <p:spTgt spid="22"/>
                                        </p:tgtEl>
                                        <p:attrNameLst>
                                          <p:attrName>fill.type</p:attrName>
                                        </p:attrNameLst>
                                      </p:cBhvr>
                                      <p:to>
                                        <p:strVal val="solid"/>
                                      </p:to>
                                    </p:set>
                                    <p:set>
                                      <p:cBhvr>
                                        <p:cTn id="79" dur="250" fill="hold"/>
                                        <p:tgtEl>
                                          <p:spTgt spid="22"/>
                                        </p:tgtEl>
                                        <p:attrNameLst>
                                          <p:attrName>fill.on</p:attrName>
                                        </p:attrNameLst>
                                      </p:cBhvr>
                                      <p:to>
                                        <p:strVal val="true"/>
                                      </p:to>
                                    </p:set>
                                  </p:childTnLst>
                                  <p:subTnLst>
                                    <p:audio>
                                      <p:cMediaNode>
                                        <p:cTn display="0" masterRel="sameClick">
                                          <p:stCondLst>
                                            <p:cond evt="begin" delay="0">
                                              <p:tn val="76"/>
                                            </p:cond>
                                          </p:stCondLst>
                                          <p:endCondLst>
                                            <p:cond evt="onStopAudio" delay="0">
                                              <p:tgtEl>
                                                <p:sldTgt/>
                                              </p:tgtEl>
                                            </p:cond>
                                          </p:endCondLst>
                                        </p:cTn>
                                        <p:tgtEl>
                                          <p:sndTgt r:embed="rId4" name="click.wav"/>
                                        </p:tgtEl>
                                      </p:cMediaNode>
                                    </p:audio>
                                  </p:subTnLst>
                                </p:cTn>
                              </p:par>
                              <p:par>
                                <p:cTn id="80" presetID="23" presetClass="entr" presetSubtype="32" fill="hold" nodeType="withEffect">
                                  <p:stCondLst>
                                    <p:cond delay="1000"/>
                                  </p:stCondLst>
                                  <p:childTnLst>
                                    <p:set>
                                      <p:cBhvr>
                                        <p:cTn id="81" dur="1" fill="hold">
                                          <p:stCondLst>
                                            <p:cond delay="0"/>
                                          </p:stCondLst>
                                        </p:cTn>
                                        <p:tgtEl>
                                          <p:spTgt spid="25"/>
                                        </p:tgtEl>
                                        <p:attrNameLst>
                                          <p:attrName>style.visibility</p:attrName>
                                        </p:attrNameLst>
                                      </p:cBhvr>
                                      <p:to>
                                        <p:strVal val="visible"/>
                                      </p:to>
                                    </p:set>
                                    <p:anim calcmode="lin" valueType="num">
                                      <p:cBhvr>
                                        <p:cTn id="82" dur="250" fill="hold"/>
                                        <p:tgtEl>
                                          <p:spTgt spid="25"/>
                                        </p:tgtEl>
                                        <p:attrNameLst>
                                          <p:attrName>ppt_w</p:attrName>
                                        </p:attrNameLst>
                                      </p:cBhvr>
                                      <p:tavLst>
                                        <p:tav tm="0">
                                          <p:val>
                                            <p:strVal val="4*#ppt_w"/>
                                          </p:val>
                                        </p:tav>
                                        <p:tav tm="100000">
                                          <p:val>
                                            <p:strVal val="#ppt_w"/>
                                          </p:val>
                                        </p:tav>
                                      </p:tavLst>
                                    </p:anim>
                                    <p:anim calcmode="lin" valueType="num">
                                      <p:cBhvr>
                                        <p:cTn id="83"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0"/>
                                            </p:cond>
                                          </p:stCondLst>
                                          <p:endCondLst>
                                            <p:cond evt="onStopAudio" delay="0">
                                              <p:tgtEl>
                                                <p:sldTgt/>
                                              </p:tgtEl>
                                            </p:cond>
                                          </p:endCondLst>
                                        </p:cTn>
                                        <p:tgtEl>
                                          <p:sndTgt r:embed="rId6" name="Wrong Buzzer.wav"/>
                                        </p:tgtEl>
                                      </p:cMediaNode>
                                    </p:audio>
                                  </p:subTnLst>
                                </p:cTn>
                              </p:par>
                              <p:par>
                                <p:cTn id="84" presetID="1" presetClass="emph" presetSubtype="2" fill="hold" nodeType="withEffect">
                                  <p:stCondLst>
                                    <p:cond delay="1000"/>
                                  </p:stCondLst>
                                  <p:childTnLst>
                                    <p:animClr clrSpc="rgb" dir="cw">
                                      <p:cBhvr>
                                        <p:cTn id="85" dur="250" fill="hold"/>
                                        <p:tgtEl>
                                          <p:spTgt spid="22"/>
                                        </p:tgtEl>
                                        <p:attrNameLst>
                                          <p:attrName>fillcolor</p:attrName>
                                        </p:attrNameLst>
                                      </p:cBhvr>
                                      <p:to>
                                        <a:srgbClr val="FFFF00"/>
                                      </p:to>
                                    </p:animClr>
                                    <p:set>
                                      <p:cBhvr>
                                        <p:cTn id="86" dur="250" fill="hold"/>
                                        <p:tgtEl>
                                          <p:spTgt spid="22"/>
                                        </p:tgtEl>
                                        <p:attrNameLst>
                                          <p:attrName>fill.type</p:attrName>
                                        </p:attrNameLst>
                                      </p:cBhvr>
                                      <p:to>
                                        <p:strVal val="solid"/>
                                      </p:to>
                                    </p:set>
                                    <p:set>
                                      <p:cBhvr>
                                        <p:cTn id="87" dur="25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childTnLst>
        </p:cTn>
      </p:par>
    </p:tnLst>
    <p:bldLst>
      <p:bldP spid="12" grpId="0"/>
      <p:bldP spid="16" grpId="0" animBg="1"/>
      <p:bldP spid="19" grpId="0" animBg="1"/>
      <p:bldP spid="21" grpId="0" animBg="1"/>
      <p:bldP spid="2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0"/>
        <p:cNvGrpSpPr/>
        <p:nvPr/>
      </p:nvGrpSpPr>
      <p:grpSpPr>
        <a:xfrm>
          <a:off x="0" y="0"/>
          <a:ext cx="0" cy="0"/>
          <a:chOff x="0" y="0"/>
          <a:chExt cx="0" cy="0"/>
        </a:xfrm>
      </p:grpSpPr>
      <p:sp>
        <p:nvSpPr>
          <p:cNvPr id="169" name="Rounded Rectangle 168"/>
          <p:cNvSpPr/>
          <p:nvPr/>
        </p:nvSpPr>
        <p:spPr>
          <a:xfrm>
            <a:off x="1036951" y="1884341"/>
            <a:ext cx="7070097" cy="2839382"/>
          </a:xfrm>
          <a:prstGeom prst="roundRect">
            <a:avLst>
              <a:gd name="adj" fmla="val 9550"/>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1700" b="1" dirty="0" err="1">
                <a:solidFill>
                  <a:sysClr val="windowText" lastClr="000000"/>
                </a:solidFill>
                <a:latin typeface="Arial" panose="020B0604020202020204" pitchFamily="34" charset="0"/>
                <a:cs typeface="Arial" panose="020B0604020202020204" pitchFamily="34" charset="0"/>
              </a:rPr>
              <a:t>Những</a:t>
            </a:r>
            <a:r>
              <a:rPr lang="en-US" sz="1700" b="1" dirty="0">
                <a:solidFill>
                  <a:sysClr val="windowText" lastClr="000000"/>
                </a:solidFill>
                <a:latin typeface="Arial" panose="020B0604020202020204" pitchFamily="34" charset="0"/>
                <a:cs typeface="Arial" panose="020B0604020202020204" pitchFamily="34" charset="0"/>
              </a:rPr>
              <a:t> </a:t>
            </a:r>
            <a:r>
              <a:rPr lang="en-US" sz="1700" b="1" dirty="0" err="1">
                <a:solidFill>
                  <a:sysClr val="windowText" lastClr="000000"/>
                </a:solidFill>
                <a:latin typeface="Arial" panose="020B0604020202020204" pitchFamily="34" charset="0"/>
                <a:cs typeface="Arial" panose="020B0604020202020204" pitchFamily="34" charset="0"/>
              </a:rPr>
              <a:t>câu</a:t>
            </a:r>
            <a:r>
              <a:rPr lang="en-US" sz="1700" b="1" dirty="0">
                <a:solidFill>
                  <a:sysClr val="windowText" lastClr="000000"/>
                </a:solidFill>
                <a:latin typeface="Arial" panose="020B0604020202020204" pitchFamily="34" charset="0"/>
                <a:cs typeface="Arial" panose="020B0604020202020204" pitchFamily="34" charset="0"/>
              </a:rPr>
              <a:t> ca </a:t>
            </a:r>
            <a:r>
              <a:rPr lang="en-US" sz="1700" b="1" dirty="0" err="1">
                <a:solidFill>
                  <a:sysClr val="windowText" lastClr="000000"/>
                </a:solidFill>
                <a:latin typeface="Arial" panose="020B0604020202020204" pitchFamily="34" charset="0"/>
                <a:cs typeface="Arial" panose="020B0604020202020204" pitchFamily="34" charset="0"/>
              </a:rPr>
              <a:t>dao</a:t>
            </a:r>
            <a:r>
              <a:rPr lang="en-US" sz="1700" b="1" dirty="0">
                <a:solidFill>
                  <a:sysClr val="windowText" lastClr="000000"/>
                </a:solidFill>
                <a:latin typeface="Arial" panose="020B0604020202020204" pitchFamily="34" charset="0"/>
                <a:cs typeface="Arial" panose="020B0604020202020204" pitchFamily="34" charset="0"/>
              </a:rPr>
              <a:t>, </a:t>
            </a:r>
            <a:r>
              <a:rPr lang="en-US" sz="1700" b="1" dirty="0" err="1">
                <a:solidFill>
                  <a:sysClr val="windowText" lastClr="000000"/>
                </a:solidFill>
                <a:latin typeface="Arial" panose="020B0604020202020204" pitchFamily="34" charset="0"/>
                <a:cs typeface="Arial" panose="020B0604020202020204" pitchFamily="34" charset="0"/>
              </a:rPr>
              <a:t>tục</a:t>
            </a:r>
            <a:r>
              <a:rPr lang="en-US" sz="1700" b="1" dirty="0">
                <a:solidFill>
                  <a:sysClr val="windowText" lastClr="000000"/>
                </a:solidFill>
                <a:latin typeface="Arial" panose="020B0604020202020204" pitchFamily="34" charset="0"/>
                <a:cs typeface="Arial" panose="020B0604020202020204" pitchFamily="34" charset="0"/>
              </a:rPr>
              <a:t> </a:t>
            </a:r>
            <a:r>
              <a:rPr lang="en-US" sz="1700" b="1" dirty="0" err="1">
                <a:solidFill>
                  <a:sysClr val="windowText" lastClr="000000"/>
                </a:solidFill>
                <a:latin typeface="Arial" panose="020B0604020202020204" pitchFamily="34" charset="0"/>
                <a:cs typeface="Arial" panose="020B0604020202020204" pitchFamily="34" charset="0"/>
              </a:rPr>
              <a:t>ngữ</a:t>
            </a:r>
            <a:r>
              <a:rPr lang="en-US" sz="1700" b="1" dirty="0">
                <a:solidFill>
                  <a:sysClr val="windowText" lastClr="000000"/>
                </a:solidFill>
                <a:latin typeface="Arial" panose="020B0604020202020204" pitchFamily="34" charset="0"/>
                <a:cs typeface="Arial" panose="020B0604020202020204" pitchFamily="34" charset="0"/>
              </a:rPr>
              <a:t>, </a:t>
            </a:r>
            <a:r>
              <a:rPr lang="en-US" sz="1700" b="1" dirty="0" err="1">
                <a:solidFill>
                  <a:sysClr val="windowText" lastClr="000000"/>
                </a:solidFill>
                <a:latin typeface="Arial" panose="020B0604020202020204" pitchFamily="34" charset="0"/>
                <a:cs typeface="Arial" panose="020B0604020202020204" pitchFamily="34" charset="0"/>
              </a:rPr>
              <a:t>châm</a:t>
            </a:r>
            <a:r>
              <a:rPr lang="en-US" sz="1700" b="1" dirty="0">
                <a:solidFill>
                  <a:sysClr val="windowText" lastClr="000000"/>
                </a:solidFill>
                <a:latin typeface="Arial" panose="020B0604020202020204" pitchFamily="34" charset="0"/>
                <a:cs typeface="Arial" panose="020B0604020202020204" pitchFamily="34" charset="0"/>
              </a:rPr>
              <a:t> </a:t>
            </a:r>
            <a:r>
              <a:rPr lang="en-US" sz="1700" b="1" dirty="0" err="1">
                <a:solidFill>
                  <a:sysClr val="windowText" lastClr="000000"/>
                </a:solidFill>
                <a:latin typeface="Arial" panose="020B0604020202020204" pitchFamily="34" charset="0"/>
                <a:cs typeface="Arial" panose="020B0604020202020204" pitchFamily="34" charset="0"/>
              </a:rPr>
              <a:t>ngôn</a:t>
            </a:r>
            <a:r>
              <a:rPr lang="en-US" sz="1700" b="1" dirty="0">
                <a:solidFill>
                  <a:sysClr val="windowText" lastClr="000000"/>
                </a:solidFill>
                <a:latin typeface="Arial" panose="020B0604020202020204" pitchFamily="34" charset="0"/>
                <a:cs typeface="Arial" panose="020B0604020202020204" pitchFamily="34" charset="0"/>
              </a:rPr>
              <a:t> </a:t>
            </a:r>
            <a:r>
              <a:rPr lang="en-US" sz="1700" b="1" dirty="0" err="1">
                <a:solidFill>
                  <a:sysClr val="windowText" lastClr="000000"/>
                </a:solidFill>
                <a:latin typeface="Arial" panose="020B0604020202020204" pitchFamily="34" charset="0"/>
                <a:cs typeface="Arial" panose="020B0604020202020204" pitchFamily="34" charset="0"/>
              </a:rPr>
              <a:t>về</a:t>
            </a:r>
            <a:r>
              <a:rPr lang="en-US" sz="1700" b="1" dirty="0">
                <a:solidFill>
                  <a:sysClr val="windowText" lastClr="000000"/>
                </a:solidFill>
                <a:latin typeface="Arial" panose="020B0604020202020204" pitchFamily="34" charset="0"/>
                <a:cs typeface="Arial" panose="020B0604020202020204" pitchFamily="34" charset="0"/>
              </a:rPr>
              <a:t> </a:t>
            </a:r>
            <a:r>
              <a:rPr lang="en-US" sz="1700" b="1" dirty="0" err="1">
                <a:solidFill>
                  <a:sysClr val="windowText" lastClr="000000"/>
                </a:solidFill>
                <a:latin typeface="Arial" panose="020B0604020202020204" pitchFamily="34" charset="0"/>
                <a:cs typeface="Arial" panose="020B0604020202020204" pitchFamily="34" charset="0"/>
              </a:rPr>
              <a:t>sự</a:t>
            </a:r>
            <a:r>
              <a:rPr lang="en-US" sz="1700" b="1" dirty="0">
                <a:solidFill>
                  <a:sysClr val="windowText" lastClr="000000"/>
                </a:solidFill>
                <a:latin typeface="Arial" panose="020B0604020202020204" pitchFamily="34" charset="0"/>
                <a:cs typeface="Arial" panose="020B0604020202020204" pitchFamily="34" charset="0"/>
              </a:rPr>
              <a:t> </a:t>
            </a:r>
            <a:r>
              <a:rPr lang="en-US" sz="1700" b="1" dirty="0" err="1">
                <a:solidFill>
                  <a:sysClr val="windowText" lastClr="000000"/>
                </a:solidFill>
                <a:latin typeface="Arial" panose="020B0604020202020204" pitchFamily="34" charset="0"/>
                <a:cs typeface="Arial" panose="020B0604020202020204" pitchFamily="34" charset="0"/>
              </a:rPr>
              <a:t>hòa</a:t>
            </a:r>
            <a:r>
              <a:rPr lang="en-US" sz="1700" b="1" dirty="0">
                <a:solidFill>
                  <a:sysClr val="windowText" lastClr="000000"/>
                </a:solidFill>
                <a:latin typeface="Arial" panose="020B0604020202020204" pitchFamily="34" charset="0"/>
                <a:cs typeface="Arial" panose="020B0604020202020204" pitchFamily="34" charset="0"/>
              </a:rPr>
              <a:t> </a:t>
            </a:r>
            <a:r>
              <a:rPr lang="en-US" sz="1700" b="1" dirty="0" err="1">
                <a:solidFill>
                  <a:sysClr val="windowText" lastClr="000000"/>
                </a:solidFill>
                <a:latin typeface="Arial" panose="020B0604020202020204" pitchFamily="34" charset="0"/>
                <a:cs typeface="Arial" panose="020B0604020202020204" pitchFamily="34" charset="0"/>
              </a:rPr>
              <a:t>thuận</a:t>
            </a:r>
            <a:r>
              <a:rPr lang="en-US" sz="1700" b="1" dirty="0">
                <a:solidFill>
                  <a:sysClr val="windowText" lastClr="000000"/>
                </a:solidFill>
                <a:latin typeface="Arial" panose="020B0604020202020204" pitchFamily="34" charset="0"/>
                <a:cs typeface="Arial" panose="020B0604020202020204" pitchFamily="34" charset="0"/>
              </a:rPr>
              <a:t> </a:t>
            </a:r>
            <a:r>
              <a:rPr lang="en-US" sz="1700" b="1" dirty="0" err="1">
                <a:solidFill>
                  <a:sysClr val="windowText" lastClr="000000"/>
                </a:solidFill>
                <a:latin typeface="Arial" panose="020B0604020202020204" pitchFamily="34" charset="0"/>
                <a:cs typeface="Arial" panose="020B0604020202020204" pitchFamily="34" charset="0"/>
              </a:rPr>
              <a:t>và</a:t>
            </a:r>
            <a:r>
              <a:rPr lang="en-US" sz="1700" b="1" dirty="0">
                <a:solidFill>
                  <a:sysClr val="windowText" lastClr="000000"/>
                </a:solidFill>
                <a:latin typeface="Arial" panose="020B0604020202020204" pitchFamily="34" charset="0"/>
                <a:cs typeface="Arial" panose="020B0604020202020204" pitchFamily="34" charset="0"/>
              </a:rPr>
              <a:t> </a:t>
            </a:r>
            <a:r>
              <a:rPr lang="en-US" sz="1700" b="1" dirty="0" err="1">
                <a:solidFill>
                  <a:sysClr val="windowText" lastClr="000000"/>
                </a:solidFill>
                <a:latin typeface="Arial" panose="020B0604020202020204" pitchFamily="34" charset="0"/>
                <a:cs typeface="Arial" panose="020B0604020202020204" pitchFamily="34" charset="0"/>
              </a:rPr>
              <a:t>hạnh</a:t>
            </a:r>
            <a:r>
              <a:rPr lang="en-US" sz="1700" b="1" dirty="0">
                <a:solidFill>
                  <a:sysClr val="windowText" lastClr="000000"/>
                </a:solidFill>
                <a:latin typeface="Arial" panose="020B0604020202020204" pitchFamily="34" charset="0"/>
                <a:cs typeface="Arial" panose="020B0604020202020204" pitchFamily="34" charset="0"/>
              </a:rPr>
              <a:t> </a:t>
            </a:r>
            <a:r>
              <a:rPr lang="en-US" sz="1700" b="1" dirty="0" err="1">
                <a:solidFill>
                  <a:sysClr val="windowText" lastClr="000000"/>
                </a:solidFill>
                <a:latin typeface="Arial" panose="020B0604020202020204" pitchFamily="34" charset="0"/>
                <a:cs typeface="Arial" panose="020B0604020202020204" pitchFamily="34" charset="0"/>
              </a:rPr>
              <a:t>phúc</a:t>
            </a:r>
            <a:r>
              <a:rPr lang="en-US" sz="1700" b="1" dirty="0">
                <a:solidFill>
                  <a:sysClr val="windowText" lastClr="000000"/>
                </a:solidFill>
                <a:latin typeface="Arial" panose="020B0604020202020204" pitchFamily="34" charset="0"/>
                <a:cs typeface="Arial" panose="020B0604020202020204" pitchFamily="34" charset="0"/>
              </a:rPr>
              <a:t> </a:t>
            </a:r>
            <a:r>
              <a:rPr lang="en-US" sz="1700" b="1" dirty="0" err="1">
                <a:solidFill>
                  <a:sysClr val="windowText" lastClr="000000"/>
                </a:solidFill>
                <a:latin typeface="Arial" panose="020B0604020202020204" pitchFamily="34" charset="0"/>
                <a:cs typeface="Arial" panose="020B0604020202020204" pitchFamily="34" charset="0"/>
              </a:rPr>
              <a:t>gia</a:t>
            </a:r>
            <a:r>
              <a:rPr lang="en-US" sz="1700" b="1" dirty="0">
                <a:solidFill>
                  <a:sysClr val="windowText" lastClr="000000"/>
                </a:solidFill>
                <a:latin typeface="Arial" panose="020B0604020202020204" pitchFamily="34" charset="0"/>
                <a:cs typeface="Arial" panose="020B0604020202020204" pitchFamily="34" charset="0"/>
              </a:rPr>
              <a:t> </a:t>
            </a:r>
            <a:r>
              <a:rPr lang="en-US" sz="1700" b="1" dirty="0" err="1">
                <a:solidFill>
                  <a:sysClr val="windowText" lastClr="000000"/>
                </a:solidFill>
                <a:latin typeface="Arial" panose="020B0604020202020204" pitchFamily="34" charset="0"/>
                <a:cs typeface="Arial" panose="020B0604020202020204" pitchFamily="34" charset="0"/>
              </a:rPr>
              <a:t>đình</a:t>
            </a:r>
            <a:r>
              <a:rPr lang="en-US" sz="1700" b="1" dirty="0">
                <a:solidFill>
                  <a:sysClr val="windowText" lastClr="000000"/>
                </a:solidFill>
                <a:latin typeface="Arial" panose="020B0604020202020204" pitchFamily="34" charset="0"/>
                <a:cs typeface="Arial" panose="020B0604020202020204" pitchFamily="34" charset="0"/>
              </a:rPr>
              <a:t>:</a:t>
            </a:r>
          </a:p>
          <a:p>
            <a:pPr marL="285750" indent="-285750">
              <a:lnSpc>
                <a:spcPct val="150000"/>
              </a:lnSpc>
              <a:buFont typeface="Arial" panose="020B0604020202020204" pitchFamily="34" charset="0"/>
              <a:buChar char="•"/>
            </a:pPr>
            <a:r>
              <a:rPr lang="vi-VN" sz="1700" dirty="0">
                <a:solidFill>
                  <a:sysClr val="windowText" lastClr="000000"/>
                </a:solidFill>
                <a:latin typeface="Arial" panose="020B0604020202020204" pitchFamily="34" charset="0"/>
                <a:cs typeface="Arial" panose="020B0604020202020204" pitchFamily="34" charset="0"/>
              </a:rPr>
              <a:t>Thuận vợ thuận chồng, tát biển Đông cũng cạn.</a:t>
            </a:r>
          </a:p>
          <a:p>
            <a:pPr marL="285750" indent="-285750">
              <a:lnSpc>
                <a:spcPct val="150000"/>
              </a:lnSpc>
              <a:buFont typeface="Arial" panose="020B0604020202020204" pitchFamily="34" charset="0"/>
              <a:buChar char="•"/>
            </a:pPr>
            <a:r>
              <a:rPr lang="vi-VN" sz="1700" dirty="0">
                <a:solidFill>
                  <a:sysClr val="windowText" lastClr="000000"/>
                </a:solidFill>
                <a:latin typeface="Arial" panose="020B0604020202020204" pitchFamily="34" charset="0"/>
                <a:cs typeface="Arial" panose="020B0604020202020204" pitchFamily="34" charset="0"/>
              </a:rPr>
              <a:t>Chị ngã em nâng.</a:t>
            </a:r>
          </a:p>
          <a:p>
            <a:pPr marL="285750" indent="-285750">
              <a:lnSpc>
                <a:spcPct val="150000"/>
              </a:lnSpc>
              <a:buFont typeface="Arial" panose="020B0604020202020204" pitchFamily="34" charset="0"/>
              <a:buChar char="•"/>
            </a:pPr>
            <a:r>
              <a:rPr lang="vi-VN" sz="1700" dirty="0">
                <a:solidFill>
                  <a:sysClr val="windowText" lastClr="000000"/>
                </a:solidFill>
                <a:latin typeface="Arial" panose="020B0604020202020204" pitchFamily="34" charset="0"/>
                <a:cs typeface="Arial" panose="020B0604020202020204" pitchFamily="34" charset="0"/>
              </a:rPr>
              <a:t>Anh em như thể chân tay</a:t>
            </a:r>
            <a:endParaRPr lang="en-US" sz="1700" dirty="0">
              <a:solidFill>
                <a:sysClr val="windowText" lastClr="000000"/>
              </a:solidFill>
              <a:latin typeface="Arial" panose="020B0604020202020204" pitchFamily="34" charset="0"/>
              <a:cs typeface="Arial" panose="020B0604020202020204" pitchFamily="34" charset="0"/>
            </a:endParaRPr>
          </a:p>
          <a:p>
            <a:pPr>
              <a:lnSpc>
                <a:spcPct val="150000"/>
              </a:lnSpc>
            </a:pPr>
            <a:r>
              <a:rPr lang="vi-VN" sz="1700" dirty="0">
                <a:solidFill>
                  <a:sysClr val="windowText" lastClr="000000"/>
                </a:solidFill>
                <a:latin typeface="Arial" panose="020B0604020202020204" pitchFamily="34" charset="0"/>
                <a:cs typeface="Arial" panose="020B0604020202020204" pitchFamily="34" charset="0"/>
              </a:rPr>
              <a:t>Rách lành đùm bọc, dở hay đỡ đần.</a:t>
            </a:r>
          </a:p>
          <a:p>
            <a:pPr marL="285750" indent="-285750">
              <a:lnSpc>
                <a:spcPct val="150000"/>
              </a:lnSpc>
              <a:buFont typeface="Arial" panose="020B0604020202020204" pitchFamily="34" charset="0"/>
              <a:buChar char="•"/>
            </a:pPr>
            <a:r>
              <a:rPr lang="vi-VN" sz="1700" dirty="0">
                <a:solidFill>
                  <a:sysClr val="windowText" lastClr="000000"/>
                </a:solidFill>
                <a:latin typeface="Arial" panose="020B0604020202020204" pitchFamily="34" charset="0"/>
                <a:cs typeface="Arial" panose="020B0604020202020204" pitchFamily="34" charset="0"/>
              </a:rPr>
              <a:t>...</a:t>
            </a:r>
          </a:p>
        </p:txBody>
      </p:sp>
      <p:grpSp>
        <p:nvGrpSpPr>
          <p:cNvPr id="1404" name="Google Shape;1404;p44"/>
          <p:cNvGrpSpPr/>
          <p:nvPr/>
        </p:nvGrpSpPr>
        <p:grpSpPr>
          <a:xfrm rot="10800000">
            <a:off x="7926149" y="3412280"/>
            <a:ext cx="956473" cy="961223"/>
            <a:chOff x="46900" y="3104236"/>
            <a:chExt cx="775574" cy="796669"/>
          </a:xfrm>
        </p:grpSpPr>
        <p:sp>
          <p:nvSpPr>
            <p:cNvPr id="1405" name="Google Shape;1405;p44"/>
            <p:cNvSpPr/>
            <p:nvPr/>
          </p:nvSpPr>
          <p:spPr>
            <a:xfrm>
              <a:off x="46900" y="3104236"/>
              <a:ext cx="775574" cy="796669"/>
            </a:xfrm>
            <a:custGeom>
              <a:avLst/>
              <a:gdLst/>
              <a:ahLst/>
              <a:cxnLst/>
              <a:rect l="l" t="t" r="r" b="b"/>
              <a:pathLst>
                <a:path w="6140" h="6307" extrusionOk="0">
                  <a:moveTo>
                    <a:pt x="1672" y="0"/>
                  </a:moveTo>
                  <a:cubicBezTo>
                    <a:pt x="1663" y="0"/>
                    <a:pt x="1654" y="1"/>
                    <a:pt x="1644" y="3"/>
                  </a:cubicBezTo>
                  <a:cubicBezTo>
                    <a:pt x="1598" y="12"/>
                    <a:pt x="1566" y="44"/>
                    <a:pt x="1534" y="81"/>
                  </a:cubicBezTo>
                  <a:cubicBezTo>
                    <a:pt x="1396" y="260"/>
                    <a:pt x="1346" y="494"/>
                    <a:pt x="1341" y="719"/>
                  </a:cubicBezTo>
                  <a:cubicBezTo>
                    <a:pt x="1309" y="1606"/>
                    <a:pt x="1833" y="2143"/>
                    <a:pt x="2329" y="2795"/>
                  </a:cubicBezTo>
                  <a:cubicBezTo>
                    <a:pt x="2026" y="2515"/>
                    <a:pt x="1709" y="2221"/>
                    <a:pt x="1314" y="2097"/>
                  </a:cubicBezTo>
                  <a:cubicBezTo>
                    <a:pt x="1135" y="2040"/>
                    <a:pt x="950" y="2020"/>
                    <a:pt x="764" y="2020"/>
                  </a:cubicBezTo>
                  <a:cubicBezTo>
                    <a:pt x="541" y="2020"/>
                    <a:pt x="316" y="2049"/>
                    <a:pt x="97" y="2079"/>
                  </a:cubicBezTo>
                  <a:cubicBezTo>
                    <a:pt x="79" y="2079"/>
                    <a:pt x="56" y="2083"/>
                    <a:pt x="42" y="2097"/>
                  </a:cubicBezTo>
                  <a:cubicBezTo>
                    <a:pt x="24" y="2111"/>
                    <a:pt x="24" y="2138"/>
                    <a:pt x="19" y="2161"/>
                  </a:cubicBezTo>
                  <a:cubicBezTo>
                    <a:pt x="1" y="2492"/>
                    <a:pt x="239" y="2786"/>
                    <a:pt x="506" y="2988"/>
                  </a:cubicBezTo>
                  <a:cubicBezTo>
                    <a:pt x="857" y="3255"/>
                    <a:pt x="1264" y="3408"/>
                    <a:pt x="1687" y="3408"/>
                  </a:cubicBezTo>
                  <a:cubicBezTo>
                    <a:pt x="1861" y="3408"/>
                    <a:pt x="2037" y="3382"/>
                    <a:pt x="2214" y="3327"/>
                  </a:cubicBezTo>
                  <a:lnTo>
                    <a:pt x="2214" y="3327"/>
                  </a:lnTo>
                  <a:cubicBezTo>
                    <a:pt x="1644" y="3507"/>
                    <a:pt x="1057" y="3658"/>
                    <a:pt x="657" y="4140"/>
                  </a:cubicBezTo>
                  <a:cubicBezTo>
                    <a:pt x="487" y="4347"/>
                    <a:pt x="368" y="4604"/>
                    <a:pt x="354" y="4875"/>
                  </a:cubicBezTo>
                  <a:cubicBezTo>
                    <a:pt x="354" y="4898"/>
                    <a:pt x="354" y="4925"/>
                    <a:pt x="372" y="4944"/>
                  </a:cubicBezTo>
                  <a:cubicBezTo>
                    <a:pt x="382" y="4953"/>
                    <a:pt x="400" y="4953"/>
                    <a:pt x="414" y="4958"/>
                  </a:cubicBezTo>
                  <a:cubicBezTo>
                    <a:pt x="524" y="4975"/>
                    <a:pt x="636" y="4984"/>
                    <a:pt x="748" y="4984"/>
                  </a:cubicBezTo>
                  <a:cubicBezTo>
                    <a:pt x="1079" y="4984"/>
                    <a:pt x="1410" y="4909"/>
                    <a:pt x="1709" y="4765"/>
                  </a:cubicBezTo>
                  <a:cubicBezTo>
                    <a:pt x="2039" y="4609"/>
                    <a:pt x="2306" y="4260"/>
                    <a:pt x="2544" y="3984"/>
                  </a:cubicBezTo>
                  <a:lnTo>
                    <a:pt x="2544" y="3984"/>
                  </a:lnTo>
                  <a:cubicBezTo>
                    <a:pt x="2228" y="4351"/>
                    <a:pt x="2053" y="4861"/>
                    <a:pt x="2154" y="5339"/>
                  </a:cubicBezTo>
                  <a:cubicBezTo>
                    <a:pt x="2214" y="5623"/>
                    <a:pt x="2352" y="5894"/>
                    <a:pt x="2517" y="6138"/>
                  </a:cubicBezTo>
                  <a:cubicBezTo>
                    <a:pt x="2558" y="6207"/>
                    <a:pt x="2613" y="6275"/>
                    <a:pt x="2691" y="6298"/>
                  </a:cubicBezTo>
                  <a:cubicBezTo>
                    <a:pt x="2711" y="6304"/>
                    <a:pt x="2730" y="6306"/>
                    <a:pt x="2750" y="6306"/>
                  </a:cubicBezTo>
                  <a:cubicBezTo>
                    <a:pt x="3019" y="6306"/>
                    <a:pt x="3251" y="5798"/>
                    <a:pt x="3311" y="5600"/>
                  </a:cubicBezTo>
                  <a:cubicBezTo>
                    <a:pt x="3463" y="5082"/>
                    <a:pt x="3440" y="4555"/>
                    <a:pt x="3293" y="4041"/>
                  </a:cubicBezTo>
                  <a:lnTo>
                    <a:pt x="3293" y="4041"/>
                  </a:lnTo>
                  <a:cubicBezTo>
                    <a:pt x="3500" y="4762"/>
                    <a:pt x="4269" y="5284"/>
                    <a:pt x="5010" y="5284"/>
                  </a:cubicBezTo>
                  <a:cubicBezTo>
                    <a:pt x="5079" y="5284"/>
                    <a:pt x="5148" y="5279"/>
                    <a:pt x="5217" y="5270"/>
                  </a:cubicBezTo>
                  <a:cubicBezTo>
                    <a:pt x="5240" y="5265"/>
                    <a:pt x="5267" y="5261"/>
                    <a:pt x="5286" y="5242"/>
                  </a:cubicBezTo>
                  <a:cubicBezTo>
                    <a:pt x="5304" y="5224"/>
                    <a:pt x="5304" y="5192"/>
                    <a:pt x="5304" y="5164"/>
                  </a:cubicBezTo>
                  <a:cubicBezTo>
                    <a:pt x="5295" y="4765"/>
                    <a:pt x="5111" y="4379"/>
                    <a:pt x="4840" y="4081"/>
                  </a:cubicBezTo>
                  <a:cubicBezTo>
                    <a:pt x="4569" y="3782"/>
                    <a:pt x="4216" y="3571"/>
                    <a:pt x="3844" y="3419"/>
                  </a:cubicBezTo>
                  <a:lnTo>
                    <a:pt x="3844" y="3419"/>
                  </a:lnTo>
                  <a:cubicBezTo>
                    <a:pt x="4045" y="3501"/>
                    <a:pt x="4264" y="3541"/>
                    <a:pt x="4485" y="3541"/>
                  </a:cubicBezTo>
                  <a:cubicBezTo>
                    <a:pt x="4947" y="3541"/>
                    <a:pt x="5414" y="3369"/>
                    <a:pt x="5731" y="3052"/>
                  </a:cubicBezTo>
                  <a:cubicBezTo>
                    <a:pt x="5777" y="3006"/>
                    <a:pt x="6140" y="2538"/>
                    <a:pt x="6043" y="2478"/>
                  </a:cubicBezTo>
                  <a:cubicBezTo>
                    <a:pt x="5724" y="2293"/>
                    <a:pt x="5389" y="2210"/>
                    <a:pt x="5056" y="2210"/>
                  </a:cubicBezTo>
                  <a:cubicBezTo>
                    <a:pt x="4535" y="2210"/>
                    <a:pt x="4020" y="2413"/>
                    <a:pt x="3578" y="2749"/>
                  </a:cubicBezTo>
                  <a:cubicBezTo>
                    <a:pt x="3945" y="2469"/>
                    <a:pt x="4266" y="2111"/>
                    <a:pt x="4445" y="1684"/>
                  </a:cubicBezTo>
                  <a:cubicBezTo>
                    <a:pt x="4624" y="1257"/>
                    <a:pt x="4647" y="752"/>
                    <a:pt x="4455" y="334"/>
                  </a:cubicBezTo>
                  <a:cubicBezTo>
                    <a:pt x="4436" y="292"/>
                    <a:pt x="4413" y="256"/>
                    <a:pt x="4381" y="228"/>
                  </a:cubicBezTo>
                  <a:cubicBezTo>
                    <a:pt x="4347" y="200"/>
                    <a:pt x="4303" y="190"/>
                    <a:pt x="4257" y="190"/>
                  </a:cubicBezTo>
                  <a:cubicBezTo>
                    <a:pt x="4211" y="190"/>
                    <a:pt x="4163" y="200"/>
                    <a:pt x="4119" y="214"/>
                  </a:cubicBezTo>
                  <a:cubicBezTo>
                    <a:pt x="3173" y="504"/>
                    <a:pt x="2838" y="1477"/>
                    <a:pt x="2861" y="2382"/>
                  </a:cubicBezTo>
                  <a:cubicBezTo>
                    <a:pt x="2838" y="1573"/>
                    <a:pt x="2655" y="361"/>
                    <a:pt x="1768" y="21"/>
                  </a:cubicBezTo>
                  <a:cubicBezTo>
                    <a:pt x="1736" y="11"/>
                    <a:pt x="1704" y="0"/>
                    <a:pt x="16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06" name="Google Shape;1406;p44"/>
            <p:cNvSpPr/>
            <p:nvPr/>
          </p:nvSpPr>
          <p:spPr>
            <a:xfrm>
              <a:off x="92753" y="3152742"/>
              <a:ext cx="705343" cy="698648"/>
            </a:xfrm>
            <a:custGeom>
              <a:avLst/>
              <a:gdLst/>
              <a:ahLst/>
              <a:cxnLst/>
              <a:rect l="l" t="t" r="r" b="b"/>
              <a:pathLst>
                <a:path w="5584" h="5531" extrusionOk="0">
                  <a:moveTo>
                    <a:pt x="2567" y="0"/>
                  </a:moveTo>
                  <a:cubicBezTo>
                    <a:pt x="2103" y="459"/>
                    <a:pt x="1915" y="1185"/>
                    <a:pt x="2094" y="1814"/>
                  </a:cubicBezTo>
                  <a:cubicBezTo>
                    <a:pt x="1778" y="1250"/>
                    <a:pt x="1139" y="880"/>
                    <a:pt x="489" y="880"/>
                  </a:cubicBezTo>
                  <a:cubicBezTo>
                    <a:pt x="441" y="880"/>
                    <a:pt x="393" y="882"/>
                    <a:pt x="345" y="886"/>
                  </a:cubicBezTo>
                  <a:cubicBezTo>
                    <a:pt x="437" y="1203"/>
                    <a:pt x="524" y="1525"/>
                    <a:pt x="689" y="1809"/>
                  </a:cubicBezTo>
                  <a:cubicBezTo>
                    <a:pt x="905" y="2177"/>
                    <a:pt x="1272" y="2443"/>
                    <a:pt x="1690" y="2539"/>
                  </a:cubicBezTo>
                  <a:cubicBezTo>
                    <a:pt x="1585" y="2515"/>
                    <a:pt x="1479" y="2504"/>
                    <a:pt x="1372" y="2504"/>
                  </a:cubicBezTo>
                  <a:cubicBezTo>
                    <a:pt x="822" y="2504"/>
                    <a:pt x="269" y="2808"/>
                    <a:pt x="0" y="3292"/>
                  </a:cubicBezTo>
                  <a:cubicBezTo>
                    <a:pt x="253" y="3543"/>
                    <a:pt x="623" y="3650"/>
                    <a:pt x="997" y="3650"/>
                  </a:cubicBezTo>
                  <a:cubicBezTo>
                    <a:pt x="1328" y="3650"/>
                    <a:pt x="1661" y="3566"/>
                    <a:pt x="1918" y="3422"/>
                  </a:cubicBezTo>
                  <a:lnTo>
                    <a:pt x="1918" y="3422"/>
                  </a:lnTo>
                  <a:cubicBezTo>
                    <a:pt x="1584" y="3610"/>
                    <a:pt x="1355" y="3904"/>
                    <a:pt x="1286" y="4293"/>
                  </a:cubicBezTo>
                  <a:cubicBezTo>
                    <a:pt x="1240" y="4587"/>
                    <a:pt x="1263" y="4890"/>
                    <a:pt x="1249" y="5193"/>
                  </a:cubicBezTo>
                  <a:cubicBezTo>
                    <a:pt x="1249" y="5194"/>
                    <a:pt x="1250" y="5194"/>
                    <a:pt x="1251" y="5194"/>
                  </a:cubicBezTo>
                  <a:cubicBezTo>
                    <a:pt x="1282" y="5194"/>
                    <a:pt x="1632" y="5055"/>
                    <a:pt x="1672" y="5037"/>
                  </a:cubicBezTo>
                  <a:cubicBezTo>
                    <a:pt x="1883" y="4941"/>
                    <a:pt x="2053" y="4822"/>
                    <a:pt x="2200" y="4638"/>
                  </a:cubicBezTo>
                  <a:cubicBezTo>
                    <a:pt x="2374" y="4413"/>
                    <a:pt x="2489" y="4147"/>
                    <a:pt x="2604" y="3885"/>
                  </a:cubicBezTo>
                  <a:cubicBezTo>
                    <a:pt x="2627" y="4289"/>
                    <a:pt x="2659" y="4716"/>
                    <a:pt x="2902" y="5042"/>
                  </a:cubicBezTo>
                  <a:cubicBezTo>
                    <a:pt x="3068" y="5267"/>
                    <a:pt x="3320" y="5418"/>
                    <a:pt x="3582" y="5529"/>
                  </a:cubicBezTo>
                  <a:cubicBezTo>
                    <a:pt x="3585" y="5530"/>
                    <a:pt x="3587" y="5530"/>
                    <a:pt x="3590" y="5530"/>
                  </a:cubicBezTo>
                  <a:cubicBezTo>
                    <a:pt x="3708" y="5530"/>
                    <a:pt x="3853" y="4590"/>
                    <a:pt x="3853" y="4505"/>
                  </a:cubicBezTo>
                  <a:cubicBezTo>
                    <a:pt x="3853" y="4225"/>
                    <a:pt x="3761" y="3917"/>
                    <a:pt x="3490" y="3775"/>
                  </a:cubicBezTo>
                  <a:lnTo>
                    <a:pt x="3490" y="3775"/>
                  </a:lnTo>
                  <a:cubicBezTo>
                    <a:pt x="3834" y="3880"/>
                    <a:pt x="4186" y="3982"/>
                    <a:pt x="4550" y="3982"/>
                  </a:cubicBezTo>
                  <a:cubicBezTo>
                    <a:pt x="4566" y="3982"/>
                    <a:pt x="4581" y="3982"/>
                    <a:pt x="4597" y="3981"/>
                  </a:cubicBezTo>
                  <a:cubicBezTo>
                    <a:pt x="4973" y="3972"/>
                    <a:pt x="5373" y="3821"/>
                    <a:pt x="5584" y="3508"/>
                  </a:cubicBezTo>
                  <a:cubicBezTo>
                    <a:pt x="5308" y="3256"/>
                    <a:pt x="5001" y="3026"/>
                    <a:pt x="4647" y="2888"/>
                  </a:cubicBezTo>
                  <a:cubicBezTo>
                    <a:pt x="4434" y="2804"/>
                    <a:pt x="4204" y="2754"/>
                    <a:pt x="3975" y="2754"/>
                  </a:cubicBezTo>
                  <a:cubicBezTo>
                    <a:pt x="3828" y="2754"/>
                    <a:pt x="3682" y="2775"/>
                    <a:pt x="3541" y="2820"/>
                  </a:cubicBezTo>
                  <a:cubicBezTo>
                    <a:pt x="3876" y="2645"/>
                    <a:pt x="4206" y="2448"/>
                    <a:pt x="4454" y="2167"/>
                  </a:cubicBezTo>
                  <a:cubicBezTo>
                    <a:pt x="4707" y="1887"/>
                    <a:pt x="4868" y="1506"/>
                    <a:pt x="4808" y="1134"/>
                  </a:cubicBezTo>
                  <a:lnTo>
                    <a:pt x="4808" y="1134"/>
                  </a:lnTo>
                  <a:cubicBezTo>
                    <a:pt x="4505" y="1148"/>
                    <a:pt x="4197" y="1157"/>
                    <a:pt x="3908" y="1240"/>
                  </a:cubicBezTo>
                  <a:cubicBezTo>
                    <a:pt x="3600" y="1332"/>
                    <a:pt x="3091" y="1626"/>
                    <a:pt x="3022" y="1979"/>
                  </a:cubicBezTo>
                  <a:cubicBezTo>
                    <a:pt x="3146" y="1336"/>
                    <a:pt x="3068" y="473"/>
                    <a:pt x="25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07" name="Google Shape;1407;p44"/>
            <p:cNvSpPr/>
            <p:nvPr/>
          </p:nvSpPr>
          <p:spPr>
            <a:xfrm>
              <a:off x="281218" y="3383648"/>
              <a:ext cx="278777" cy="270314"/>
            </a:xfrm>
            <a:custGeom>
              <a:avLst/>
              <a:gdLst/>
              <a:ahLst/>
              <a:cxnLst/>
              <a:rect l="l" t="t" r="r" b="b"/>
              <a:pathLst>
                <a:path w="2207" h="2140" extrusionOk="0">
                  <a:moveTo>
                    <a:pt x="1119" y="1"/>
                  </a:moveTo>
                  <a:cubicBezTo>
                    <a:pt x="866" y="1"/>
                    <a:pt x="626" y="114"/>
                    <a:pt x="441" y="294"/>
                  </a:cubicBezTo>
                  <a:cubicBezTo>
                    <a:pt x="148" y="583"/>
                    <a:pt x="1" y="1047"/>
                    <a:pt x="175" y="1483"/>
                  </a:cubicBezTo>
                  <a:cubicBezTo>
                    <a:pt x="361" y="1939"/>
                    <a:pt x="731" y="2139"/>
                    <a:pt x="1099" y="2139"/>
                  </a:cubicBezTo>
                  <a:cubicBezTo>
                    <a:pt x="1656" y="2139"/>
                    <a:pt x="2207" y="1678"/>
                    <a:pt x="2099" y="950"/>
                  </a:cubicBezTo>
                  <a:cubicBezTo>
                    <a:pt x="2062" y="679"/>
                    <a:pt x="1934" y="418"/>
                    <a:pt x="1723" y="238"/>
                  </a:cubicBezTo>
                  <a:cubicBezTo>
                    <a:pt x="1528" y="72"/>
                    <a:pt x="1319" y="1"/>
                    <a:pt x="11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nvGrpSpPr>
          <p:cNvPr id="1408" name="Google Shape;1408;p44"/>
          <p:cNvGrpSpPr/>
          <p:nvPr/>
        </p:nvGrpSpPr>
        <p:grpSpPr>
          <a:xfrm rot="-311111">
            <a:off x="7475105" y="3934611"/>
            <a:ext cx="962214" cy="860312"/>
            <a:chOff x="7685518" y="1050123"/>
            <a:chExt cx="1144210" cy="1022903"/>
          </a:xfrm>
        </p:grpSpPr>
        <p:sp>
          <p:nvSpPr>
            <p:cNvPr id="1409" name="Google Shape;1409;p44"/>
            <p:cNvSpPr/>
            <p:nvPr/>
          </p:nvSpPr>
          <p:spPr>
            <a:xfrm>
              <a:off x="7685518" y="1050123"/>
              <a:ext cx="1144210" cy="1022903"/>
            </a:xfrm>
            <a:custGeom>
              <a:avLst/>
              <a:gdLst/>
              <a:ahLst/>
              <a:cxnLst/>
              <a:rect l="l" t="t" r="r" b="b"/>
              <a:pathLst>
                <a:path w="11215" h="10026" extrusionOk="0">
                  <a:moveTo>
                    <a:pt x="7504" y="1"/>
                  </a:moveTo>
                  <a:cubicBezTo>
                    <a:pt x="5916" y="1"/>
                    <a:pt x="5304" y="1338"/>
                    <a:pt x="5304" y="1338"/>
                  </a:cubicBezTo>
                  <a:cubicBezTo>
                    <a:pt x="4641" y="392"/>
                    <a:pt x="3767" y="188"/>
                    <a:pt x="3138" y="188"/>
                  </a:cubicBezTo>
                  <a:cubicBezTo>
                    <a:pt x="2661" y="188"/>
                    <a:pt x="2324" y="305"/>
                    <a:pt x="2324" y="305"/>
                  </a:cubicBezTo>
                  <a:cubicBezTo>
                    <a:pt x="2324" y="305"/>
                    <a:pt x="1" y="819"/>
                    <a:pt x="175" y="3859"/>
                  </a:cubicBezTo>
                  <a:cubicBezTo>
                    <a:pt x="355" y="6894"/>
                    <a:pt x="5304" y="10026"/>
                    <a:pt x="5304" y="10026"/>
                  </a:cubicBezTo>
                  <a:cubicBezTo>
                    <a:pt x="9662" y="7817"/>
                    <a:pt x="10447" y="4383"/>
                    <a:pt x="10447" y="4383"/>
                  </a:cubicBezTo>
                  <a:cubicBezTo>
                    <a:pt x="10447" y="4383"/>
                    <a:pt x="11214" y="1155"/>
                    <a:pt x="8771" y="250"/>
                  </a:cubicBezTo>
                  <a:cubicBezTo>
                    <a:pt x="8293" y="73"/>
                    <a:pt x="7872" y="1"/>
                    <a:pt x="7504" y="1"/>
                  </a:cubicBezTo>
                  <a:close/>
                </a:path>
              </a:pathLst>
            </a:custGeom>
            <a:solidFill>
              <a:srgbClr val="1E1F2F">
                <a:alpha val="9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10" name="Google Shape;1410;p44"/>
            <p:cNvSpPr/>
            <p:nvPr/>
          </p:nvSpPr>
          <p:spPr>
            <a:xfrm>
              <a:off x="7733368" y="1098687"/>
              <a:ext cx="1041981" cy="932713"/>
            </a:xfrm>
            <a:custGeom>
              <a:avLst/>
              <a:gdLst/>
              <a:ahLst/>
              <a:cxnLst/>
              <a:rect l="l" t="t" r="r" b="b"/>
              <a:pathLst>
                <a:path w="10213" h="9142" extrusionOk="0">
                  <a:moveTo>
                    <a:pt x="6830" y="1"/>
                  </a:moveTo>
                  <a:cubicBezTo>
                    <a:pt x="5387" y="1"/>
                    <a:pt x="4831" y="1216"/>
                    <a:pt x="4831" y="1216"/>
                  </a:cubicBezTo>
                  <a:cubicBezTo>
                    <a:pt x="4226" y="354"/>
                    <a:pt x="3429" y="169"/>
                    <a:pt x="2855" y="169"/>
                  </a:cubicBezTo>
                  <a:cubicBezTo>
                    <a:pt x="2422" y="169"/>
                    <a:pt x="2117" y="274"/>
                    <a:pt x="2117" y="274"/>
                  </a:cubicBezTo>
                  <a:cubicBezTo>
                    <a:pt x="2117" y="274"/>
                    <a:pt x="0" y="747"/>
                    <a:pt x="166" y="3516"/>
                  </a:cubicBezTo>
                  <a:cubicBezTo>
                    <a:pt x="326" y="6290"/>
                    <a:pt x="4831" y="9141"/>
                    <a:pt x="4831" y="9141"/>
                  </a:cubicBezTo>
                  <a:cubicBezTo>
                    <a:pt x="8798" y="7130"/>
                    <a:pt x="9514" y="3998"/>
                    <a:pt x="9514" y="3998"/>
                  </a:cubicBezTo>
                  <a:cubicBezTo>
                    <a:pt x="9514" y="3998"/>
                    <a:pt x="10212" y="1050"/>
                    <a:pt x="7985" y="229"/>
                  </a:cubicBezTo>
                  <a:cubicBezTo>
                    <a:pt x="7550" y="67"/>
                    <a:pt x="7166" y="1"/>
                    <a:pt x="68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11" name="Google Shape;1411;p44"/>
            <p:cNvSpPr/>
            <p:nvPr/>
          </p:nvSpPr>
          <p:spPr>
            <a:xfrm>
              <a:off x="7980678" y="1275599"/>
              <a:ext cx="506044" cy="511247"/>
            </a:xfrm>
            <a:custGeom>
              <a:avLst/>
              <a:gdLst/>
              <a:ahLst/>
              <a:cxnLst/>
              <a:rect l="l" t="t" r="r" b="b"/>
              <a:pathLst>
                <a:path w="4960" h="5011" extrusionOk="0">
                  <a:moveTo>
                    <a:pt x="2228" y="400"/>
                  </a:moveTo>
                  <a:lnTo>
                    <a:pt x="2228" y="2260"/>
                  </a:lnTo>
                  <a:lnTo>
                    <a:pt x="667" y="3587"/>
                  </a:lnTo>
                  <a:cubicBezTo>
                    <a:pt x="478" y="3270"/>
                    <a:pt x="373" y="2903"/>
                    <a:pt x="373" y="2508"/>
                  </a:cubicBezTo>
                  <a:cubicBezTo>
                    <a:pt x="373" y="1419"/>
                    <a:pt x="1181" y="520"/>
                    <a:pt x="2228" y="400"/>
                  </a:cubicBezTo>
                  <a:close/>
                  <a:moveTo>
                    <a:pt x="2719" y="400"/>
                  </a:moveTo>
                  <a:cubicBezTo>
                    <a:pt x="3761" y="520"/>
                    <a:pt x="4574" y="1419"/>
                    <a:pt x="4574" y="2508"/>
                  </a:cubicBezTo>
                  <a:cubicBezTo>
                    <a:pt x="4574" y="2926"/>
                    <a:pt x="4450" y="3316"/>
                    <a:pt x="4244" y="3647"/>
                  </a:cubicBezTo>
                  <a:lnTo>
                    <a:pt x="2719" y="2218"/>
                  </a:lnTo>
                  <a:lnTo>
                    <a:pt x="2719" y="400"/>
                  </a:lnTo>
                  <a:close/>
                  <a:moveTo>
                    <a:pt x="2228" y="2825"/>
                  </a:moveTo>
                  <a:lnTo>
                    <a:pt x="2228" y="4615"/>
                  </a:lnTo>
                  <a:cubicBezTo>
                    <a:pt x="1709" y="4551"/>
                    <a:pt x="1250" y="4303"/>
                    <a:pt x="919" y="3936"/>
                  </a:cubicBezTo>
                  <a:lnTo>
                    <a:pt x="2228" y="2825"/>
                  </a:lnTo>
                  <a:close/>
                  <a:moveTo>
                    <a:pt x="2719" y="2802"/>
                  </a:moveTo>
                  <a:lnTo>
                    <a:pt x="3982" y="3982"/>
                  </a:lnTo>
                  <a:cubicBezTo>
                    <a:pt x="3651" y="4326"/>
                    <a:pt x="3210" y="4556"/>
                    <a:pt x="2719" y="4615"/>
                  </a:cubicBezTo>
                  <a:lnTo>
                    <a:pt x="2719" y="2802"/>
                  </a:lnTo>
                  <a:close/>
                  <a:moveTo>
                    <a:pt x="2480" y="1"/>
                  </a:moveTo>
                  <a:cubicBezTo>
                    <a:pt x="1112" y="1"/>
                    <a:pt x="1" y="1121"/>
                    <a:pt x="1" y="2508"/>
                  </a:cubicBezTo>
                  <a:cubicBezTo>
                    <a:pt x="1" y="3890"/>
                    <a:pt x="1112" y="5010"/>
                    <a:pt x="2480" y="5010"/>
                  </a:cubicBezTo>
                  <a:cubicBezTo>
                    <a:pt x="3849" y="5010"/>
                    <a:pt x="4960" y="3890"/>
                    <a:pt x="4960" y="2508"/>
                  </a:cubicBezTo>
                  <a:cubicBezTo>
                    <a:pt x="4960" y="1121"/>
                    <a:pt x="3849" y="1"/>
                    <a:pt x="24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168" name="Rectangle 167"/>
          <p:cNvSpPr/>
          <p:nvPr/>
        </p:nvSpPr>
        <p:spPr>
          <a:xfrm>
            <a:off x="1036951" y="780022"/>
            <a:ext cx="6979933" cy="958660"/>
          </a:xfrm>
          <a:prstGeom prst="rect">
            <a:avLst/>
          </a:prstGeom>
        </p:spPr>
        <p:txBody>
          <a:bodyPr wrap="square">
            <a:spAutoFit/>
          </a:bodyPr>
          <a:lstStyle/>
          <a:p>
            <a:pPr algn="just">
              <a:lnSpc>
                <a:spcPct val="150000"/>
              </a:lnSpc>
            </a:pPr>
            <a:r>
              <a:rPr lang="en-US" sz="2000" b="1" dirty="0" err="1">
                <a:solidFill>
                  <a:srgbClr val="FF0000"/>
                </a:solidFill>
                <a:latin typeface="Arial" panose="020B0604020202020204" pitchFamily="34" charset="0"/>
                <a:cs typeface="Arial" panose="020B0604020202020204" pitchFamily="34" charset="0"/>
              </a:rPr>
              <a:t>Em</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hãy</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cùng</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các</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bạn</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nêu</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những</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câu</a:t>
            </a:r>
            <a:r>
              <a:rPr lang="en-US" sz="2000" b="1" dirty="0">
                <a:solidFill>
                  <a:srgbClr val="FF0000"/>
                </a:solidFill>
                <a:latin typeface="Arial" panose="020B0604020202020204" pitchFamily="34" charset="0"/>
                <a:cs typeface="Arial" panose="020B0604020202020204" pitchFamily="34" charset="0"/>
              </a:rPr>
              <a:t> ca </a:t>
            </a:r>
            <a:r>
              <a:rPr lang="en-US" sz="2000" b="1" dirty="0" err="1">
                <a:solidFill>
                  <a:srgbClr val="FF0000"/>
                </a:solidFill>
                <a:latin typeface="Arial" panose="020B0604020202020204" pitchFamily="34" charset="0"/>
                <a:cs typeface="Arial" panose="020B0604020202020204" pitchFamily="34" charset="0"/>
              </a:rPr>
              <a:t>dao</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tục</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ngữ</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châm</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ngôn</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về</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sự</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hòa</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thuận</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và</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hạnh</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phúc</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gia</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đình</a:t>
            </a:r>
            <a:r>
              <a:rPr lang="en-US" sz="2000" b="1" dirty="0">
                <a:solidFill>
                  <a:srgbClr val="FF0000"/>
                </a:solidFill>
                <a:latin typeface="Arial" panose="020B0604020202020204" pitchFamily="34" charset="0"/>
                <a:cs typeface="Arial" panose="020B0604020202020204" pitchFamily="34" charset="0"/>
              </a:rPr>
              <a:t>.</a:t>
            </a:r>
          </a:p>
        </p:txBody>
      </p:sp>
      <p:sp>
        <p:nvSpPr>
          <p:cNvPr id="170" name="Google Shape;725;p47"/>
          <p:cNvSpPr txBox="1">
            <a:spLocks noGrp="1"/>
          </p:cNvSpPr>
          <p:nvPr>
            <p:ph type="title"/>
          </p:nvPr>
        </p:nvSpPr>
        <p:spPr>
          <a:xfrm>
            <a:off x="2289469" y="100363"/>
            <a:ext cx="4565062" cy="638828"/>
          </a:xfrm>
          <a:prstGeom prst="rect">
            <a:avLst/>
          </a:prstGeom>
          <a:noFill/>
        </p:spPr>
        <p:txBody>
          <a:bodyPr spcFirstLastPara="1" wrap="square" lIns="91425" tIns="91425" rIns="91425" bIns="91425" anchor="t" anchorCtr="0">
            <a:noAutofit/>
          </a:bodyPr>
          <a:lstStyle/>
          <a:p>
            <a:pPr lvl="0" algn="ctr"/>
            <a:r>
              <a:rPr lang="en-US" sz="3600" b="1" dirty="0">
                <a:solidFill>
                  <a:srgbClr val="FF0000"/>
                </a:solidFill>
                <a:latin typeface="Arial" panose="020B0604020202020204" pitchFamily="34" charset="0"/>
                <a:ea typeface="Syncopate"/>
                <a:cs typeface="Arial" panose="020B0604020202020204" pitchFamily="34" charset="0"/>
                <a:sym typeface="Syncopate"/>
              </a:rPr>
              <a:t>KHỞI ĐỘNG </a:t>
            </a:r>
          </a:p>
        </p:txBody>
      </p:sp>
      <p:pic>
        <p:nvPicPr>
          <p:cNvPr id="26" name="Picture 25">
            <a:extLst>
              <a:ext uri="{FF2B5EF4-FFF2-40B4-BE49-F238E27FC236}">
                <a16:creationId xmlns:a16="http://schemas.microsoft.com/office/drawing/2014/main" id="{FA322FD4-0BE8-4399-886B-B6DFC4EF7B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06" y="4664333"/>
            <a:ext cx="9143245" cy="4590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8"/>
                                        </p:tgtEl>
                                        <p:attrNameLst>
                                          <p:attrName>style.visibility</p:attrName>
                                        </p:attrNameLst>
                                      </p:cBhvr>
                                      <p:to>
                                        <p:strVal val="visible"/>
                                      </p:to>
                                    </p:set>
                                    <p:animEffect transition="in" filter="barn(inVertical)">
                                      <p:cBhvr>
                                        <p:cTn id="7" dur="500"/>
                                        <p:tgtEl>
                                          <p:spTgt spid="1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9"/>
                                        </p:tgtEl>
                                        <p:attrNameLst>
                                          <p:attrName>style.visibility</p:attrName>
                                        </p:attrNameLst>
                                      </p:cBhvr>
                                      <p:to>
                                        <p:strVal val="visible"/>
                                      </p:to>
                                    </p:set>
                                    <p:animEffect transition="in" filter="fade">
                                      <p:cBhvr>
                                        <p:cTn id="12" dur="500"/>
                                        <p:tgtEl>
                                          <p:spTgt spid="1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 grpId="0" animBg="1"/>
      <p:bldP spid="16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5D3192-E240-8FF2-B2BF-4959F5ABBA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
            <a:ext cx="9144000" cy="5177790"/>
          </a:xfrm>
          <a:prstGeom prst="rect">
            <a:avLst/>
          </a:prstGeom>
        </p:spPr>
      </p:pic>
      <p:pic>
        <p:nvPicPr>
          <p:cNvPr id="5" name="Picture 4">
            <a:extLst>
              <a:ext uri="{FF2B5EF4-FFF2-40B4-BE49-F238E27FC236}">
                <a16:creationId xmlns:a16="http://schemas.microsoft.com/office/drawing/2014/main" id="{3F42F509-CA2D-5AA4-CB09-34A63880D71D}"/>
              </a:ext>
            </a:extLst>
          </p:cNvPr>
          <p:cNvPicPr>
            <a:picLocks noChangeAspect="1"/>
          </p:cNvPicPr>
          <p:nvPr/>
        </p:nvPicPr>
        <p:blipFill rotWithShape="1">
          <a:blip r:embed="rId8">
            <a:extLst>
              <a:ext uri="{28A0092B-C50C-407E-A947-70E740481C1C}">
                <a14:useLocalDpi xmlns:a14="http://schemas.microsoft.com/office/drawing/2010/main" val="0"/>
              </a:ext>
            </a:extLst>
          </a:blip>
          <a:srcRect l="10045" r="5034" b="29143"/>
          <a:stretch/>
        </p:blipFill>
        <p:spPr>
          <a:xfrm>
            <a:off x="525780" y="138497"/>
            <a:ext cx="7269480" cy="2658397"/>
          </a:xfrm>
          <a:prstGeom prst="rect">
            <a:avLst/>
          </a:prstGeom>
        </p:spPr>
      </p:pic>
      <p:sp>
        <p:nvSpPr>
          <p:cNvPr id="12" name="TextBox 11">
            <a:extLst>
              <a:ext uri="{FF2B5EF4-FFF2-40B4-BE49-F238E27FC236}">
                <a16:creationId xmlns:a16="http://schemas.microsoft.com/office/drawing/2014/main" id="{BAF8DB0B-5483-F6DE-EEE2-33D88240CB6B}"/>
              </a:ext>
            </a:extLst>
          </p:cNvPr>
          <p:cNvSpPr txBox="1"/>
          <p:nvPr/>
        </p:nvSpPr>
        <p:spPr>
          <a:xfrm>
            <a:off x="3131821" y="437800"/>
            <a:ext cx="4417151" cy="1427635"/>
          </a:xfrm>
          <a:prstGeom prst="rect">
            <a:avLst/>
          </a:prstGeom>
          <a:noFill/>
        </p:spPr>
        <p:txBody>
          <a:bodyPr wrap="square" rtlCol="0">
            <a:spAutoFit/>
          </a:bodyPr>
          <a:lstStyle/>
          <a:p>
            <a:pPr algn="ctr">
              <a:lnSpc>
                <a:spcPct val="150000"/>
              </a:lnSpc>
            </a:pPr>
            <a:r>
              <a:rPr lang="en-US" sz="2000" b="1" dirty="0" err="1">
                <a:solidFill>
                  <a:srgbClr val="FFFF00"/>
                </a:solidFill>
                <a:latin typeface="Arial" panose="020B0604020202020204" pitchFamily="34" charset="0"/>
                <a:cs typeface="Arial" panose="020B0604020202020204" pitchFamily="34" charset="0"/>
              </a:rPr>
              <a:t>Câu</a:t>
            </a:r>
            <a:r>
              <a:rPr lang="en-US" sz="2000" b="1" dirty="0">
                <a:solidFill>
                  <a:srgbClr val="FFFF00"/>
                </a:solidFill>
                <a:latin typeface="Arial" panose="020B0604020202020204" pitchFamily="34" charset="0"/>
                <a:cs typeface="Arial" panose="020B0604020202020204" pitchFamily="34" charset="0"/>
              </a:rPr>
              <a:t> 2: </a:t>
            </a:r>
            <a:r>
              <a:rPr lang="vi-VN" sz="2000" b="1" dirty="0">
                <a:solidFill>
                  <a:srgbClr val="FFFF00"/>
                </a:solidFill>
                <a:latin typeface="Arial" panose="020B0604020202020204" pitchFamily="34" charset="0"/>
                <a:cs typeface="Arial" panose="020B0604020202020204" pitchFamily="34" charset="0"/>
              </a:rPr>
              <a:t>Những người thường có xu hướng gây ra bạo lực gia đình là người nào?</a:t>
            </a:r>
            <a:endParaRPr lang="en-US" sz="2000" b="1" dirty="0">
              <a:solidFill>
                <a:srgbClr val="FFFF00"/>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26260FE6-1050-253F-D929-18B25119521A}"/>
              </a:ext>
            </a:extLst>
          </p:cNvPr>
          <p:cNvSpPr/>
          <p:nvPr/>
        </p:nvSpPr>
        <p:spPr>
          <a:xfrm>
            <a:off x="4811066" y="3244666"/>
            <a:ext cx="4036604" cy="816805"/>
          </a:xfrm>
          <a:prstGeom prst="rect">
            <a:avLst/>
          </a:prstGeom>
          <a:solidFill>
            <a:schemeClr val="bg1"/>
          </a:solidFill>
          <a:ln w="28575">
            <a:solidFill>
              <a:srgbClr val="C0000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lIns="64191" tIns="32096" rIns="64191" bIns="32096" rtlCol="0" anchor="ctr"/>
          <a:lstStyle/>
          <a:p>
            <a:pPr algn="just">
              <a:defRPr/>
            </a:pPr>
            <a:r>
              <a:rPr lang="en-US" sz="2000" dirty="0">
                <a:solidFill>
                  <a:srgbClr val="0000CC"/>
                </a:solidFill>
                <a:latin typeface="Arial" panose="020B0604020202020204" pitchFamily="34" charset="0"/>
                <a:cs typeface="Arial" panose="020B0604020202020204" pitchFamily="34" charset="0"/>
              </a:rPr>
              <a:t>B</a:t>
            </a:r>
            <a:r>
              <a:rPr lang="vi-VN" sz="2000" dirty="0">
                <a:solidFill>
                  <a:srgbClr val="0000CC"/>
                </a:solidFill>
                <a:latin typeface="Arial" panose="020B0604020202020204" pitchFamily="34" charset="0"/>
                <a:cs typeface="Arial" panose="020B0604020202020204" pitchFamily="34" charset="0"/>
              </a:rPr>
              <a:t>. Người bố thường xuyên uống rượu.</a:t>
            </a:r>
          </a:p>
        </p:txBody>
      </p:sp>
      <p:sp>
        <p:nvSpPr>
          <p:cNvPr id="19" name="Rectangle 18">
            <a:extLst>
              <a:ext uri="{FF2B5EF4-FFF2-40B4-BE49-F238E27FC236}">
                <a16:creationId xmlns:a16="http://schemas.microsoft.com/office/drawing/2014/main" id="{11F0B758-2B23-3B20-5E58-0FEA7BB57CE8}"/>
              </a:ext>
            </a:extLst>
          </p:cNvPr>
          <p:cNvSpPr/>
          <p:nvPr/>
        </p:nvSpPr>
        <p:spPr>
          <a:xfrm>
            <a:off x="525781" y="3263773"/>
            <a:ext cx="4036604" cy="816805"/>
          </a:xfrm>
          <a:prstGeom prst="rect">
            <a:avLst/>
          </a:prstGeom>
          <a:solidFill>
            <a:schemeClr val="bg1"/>
          </a:solidFill>
          <a:ln w="28575">
            <a:solidFill>
              <a:srgbClr val="C0000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lIns="64191" tIns="32096" rIns="64191" bIns="32096" rtlCol="0" anchor="ctr"/>
          <a:lstStyle/>
          <a:p>
            <a:pPr algn="just"/>
            <a:r>
              <a:rPr lang="vi-VN" sz="2000" dirty="0">
                <a:solidFill>
                  <a:srgbClr val="0000CC"/>
                </a:solidFill>
                <a:latin typeface="Arial" panose="020B0604020202020204" pitchFamily="34" charset="0"/>
                <a:cs typeface="Arial" panose="020B0604020202020204" pitchFamily="34" charset="0"/>
              </a:rPr>
              <a:t>A. Người mẹ hết mực yêu thương con cái. </a:t>
            </a:r>
          </a:p>
        </p:txBody>
      </p:sp>
      <p:sp>
        <p:nvSpPr>
          <p:cNvPr id="21" name="Rectangle 20">
            <a:extLst>
              <a:ext uri="{FF2B5EF4-FFF2-40B4-BE49-F238E27FC236}">
                <a16:creationId xmlns:a16="http://schemas.microsoft.com/office/drawing/2014/main" id="{7A5AF8C0-A76D-E649-E1F0-D6AD1BAA3326}"/>
              </a:ext>
            </a:extLst>
          </p:cNvPr>
          <p:cNvSpPr/>
          <p:nvPr/>
        </p:nvSpPr>
        <p:spPr>
          <a:xfrm>
            <a:off x="525781" y="4185056"/>
            <a:ext cx="4036604" cy="816805"/>
          </a:xfrm>
          <a:prstGeom prst="rect">
            <a:avLst/>
          </a:prstGeom>
          <a:solidFill>
            <a:schemeClr val="bg1"/>
          </a:solidFill>
          <a:ln w="28575">
            <a:solidFill>
              <a:srgbClr val="C0000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lIns="64191" tIns="32096" rIns="64191" bIns="32096" rtlCol="0" anchor="ctr"/>
          <a:lstStyle/>
          <a:p>
            <a:pPr algn="just"/>
            <a:r>
              <a:rPr lang="vi-VN" sz="2000" dirty="0">
                <a:solidFill>
                  <a:srgbClr val="0000CC"/>
                </a:solidFill>
                <a:latin typeface="Arial" panose="020B0604020202020204" pitchFamily="34" charset="0"/>
                <a:cs typeface="Arial" panose="020B0604020202020204" pitchFamily="34" charset="0"/>
              </a:rPr>
              <a:t>C. Các anh chị em hòa thuận trong gia đình. </a:t>
            </a:r>
          </a:p>
        </p:txBody>
      </p:sp>
      <p:sp>
        <p:nvSpPr>
          <p:cNvPr id="22" name="Rectangle 21">
            <a:extLst>
              <a:ext uri="{FF2B5EF4-FFF2-40B4-BE49-F238E27FC236}">
                <a16:creationId xmlns:a16="http://schemas.microsoft.com/office/drawing/2014/main" id="{F96EF15A-8007-859C-0C8B-372DBCDB7350}"/>
              </a:ext>
            </a:extLst>
          </p:cNvPr>
          <p:cNvSpPr/>
          <p:nvPr/>
        </p:nvSpPr>
        <p:spPr>
          <a:xfrm>
            <a:off x="4811066" y="4188198"/>
            <a:ext cx="4036604" cy="816805"/>
          </a:xfrm>
          <a:prstGeom prst="rect">
            <a:avLst/>
          </a:prstGeom>
          <a:solidFill>
            <a:schemeClr val="bg1"/>
          </a:solidFill>
          <a:ln w="28575">
            <a:solidFill>
              <a:srgbClr val="C0000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lIns="64191" tIns="32096" rIns="64191" bIns="32096" rtlCol="0" anchor="ctr"/>
          <a:lstStyle/>
          <a:p>
            <a:pPr lvl="0" algn="just">
              <a:defRPr/>
            </a:pPr>
            <a:r>
              <a:rPr lang="vi-VN" sz="2000" dirty="0">
                <a:solidFill>
                  <a:srgbClr val="0000CC"/>
                </a:solidFill>
                <a:latin typeface="Arial" panose="020B0604020202020204" pitchFamily="34" charset="0"/>
                <a:cs typeface="Arial" panose="020B0604020202020204" pitchFamily="34" charset="0"/>
              </a:rPr>
              <a:t>D. Ông bà luôn cố gắng dạy dỗ con cháu thành người tốt. </a:t>
            </a:r>
          </a:p>
        </p:txBody>
      </p:sp>
      <p:pic>
        <p:nvPicPr>
          <p:cNvPr id="23" name="Picture 22">
            <a:extLst>
              <a:ext uri="{FF2B5EF4-FFF2-40B4-BE49-F238E27FC236}">
                <a16:creationId xmlns:a16="http://schemas.microsoft.com/office/drawing/2014/main" id="{107EA891-CE81-5181-334E-C4AABF13C22B}"/>
              </a:ext>
            </a:extLst>
          </p:cNvPr>
          <p:cNvPicPr>
            <a:picLocks noChangeAspect="1"/>
          </p:cNvPicPr>
          <p:nvPr/>
        </p:nvPicPr>
        <p:blipFill rotWithShape="1">
          <a:blip r:embed="rId9" cstate="print">
            <a:duotone>
              <a:prstClr val="black"/>
              <a:schemeClr val="accent4">
                <a:tint val="45000"/>
                <a:satMod val="400000"/>
              </a:schemeClr>
            </a:duotone>
            <a:extLst>
              <a:ext uri="{28A0092B-C50C-407E-A947-70E740481C1C}">
                <a14:useLocalDpi xmlns:a14="http://schemas.microsoft.com/office/drawing/2010/main" val="0"/>
              </a:ext>
            </a:extLst>
          </a:blip>
          <a:srcRect r="-5485"/>
          <a:stretch/>
        </p:blipFill>
        <p:spPr>
          <a:xfrm>
            <a:off x="8250201" y="3263773"/>
            <a:ext cx="597468" cy="531044"/>
          </a:xfrm>
          <a:prstGeom prst="rect">
            <a:avLst/>
          </a:prstGeom>
        </p:spPr>
      </p:pic>
      <p:pic>
        <p:nvPicPr>
          <p:cNvPr id="24" name="Picture 23">
            <a:extLst>
              <a:ext uri="{FF2B5EF4-FFF2-40B4-BE49-F238E27FC236}">
                <a16:creationId xmlns:a16="http://schemas.microsoft.com/office/drawing/2014/main" id="{190915D7-3F40-7E00-9914-FF46A8799738}"/>
              </a:ext>
            </a:extLst>
          </p:cNvPr>
          <p:cNvPicPr>
            <a:picLocks noChangeAspect="1"/>
          </p:cNvPicPr>
          <p:nvPr/>
        </p:nvPicPr>
        <p:blipFill rotWithShape="1">
          <a:blip r:embed="rId10"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019322" y="4210080"/>
            <a:ext cx="543062" cy="528066"/>
          </a:xfrm>
          <a:prstGeom prst="rect">
            <a:avLst/>
          </a:prstGeom>
        </p:spPr>
      </p:pic>
      <p:pic>
        <p:nvPicPr>
          <p:cNvPr id="25" name="Picture 24">
            <a:extLst>
              <a:ext uri="{FF2B5EF4-FFF2-40B4-BE49-F238E27FC236}">
                <a16:creationId xmlns:a16="http://schemas.microsoft.com/office/drawing/2014/main" id="{8FBD35AF-701E-9B9D-0404-225AB774036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04467" y="4218778"/>
            <a:ext cx="543202" cy="530398"/>
          </a:xfrm>
          <a:prstGeom prst="rect">
            <a:avLst/>
          </a:prstGeom>
        </p:spPr>
      </p:pic>
      <p:pic>
        <p:nvPicPr>
          <p:cNvPr id="26" name="Picture 25">
            <a:extLst>
              <a:ext uri="{FF2B5EF4-FFF2-40B4-BE49-F238E27FC236}">
                <a16:creationId xmlns:a16="http://schemas.microsoft.com/office/drawing/2014/main" id="{053231AA-1C8A-264F-0EE3-40BC3C6A24A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19183" y="3294716"/>
            <a:ext cx="543202" cy="530398"/>
          </a:xfrm>
          <a:prstGeom prst="rect">
            <a:avLst/>
          </a:prstGeom>
        </p:spPr>
      </p:pic>
      <p:pic>
        <p:nvPicPr>
          <p:cNvPr id="25606" name="Picture 6" descr="Roses - Fleurs - Bouquet - Gif animés - Le Monde des Gifs">
            <a:hlinkClick r:id="rId12" action="ppaction://hlinksldjump"/>
            <a:extLst>
              <a:ext uri="{FF2B5EF4-FFF2-40B4-BE49-F238E27FC236}">
                <a16:creationId xmlns:a16="http://schemas.microsoft.com/office/drawing/2014/main" id="{1DEBAD10-FD16-39CE-183C-577E330D424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48971" y="1287132"/>
            <a:ext cx="1137830" cy="150976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FE3DA300-1DCF-43A1-BC27-FB09E4E2706A}"/>
              </a:ext>
            </a:extLst>
          </p:cNvPr>
          <p:cNvPicPr>
            <a:picLocks noChangeAspect="1"/>
          </p:cNvPicPr>
          <p:nvPr/>
        </p:nvPicPr>
        <p:blipFill rotWithShape="1">
          <a:blip r:embed="rId8">
            <a:extLst>
              <a:ext uri="{28A0092B-C50C-407E-A947-70E740481C1C}">
                <a14:useLocalDpi xmlns:a14="http://schemas.microsoft.com/office/drawing/2010/main" val="0"/>
              </a:ext>
            </a:extLst>
          </a:blip>
          <a:srcRect l="4555" t="74912" r="6996" b="18885"/>
          <a:stretch/>
        </p:blipFill>
        <p:spPr>
          <a:xfrm>
            <a:off x="0" y="2777490"/>
            <a:ext cx="9144000" cy="327661"/>
          </a:xfrm>
          <a:prstGeom prst="rect">
            <a:avLst/>
          </a:prstGeom>
        </p:spPr>
      </p:pic>
    </p:spTree>
    <p:custDataLst>
      <p:tags r:id="rId1"/>
    </p:custDataLst>
    <p:extLst>
      <p:ext uri="{BB962C8B-B14F-4D97-AF65-F5344CB8AC3E}">
        <p14:creationId xmlns:p14="http://schemas.microsoft.com/office/powerpoint/2010/main" val="404686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12"/>
                                        </p:tgtEl>
                                      </p:cBhvr>
                                    </p:animEffect>
                                    <p:animScale>
                                      <p:cBhvr>
                                        <p:cTn id="7" dur="250" autoRev="1" fill="hold"/>
                                        <p:tgtEl>
                                          <p:spTgt spid="12"/>
                                        </p:tgtEl>
                                      </p:cBhvr>
                                      <p:by x="105000" y="105000"/>
                                    </p:animScale>
                                  </p:childTnLst>
                                </p:cTn>
                              </p:par>
                              <p:par>
                                <p:cTn id="8" presetID="42" presetClass="entr" presetSubtype="0" fill="hold" grpId="0" nodeType="withEffect">
                                  <p:stCondLst>
                                    <p:cond delay="100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anim calcmode="lin" valueType="num">
                                      <p:cBhvr>
                                        <p:cTn id="11" dur="500" fill="hold"/>
                                        <p:tgtEl>
                                          <p:spTgt spid="19"/>
                                        </p:tgtEl>
                                        <p:attrNameLst>
                                          <p:attrName>ppt_x</p:attrName>
                                        </p:attrNameLst>
                                      </p:cBhvr>
                                      <p:tavLst>
                                        <p:tav tm="0">
                                          <p:val>
                                            <p:strVal val="#ppt_x"/>
                                          </p:val>
                                        </p:tav>
                                        <p:tav tm="100000">
                                          <p:val>
                                            <p:strVal val="#ppt_x"/>
                                          </p:val>
                                        </p:tav>
                                      </p:tavLst>
                                    </p:anim>
                                    <p:anim calcmode="lin" valueType="num">
                                      <p:cBhvr>
                                        <p:cTn id="12" dur="500" fill="hold"/>
                                        <p:tgtEl>
                                          <p:spTgt spid="19"/>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10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anim calcmode="lin" valueType="num">
                                      <p:cBhvr>
                                        <p:cTn id="16" dur="500" fill="hold"/>
                                        <p:tgtEl>
                                          <p:spTgt spid="16"/>
                                        </p:tgtEl>
                                        <p:attrNameLst>
                                          <p:attrName>ppt_x</p:attrName>
                                        </p:attrNameLst>
                                      </p:cBhvr>
                                      <p:tavLst>
                                        <p:tav tm="0">
                                          <p:val>
                                            <p:strVal val="#ppt_x"/>
                                          </p:val>
                                        </p:tav>
                                        <p:tav tm="100000">
                                          <p:val>
                                            <p:strVal val="#ppt_x"/>
                                          </p:val>
                                        </p:tav>
                                      </p:tavLst>
                                    </p:anim>
                                    <p:anim calcmode="lin" valueType="num">
                                      <p:cBhvr>
                                        <p:cTn id="17" dur="500" fill="hold"/>
                                        <p:tgtEl>
                                          <p:spTgt spid="16"/>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150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anim calcmode="lin" valueType="num">
                                      <p:cBhvr>
                                        <p:cTn id="21" dur="500" fill="hold"/>
                                        <p:tgtEl>
                                          <p:spTgt spid="21"/>
                                        </p:tgtEl>
                                        <p:attrNameLst>
                                          <p:attrName>ppt_x</p:attrName>
                                        </p:attrNameLst>
                                      </p:cBhvr>
                                      <p:tavLst>
                                        <p:tav tm="0">
                                          <p:val>
                                            <p:strVal val="#ppt_x"/>
                                          </p:val>
                                        </p:tav>
                                        <p:tav tm="100000">
                                          <p:val>
                                            <p:strVal val="#ppt_x"/>
                                          </p:val>
                                        </p:tav>
                                      </p:tavLst>
                                    </p:anim>
                                    <p:anim calcmode="lin" valueType="num">
                                      <p:cBhvr>
                                        <p:cTn id="22" dur="500" fill="hold"/>
                                        <p:tgtEl>
                                          <p:spTgt spid="21"/>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200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anim calcmode="lin" valueType="num">
                                      <p:cBhvr>
                                        <p:cTn id="26" dur="500" fill="hold"/>
                                        <p:tgtEl>
                                          <p:spTgt spid="22"/>
                                        </p:tgtEl>
                                        <p:attrNameLst>
                                          <p:attrName>ppt_x</p:attrName>
                                        </p:attrNameLst>
                                      </p:cBhvr>
                                      <p:tavLst>
                                        <p:tav tm="0">
                                          <p:val>
                                            <p:strVal val="#ppt_x"/>
                                          </p:val>
                                        </p:tav>
                                        <p:tav tm="100000">
                                          <p:val>
                                            <p:strVal val="#ppt_x"/>
                                          </p:val>
                                        </p:tav>
                                      </p:tavLst>
                                    </p:anim>
                                    <p:anim calcmode="lin" valueType="num">
                                      <p:cBhvr>
                                        <p:cTn id="27"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nodeType="clickEffect">
                                  <p:stCondLst>
                                    <p:cond delay="0"/>
                                  </p:stCondLst>
                                  <p:childTnLst>
                                    <p:animClr clrSpc="rgb" dir="cw">
                                      <p:cBhvr>
                                        <p:cTn id="32" dur="250" fill="hold"/>
                                        <p:tgtEl>
                                          <p:spTgt spid="16"/>
                                        </p:tgtEl>
                                        <p:attrNameLst>
                                          <p:attrName>fillcolor</p:attrName>
                                        </p:attrNameLst>
                                      </p:cBhvr>
                                      <p:to>
                                        <a:srgbClr val="FFF2CC"/>
                                      </p:to>
                                    </p:animClr>
                                    <p:set>
                                      <p:cBhvr>
                                        <p:cTn id="33" dur="250" fill="hold"/>
                                        <p:tgtEl>
                                          <p:spTgt spid="16"/>
                                        </p:tgtEl>
                                        <p:attrNameLst>
                                          <p:attrName>fill.type</p:attrName>
                                        </p:attrNameLst>
                                      </p:cBhvr>
                                      <p:to>
                                        <p:strVal val="solid"/>
                                      </p:to>
                                    </p:set>
                                    <p:set>
                                      <p:cBhvr>
                                        <p:cTn id="34" dur="250" fill="hold"/>
                                        <p:tgtEl>
                                          <p:spTgt spid="16"/>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4" name="click.wav"/>
                                        </p:tgtEl>
                                      </p:cMediaNode>
                                    </p:audio>
                                  </p:subTnLst>
                                </p:cTn>
                              </p:par>
                              <p:par>
                                <p:cTn id="35" presetID="23" presetClass="entr" presetSubtype="32" fill="hold" nodeType="withEffect">
                                  <p:stCondLst>
                                    <p:cond delay="1000"/>
                                  </p:stCondLst>
                                  <p:childTnLst>
                                    <p:set>
                                      <p:cBhvr>
                                        <p:cTn id="36" dur="1" fill="hold">
                                          <p:stCondLst>
                                            <p:cond delay="0"/>
                                          </p:stCondLst>
                                        </p:cTn>
                                        <p:tgtEl>
                                          <p:spTgt spid="23"/>
                                        </p:tgtEl>
                                        <p:attrNameLst>
                                          <p:attrName>style.visibility</p:attrName>
                                        </p:attrNameLst>
                                      </p:cBhvr>
                                      <p:to>
                                        <p:strVal val="visible"/>
                                      </p:to>
                                    </p:set>
                                    <p:anim calcmode="lin" valueType="num">
                                      <p:cBhvr>
                                        <p:cTn id="37" dur="250" fill="hold"/>
                                        <p:tgtEl>
                                          <p:spTgt spid="23"/>
                                        </p:tgtEl>
                                        <p:attrNameLst>
                                          <p:attrName>ppt_w</p:attrName>
                                        </p:attrNameLst>
                                      </p:cBhvr>
                                      <p:tavLst>
                                        <p:tav tm="0">
                                          <p:val>
                                            <p:strVal val="4*#ppt_w"/>
                                          </p:val>
                                        </p:tav>
                                        <p:tav tm="100000">
                                          <p:val>
                                            <p:strVal val="#ppt_w"/>
                                          </p:val>
                                        </p:tav>
                                      </p:tavLst>
                                    </p:anim>
                                    <p:anim calcmode="lin" valueType="num">
                                      <p:cBhvr>
                                        <p:cTn id="38"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5" name="Check mark.wav"/>
                                        </p:tgtEl>
                                      </p:cMediaNode>
                                    </p:audio>
                                  </p:subTnLst>
                                </p:cTn>
                              </p:par>
                              <p:par>
                                <p:cTn id="39" presetID="1" presetClass="emph" presetSubtype="2" fill="hold" nodeType="withEffect">
                                  <p:stCondLst>
                                    <p:cond delay="1000"/>
                                  </p:stCondLst>
                                  <p:childTnLst>
                                    <p:animClr clrSpc="rgb" dir="cw">
                                      <p:cBhvr>
                                        <p:cTn id="40" dur="250" fill="hold"/>
                                        <p:tgtEl>
                                          <p:spTgt spid="16"/>
                                        </p:tgtEl>
                                        <p:attrNameLst>
                                          <p:attrName>fillcolor</p:attrName>
                                        </p:attrNameLst>
                                      </p:cBhvr>
                                      <p:to>
                                        <a:srgbClr val="00FFFF"/>
                                      </p:to>
                                    </p:animClr>
                                    <p:set>
                                      <p:cBhvr>
                                        <p:cTn id="41" dur="250" fill="hold"/>
                                        <p:tgtEl>
                                          <p:spTgt spid="16"/>
                                        </p:tgtEl>
                                        <p:attrNameLst>
                                          <p:attrName>fill.type</p:attrName>
                                        </p:attrNameLst>
                                      </p:cBhvr>
                                      <p:to>
                                        <p:strVal val="solid"/>
                                      </p:to>
                                    </p:set>
                                    <p:set>
                                      <p:cBhvr>
                                        <p:cTn id="42" dur="25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seq concurrent="1" nextAc="seek">
              <p:cTn id="43" restart="whenNotActive" fill="hold" evtFilter="cancelBubble" nodeType="interactiveSeq">
                <p:stCondLst>
                  <p:cond evt="onClick" delay="0">
                    <p:tgtEl>
                      <p:spTgt spid="19"/>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50" fill="hold"/>
                                        <p:tgtEl>
                                          <p:spTgt spid="19"/>
                                        </p:tgtEl>
                                        <p:attrNameLst>
                                          <p:attrName>fillcolor</p:attrName>
                                        </p:attrNameLst>
                                      </p:cBhvr>
                                      <p:to>
                                        <a:srgbClr val="FFF2CC"/>
                                      </p:to>
                                    </p:animClr>
                                    <p:set>
                                      <p:cBhvr>
                                        <p:cTn id="48" dur="250" fill="hold"/>
                                        <p:tgtEl>
                                          <p:spTgt spid="19"/>
                                        </p:tgtEl>
                                        <p:attrNameLst>
                                          <p:attrName>fill.type</p:attrName>
                                        </p:attrNameLst>
                                      </p:cBhvr>
                                      <p:to>
                                        <p:strVal val="solid"/>
                                      </p:to>
                                    </p:set>
                                    <p:set>
                                      <p:cBhvr>
                                        <p:cTn id="49" dur="25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4" name="click.wav"/>
                                        </p:tgtEl>
                                      </p:cMediaNode>
                                    </p:audio>
                                  </p:subTnLst>
                                </p:cTn>
                              </p:par>
                              <p:par>
                                <p:cTn id="50" presetID="23" presetClass="entr" presetSubtype="32" fill="hold" nodeType="withEffect">
                                  <p:stCondLst>
                                    <p:cond delay="1000"/>
                                  </p:stCondLst>
                                  <p:childTnLst>
                                    <p:set>
                                      <p:cBhvr>
                                        <p:cTn id="51" dur="1" fill="hold">
                                          <p:stCondLst>
                                            <p:cond delay="0"/>
                                          </p:stCondLst>
                                        </p:cTn>
                                        <p:tgtEl>
                                          <p:spTgt spid="26"/>
                                        </p:tgtEl>
                                        <p:attrNameLst>
                                          <p:attrName>style.visibility</p:attrName>
                                        </p:attrNameLst>
                                      </p:cBhvr>
                                      <p:to>
                                        <p:strVal val="visible"/>
                                      </p:to>
                                    </p:set>
                                    <p:anim calcmode="lin" valueType="num">
                                      <p:cBhvr>
                                        <p:cTn id="52" dur="250" fill="hold"/>
                                        <p:tgtEl>
                                          <p:spTgt spid="26"/>
                                        </p:tgtEl>
                                        <p:attrNameLst>
                                          <p:attrName>ppt_w</p:attrName>
                                        </p:attrNameLst>
                                      </p:cBhvr>
                                      <p:tavLst>
                                        <p:tav tm="0">
                                          <p:val>
                                            <p:strVal val="4*#ppt_w"/>
                                          </p:val>
                                        </p:tav>
                                        <p:tav tm="100000">
                                          <p:val>
                                            <p:strVal val="#ppt_w"/>
                                          </p:val>
                                        </p:tav>
                                      </p:tavLst>
                                    </p:anim>
                                    <p:anim calcmode="lin" valueType="num">
                                      <p:cBhvr>
                                        <p:cTn id="53" dur="25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6" name="Wrong Buzzer.wav"/>
                                        </p:tgtEl>
                                      </p:cMediaNode>
                                    </p:audio>
                                  </p:subTnLst>
                                </p:cTn>
                              </p:par>
                              <p:par>
                                <p:cTn id="54" presetID="1" presetClass="emph" presetSubtype="2" fill="hold" nodeType="withEffect">
                                  <p:stCondLst>
                                    <p:cond delay="1000"/>
                                  </p:stCondLst>
                                  <p:childTnLst>
                                    <p:animClr clrSpc="rgb" dir="cw">
                                      <p:cBhvr>
                                        <p:cTn id="55" dur="250" fill="hold"/>
                                        <p:tgtEl>
                                          <p:spTgt spid="19"/>
                                        </p:tgtEl>
                                        <p:attrNameLst>
                                          <p:attrName>fillcolor</p:attrName>
                                        </p:attrNameLst>
                                      </p:cBhvr>
                                      <p:to>
                                        <a:srgbClr val="FFFF00"/>
                                      </p:to>
                                    </p:animClr>
                                    <p:set>
                                      <p:cBhvr>
                                        <p:cTn id="56" dur="250" fill="hold"/>
                                        <p:tgtEl>
                                          <p:spTgt spid="19"/>
                                        </p:tgtEl>
                                        <p:attrNameLst>
                                          <p:attrName>fill.type</p:attrName>
                                        </p:attrNameLst>
                                      </p:cBhvr>
                                      <p:to>
                                        <p:strVal val="solid"/>
                                      </p:to>
                                    </p:set>
                                    <p:set>
                                      <p:cBhvr>
                                        <p:cTn id="57" dur="25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seq concurrent="1" nextAc="seek">
              <p:cTn id="58" restart="whenNotActive" fill="hold" evtFilter="cancelBubble" nodeType="interactiveSeq">
                <p:stCondLst>
                  <p:cond evt="onClick" delay="0">
                    <p:tgtEl>
                      <p:spTgt spid="21"/>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nodeType="clickEffect">
                                  <p:stCondLst>
                                    <p:cond delay="0"/>
                                  </p:stCondLst>
                                  <p:childTnLst>
                                    <p:animClr clrSpc="rgb" dir="cw">
                                      <p:cBhvr>
                                        <p:cTn id="62" dur="250" fill="hold"/>
                                        <p:tgtEl>
                                          <p:spTgt spid="21"/>
                                        </p:tgtEl>
                                        <p:attrNameLst>
                                          <p:attrName>fillcolor</p:attrName>
                                        </p:attrNameLst>
                                      </p:cBhvr>
                                      <p:to>
                                        <a:srgbClr val="FFF2CC"/>
                                      </p:to>
                                    </p:animClr>
                                    <p:set>
                                      <p:cBhvr>
                                        <p:cTn id="63" dur="250" fill="hold"/>
                                        <p:tgtEl>
                                          <p:spTgt spid="21"/>
                                        </p:tgtEl>
                                        <p:attrNameLst>
                                          <p:attrName>fill.type</p:attrName>
                                        </p:attrNameLst>
                                      </p:cBhvr>
                                      <p:to>
                                        <p:strVal val="solid"/>
                                      </p:to>
                                    </p:set>
                                    <p:set>
                                      <p:cBhvr>
                                        <p:cTn id="64" dur="250" fill="hold"/>
                                        <p:tgtEl>
                                          <p:spTgt spid="21"/>
                                        </p:tgtEl>
                                        <p:attrNameLst>
                                          <p:attrName>fill.on</p:attrName>
                                        </p:attrNameLst>
                                      </p:cBhvr>
                                      <p:to>
                                        <p:strVal val="true"/>
                                      </p:to>
                                    </p:set>
                                  </p:childTnLst>
                                  <p:subTnLst>
                                    <p:audio>
                                      <p:cMediaNode>
                                        <p:cTn display="0" masterRel="sameClick">
                                          <p:stCondLst>
                                            <p:cond evt="begin" delay="0">
                                              <p:tn val="61"/>
                                            </p:cond>
                                          </p:stCondLst>
                                          <p:endCondLst>
                                            <p:cond evt="onStopAudio" delay="0">
                                              <p:tgtEl>
                                                <p:sldTgt/>
                                              </p:tgtEl>
                                            </p:cond>
                                          </p:endCondLst>
                                        </p:cTn>
                                        <p:tgtEl>
                                          <p:sndTgt r:embed="rId4" name="click.wav"/>
                                        </p:tgtEl>
                                      </p:cMediaNode>
                                    </p:audio>
                                  </p:subTnLst>
                                </p:cTn>
                              </p:par>
                              <p:par>
                                <p:cTn id="65" presetID="23" presetClass="entr" presetSubtype="32" fill="hold" nodeType="withEffect">
                                  <p:stCondLst>
                                    <p:cond delay="1000"/>
                                  </p:stCondLst>
                                  <p:childTnLst>
                                    <p:set>
                                      <p:cBhvr>
                                        <p:cTn id="66" dur="1" fill="hold">
                                          <p:stCondLst>
                                            <p:cond delay="0"/>
                                          </p:stCondLst>
                                        </p:cTn>
                                        <p:tgtEl>
                                          <p:spTgt spid="24"/>
                                        </p:tgtEl>
                                        <p:attrNameLst>
                                          <p:attrName>style.visibility</p:attrName>
                                        </p:attrNameLst>
                                      </p:cBhvr>
                                      <p:to>
                                        <p:strVal val="visible"/>
                                      </p:to>
                                    </p:set>
                                    <p:anim calcmode="lin" valueType="num">
                                      <p:cBhvr>
                                        <p:cTn id="67" dur="250" fill="hold"/>
                                        <p:tgtEl>
                                          <p:spTgt spid="24"/>
                                        </p:tgtEl>
                                        <p:attrNameLst>
                                          <p:attrName>ppt_w</p:attrName>
                                        </p:attrNameLst>
                                      </p:cBhvr>
                                      <p:tavLst>
                                        <p:tav tm="0">
                                          <p:val>
                                            <p:strVal val="4*#ppt_w"/>
                                          </p:val>
                                        </p:tav>
                                        <p:tav tm="100000">
                                          <p:val>
                                            <p:strVal val="#ppt_w"/>
                                          </p:val>
                                        </p:tav>
                                      </p:tavLst>
                                    </p:anim>
                                    <p:anim calcmode="lin" valueType="num">
                                      <p:cBhvr>
                                        <p:cTn id="68"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5"/>
                                            </p:cond>
                                          </p:stCondLst>
                                          <p:endCondLst>
                                            <p:cond evt="onStopAudio" delay="0">
                                              <p:tgtEl>
                                                <p:sldTgt/>
                                              </p:tgtEl>
                                            </p:cond>
                                          </p:endCondLst>
                                        </p:cTn>
                                        <p:tgtEl>
                                          <p:sndTgt r:embed="rId6" name="Wrong Buzzer.wav"/>
                                        </p:tgtEl>
                                      </p:cMediaNode>
                                    </p:audio>
                                  </p:subTnLst>
                                </p:cTn>
                              </p:par>
                              <p:par>
                                <p:cTn id="69" presetID="1" presetClass="emph" presetSubtype="2" fill="hold" nodeType="withEffect">
                                  <p:stCondLst>
                                    <p:cond delay="1000"/>
                                  </p:stCondLst>
                                  <p:childTnLst>
                                    <p:animClr clrSpc="rgb" dir="cw">
                                      <p:cBhvr>
                                        <p:cTn id="70" dur="250" fill="hold"/>
                                        <p:tgtEl>
                                          <p:spTgt spid="21"/>
                                        </p:tgtEl>
                                        <p:attrNameLst>
                                          <p:attrName>fillcolor</p:attrName>
                                        </p:attrNameLst>
                                      </p:cBhvr>
                                      <p:to>
                                        <a:srgbClr val="FFFF00"/>
                                      </p:to>
                                    </p:animClr>
                                    <p:set>
                                      <p:cBhvr>
                                        <p:cTn id="71" dur="250" fill="hold"/>
                                        <p:tgtEl>
                                          <p:spTgt spid="21"/>
                                        </p:tgtEl>
                                        <p:attrNameLst>
                                          <p:attrName>fill.type</p:attrName>
                                        </p:attrNameLst>
                                      </p:cBhvr>
                                      <p:to>
                                        <p:strVal val="solid"/>
                                      </p:to>
                                    </p:set>
                                    <p:set>
                                      <p:cBhvr>
                                        <p:cTn id="72" dur="25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73" restart="whenNotActive" fill="hold" evtFilter="cancelBubble" nodeType="interactiveSeq">
                <p:stCondLst>
                  <p:cond evt="onClick" delay="0">
                    <p:tgtEl>
                      <p:spTgt spid="22"/>
                    </p:tgtEl>
                  </p:cond>
                </p:stCondLst>
                <p:endSync evt="end" delay="0">
                  <p:rtn val="all"/>
                </p:endSync>
                <p:childTnLst>
                  <p:par>
                    <p:cTn id="74" fill="hold">
                      <p:stCondLst>
                        <p:cond delay="0"/>
                      </p:stCondLst>
                      <p:childTnLst>
                        <p:par>
                          <p:cTn id="75" fill="hold">
                            <p:stCondLst>
                              <p:cond delay="0"/>
                            </p:stCondLst>
                            <p:childTnLst>
                              <p:par>
                                <p:cTn id="76" presetID="1" presetClass="emph" presetSubtype="2" fill="hold" nodeType="clickEffect">
                                  <p:stCondLst>
                                    <p:cond delay="0"/>
                                  </p:stCondLst>
                                  <p:childTnLst>
                                    <p:animClr clrSpc="rgb" dir="cw">
                                      <p:cBhvr>
                                        <p:cTn id="77" dur="250" fill="hold"/>
                                        <p:tgtEl>
                                          <p:spTgt spid="22"/>
                                        </p:tgtEl>
                                        <p:attrNameLst>
                                          <p:attrName>fillcolor</p:attrName>
                                        </p:attrNameLst>
                                      </p:cBhvr>
                                      <p:to>
                                        <a:srgbClr val="FFF2CC"/>
                                      </p:to>
                                    </p:animClr>
                                    <p:set>
                                      <p:cBhvr>
                                        <p:cTn id="78" dur="250" fill="hold"/>
                                        <p:tgtEl>
                                          <p:spTgt spid="22"/>
                                        </p:tgtEl>
                                        <p:attrNameLst>
                                          <p:attrName>fill.type</p:attrName>
                                        </p:attrNameLst>
                                      </p:cBhvr>
                                      <p:to>
                                        <p:strVal val="solid"/>
                                      </p:to>
                                    </p:set>
                                    <p:set>
                                      <p:cBhvr>
                                        <p:cTn id="79" dur="250" fill="hold"/>
                                        <p:tgtEl>
                                          <p:spTgt spid="22"/>
                                        </p:tgtEl>
                                        <p:attrNameLst>
                                          <p:attrName>fill.on</p:attrName>
                                        </p:attrNameLst>
                                      </p:cBhvr>
                                      <p:to>
                                        <p:strVal val="true"/>
                                      </p:to>
                                    </p:set>
                                  </p:childTnLst>
                                  <p:subTnLst>
                                    <p:audio>
                                      <p:cMediaNode>
                                        <p:cTn display="0" masterRel="sameClick">
                                          <p:stCondLst>
                                            <p:cond evt="begin" delay="0">
                                              <p:tn val="76"/>
                                            </p:cond>
                                          </p:stCondLst>
                                          <p:endCondLst>
                                            <p:cond evt="onStopAudio" delay="0">
                                              <p:tgtEl>
                                                <p:sldTgt/>
                                              </p:tgtEl>
                                            </p:cond>
                                          </p:endCondLst>
                                        </p:cTn>
                                        <p:tgtEl>
                                          <p:sndTgt r:embed="rId4" name="click.wav"/>
                                        </p:tgtEl>
                                      </p:cMediaNode>
                                    </p:audio>
                                  </p:subTnLst>
                                </p:cTn>
                              </p:par>
                              <p:par>
                                <p:cTn id="80" presetID="23" presetClass="entr" presetSubtype="32" fill="hold" nodeType="withEffect">
                                  <p:stCondLst>
                                    <p:cond delay="1000"/>
                                  </p:stCondLst>
                                  <p:childTnLst>
                                    <p:set>
                                      <p:cBhvr>
                                        <p:cTn id="81" dur="1" fill="hold">
                                          <p:stCondLst>
                                            <p:cond delay="0"/>
                                          </p:stCondLst>
                                        </p:cTn>
                                        <p:tgtEl>
                                          <p:spTgt spid="25"/>
                                        </p:tgtEl>
                                        <p:attrNameLst>
                                          <p:attrName>style.visibility</p:attrName>
                                        </p:attrNameLst>
                                      </p:cBhvr>
                                      <p:to>
                                        <p:strVal val="visible"/>
                                      </p:to>
                                    </p:set>
                                    <p:anim calcmode="lin" valueType="num">
                                      <p:cBhvr>
                                        <p:cTn id="82" dur="250" fill="hold"/>
                                        <p:tgtEl>
                                          <p:spTgt spid="25"/>
                                        </p:tgtEl>
                                        <p:attrNameLst>
                                          <p:attrName>ppt_w</p:attrName>
                                        </p:attrNameLst>
                                      </p:cBhvr>
                                      <p:tavLst>
                                        <p:tav tm="0">
                                          <p:val>
                                            <p:strVal val="4*#ppt_w"/>
                                          </p:val>
                                        </p:tav>
                                        <p:tav tm="100000">
                                          <p:val>
                                            <p:strVal val="#ppt_w"/>
                                          </p:val>
                                        </p:tav>
                                      </p:tavLst>
                                    </p:anim>
                                    <p:anim calcmode="lin" valueType="num">
                                      <p:cBhvr>
                                        <p:cTn id="83"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0"/>
                                            </p:cond>
                                          </p:stCondLst>
                                          <p:endCondLst>
                                            <p:cond evt="onStopAudio" delay="0">
                                              <p:tgtEl>
                                                <p:sldTgt/>
                                              </p:tgtEl>
                                            </p:cond>
                                          </p:endCondLst>
                                        </p:cTn>
                                        <p:tgtEl>
                                          <p:sndTgt r:embed="rId6" name="Wrong Buzzer.wav"/>
                                        </p:tgtEl>
                                      </p:cMediaNode>
                                    </p:audio>
                                  </p:subTnLst>
                                </p:cTn>
                              </p:par>
                              <p:par>
                                <p:cTn id="84" presetID="1" presetClass="emph" presetSubtype="2" fill="hold" nodeType="withEffect">
                                  <p:stCondLst>
                                    <p:cond delay="1000"/>
                                  </p:stCondLst>
                                  <p:childTnLst>
                                    <p:animClr clrSpc="rgb" dir="cw">
                                      <p:cBhvr>
                                        <p:cTn id="85" dur="250" fill="hold"/>
                                        <p:tgtEl>
                                          <p:spTgt spid="22"/>
                                        </p:tgtEl>
                                        <p:attrNameLst>
                                          <p:attrName>fillcolor</p:attrName>
                                        </p:attrNameLst>
                                      </p:cBhvr>
                                      <p:to>
                                        <a:srgbClr val="FFFF00"/>
                                      </p:to>
                                    </p:animClr>
                                    <p:set>
                                      <p:cBhvr>
                                        <p:cTn id="86" dur="250" fill="hold"/>
                                        <p:tgtEl>
                                          <p:spTgt spid="22"/>
                                        </p:tgtEl>
                                        <p:attrNameLst>
                                          <p:attrName>fill.type</p:attrName>
                                        </p:attrNameLst>
                                      </p:cBhvr>
                                      <p:to>
                                        <p:strVal val="solid"/>
                                      </p:to>
                                    </p:set>
                                    <p:set>
                                      <p:cBhvr>
                                        <p:cTn id="87" dur="25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childTnLst>
        </p:cTn>
      </p:par>
    </p:tnLst>
    <p:bldLst>
      <p:bldP spid="12" grpId="0"/>
      <p:bldP spid="16" grpId="0" animBg="1"/>
      <p:bldP spid="19" grpId="0" animBg="1"/>
      <p:bldP spid="21" grpId="0" animBg="1"/>
      <p:bldP spid="2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5D3192-E240-8FF2-B2BF-4959F5ABBA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
            <a:ext cx="9144000" cy="5177790"/>
          </a:xfrm>
          <a:prstGeom prst="rect">
            <a:avLst/>
          </a:prstGeom>
        </p:spPr>
      </p:pic>
      <p:pic>
        <p:nvPicPr>
          <p:cNvPr id="5" name="Picture 4">
            <a:extLst>
              <a:ext uri="{FF2B5EF4-FFF2-40B4-BE49-F238E27FC236}">
                <a16:creationId xmlns:a16="http://schemas.microsoft.com/office/drawing/2014/main" id="{3F42F509-CA2D-5AA4-CB09-34A63880D71D}"/>
              </a:ext>
            </a:extLst>
          </p:cNvPr>
          <p:cNvPicPr>
            <a:picLocks noChangeAspect="1"/>
          </p:cNvPicPr>
          <p:nvPr/>
        </p:nvPicPr>
        <p:blipFill rotWithShape="1">
          <a:blip r:embed="rId8">
            <a:extLst>
              <a:ext uri="{28A0092B-C50C-407E-A947-70E740481C1C}">
                <a14:useLocalDpi xmlns:a14="http://schemas.microsoft.com/office/drawing/2010/main" val="0"/>
              </a:ext>
            </a:extLst>
          </a:blip>
          <a:srcRect l="10045" r="5034" b="29143"/>
          <a:stretch/>
        </p:blipFill>
        <p:spPr>
          <a:xfrm>
            <a:off x="533400" y="101958"/>
            <a:ext cx="7269480" cy="2658397"/>
          </a:xfrm>
          <a:prstGeom prst="rect">
            <a:avLst/>
          </a:prstGeom>
        </p:spPr>
      </p:pic>
      <p:sp>
        <p:nvSpPr>
          <p:cNvPr id="12" name="TextBox 11">
            <a:extLst>
              <a:ext uri="{FF2B5EF4-FFF2-40B4-BE49-F238E27FC236}">
                <a16:creationId xmlns:a16="http://schemas.microsoft.com/office/drawing/2014/main" id="{BAF8DB0B-5483-F6DE-EEE2-33D88240CB6B}"/>
              </a:ext>
            </a:extLst>
          </p:cNvPr>
          <p:cNvSpPr txBox="1"/>
          <p:nvPr/>
        </p:nvSpPr>
        <p:spPr>
          <a:xfrm>
            <a:off x="3115586" y="668248"/>
            <a:ext cx="4433385" cy="958660"/>
          </a:xfrm>
          <a:prstGeom prst="rect">
            <a:avLst/>
          </a:prstGeom>
          <a:noFill/>
        </p:spPr>
        <p:txBody>
          <a:bodyPr wrap="square" rtlCol="0">
            <a:spAutoFit/>
          </a:bodyPr>
          <a:lstStyle/>
          <a:p>
            <a:pPr algn="ctr">
              <a:lnSpc>
                <a:spcPct val="150000"/>
              </a:lnSpc>
            </a:pPr>
            <a:r>
              <a:rPr lang="en-US" sz="2000" b="1" dirty="0" err="1">
                <a:solidFill>
                  <a:srgbClr val="FFFF00"/>
                </a:solidFill>
                <a:latin typeface="Arial" panose="020B0604020202020204" pitchFamily="34" charset="0"/>
                <a:cs typeface="Arial" panose="020B0604020202020204" pitchFamily="34" charset="0"/>
              </a:rPr>
              <a:t>Câu</a:t>
            </a:r>
            <a:r>
              <a:rPr lang="en-US" sz="2000" b="1" dirty="0">
                <a:solidFill>
                  <a:srgbClr val="FFFF00"/>
                </a:solidFill>
                <a:latin typeface="Arial" panose="020B0604020202020204" pitchFamily="34" charset="0"/>
                <a:cs typeface="Arial" panose="020B0604020202020204" pitchFamily="34" charset="0"/>
              </a:rPr>
              <a:t> 3: </a:t>
            </a:r>
            <a:r>
              <a:rPr lang="vi-VN" sz="2000" b="1" dirty="0">
                <a:solidFill>
                  <a:srgbClr val="FFFF00"/>
                </a:solidFill>
                <a:latin typeface="Arial" panose="020B0604020202020204" pitchFamily="34" charset="0"/>
                <a:cs typeface="Arial" panose="020B0604020202020204" pitchFamily="34" charset="0"/>
              </a:rPr>
              <a:t>Đâu là hình thức bạo lực gia đình phổ biến nhất hiện nay?</a:t>
            </a:r>
            <a:endParaRPr lang="en-US" sz="2000" b="1" dirty="0">
              <a:solidFill>
                <a:srgbClr val="FFFF00"/>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26260FE6-1050-253F-D929-18B25119521A}"/>
              </a:ext>
            </a:extLst>
          </p:cNvPr>
          <p:cNvSpPr/>
          <p:nvPr/>
        </p:nvSpPr>
        <p:spPr>
          <a:xfrm>
            <a:off x="418816" y="4188198"/>
            <a:ext cx="3997889" cy="767624"/>
          </a:xfrm>
          <a:prstGeom prst="rect">
            <a:avLst/>
          </a:prstGeom>
          <a:solidFill>
            <a:schemeClr val="bg1"/>
          </a:solidFill>
          <a:ln w="28575">
            <a:solidFill>
              <a:srgbClr val="C0000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lIns="64191" tIns="32096" rIns="64191" bIns="32096" rtlCol="0" anchor="ctr"/>
          <a:lstStyle/>
          <a:p>
            <a:pPr algn="just"/>
            <a:r>
              <a:rPr lang="vi-VN" sz="2000" dirty="0">
                <a:solidFill>
                  <a:srgbClr val="0000CC"/>
                </a:solidFill>
              </a:rPr>
              <a:t>C. Bạo lực giữa vợ và chồng </a:t>
            </a:r>
          </a:p>
        </p:txBody>
      </p:sp>
      <p:sp>
        <p:nvSpPr>
          <p:cNvPr id="19" name="Rectangle 18">
            <a:extLst>
              <a:ext uri="{FF2B5EF4-FFF2-40B4-BE49-F238E27FC236}">
                <a16:creationId xmlns:a16="http://schemas.microsoft.com/office/drawing/2014/main" id="{11F0B758-2B23-3B20-5E58-0FEA7BB57CE8}"/>
              </a:ext>
            </a:extLst>
          </p:cNvPr>
          <p:cNvSpPr/>
          <p:nvPr/>
        </p:nvSpPr>
        <p:spPr>
          <a:xfrm>
            <a:off x="4688912" y="3211930"/>
            <a:ext cx="3997889" cy="767624"/>
          </a:xfrm>
          <a:prstGeom prst="rect">
            <a:avLst/>
          </a:prstGeom>
          <a:solidFill>
            <a:schemeClr val="bg1"/>
          </a:solidFill>
          <a:ln w="28575">
            <a:solidFill>
              <a:srgbClr val="C0000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lIns="64191" tIns="32096" rIns="64191" bIns="32096" rtlCol="0" anchor="ctr"/>
          <a:lstStyle/>
          <a:p>
            <a:pPr algn="just"/>
            <a:r>
              <a:rPr lang="vi-VN" sz="2000" dirty="0">
                <a:solidFill>
                  <a:srgbClr val="0000CC"/>
                </a:solidFill>
              </a:rPr>
              <a:t>B. Bạo lực giữa anh chị em trong gia đình </a:t>
            </a:r>
          </a:p>
        </p:txBody>
      </p:sp>
      <p:sp>
        <p:nvSpPr>
          <p:cNvPr id="21" name="Rectangle 20">
            <a:extLst>
              <a:ext uri="{FF2B5EF4-FFF2-40B4-BE49-F238E27FC236}">
                <a16:creationId xmlns:a16="http://schemas.microsoft.com/office/drawing/2014/main" id="{7A5AF8C0-A76D-E649-E1F0-D6AD1BAA3326}"/>
              </a:ext>
            </a:extLst>
          </p:cNvPr>
          <p:cNvSpPr/>
          <p:nvPr/>
        </p:nvSpPr>
        <p:spPr>
          <a:xfrm>
            <a:off x="418816" y="3246707"/>
            <a:ext cx="3997889" cy="767624"/>
          </a:xfrm>
          <a:prstGeom prst="rect">
            <a:avLst/>
          </a:prstGeom>
          <a:solidFill>
            <a:schemeClr val="bg1"/>
          </a:solidFill>
          <a:ln w="28575">
            <a:solidFill>
              <a:srgbClr val="C0000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lIns="64191" tIns="32096" rIns="64191" bIns="32096" rtlCol="0" anchor="ctr"/>
          <a:lstStyle/>
          <a:p>
            <a:pPr algn="just"/>
            <a:r>
              <a:rPr lang="vi-VN" sz="2000" dirty="0">
                <a:solidFill>
                  <a:srgbClr val="0000CC"/>
                </a:solidFill>
              </a:rPr>
              <a:t>A. Bạo lực giữa bố mẹ và con cái </a:t>
            </a:r>
          </a:p>
        </p:txBody>
      </p:sp>
      <p:sp>
        <p:nvSpPr>
          <p:cNvPr id="22" name="Rectangle 21">
            <a:extLst>
              <a:ext uri="{FF2B5EF4-FFF2-40B4-BE49-F238E27FC236}">
                <a16:creationId xmlns:a16="http://schemas.microsoft.com/office/drawing/2014/main" id="{F96EF15A-8007-859C-0C8B-372DBCDB7350}"/>
              </a:ext>
            </a:extLst>
          </p:cNvPr>
          <p:cNvSpPr/>
          <p:nvPr/>
        </p:nvSpPr>
        <p:spPr>
          <a:xfrm>
            <a:off x="4688912" y="4188198"/>
            <a:ext cx="3997889" cy="767624"/>
          </a:xfrm>
          <a:prstGeom prst="rect">
            <a:avLst/>
          </a:prstGeom>
          <a:solidFill>
            <a:schemeClr val="bg1"/>
          </a:solidFill>
          <a:ln w="28575">
            <a:solidFill>
              <a:srgbClr val="C0000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lIns="64191" tIns="32096" rIns="64191" bIns="32096" rtlCol="0" anchor="ctr"/>
          <a:lstStyle/>
          <a:p>
            <a:pPr algn="just"/>
            <a:r>
              <a:rPr lang="vi-VN" sz="2000" dirty="0">
                <a:solidFill>
                  <a:srgbClr val="0000CC"/>
                </a:solidFill>
              </a:rPr>
              <a:t>D. Bạo lực giữa các ông bà và các cháu</a:t>
            </a:r>
          </a:p>
        </p:txBody>
      </p:sp>
      <p:pic>
        <p:nvPicPr>
          <p:cNvPr id="23" name="Picture 22">
            <a:extLst>
              <a:ext uri="{FF2B5EF4-FFF2-40B4-BE49-F238E27FC236}">
                <a16:creationId xmlns:a16="http://schemas.microsoft.com/office/drawing/2014/main" id="{107EA891-CE81-5181-334E-C4AABF13C22B}"/>
              </a:ext>
            </a:extLst>
          </p:cNvPr>
          <p:cNvPicPr>
            <a:picLocks noChangeAspect="1"/>
          </p:cNvPicPr>
          <p:nvPr/>
        </p:nvPicPr>
        <p:blipFill rotWithShape="1">
          <a:blip r:embed="rId9" cstate="print">
            <a:duotone>
              <a:prstClr val="black"/>
              <a:schemeClr val="accent4">
                <a:tint val="45000"/>
                <a:satMod val="400000"/>
              </a:schemeClr>
            </a:duotone>
            <a:extLst>
              <a:ext uri="{28A0092B-C50C-407E-A947-70E740481C1C}">
                <a14:useLocalDpi xmlns:a14="http://schemas.microsoft.com/office/drawing/2010/main" val="0"/>
              </a:ext>
            </a:extLst>
          </a:blip>
          <a:srcRect r="-5485"/>
          <a:stretch/>
        </p:blipFill>
        <p:spPr>
          <a:xfrm>
            <a:off x="3720462" y="4207305"/>
            <a:ext cx="597468" cy="531044"/>
          </a:xfrm>
          <a:prstGeom prst="rect">
            <a:avLst/>
          </a:prstGeom>
        </p:spPr>
      </p:pic>
      <p:pic>
        <p:nvPicPr>
          <p:cNvPr id="24" name="Picture 23">
            <a:extLst>
              <a:ext uri="{FF2B5EF4-FFF2-40B4-BE49-F238E27FC236}">
                <a16:creationId xmlns:a16="http://schemas.microsoft.com/office/drawing/2014/main" id="{190915D7-3F40-7E00-9914-FF46A8799738}"/>
              </a:ext>
            </a:extLst>
          </p:cNvPr>
          <p:cNvPicPr>
            <a:picLocks noChangeAspect="1"/>
          </p:cNvPicPr>
          <p:nvPr/>
        </p:nvPicPr>
        <p:blipFill rotWithShape="1">
          <a:blip r:embed="rId10"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774867" y="3271731"/>
            <a:ext cx="543062" cy="528066"/>
          </a:xfrm>
          <a:prstGeom prst="rect">
            <a:avLst/>
          </a:prstGeom>
        </p:spPr>
      </p:pic>
      <p:pic>
        <p:nvPicPr>
          <p:cNvPr id="25" name="Picture 24">
            <a:extLst>
              <a:ext uri="{FF2B5EF4-FFF2-40B4-BE49-F238E27FC236}">
                <a16:creationId xmlns:a16="http://schemas.microsoft.com/office/drawing/2014/main" id="{8FBD35AF-701E-9B9D-0404-225AB774036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457799" y="4218778"/>
            <a:ext cx="543202" cy="530398"/>
          </a:xfrm>
          <a:prstGeom prst="rect">
            <a:avLst/>
          </a:prstGeom>
        </p:spPr>
      </p:pic>
      <p:pic>
        <p:nvPicPr>
          <p:cNvPr id="26" name="Picture 25">
            <a:extLst>
              <a:ext uri="{FF2B5EF4-FFF2-40B4-BE49-F238E27FC236}">
                <a16:creationId xmlns:a16="http://schemas.microsoft.com/office/drawing/2014/main" id="{053231AA-1C8A-264F-0EE3-40BC3C6A24A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457799" y="3242873"/>
            <a:ext cx="543202" cy="530398"/>
          </a:xfrm>
          <a:prstGeom prst="rect">
            <a:avLst/>
          </a:prstGeom>
        </p:spPr>
      </p:pic>
      <p:pic>
        <p:nvPicPr>
          <p:cNvPr id="25606" name="Picture 6" descr="Roses - Fleurs - Bouquet - Gif animés - Le Monde des Gifs">
            <a:hlinkClick r:id="rId12" action="ppaction://hlinksldjump"/>
            <a:extLst>
              <a:ext uri="{FF2B5EF4-FFF2-40B4-BE49-F238E27FC236}">
                <a16:creationId xmlns:a16="http://schemas.microsoft.com/office/drawing/2014/main" id="{1DEBAD10-FD16-39CE-183C-577E330D424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48971" y="1287132"/>
            <a:ext cx="1137830" cy="150976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A122C096-A7E6-4AF8-B46C-5E107A5513C8}"/>
              </a:ext>
            </a:extLst>
          </p:cNvPr>
          <p:cNvPicPr>
            <a:picLocks noChangeAspect="1"/>
          </p:cNvPicPr>
          <p:nvPr/>
        </p:nvPicPr>
        <p:blipFill rotWithShape="1">
          <a:blip r:embed="rId8">
            <a:extLst>
              <a:ext uri="{28A0092B-C50C-407E-A947-70E740481C1C}">
                <a14:useLocalDpi xmlns:a14="http://schemas.microsoft.com/office/drawing/2010/main" val="0"/>
              </a:ext>
            </a:extLst>
          </a:blip>
          <a:srcRect l="4555" t="74912" r="6996" b="18885"/>
          <a:stretch/>
        </p:blipFill>
        <p:spPr>
          <a:xfrm>
            <a:off x="0" y="2777490"/>
            <a:ext cx="9144000" cy="327661"/>
          </a:xfrm>
          <a:prstGeom prst="rect">
            <a:avLst/>
          </a:prstGeom>
        </p:spPr>
      </p:pic>
    </p:spTree>
    <p:custDataLst>
      <p:tags r:id="rId1"/>
    </p:custDataLst>
    <p:extLst>
      <p:ext uri="{BB962C8B-B14F-4D97-AF65-F5344CB8AC3E}">
        <p14:creationId xmlns:p14="http://schemas.microsoft.com/office/powerpoint/2010/main" val="3371728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12"/>
                                        </p:tgtEl>
                                      </p:cBhvr>
                                    </p:animEffect>
                                    <p:animScale>
                                      <p:cBhvr>
                                        <p:cTn id="7" dur="250" autoRev="1" fill="hold"/>
                                        <p:tgtEl>
                                          <p:spTgt spid="12"/>
                                        </p:tgtEl>
                                      </p:cBhvr>
                                      <p:by x="105000" y="105000"/>
                                    </p:animScale>
                                  </p:childTnLst>
                                </p:cTn>
                              </p:par>
                              <p:par>
                                <p:cTn id="8" presetID="42"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anim calcmode="lin" valueType="num">
                                      <p:cBhvr>
                                        <p:cTn id="11" dur="500" fill="hold"/>
                                        <p:tgtEl>
                                          <p:spTgt spid="21"/>
                                        </p:tgtEl>
                                        <p:attrNameLst>
                                          <p:attrName>ppt_x</p:attrName>
                                        </p:attrNameLst>
                                      </p:cBhvr>
                                      <p:tavLst>
                                        <p:tav tm="0">
                                          <p:val>
                                            <p:strVal val="#ppt_x"/>
                                          </p:val>
                                        </p:tav>
                                        <p:tav tm="100000">
                                          <p:val>
                                            <p:strVal val="#ppt_x"/>
                                          </p:val>
                                        </p:tav>
                                      </p:tavLst>
                                    </p:anim>
                                    <p:anim calcmode="lin" valueType="num">
                                      <p:cBhvr>
                                        <p:cTn id="12" dur="500" fill="hold"/>
                                        <p:tgtEl>
                                          <p:spTgt spid="21"/>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100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anim calcmode="lin" valueType="num">
                                      <p:cBhvr>
                                        <p:cTn id="16" dur="500" fill="hold"/>
                                        <p:tgtEl>
                                          <p:spTgt spid="19"/>
                                        </p:tgtEl>
                                        <p:attrNameLst>
                                          <p:attrName>ppt_x</p:attrName>
                                        </p:attrNameLst>
                                      </p:cBhvr>
                                      <p:tavLst>
                                        <p:tav tm="0">
                                          <p:val>
                                            <p:strVal val="#ppt_x"/>
                                          </p:val>
                                        </p:tav>
                                        <p:tav tm="100000">
                                          <p:val>
                                            <p:strVal val="#ppt_x"/>
                                          </p:val>
                                        </p:tav>
                                      </p:tavLst>
                                    </p:anim>
                                    <p:anim calcmode="lin" valueType="num">
                                      <p:cBhvr>
                                        <p:cTn id="17" dur="500" fill="hold"/>
                                        <p:tgtEl>
                                          <p:spTgt spid="19"/>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150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anim calcmode="lin" valueType="num">
                                      <p:cBhvr>
                                        <p:cTn id="21" dur="500" fill="hold"/>
                                        <p:tgtEl>
                                          <p:spTgt spid="16"/>
                                        </p:tgtEl>
                                        <p:attrNameLst>
                                          <p:attrName>ppt_x</p:attrName>
                                        </p:attrNameLst>
                                      </p:cBhvr>
                                      <p:tavLst>
                                        <p:tav tm="0">
                                          <p:val>
                                            <p:strVal val="#ppt_x"/>
                                          </p:val>
                                        </p:tav>
                                        <p:tav tm="100000">
                                          <p:val>
                                            <p:strVal val="#ppt_x"/>
                                          </p:val>
                                        </p:tav>
                                      </p:tavLst>
                                    </p:anim>
                                    <p:anim calcmode="lin" valueType="num">
                                      <p:cBhvr>
                                        <p:cTn id="22" dur="500" fill="hold"/>
                                        <p:tgtEl>
                                          <p:spTgt spid="16"/>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200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anim calcmode="lin" valueType="num">
                                      <p:cBhvr>
                                        <p:cTn id="26" dur="500" fill="hold"/>
                                        <p:tgtEl>
                                          <p:spTgt spid="22"/>
                                        </p:tgtEl>
                                        <p:attrNameLst>
                                          <p:attrName>ppt_x</p:attrName>
                                        </p:attrNameLst>
                                      </p:cBhvr>
                                      <p:tavLst>
                                        <p:tav tm="0">
                                          <p:val>
                                            <p:strVal val="#ppt_x"/>
                                          </p:val>
                                        </p:tav>
                                        <p:tav tm="100000">
                                          <p:val>
                                            <p:strVal val="#ppt_x"/>
                                          </p:val>
                                        </p:tav>
                                      </p:tavLst>
                                    </p:anim>
                                    <p:anim calcmode="lin" valueType="num">
                                      <p:cBhvr>
                                        <p:cTn id="27"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nodeType="clickEffect">
                                  <p:stCondLst>
                                    <p:cond delay="0"/>
                                  </p:stCondLst>
                                  <p:childTnLst>
                                    <p:animClr clrSpc="rgb" dir="cw">
                                      <p:cBhvr>
                                        <p:cTn id="32" dur="250" fill="hold"/>
                                        <p:tgtEl>
                                          <p:spTgt spid="16"/>
                                        </p:tgtEl>
                                        <p:attrNameLst>
                                          <p:attrName>fillcolor</p:attrName>
                                        </p:attrNameLst>
                                      </p:cBhvr>
                                      <p:to>
                                        <a:srgbClr val="FFF2CC"/>
                                      </p:to>
                                    </p:animClr>
                                    <p:set>
                                      <p:cBhvr>
                                        <p:cTn id="33" dur="250" fill="hold"/>
                                        <p:tgtEl>
                                          <p:spTgt spid="16"/>
                                        </p:tgtEl>
                                        <p:attrNameLst>
                                          <p:attrName>fill.type</p:attrName>
                                        </p:attrNameLst>
                                      </p:cBhvr>
                                      <p:to>
                                        <p:strVal val="solid"/>
                                      </p:to>
                                    </p:set>
                                    <p:set>
                                      <p:cBhvr>
                                        <p:cTn id="34" dur="250" fill="hold"/>
                                        <p:tgtEl>
                                          <p:spTgt spid="16"/>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4" name="click.wav"/>
                                        </p:tgtEl>
                                      </p:cMediaNode>
                                    </p:audio>
                                  </p:subTnLst>
                                </p:cTn>
                              </p:par>
                              <p:par>
                                <p:cTn id="35" presetID="23" presetClass="entr" presetSubtype="32" fill="hold" nodeType="withEffect">
                                  <p:stCondLst>
                                    <p:cond delay="1000"/>
                                  </p:stCondLst>
                                  <p:childTnLst>
                                    <p:set>
                                      <p:cBhvr>
                                        <p:cTn id="36" dur="1" fill="hold">
                                          <p:stCondLst>
                                            <p:cond delay="0"/>
                                          </p:stCondLst>
                                        </p:cTn>
                                        <p:tgtEl>
                                          <p:spTgt spid="23"/>
                                        </p:tgtEl>
                                        <p:attrNameLst>
                                          <p:attrName>style.visibility</p:attrName>
                                        </p:attrNameLst>
                                      </p:cBhvr>
                                      <p:to>
                                        <p:strVal val="visible"/>
                                      </p:to>
                                    </p:set>
                                    <p:anim calcmode="lin" valueType="num">
                                      <p:cBhvr>
                                        <p:cTn id="37" dur="250" fill="hold"/>
                                        <p:tgtEl>
                                          <p:spTgt spid="23"/>
                                        </p:tgtEl>
                                        <p:attrNameLst>
                                          <p:attrName>ppt_w</p:attrName>
                                        </p:attrNameLst>
                                      </p:cBhvr>
                                      <p:tavLst>
                                        <p:tav tm="0">
                                          <p:val>
                                            <p:strVal val="4*#ppt_w"/>
                                          </p:val>
                                        </p:tav>
                                        <p:tav tm="100000">
                                          <p:val>
                                            <p:strVal val="#ppt_w"/>
                                          </p:val>
                                        </p:tav>
                                      </p:tavLst>
                                    </p:anim>
                                    <p:anim calcmode="lin" valueType="num">
                                      <p:cBhvr>
                                        <p:cTn id="38"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5" name="Check mark.wav"/>
                                        </p:tgtEl>
                                      </p:cMediaNode>
                                    </p:audio>
                                  </p:subTnLst>
                                </p:cTn>
                              </p:par>
                              <p:par>
                                <p:cTn id="39" presetID="1" presetClass="emph" presetSubtype="2" fill="hold" nodeType="withEffect">
                                  <p:stCondLst>
                                    <p:cond delay="1000"/>
                                  </p:stCondLst>
                                  <p:childTnLst>
                                    <p:animClr clrSpc="rgb" dir="cw">
                                      <p:cBhvr>
                                        <p:cTn id="40" dur="250" fill="hold"/>
                                        <p:tgtEl>
                                          <p:spTgt spid="16"/>
                                        </p:tgtEl>
                                        <p:attrNameLst>
                                          <p:attrName>fillcolor</p:attrName>
                                        </p:attrNameLst>
                                      </p:cBhvr>
                                      <p:to>
                                        <a:srgbClr val="00FFFF"/>
                                      </p:to>
                                    </p:animClr>
                                    <p:set>
                                      <p:cBhvr>
                                        <p:cTn id="41" dur="250" fill="hold"/>
                                        <p:tgtEl>
                                          <p:spTgt spid="16"/>
                                        </p:tgtEl>
                                        <p:attrNameLst>
                                          <p:attrName>fill.type</p:attrName>
                                        </p:attrNameLst>
                                      </p:cBhvr>
                                      <p:to>
                                        <p:strVal val="solid"/>
                                      </p:to>
                                    </p:set>
                                    <p:set>
                                      <p:cBhvr>
                                        <p:cTn id="42" dur="25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seq concurrent="1" nextAc="seek">
              <p:cTn id="43" restart="whenNotActive" fill="hold" evtFilter="cancelBubble" nodeType="interactiveSeq">
                <p:stCondLst>
                  <p:cond evt="onClick" delay="0">
                    <p:tgtEl>
                      <p:spTgt spid="19"/>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50" fill="hold"/>
                                        <p:tgtEl>
                                          <p:spTgt spid="19"/>
                                        </p:tgtEl>
                                        <p:attrNameLst>
                                          <p:attrName>fillcolor</p:attrName>
                                        </p:attrNameLst>
                                      </p:cBhvr>
                                      <p:to>
                                        <a:srgbClr val="FFF2CC"/>
                                      </p:to>
                                    </p:animClr>
                                    <p:set>
                                      <p:cBhvr>
                                        <p:cTn id="48" dur="250" fill="hold"/>
                                        <p:tgtEl>
                                          <p:spTgt spid="19"/>
                                        </p:tgtEl>
                                        <p:attrNameLst>
                                          <p:attrName>fill.type</p:attrName>
                                        </p:attrNameLst>
                                      </p:cBhvr>
                                      <p:to>
                                        <p:strVal val="solid"/>
                                      </p:to>
                                    </p:set>
                                    <p:set>
                                      <p:cBhvr>
                                        <p:cTn id="49" dur="25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4" name="click.wav"/>
                                        </p:tgtEl>
                                      </p:cMediaNode>
                                    </p:audio>
                                  </p:subTnLst>
                                </p:cTn>
                              </p:par>
                              <p:par>
                                <p:cTn id="50" presetID="23" presetClass="entr" presetSubtype="32" fill="hold" nodeType="withEffect">
                                  <p:stCondLst>
                                    <p:cond delay="1000"/>
                                  </p:stCondLst>
                                  <p:childTnLst>
                                    <p:set>
                                      <p:cBhvr>
                                        <p:cTn id="51" dur="1" fill="hold">
                                          <p:stCondLst>
                                            <p:cond delay="0"/>
                                          </p:stCondLst>
                                        </p:cTn>
                                        <p:tgtEl>
                                          <p:spTgt spid="26"/>
                                        </p:tgtEl>
                                        <p:attrNameLst>
                                          <p:attrName>style.visibility</p:attrName>
                                        </p:attrNameLst>
                                      </p:cBhvr>
                                      <p:to>
                                        <p:strVal val="visible"/>
                                      </p:to>
                                    </p:set>
                                    <p:anim calcmode="lin" valueType="num">
                                      <p:cBhvr>
                                        <p:cTn id="52" dur="250" fill="hold"/>
                                        <p:tgtEl>
                                          <p:spTgt spid="26"/>
                                        </p:tgtEl>
                                        <p:attrNameLst>
                                          <p:attrName>ppt_w</p:attrName>
                                        </p:attrNameLst>
                                      </p:cBhvr>
                                      <p:tavLst>
                                        <p:tav tm="0">
                                          <p:val>
                                            <p:strVal val="4*#ppt_w"/>
                                          </p:val>
                                        </p:tav>
                                        <p:tav tm="100000">
                                          <p:val>
                                            <p:strVal val="#ppt_w"/>
                                          </p:val>
                                        </p:tav>
                                      </p:tavLst>
                                    </p:anim>
                                    <p:anim calcmode="lin" valueType="num">
                                      <p:cBhvr>
                                        <p:cTn id="53" dur="25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6" name="Wrong Buzzer.wav"/>
                                        </p:tgtEl>
                                      </p:cMediaNode>
                                    </p:audio>
                                  </p:subTnLst>
                                </p:cTn>
                              </p:par>
                              <p:par>
                                <p:cTn id="54" presetID="1" presetClass="emph" presetSubtype="2" fill="hold" nodeType="withEffect">
                                  <p:stCondLst>
                                    <p:cond delay="1000"/>
                                  </p:stCondLst>
                                  <p:childTnLst>
                                    <p:animClr clrSpc="rgb" dir="cw">
                                      <p:cBhvr>
                                        <p:cTn id="55" dur="250" fill="hold"/>
                                        <p:tgtEl>
                                          <p:spTgt spid="19"/>
                                        </p:tgtEl>
                                        <p:attrNameLst>
                                          <p:attrName>fillcolor</p:attrName>
                                        </p:attrNameLst>
                                      </p:cBhvr>
                                      <p:to>
                                        <a:srgbClr val="FFFF00"/>
                                      </p:to>
                                    </p:animClr>
                                    <p:set>
                                      <p:cBhvr>
                                        <p:cTn id="56" dur="250" fill="hold"/>
                                        <p:tgtEl>
                                          <p:spTgt spid="19"/>
                                        </p:tgtEl>
                                        <p:attrNameLst>
                                          <p:attrName>fill.type</p:attrName>
                                        </p:attrNameLst>
                                      </p:cBhvr>
                                      <p:to>
                                        <p:strVal val="solid"/>
                                      </p:to>
                                    </p:set>
                                    <p:set>
                                      <p:cBhvr>
                                        <p:cTn id="57" dur="25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seq concurrent="1" nextAc="seek">
              <p:cTn id="58" restart="whenNotActive" fill="hold" evtFilter="cancelBubble" nodeType="interactiveSeq">
                <p:stCondLst>
                  <p:cond evt="onClick" delay="0">
                    <p:tgtEl>
                      <p:spTgt spid="21"/>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nodeType="clickEffect">
                                  <p:stCondLst>
                                    <p:cond delay="0"/>
                                  </p:stCondLst>
                                  <p:childTnLst>
                                    <p:animClr clrSpc="rgb" dir="cw">
                                      <p:cBhvr>
                                        <p:cTn id="62" dur="250" fill="hold"/>
                                        <p:tgtEl>
                                          <p:spTgt spid="21"/>
                                        </p:tgtEl>
                                        <p:attrNameLst>
                                          <p:attrName>fillcolor</p:attrName>
                                        </p:attrNameLst>
                                      </p:cBhvr>
                                      <p:to>
                                        <a:srgbClr val="FFF2CC"/>
                                      </p:to>
                                    </p:animClr>
                                    <p:set>
                                      <p:cBhvr>
                                        <p:cTn id="63" dur="250" fill="hold"/>
                                        <p:tgtEl>
                                          <p:spTgt spid="21"/>
                                        </p:tgtEl>
                                        <p:attrNameLst>
                                          <p:attrName>fill.type</p:attrName>
                                        </p:attrNameLst>
                                      </p:cBhvr>
                                      <p:to>
                                        <p:strVal val="solid"/>
                                      </p:to>
                                    </p:set>
                                    <p:set>
                                      <p:cBhvr>
                                        <p:cTn id="64" dur="250" fill="hold"/>
                                        <p:tgtEl>
                                          <p:spTgt spid="21"/>
                                        </p:tgtEl>
                                        <p:attrNameLst>
                                          <p:attrName>fill.on</p:attrName>
                                        </p:attrNameLst>
                                      </p:cBhvr>
                                      <p:to>
                                        <p:strVal val="true"/>
                                      </p:to>
                                    </p:set>
                                  </p:childTnLst>
                                  <p:subTnLst>
                                    <p:audio>
                                      <p:cMediaNode>
                                        <p:cTn display="0" masterRel="sameClick">
                                          <p:stCondLst>
                                            <p:cond evt="begin" delay="0">
                                              <p:tn val="61"/>
                                            </p:cond>
                                          </p:stCondLst>
                                          <p:endCondLst>
                                            <p:cond evt="onStopAudio" delay="0">
                                              <p:tgtEl>
                                                <p:sldTgt/>
                                              </p:tgtEl>
                                            </p:cond>
                                          </p:endCondLst>
                                        </p:cTn>
                                        <p:tgtEl>
                                          <p:sndTgt r:embed="rId4" name="click.wav"/>
                                        </p:tgtEl>
                                      </p:cMediaNode>
                                    </p:audio>
                                  </p:subTnLst>
                                </p:cTn>
                              </p:par>
                              <p:par>
                                <p:cTn id="65" presetID="23" presetClass="entr" presetSubtype="32" fill="hold" nodeType="withEffect">
                                  <p:stCondLst>
                                    <p:cond delay="1000"/>
                                  </p:stCondLst>
                                  <p:childTnLst>
                                    <p:set>
                                      <p:cBhvr>
                                        <p:cTn id="66" dur="1" fill="hold">
                                          <p:stCondLst>
                                            <p:cond delay="0"/>
                                          </p:stCondLst>
                                        </p:cTn>
                                        <p:tgtEl>
                                          <p:spTgt spid="24"/>
                                        </p:tgtEl>
                                        <p:attrNameLst>
                                          <p:attrName>style.visibility</p:attrName>
                                        </p:attrNameLst>
                                      </p:cBhvr>
                                      <p:to>
                                        <p:strVal val="visible"/>
                                      </p:to>
                                    </p:set>
                                    <p:anim calcmode="lin" valueType="num">
                                      <p:cBhvr>
                                        <p:cTn id="67" dur="250" fill="hold"/>
                                        <p:tgtEl>
                                          <p:spTgt spid="24"/>
                                        </p:tgtEl>
                                        <p:attrNameLst>
                                          <p:attrName>ppt_w</p:attrName>
                                        </p:attrNameLst>
                                      </p:cBhvr>
                                      <p:tavLst>
                                        <p:tav tm="0">
                                          <p:val>
                                            <p:strVal val="4*#ppt_w"/>
                                          </p:val>
                                        </p:tav>
                                        <p:tav tm="100000">
                                          <p:val>
                                            <p:strVal val="#ppt_w"/>
                                          </p:val>
                                        </p:tav>
                                      </p:tavLst>
                                    </p:anim>
                                    <p:anim calcmode="lin" valueType="num">
                                      <p:cBhvr>
                                        <p:cTn id="68"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5"/>
                                            </p:cond>
                                          </p:stCondLst>
                                          <p:endCondLst>
                                            <p:cond evt="onStopAudio" delay="0">
                                              <p:tgtEl>
                                                <p:sldTgt/>
                                              </p:tgtEl>
                                            </p:cond>
                                          </p:endCondLst>
                                        </p:cTn>
                                        <p:tgtEl>
                                          <p:sndTgt r:embed="rId6" name="Wrong Buzzer.wav"/>
                                        </p:tgtEl>
                                      </p:cMediaNode>
                                    </p:audio>
                                  </p:subTnLst>
                                </p:cTn>
                              </p:par>
                              <p:par>
                                <p:cTn id="69" presetID="1" presetClass="emph" presetSubtype="2" fill="hold" nodeType="withEffect">
                                  <p:stCondLst>
                                    <p:cond delay="1000"/>
                                  </p:stCondLst>
                                  <p:childTnLst>
                                    <p:animClr clrSpc="rgb" dir="cw">
                                      <p:cBhvr>
                                        <p:cTn id="70" dur="250" fill="hold"/>
                                        <p:tgtEl>
                                          <p:spTgt spid="21"/>
                                        </p:tgtEl>
                                        <p:attrNameLst>
                                          <p:attrName>fillcolor</p:attrName>
                                        </p:attrNameLst>
                                      </p:cBhvr>
                                      <p:to>
                                        <a:srgbClr val="FFFF00"/>
                                      </p:to>
                                    </p:animClr>
                                    <p:set>
                                      <p:cBhvr>
                                        <p:cTn id="71" dur="250" fill="hold"/>
                                        <p:tgtEl>
                                          <p:spTgt spid="21"/>
                                        </p:tgtEl>
                                        <p:attrNameLst>
                                          <p:attrName>fill.type</p:attrName>
                                        </p:attrNameLst>
                                      </p:cBhvr>
                                      <p:to>
                                        <p:strVal val="solid"/>
                                      </p:to>
                                    </p:set>
                                    <p:set>
                                      <p:cBhvr>
                                        <p:cTn id="72" dur="25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73" restart="whenNotActive" fill="hold" evtFilter="cancelBubble" nodeType="interactiveSeq">
                <p:stCondLst>
                  <p:cond evt="onClick" delay="0">
                    <p:tgtEl>
                      <p:spTgt spid="22"/>
                    </p:tgtEl>
                  </p:cond>
                </p:stCondLst>
                <p:endSync evt="end" delay="0">
                  <p:rtn val="all"/>
                </p:endSync>
                <p:childTnLst>
                  <p:par>
                    <p:cTn id="74" fill="hold">
                      <p:stCondLst>
                        <p:cond delay="0"/>
                      </p:stCondLst>
                      <p:childTnLst>
                        <p:par>
                          <p:cTn id="75" fill="hold">
                            <p:stCondLst>
                              <p:cond delay="0"/>
                            </p:stCondLst>
                            <p:childTnLst>
                              <p:par>
                                <p:cTn id="76" presetID="1" presetClass="emph" presetSubtype="2" fill="hold" nodeType="clickEffect">
                                  <p:stCondLst>
                                    <p:cond delay="0"/>
                                  </p:stCondLst>
                                  <p:childTnLst>
                                    <p:animClr clrSpc="rgb" dir="cw">
                                      <p:cBhvr>
                                        <p:cTn id="77" dur="250" fill="hold"/>
                                        <p:tgtEl>
                                          <p:spTgt spid="22"/>
                                        </p:tgtEl>
                                        <p:attrNameLst>
                                          <p:attrName>fillcolor</p:attrName>
                                        </p:attrNameLst>
                                      </p:cBhvr>
                                      <p:to>
                                        <a:srgbClr val="FFF2CC"/>
                                      </p:to>
                                    </p:animClr>
                                    <p:set>
                                      <p:cBhvr>
                                        <p:cTn id="78" dur="250" fill="hold"/>
                                        <p:tgtEl>
                                          <p:spTgt spid="22"/>
                                        </p:tgtEl>
                                        <p:attrNameLst>
                                          <p:attrName>fill.type</p:attrName>
                                        </p:attrNameLst>
                                      </p:cBhvr>
                                      <p:to>
                                        <p:strVal val="solid"/>
                                      </p:to>
                                    </p:set>
                                    <p:set>
                                      <p:cBhvr>
                                        <p:cTn id="79" dur="250" fill="hold"/>
                                        <p:tgtEl>
                                          <p:spTgt spid="22"/>
                                        </p:tgtEl>
                                        <p:attrNameLst>
                                          <p:attrName>fill.on</p:attrName>
                                        </p:attrNameLst>
                                      </p:cBhvr>
                                      <p:to>
                                        <p:strVal val="true"/>
                                      </p:to>
                                    </p:set>
                                  </p:childTnLst>
                                  <p:subTnLst>
                                    <p:audio>
                                      <p:cMediaNode>
                                        <p:cTn display="0" masterRel="sameClick">
                                          <p:stCondLst>
                                            <p:cond evt="begin" delay="0">
                                              <p:tn val="76"/>
                                            </p:cond>
                                          </p:stCondLst>
                                          <p:endCondLst>
                                            <p:cond evt="onStopAudio" delay="0">
                                              <p:tgtEl>
                                                <p:sldTgt/>
                                              </p:tgtEl>
                                            </p:cond>
                                          </p:endCondLst>
                                        </p:cTn>
                                        <p:tgtEl>
                                          <p:sndTgt r:embed="rId4" name="click.wav"/>
                                        </p:tgtEl>
                                      </p:cMediaNode>
                                    </p:audio>
                                  </p:subTnLst>
                                </p:cTn>
                              </p:par>
                              <p:par>
                                <p:cTn id="80" presetID="23" presetClass="entr" presetSubtype="32" fill="hold" nodeType="withEffect">
                                  <p:stCondLst>
                                    <p:cond delay="1000"/>
                                  </p:stCondLst>
                                  <p:childTnLst>
                                    <p:set>
                                      <p:cBhvr>
                                        <p:cTn id="81" dur="1" fill="hold">
                                          <p:stCondLst>
                                            <p:cond delay="0"/>
                                          </p:stCondLst>
                                        </p:cTn>
                                        <p:tgtEl>
                                          <p:spTgt spid="25"/>
                                        </p:tgtEl>
                                        <p:attrNameLst>
                                          <p:attrName>style.visibility</p:attrName>
                                        </p:attrNameLst>
                                      </p:cBhvr>
                                      <p:to>
                                        <p:strVal val="visible"/>
                                      </p:to>
                                    </p:set>
                                    <p:anim calcmode="lin" valueType="num">
                                      <p:cBhvr>
                                        <p:cTn id="82" dur="250" fill="hold"/>
                                        <p:tgtEl>
                                          <p:spTgt spid="25"/>
                                        </p:tgtEl>
                                        <p:attrNameLst>
                                          <p:attrName>ppt_w</p:attrName>
                                        </p:attrNameLst>
                                      </p:cBhvr>
                                      <p:tavLst>
                                        <p:tav tm="0">
                                          <p:val>
                                            <p:strVal val="4*#ppt_w"/>
                                          </p:val>
                                        </p:tav>
                                        <p:tav tm="100000">
                                          <p:val>
                                            <p:strVal val="#ppt_w"/>
                                          </p:val>
                                        </p:tav>
                                      </p:tavLst>
                                    </p:anim>
                                    <p:anim calcmode="lin" valueType="num">
                                      <p:cBhvr>
                                        <p:cTn id="83"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0"/>
                                            </p:cond>
                                          </p:stCondLst>
                                          <p:endCondLst>
                                            <p:cond evt="onStopAudio" delay="0">
                                              <p:tgtEl>
                                                <p:sldTgt/>
                                              </p:tgtEl>
                                            </p:cond>
                                          </p:endCondLst>
                                        </p:cTn>
                                        <p:tgtEl>
                                          <p:sndTgt r:embed="rId6" name="Wrong Buzzer.wav"/>
                                        </p:tgtEl>
                                      </p:cMediaNode>
                                    </p:audio>
                                  </p:subTnLst>
                                </p:cTn>
                              </p:par>
                              <p:par>
                                <p:cTn id="84" presetID="1" presetClass="emph" presetSubtype="2" fill="hold" nodeType="withEffect">
                                  <p:stCondLst>
                                    <p:cond delay="1000"/>
                                  </p:stCondLst>
                                  <p:childTnLst>
                                    <p:animClr clrSpc="rgb" dir="cw">
                                      <p:cBhvr>
                                        <p:cTn id="85" dur="250" fill="hold"/>
                                        <p:tgtEl>
                                          <p:spTgt spid="22"/>
                                        </p:tgtEl>
                                        <p:attrNameLst>
                                          <p:attrName>fillcolor</p:attrName>
                                        </p:attrNameLst>
                                      </p:cBhvr>
                                      <p:to>
                                        <a:srgbClr val="FFFF00"/>
                                      </p:to>
                                    </p:animClr>
                                    <p:set>
                                      <p:cBhvr>
                                        <p:cTn id="86" dur="250" fill="hold"/>
                                        <p:tgtEl>
                                          <p:spTgt spid="22"/>
                                        </p:tgtEl>
                                        <p:attrNameLst>
                                          <p:attrName>fill.type</p:attrName>
                                        </p:attrNameLst>
                                      </p:cBhvr>
                                      <p:to>
                                        <p:strVal val="solid"/>
                                      </p:to>
                                    </p:set>
                                    <p:set>
                                      <p:cBhvr>
                                        <p:cTn id="87" dur="25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childTnLst>
        </p:cTn>
      </p:par>
    </p:tnLst>
    <p:bldLst>
      <p:bldP spid="12" grpId="0"/>
      <p:bldP spid="16" grpId="0" animBg="1"/>
      <p:bldP spid="19" grpId="0" animBg="1"/>
      <p:bldP spid="21" grpId="0" animBg="1"/>
      <p:bldP spid="2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5D3192-E240-8FF2-B2BF-4959F5ABBA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
            <a:ext cx="9144000" cy="5177790"/>
          </a:xfrm>
          <a:prstGeom prst="rect">
            <a:avLst/>
          </a:prstGeom>
        </p:spPr>
      </p:pic>
      <p:pic>
        <p:nvPicPr>
          <p:cNvPr id="5" name="Picture 4">
            <a:extLst>
              <a:ext uri="{FF2B5EF4-FFF2-40B4-BE49-F238E27FC236}">
                <a16:creationId xmlns:a16="http://schemas.microsoft.com/office/drawing/2014/main" id="{3F42F509-CA2D-5AA4-CB09-34A63880D71D}"/>
              </a:ext>
            </a:extLst>
          </p:cNvPr>
          <p:cNvPicPr>
            <a:picLocks noChangeAspect="1"/>
          </p:cNvPicPr>
          <p:nvPr/>
        </p:nvPicPr>
        <p:blipFill rotWithShape="1">
          <a:blip r:embed="rId8">
            <a:extLst>
              <a:ext uri="{28A0092B-C50C-407E-A947-70E740481C1C}">
                <a14:useLocalDpi xmlns:a14="http://schemas.microsoft.com/office/drawing/2010/main" val="0"/>
              </a:ext>
            </a:extLst>
          </a:blip>
          <a:srcRect l="10045" r="5034" b="29143"/>
          <a:stretch/>
        </p:blipFill>
        <p:spPr>
          <a:xfrm>
            <a:off x="525780" y="138497"/>
            <a:ext cx="7269480" cy="2658397"/>
          </a:xfrm>
          <a:prstGeom prst="rect">
            <a:avLst/>
          </a:prstGeom>
        </p:spPr>
      </p:pic>
      <p:sp>
        <p:nvSpPr>
          <p:cNvPr id="12" name="TextBox 11">
            <a:extLst>
              <a:ext uri="{FF2B5EF4-FFF2-40B4-BE49-F238E27FC236}">
                <a16:creationId xmlns:a16="http://schemas.microsoft.com/office/drawing/2014/main" id="{BAF8DB0B-5483-F6DE-EEE2-33D88240CB6B}"/>
              </a:ext>
            </a:extLst>
          </p:cNvPr>
          <p:cNvSpPr txBox="1"/>
          <p:nvPr/>
        </p:nvSpPr>
        <p:spPr>
          <a:xfrm>
            <a:off x="3200399" y="515051"/>
            <a:ext cx="4348571" cy="1420325"/>
          </a:xfrm>
          <a:prstGeom prst="rect">
            <a:avLst/>
          </a:prstGeom>
          <a:noFill/>
        </p:spPr>
        <p:txBody>
          <a:bodyPr wrap="square" rtlCol="0">
            <a:spAutoFit/>
          </a:bodyPr>
          <a:lstStyle/>
          <a:p>
            <a:pPr algn="ctr">
              <a:lnSpc>
                <a:spcPct val="150000"/>
              </a:lnSpc>
            </a:pPr>
            <a:r>
              <a:rPr lang="en-US" sz="2000" b="1" dirty="0" err="1">
                <a:solidFill>
                  <a:srgbClr val="FFFF00"/>
                </a:solidFill>
                <a:latin typeface="Arial" panose="020B0604020202020204" pitchFamily="34" charset="0"/>
                <a:cs typeface="Arial" panose="020B0604020202020204" pitchFamily="34" charset="0"/>
              </a:rPr>
              <a:t>Câu</a:t>
            </a:r>
            <a:r>
              <a:rPr lang="en-US" sz="2000" b="1" dirty="0">
                <a:solidFill>
                  <a:srgbClr val="FFFF00"/>
                </a:solidFill>
                <a:latin typeface="Arial" panose="020B0604020202020204" pitchFamily="34" charset="0"/>
                <a:cs typeface="Arial" panose="020B0604020202020204" pitchFamily="34" charset="0"/>
              </a:rPr>
              <a:t> 5: </a:t>
            </a:r>
            <a:r>
              <a:rPr lang="vi-VN" sz="2000" b="1" dirty="0">
                <a:solidFill>
                  <a:srgbClr val="FFFF00"/>
                </a:solidFill>
                <a:latin typeface="Arial" panose="020B0604020202020204" pitchFamily="34" charset="0"/>
                <a:cs typeface="Arial" panose="020B0604020202020204" pitchFamily="34" charset="0"/>
              </a:rPr>
              <a:t>Nếu không may là nạn nhân của các trường hợp bạo lực gia đình, chúng ta cần làm gì? </a:t>
            </a:r>
            <a:endParaRPr lang="en-US" sz="2000" b="1" dirty="0">
              <a:solidFill>
                <a:srgbClr val="FFFF00"/>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26260FE6-1050-253F-D929-18B25119521A}"/>
              </a:ext>
            </a:extLst>
          </p:cNvPr>
          <p:cNvSpPr/>
          <p:nvPr/>
        </p:nvSpPr>
        <p:spPr>
          <a:xfrm>
            <a:off x="4892323" y="4076134"/>
            <a:ext cx="3955837" cy="870801"/>
          </a:xfrm>
          <a:prstGeom prst="rect">
            <a:avLst/>
          </a:prstGeom>
          <a:solidFill>
            <a:schemeClr val="bg1"/>
          </a:solidFill>
          <a:ln w="28575">
            <a:solidFill>
              <a:srgbClr val="C0000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lIns="64191" tIns="32096" rIns="64191" bIns="32096" rtlCol="0" anchor="ctr"/>
          <a:lstStyle/>
          <a:p>
            <a:pPr algn="just">
              <a:defRPr/>
            </a:pPr>
            <a:r>
              <a:rPr lang="en-US" dirty="0">
                <a:solidFill>
                  <a:srgbClr val="0000CC"/>
                </a:solidFill>
                <a:latin typeface="Arial" panose="020B0604020202020204" pitchFamily="34" charset="0"/>
                <a:cs typeface="Arial" panose="020B0604020202020204" pitchFamily="34" charset="0"/>
              </a:rPr>
              <a:t>D</a:t>
            </a:r>
            <a:r>
              <a:rPr lang="vi-VN" dirty="0">
                <a:solidFill>
                  <a:srgbClr val="0000CC"/>
                </a:solidFill>
                <a:latin typeface="Arial" panose="020B0604020202020204" pitchFamily="34" charset="0"/>
                <a:cs typeface="Arial" panose="020B0604020202020204" pitchFamily="34" charset="0"/>
              </a:rPr>
              <a:t>. Nên thông báo sự việc với người thân, tìm sự giúp đỡ từ các cơ quan có thẩm quyền</a:t>
            </a:r>
          </a:p>
        </p:txBody>
      </p:sp>
      <p:sp>
        <p:nvSpPr>
          <p:cNvPr id="19" name="Rectangle 18">
            <a:extLst>
              <a:ext uri="{FF2B5EF4-FFF2-40B4-BE49-F238E27FC236}">
                <a16:creationId xmlns:a16="http://schemas.microsoft.com/office/drawing/2014/main" id="{11F0B758-2B23-3B20-5E58-0FEA7BB57CE8}"/>
              </a:ext>
            </a:extLst>
          </p:cNvPr>
          <p:cNvSpPr/>
          <p:nvPr/>
        </p:nvSpPr>
        <p:spPr>
          <a:xfrm>
            <a:off x="313313" y="2982374"/>
            <a:ext cx="4190952" cy="870801"/>
          </a:xfrm>
          <a:prstGeom prst="rect">
            <a:avLst/>
          </a:prstGeom>
          <a:solidFill>
            <a:schemeClr val="bg1"/>
          </a:solidFill>
          <a:ln w="28575">
            <a:solidFill>
              <a:srgbClr val="C0000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lIns="64191" tIns="32096" rIns="64191" bIns="32096" rtlCol="0" anchor="ctr"/>
          <a:lstStyle/>
          <a:p>
            <a:pPr algn="just"/>
            <a:r>
              <a:rPr lang="vi-VN" dirty="0">
                <a:solidFill>
                  <a:srgbClr val="0000CC"/>
                </a:solidFill>
                <a:latin typeface="Arial" panose="020B0604020202020204" pitchFamily="34" charset="0"/>
                <a:cs typeface="Arial" panose="020B0604020202020204" pitchFamily="34" charset="0"/>
              </a:rPr>
              <a:t>A. Im lặng giữ thể diện cho người thân trong gia đình </a:t>
            </a:r>
          </a:p>
        </p:txBody>
      </p:sp>
      <p:sp>
        <p:nvSpPr>
          <p:cNvPr id="21" name="Rectangle 20">
            <a:extLst>
              <a:ext uri="{FF2B5EF4-FFF2-40B4-BE49-F238E27FC236}">
                <a16:creationId xmlns:a16="http://schemas.microsoft.com/office/drawing/2014/main" id="{7A5AF8C0-A76D-E649-E1F0-D6AD1BAA3326}"/>
              </a:ext>
            </a:extLst>
          </p:cNvPr>
          <p:cNvSpPr/>
          <p:nvPr/>
        </p:nvSpPr>
        <p:spPr>
          <a:xfrm>
            <a:off x="313313" y="4106859"/>
            <a:ext cx="4190952" cy="870801"/>
          </a:xfrm>
          <a:prstGeom prst="rect">
            <a:avLst/>
          </a:prstGeom>
          <a:solidFill>
            <a:schemeClr val="bg1"/>
          </a:solidFill>
          <a:ln w="28575">
            <a:solidFill>
              <a:srgbClr val="C0000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lIns="64191" tIns="32096" rIns="64191" bIns="32096" rtlCol="0" anchor="ctr"/>
          <a:lstStyle/>
          <a:p>
            <a:pPr algn="just">
              <a:defRPr/>
            </a:pPr>
            <a:r>
              <a:rPr lang="vi-VN" dirty="0">
                <a:solidFill>
                  <a:srgbClr val="0000CC"/>
                </a:solidFill>
                <a:latin typeface="Arial" panose="020B0604020202020204" pitchFamily="34" charset="0"/>
                <a:cs typeface="Arial" panose="020B0604020202020204" pitchFamily="34" charset="0"/>
              </a:rPr>
              <a:t>C. Sử dụng các biện pháp tiêu cực hơn để xử lí vấn đề</a:t>
            </a:r>
          </a:p>
        </p:txBody>
      </p:sp>
      <p:sp>
        <p:nvSpPr>
          <p:cNvPr id="22" name="Rectangle 21">
            <a:extLst>
              <a:ext uri="{FF2B5EF4-FFF2-40B4-BE49-F238E27FC236}">
                <a16:creationId xmlns:a16="http://schemas.microsoft.com/office/drawing/2014/main" id="{F96EF15A-8007-859C-0C8B-372DBCDB7350}"/>
              </a:ext>
            </a:extLst>
          </p:cNvPr>
          <p:cNvSpPr/>
          <p:nvPr/>
        </p:nvSpPr>
        <p:spPr>
          <a:xfrm>
            <a:off x="4894652" y="2982374"/>
            <a:ext cx="3955837" cy="870801"/>
          </a:xfrm>
          <a:prstGeom prst="rect">
            <a:avLst/>
          </a:prstGeom>
          <a:solidFill>
            <a:schemeClr val="bg1"/>
          </a:solidFill>
          <a:ln w="28575">
            <a:solidFill>
              <a:srgbClr val="C0000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lIns="64191" tIns="32096" rIns="64191" bIns="32096" rtlCol="0" anchor="ctr"/>
          <a:lstStyle/>
          <a:p>
            <a:pPr algn="just"/>
            <a:r>
              <a:rPr lang="vi-VN" dirty="0">
                <a:solidFill>
                  <a:srgbClr val="0000CC"/>
                </a:solidFill>
                <a:latin typeface="Arial" panose="020B0604020202020204" pitchFamily="34" charset="0"/>
                <a:cs typeface="Arial" panose="020B0604020202020204" pitchFamily="34" charset="0"/>
              </a:rPr>
              <a:t>B. Dùng các hình thức bạo lực khác để đáp trả </a:t>
            </a:r>
          </a:p>
        </p:txBody>
      </p:sp>
      <p:pic>
        <p:nvPicPr>
          <p:cNvPr id="23" name="Picture 22">
            <a:extLst>
              <a:ext uri="{FF2B5EF4-FFF2-40B4-BE49-F238E27FC236}">
                <a16:creationId xmlns:a16="http://schemas.microsoft.com/office/drawing/2014/main" id="{107EA891-CE81-5181-334E-C4AABF13C22B}"/>
              </a:ext>
            </a:extLst>
          </p:cNvPr>
          <p:cNvPicPr>
            <a:picLocks noChangeAspect="1"/>
          </p:cNvPicPr>
          <p:nvPr/>
        </p:nvPicPr>
        <p:blipFill rotWithShape="1">
          <a:blip r:embed="rId9" cstate="print">
            <a:duotone>
              <a:prstClr val="black"/>
              <a:schemeClr val="accent4">
                <a:tint val="45000"/>
                <a:satMod val="400000"/>
              </a:schemeClr>
            </a:duotone>
            <a:extLst>
              <a:ext uri="{28A0092B-C50C-407E-A947-70E740481C1C}">
                <a14:useLocalDpi xmlns:a14="http://schemas.microsoft.com/office/drawing/2010/main" val="0"/>
              </a:ext>
            </a:extLst>
          </a:blip>
          <a:srcRect r="-5485"/>
          <a:stretch/>
        </p:blipFill>
        <p:spPr>
          <a:xfrm>
            <a:off x="8421687" y="4378574"/>
            <a:ext cx="597468" cy="531044"/>
          </a:xfrm>
          <a:prstGeom prst="rect">
            <a:avLst/>
          </a:prstGeom>
        </p:spPr>
      </p:pic>
      <p:pic>
        <p:nvPicPr>
          <p:cNvPr id="24" name="Picture 23">
            <a:extLst>
              <a:ext uri="{FF2B5EF4-FFF2-40B4-BE49-F238E27FC236}">
                <a16:creationId xmlns:a16="http://schemas.microsoft.com/office/drawing/2014/main" id="{190915D7-3F40-7E00-9914-FF46A8799738}"/>
              </a:ext>
            </a:extLst>
          </p:cNvPr>
          <p:cNvPicPr>
            <a:picLocks noChangeAspect="1"/>
          </p:cNvPicPr>
          <p:nvPr/>
        </p:nvPicPr>
        <p:blipFill rotWithShape="1">
          <a:blip r:embed="rId10"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019322" y="4413282"/>
            <a:ext cx="543062" cy="528066"/>
          </a:xfrm>
          <a:prstGeom prst="rect">
            <a:avLst/>
          </a:prstGeom>
        </p:spPr>
      </p:pic>
      <p:pic>
        <p:nvPicPr>
          <p:cNvPr id="25" name="Picture 24">
            <a:extLst>
              <a:ext uri="{FF2B5EF4-FFF2-40B4-BE49-F238E27FC236}">
                <a16:creationId xmlns:a16="http://schemas.microsoft.com/office/drawing/2014/main" id="{8FBD35AF-701E-9B9D-0404-225AB774036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475953" y="3065550"/>
            <a:ext cx="543202" cy="530398"/>
          </a:xfrm>
          <a:prstGeom prst="rect">
            <a:avLst/>
          </a:prstGeom>
        </p:spPr>
      </p:pic>
      <p:pic>
        <p:nvPicPr>
          <p:cNvPr id="26" name="Picture 25">
            <a:extLst>
              <a:ext uri="{FF2B5EF4-FFF2-40B4-BE49-F238E27FC236}">
                <a16:creationId xmlns:a16="http://schemas.microsoft.com/office/drawing/2014/main" id="{053231AA-1C8A-264F-0EE3-40BC3C6A24A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19183" y="3294716"/>
            <a:ext cx="543202" cy="530398"/>
          </a:xfrm>
          <a:prstGeom prst="rect">
            <a:avLst/>
          </a:prstGeom>
        </p:spPr>
      </p:pic>
      <p:pic>
        <p:nvPicPr>
          <p:cNvPr id="25606" name="Picture 6" descr="Roses - Fleurs - Bouquet - Gif animés - Le Monde des Gifs">
            <a:hlinkClick r:id="rId12" action="ppaction://hlinksldjump"/>
            <a:extLst>
              <a:ext uri="{FF2B5EF4-FFF2-40B4-BE49-F238E27FC236}">
                <a16:creationId xmlns:a16="http://schemas.microsoft.com/office/drawing/2014/main" id="{1DEBAD10-FD16-39CE-183C-577E330D424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48971" y="1287132"/>
            <a:ext cx="1137830" cy="150976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59AD2F2F-FF0B-485B-B0DD-664D908C2CDB}"/>
              </a:ext>
            </a:extLst>
          </p:cNvPr>
          <p:cNvPicPr>
            <a:picLocks noChangeAspect="1"/>
          </p:cNvPicPr>
          <p:nvPr/>
        </p:nvPicPr>
        <p:blipFill rotWithShape="1">
          <a:blip r:embed="rId8">
            <a:extLst>
              <a:ext uri="{28A0092B-C50C-407E-A947-70E740481C1C}">
                <a14:useLocalDpi xmlns:a14="http://schemas.microsoft.com/office/drawing/2010/main" val="0"/>
              </a:ext>
            </a:extLst>
          </a:blip>
          <a:srcRect l="4555" t="74912" r="6996" b="18885"/>
          <a:stretch/>
        </p:blipFill>
        <p:spPr>
          <a:xfrm>
            <a:off x="-67735" y="2469232"/>
            <a:ext cx="9144000" cy="327661"/>
          </a:xfrm>
          <a:prstGeom prst="rect">
            <a:avLst/>
          </a:prstGeom>
        </p:spPr>
      </p:pic>
    </p:spTree>
    <p:custDataLst>
      <p:tags r:id="rId1"/>
    </p:custDataLst>
    <p:extLst>
      <p:ext uri="{BB962C8B-B14F-4D97-AF65-F5344CB8AC3E}">
        <p14:creationId xmlns:p14="http://schemas.microsoft.com/office/powerpoint/2010/main" val="2712763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12"/>
                                        </p:tgtEl>
                                      </p:cBhvr>
                                    </p:animEffect>
                                    <p:animScale>
                                      <p:cBhvr>
                                        <p:cTn id="7" dur="250" autoRev="1" fill="hold"/>
                                        <p:tgtEl>
                                          <p:spTgt spid="12"/>
                                        </p:tgtEl>
                                      </p:cBhvr>
                                      <p:by x="105000" y="105000"/>
                                    </p:animScale>
                                  </p:childTnLst>
                                </p:cTn>
                              </p:par>
                              <p:par>
                                <p:cTn id="8" presetID="42" presetClass="entr" presetSubtype="0" fill="hold" grpId="0" nodeType="withEffect">
                                  <p:stCondLst>
                                    <p:cond delay="100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anim calcmode="lin" valueType="num">
                                      <p:cBhvr>
                                        <p:cTn id="11" dur="500" fill="hold"/>
                                        <p:tgtEl>
                                          <p:spTgt spid="19"/>
                                        </p:tgtEl>
                                        <p:attrNameLst>
                                          <p:attrName>ppt_x</p:attrName>
                                        </p:attrNameLst>
                                      </p:cBhvr>
                                      <p:tavLst>
                                        <p:tav tm="0">
                                          <p:val>
                                            <p:strVal val="#ppt_x"/>
                                          </p:val>
                                        </p:tav>
                                        <p:tav tm="100000">
                                          <p:val>
                                            <p:strVal val="#ppt_x"/>
                                          </p:val>
                                        </p:tav>
                                      </p:tavLst>
                                    </p:anim>
                                    <p:anim calcmode="lin" valueType="num">
                                      <p:cBhvr>
                                        <p:cTn id="12" dur="500" fill="hold"/>
                                        <p:tgtEl>
                                          <p:spTgt spid="19"/>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100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anim calcmode="lin" valueType="num">
                                      <p:cBhvr>
                                        <p:cTn id="16" dur="500" fill="hold"/>
                                        <p:tgtEl>
                                          <p:spTgt spid="22"/>
                                        </p:tgtEl>
                                        <p:attrNameLst>
                                          <p:attrName>ppt_x</p:attrName>
                                        </p:attrNameLst>
                                      </p:cBhvr>
                                      <p:tavLst>
                                        <p:tav tm="0">
                                          <p:val>
                                            <p:strVal val="#ppt_x"/>
                                          </p:val>
                                        </p:tav>
                                        <p:tav tm="100000">
                                          <p:val>
                                            <p:strVal val="#ppt_x"/>
                                          </p:val>
                                        </p:tav>
                                      </p:tavLst>
                                    </p:anim>
                                    <p:anim calcmode="lin" valueType="num">
                                      <p:cBhvr>
                                        <p:cTn id="17" dur="500" fill="hold"/>
                                        <p:tgtEl>
                                          <p:spTgt spid="22"/>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150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anim calcmode="lin" valueType="num">
                                      <p:cBhvr>
                                        <p:cTn id="21" dur="500" fill="hold"/>
                                        <p:tgtEl>
                                          <p:spTgt spid="21"/>
                                        </p:tgtEl>
                                        <p:attrNameLst>
                                          <p:attrName>ppt_x</p:attrName>
                                        </p:attrNameLst>
                                      </p:cBhvr>
                                      <p:tavLst>
                                        <p:tav tm="0">
                                          <p:val>
                                            <p:strVal val="#ppt_x"/>
                                          </p:val>
                                        </p:tav>
                                        <p:tav tm="100000">
                                          <p:val>
                                            <p:strVal val="#ppt_x"/>
                                          </p:val>
                                        </p:tav>
                                      </p:tavLst>
                                    </p:anim>
                                    <p:anim calcmode="lin" valueType="num">
                                      <p:cBhvr>
                                        <p:cTn id="22" dur="500" fill="hold"/>
                                        <p:tgtEl>
                                          <p:spTgt spid="21"/>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200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anim calcmode="lin" valueType="num">
                                      <p:cBhvr>
                                        <p:cTn id="26" dur="500" fill="hold"/>
                                        <p:tgtEl>
                                          <p:spTgt spid="16"/>
                                        </p:tgtEl>
                                        <p:attrNameLst>
                                          <p:attrName>ppt_x</p:attrName>
                                        </p:attrNameLst>
                                      </p:cBhvr>
                                      <p:tavLst>
                                        <p:tav tm="0">
                                          <p:val>
                                            <p:strVal val="#ppt_x"/>
                                          </p:val>
                                        </p:tav>
                                        <p:tav tm="100000">
                                          <p:val>
                                            <p:strVal val="#ppt_x"/>
                                          </p:val>
                                        </p:tav>
                                      </p:tavLst>
                                    </p:anim>
                                    <p:anim calcmode="lin" valueType="num">
                                      <p:cBhvr>
                                        <p:cTn id="27"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nodeType="clickEffect">
                                  <p:stCondLst>
                                    <p:cond delay="0"/>
                                  </p:stCondLst>
                                  <p:childTnLst>
                                    <p:animClr clrSpc="rgb" dir="cw">
                                      <p:cBhvr>
                                        <p:cTn id="32" dur="250" fill="hold"/>
                                        <p:tgtEl>
                                          <p:spTgt spid="16"/>
                                        </p:tgtEl>
                                        <p:attrNameLst>
                                          <p:attrName>fillcolor</p:attrName>
                                        </p:attrNameLst>
                                      </p:cBhvr>
                                      <p:to>
                                        <a:srgbClr val="FFF2CC"/>
                                      </p:to>
                                    </p:animClr>
                                    <p:set>
                                      <p:cBhvr>
                                        <p:cTn id="33" dur="250" fill="hold"/>
                                        <p:tgtEl>
                                          <p:spTgt spid="16"/>
                                        </p:tgtEl>
                                        <p:attrNameLst>
                                          <p:attrName>fill.type</p:attrName>
                                        </p:attrNameLst>
                                      </p:cBhvr>
                                      <p:to>
                                        <p:strVal val="solid"/>
                                      </p:to>
                                    </p:set>
                                    <p:set>
                                      <p:cBhvr>
                                        <p:cTn id="34" dur="250" fill="hold"/>
                                        <p:tgtEl>
                                          <p:spTgt spid="16"/>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4" name="click.wav"/>
                                        </p:tgtEl>
                                      </p:cMediaNode>
                                    </p:audio>
                                  </p:subTnLst>
                                </p:cTn>
                              </p:par>
                              <p:par>
                                <p:cTn id="35" presetID="23" presetClass="entr" presetSubtype="32" fill="hold" nodeType="withEffect">
                                  <p:stCondLst>
                                    <p:cond delay="1000"/>
                                  </p:stCondLst>
                                  <p:childTnLst>
                                    <p:set>
                                      <p:cBhvr>
                                        <p:cTn id="36" dur="1" fill="hold">
                                          <p:stCondLst>
                                            <p:cond delay="0"/>
                                          </p:stCondLst>
                                        </p:cTn>
                                        <p:tgtEl>
                                          <p:spTgt spid="23"/>
                                        </p:tgtEl>
                                        <p:attrNameLst>
                                          <p:attrName>style.visibility</p:attrName>
                                        </p:attrNameLst>
                                      </p:cBhvr>
                                      <p:to>
                                        <p:strVal val="visible"/>
                                      </p:to>
                                    </p:set>
                                    <p:anim calcmode="lin" valueType="num">
                                      <p:cBhvr>
                                        <p:cTn id="37" dur="250" fill="hold"/>
                                        <p:tgtEl>
                                          <p:spTgt spid="23"/>
                                        </p:tgtEl>
                                        <p:attrNameLst>
                                          <p:attrName>ppt_w</p:attrName>
                                        </p:attrNameLst>
                                      </p:cBhvr>
                                      <p:tavLst>
                                        <p:tav tm="0">
                                          <p:val>
                                            <p:strVal val="4*#ppt_w"/>
                                          </p:val>
                                        </p:tav>
                                        <p:tav tm="100000">
                                          <p:val>
                                            <p:strVal val="#ppt_w"/>
                                          </p:val>
                                        </p:tav>
                                      </p:tavLst>
                                    </p:anim>
                                    <p:anim calcmode="lin" valueType="num">
                                      <p:cBhvr>
                                        <p:cTn id="38"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5" name="Check mark.wav"/>
                                        </p:tgtEl>
                                      </p:cMediaNode>
                                    </p:audio>
                                  </p:subTnLst>
                                </p:cTn>
                              </p:par>
                              <p:par>
                                <p:cTn id="39" presetID="1" presetClass="emph" presetSubtype="2" fill="hold" nodeType="withEffect">
                                  <p:stCondLst>
                                    <p:cond delay="1000"/>
                                  </p:stCondLst>
                                  <p:childTnLst>
                                    <p:animClr clrSpc="rgb" dir="cw">
                                      <p:cBhvr>
                                        <p:cTn id="40" dur="250" fill="hold"/>
                                        <p:tgtEl>
                                          <p:spTgt spid="16"/>
                                        </p:tgtEl>
                                        <p:attrNameLst>
                                          <p:attrName>fillcolor</p:attrName>
                                        </p:attrNameLst>
                                      </p:cBhvr>
                                      <p:to>
                                        <a:srgbClr val="00FFFF"/>
                                      </p:to>
                                    </p:animClr>
                                    <p:set>
                                      <p:cBhvr>
                                        <p:cTn id="41" dur="250" fill="hold"/>
                                        <p:tgtEl>
                                          <p:spTgt spid="16"/>
                                        </p:tgtEl>
                                        <p:attrNameLst>
                                          <p:attrName>fill.type</p:attrName>
                                        </p:attrNameLst>
                                      </p:cBhvr>
                                      <p:to>
                                        <p:strVal val="solid"/>
                                      </p:to>
                                    </p:set>
                                    <p:set>
                                      <p:cBhvr>
                                        <p:cTn id="42" dur="25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seq concurrent="1" nextAc="seek">
              <p:cTn id="43" restart="whenNotActive" fill="hold" evtFilter="cancelBubble" nodeType="interactiveSeq">
                <p:stCondLst>
                  <p:cond evt="onClick" delay="0">
                    <p:tgtEl>
                      <p:spTgt spid="19"/>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50" fill="hold"/>
                                        <p:tgtEl>
                                          <p:spTgt spid="19"/>
                                        </p:tgtEl>
                                        <p:attrNameLst>
                                          <p:attrName>fillcolor</p:attrName>
                                        </p:attrNameLst>
                                      </p:cBhvr>
                                      <p:to>
                                        <a:srgbClr val="FFF2CC"/>
                                      </p:to>
                                    </p:animClr>
                                    <p:set>
                                      <p:cBhvr>
                                        <p:cTn id="48" dur="250" fill="hold"/>
                                        <p:tgtEl>
                                          <p:spTgt spid="19"/>
                                        </p:tgtEl>
                                        <p:attrNameLst>
                                          <p:attrName>fill.type</p:attrName>
                                        </p:attrNameLst>
                                      </p:cBhvr>
                                      <p:to>
                                        <p:strVal val="solid"/>
                                      </p:to>
                                    </p:set>
                                    <p:set>
                                      <p:cBhvr>
                                        <p:cTn id="49" dur="25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4" name="click.wav"/>
                                        </p:tgtEl>
                                      </p:cMediaNode>
                                    </p:audio>
                                  </p:subTnLst>
                                </p:cTn>
                              </p:par>
                              <p:par>
                                <p:cTn id="50" presetID="23" presetClass="entr" presetSubtype="32" fill="hold" nodeType="withEffect">
                                  <p:stCondLst>
                                    <p:cond delay="1000"/>
                                  </p:stCondLst>
                                  <p:childTnLst>
                                    <p:set>
                                      <p:cBhvr>
                                        <p:cTn id="51" dur="1" fill="hold">
                                          <p:stCondLst>
                                            <p:cond delay="0"/>
                                          </p:stCondLst>
                                        </p:cTn>
                                        <p:tgtEl>
                                          <p:spTgt spid="26"/>
                                        </p:tgtEl>
                                        <p:attrNameLst>
                                          <p:attrName>style.visibility</p:attrName>
                                        </p:attrNameLst>
                                      </p:cBhvr>
                                      <p:to>
                                        <p:strVal val="visible"/>
                                      </p:to>
                                    </p:set>
                                    <p:anim calcmode="lin" valueType="num">
                                      <p:cBhvr>
                                        <p:cTn id="52" dur="250" fill="hold"/>
                                        <p:tgtEl>
                                          <p:spTgt spid="26"/>
                                        </p:tgtEl>
                                        <p:attrNameLst>
                                          <p:attrName>ppt_w</p:attrName>
                                        </p:attrNameLst>
                                      </p:cBhvr>
                                      <p:tavLst>
                                        <p:tav tm="0">
                                          <p:val>
                                            <p:strVal val="4*#ppt_w"/>
                                          </p:val>
                                        </p:tav>
                                        <p:tav tm="100000">
                                          <p:val>
                                            <p:strVal val="#ppt_w"/>
                                          </p:val>
                                        </p:tav>
                                      </p:tavLst>
                                    </p:anim>
                                    <p:anim calcmode="lin" valueType="num">
                                      <p:cBhvr>
                                        <p:cTn id="53" dur="25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6" name="Wrong Buzzer.wav"/>
                                        </p:tgtEl>
                                      </p:cMediaNode>
                                    </p:audio>
                                  </p:subTnLst>
                                </p:cTn>
                              </p:par>
                              <p:par>
                                <p:cTn id="54" presetID="1" presetClass="emph" presetSubtype="2" fill="hold" nodeType="withEffect">
                                  <p:stCondLst>
                                    <p:cond delay="1000"/>
                                  </p:stCondLst>
                                  <p:childTnLst>
                                    <p:animClr clrSpc="rgb" dir="cw">
                                      <p:cBhvr>
                                        <p:cTn id="55" dur="250" fill="hold"/>
                                        <p:tgtEl>
                                          <p:spTgt spid="19"/>
                                        </p:tgtEl>
                                        <p:attrNameLst>
                                          <p:attrName>fillcolor</p:attrName>
                                        </p:attrNameLst>
                                      </p:cBhvr>
                                      <p:to>
                                        <a:srgbClr val="FFFF00"/>
                                      </p:to>
                                    </p:animClr>
                                    <p:set>
                                      <p:cBhvr>
                                        <p:cTn id="56" dur="250" fill="hold"/>
                                        <p:tgtEl>
                                          <p:spTgt spid="19"/>
                                        </p:tgtEl>
                                        <p:attrNameLst>
                                          <p:attrName>fill.type</p:attrName>
                                        </p:attrNameLst>
                                      </p:cBhvr>
                                      <p:to>
                                        <p:strVal val="solid"/>
                                      </p:to>
                                    </p:set>
                                    <p:set>
                                      <p:cBhvr>
                                        <p:cTn id="57" dur="25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seq concurrent="1" nextAc="seek">
              <p:cTn id="58" restart="whenNotActive" fill="hold" evtFilter="cancelBubble" nodeType="interactiveSeq">
                <p:stCondLst>
                  <p:cond evt="onClick" delay="0">
                    <p:tgtEl>
                      <p:spTgt spid="21"/>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nodeType="clickEffect">
                                  <p:stCondLst>
                                    <p:cond delay="0"/>
                                  </p:stCondLst>
                                  <p:childTnLst>
                                    <p:animClr clrSpc="rgb" dir="cw">
                                      <p:cBhvr>
                                        <p:cTn id="62" dur="250" fill="hold"/>
                                        <p:tgtEl>
                                          <p:spTgt spid="21"/>
                                        </p:tgtEl>
                                        <p:attrNameLst>
                                          <p:attrName>fillcolor</p:attrName>
                                        </p:attrNameLst>
                                      </p:cBhvr>
                                      <p:to>
                                        <a:srgbClr val="FFF2CC"/>
                                      </p:to>
                                    </p:animClr>
                                    <p:set>
                                      <p:cBhvr>
                                        <p:cTn id="63" dur="250" fill="hold"/>
                                        <p:tgtEl>
                                          <p:spTgt spid="21"/>
                                        </p:tgtEl>
                                        <p:attrNameLst>
                                          <p:attrName>fill.type</p:attrName>
                                        </p:attrNameLst>
                                      </p:cBhvr>
                                      <p:to>
                                        <p:strVal val="solid"/>
                                      </p:to>
                                    </p:set>
                                    <p:set>
                                      <p:cBhvr>
                                        <p:cTn id="64" dur="250" fill="hold"/>
                                        <p:tgtEl>
                                          <p:spTgt spid="21"/>
                                        </p:tgtEl>
                                        <p:attrNameLst>
                                          <p:attrName>fill.on</p:attrName>
                                        </p:attrNameLst>
                                      </p:cBhvr>
                                      <p:to>
                                        <p:strVal val="true"/>
                                      </p:to>
                                    </p:set>
                                  </p:childTnLst>
                                  <p:subTnLst>
                                    <p:audio>
                                      <p:cMediaNode>
                                        <p:cTn display="0" masterRel="sameClick">
                                          <p:stCondLst>
                                            <p:cond evt="begin" delay="0">
                                              <p:tn val="61"/>
                                            </p:cond>
                                          </p:stCondLst>
                                          <p:endCondLst>
                                            <p:cond evt="onStopAudio" delay="0">
                                              <p:tgtEl>
                                                <p:sldTgt/>
                                              </p:tgtEl>
                                            </p:cond>
                                          </p:endCondLst>
                                        </p:cTn>
                                        <p:tgtEl>
                                          <p:sndTgt r:embed="rId4" name="click.wav"/>
                                        </p:tgtEl>
                                      </p:cMediaNode>
                                    </p:audio>
                                  </p:subTnLst>
                                </p:cTn>
                              </p:par>
                              <p:par>
                                <p:cTn id="65" presetID="23" presetClass="entr" presetSubtype="32" fill="hold" nodeType="withEffect">
                                  <p:stCondLst>
                                    <p:cond delay="1000"/>
                                  </p:stCondLst>
                                  <p:childTnLst>
                                    <p:set>
                                      <p:cBhvr>
                                        <p:cTn id="66" dur="1" fill="hold">
                                          <p:stCondLst>
                                            <p:cond delay="0"/>
                                          </p:stCondLst>
                                        </p:cTn>
                                        <p:tgtEl>
                                          <p:spTgt spid="24"/>
                                        </p:tgtEl>
                                        <p:attrNameLst>
                                          <p:attrName>style.visibility</p:attrName>
                                        </p:attrNameLst>
                                      </p:cBhvr>
                                      <p:to>
                                        <p:strVal val="visible"/>
                                      </p:to>
                                    </p:set>
                                    <p:anim calcmode="lin" valueType="num">
                                      <p:cBhvr>
                                        <p:cTn id="67" dur="250" fill="hold"/>
                                        <p:tgtEl>
                                          <p:spTgt spid="24"/>
                                        </p:tgtEl>
                                        <p:attrNameLst>
                                          <p:attrName>ppt_w</p:attrName>
                                        </p:attrNameLst>
                                      </p:cBhvr>
                                      <p:tavLst>
                                        <p:tav tm="0">
                                          <p:val>
                                            <p:strVal val="4*#ppt_w"/>
                                          </p:val>
                                        </p:tav>
                                        <p:tav tm="100000">
                                          <p:val>
                                            <p:strVal val="#ppt_w"/>
                                          </p:val>
                                        </p:tav>
                                      </p:tavLst>
                                    </p:anim>
                                    <p:anim calcmode="lin" valueType="num">
                                      <p:cBhvr>
                                        <p:cTn id="68"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5"/>
                                            </p:cond>
                                          </p:stCondLst>
                                          <p:endCondLst>
                                            <p:cond evt="onStopAudio" delay="0">
                                              <p:tgtEl>
                                                <p:sldTgt/>
                                              </p:tgtEl>
                                            </p:cond>
                                          </p:endCondLst>
                                        </p:cTn>
                                        <p:tgtEl>
                                          <p:sndTgt r:embed="rId6" name="Wrong Buzzer.wav"/>
                                        </p:tgtEl>
                                      </p:cMediaNode>
                                    </p:audio>
                                  </p:subTnLst>
                                </p:cTn>
                              </p:par>
                              <p:par>
                                <p:cTn id="69" presetID="1" presetClass="emph" presetSubtype="2" fill="hold" nodeType="withEffect">
                                  <p:stCondLst>
                                    <p:cond delay="1000"/>
                                  </p:stCondLst>
                                  <p:childTnLst>
                                    <p:animClr clrSpc="rgb" dir="cw">
                                      <p:cBhvr>
                                        <p:cTn id="70" dur="250" fill="hold"/>
                                        <p:tgtEl>
                                          <p:spTgt spid="21"/>
                                        </p:tgtEl>
                                        <p:attrNameLst>
                                          <p:attrName>fillcolor</p:attrName>
                                        </p:attrNameLst>
                                      </p:cBhvr>
                                      <p:to>
                                        <a:srgbClr val="FFFF00"/>
                                      </p:to>
                                    </p:animClr>
                                    <p:set>
                                      <p:cBhvr>
                                        <p:cTn id="71" dur="250" fill="hold"/>
                                        <p:tgtEl>
                                          <p:spTgt spid="21"/>
                                        </p:tgtEl>
                                        <p:attrNameLst>
                                          <p:attrName>fill.type</p:attrName>
                                        </p:attrNameLst>
                                      </p:cBhvr>
                                      <p:to>
                                        <p:strVal val="solid"/>
                                      </p:to>
                                    </p:set>
                                    <p:set>
                                      <p:cBhvr>
                                        <p:cTn id="72" dur="25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73" restart="whenNotActive" fill="hold" evtFilter="cancelBubble" nodeType="interactiveSeq">
                <p:stCondLst>
                  <p:cond evt="onClick" delay="0">
                    <p:tgtEl>
                      <p:spTgt spid="22"/>
                    </p:tgtEl>
                  </p:cond>
                </p:stCondLst>
                <p:endSync evt="end" delay="0">
                  <p:rtn val="all"/>
                </p:endSync>
                <p:childTnLst>
                  <p:par>
                    <p:cTn id="74" fill="hold">
                      <p:stCondLst>
                        <p:cond delay="0"/>
                      </p:stCondLst>
                      <p:childTnLst>
                        <p:par>
                          <p:cTn id="75" fill="hold">
                            <p:stCondLst>
                              <p:cond delay="0"/>
                            </p:stCondLst>
                            <p:childTnLst>
                              <p:par>
                                <p:cTn id="76" presetID="1" presetClass="emph" presetSubtype="2" fill="hold" nodeType="clickEffect">
                                  <p:stCondLst>
                                    <p:cond delay="0"/>
                                  </p:stCondLst>
                                  <p:childTnLst>
                                    <p:animClr clrSpc="rgb" dir="cw">
                                      <p:cBhvr>
                                        <p:cTn id="77" dur="250" fill="hold"/>
                                        <p:tgtEl>
                                          <p:spTgt spid="22"/>
                                        </p:tgtEl>
                                        <p:attrNameLst>
                                          <p:attrName>fillcolor</p:attrName>
                                        </p:attrNameLst>
                                      </p:cBhvr>
                                      <p:to>
                                        <a:srgbClr val="FFF2CC"/>
                                      </p:to>
                                    </p:animClr>
                                    <p:set>
                                      <p:cBhvr>
                                        <p:cTn id="78" dur="250" fill="hold"/>
                                        <p:tgtEl>
                                          <p:spTgt spid="22"/>
                                        </p:tgtEl>
                                        <p:attrNameLst>
                                          <p:attrName>fill.type</p:attrName>
                                        </p:attrNameLst>
                                      </p:cBhvr>
                                      <p:to>
                                        <p:strVal val="solid"/>
                                      </p:to>
                                    </p:set>
                                    <p:set>
                                      <p:cBhvr>
                                        <p:cTn id="79" dur="250" fill="hold"/>
                                        <p:tgtEl>
                                          <p:spTgt spid="22"/>
                                        </p:tgtEl>
                                        <p:attrNameLst>
                                          <p:attrName>fill.on</p:attrName>
                                        </p:attrNameLst>
                                      </p:cBhvr>
                                      <p:to>
                                        <p:strVal val="true"/>
                                      </p:to>
                                    </p:set>
                                  </p:childTnLst>
                                  <p:subTnLst>
                                    <p:audio>
                                      <p:cMediaNode>
                                        <p:cTn display="0" masterRel="sameClick">
                                          <p:stCondLst>
                                            <p:cond evt="begin" delay="0">
                                              <p:tn val="76"/>
                                            </p:cond>
                                          </p:stCondLst>
                                          <p:endCondLst>
                                            <p:cond evt="onStopAudio" delay="0">
                                              <p:tgtEl>
                                                <p:sldTgt/>
                                              </p:tgtEl>
                                            </p:cond>
                                          </p:endCondLst>
                                        </p:cTn>
                                        <p:tgtEl>
                                          <p:sndTgt r:embed="rId4" name="click.wav"/>
                                        </p:tgtEl>
                                      </p:cMediaNode>
                                    </p:audio>
                                  </p:subTnLst>
                                </p:cTn>
                              </p:par>
                              <p:par>
                                <p:cTn id="80" presetID="23" presetClass="entr" presetSubtype="32" fill="hold" nodeType="withEffect">
                                  <p:stCondLst>
                                    <p:cond delay="1000"/>
                                  </p:stCondLst>
                                  <p:childTnLst>
                                    <p:set>
                                      <p:cBhvr>
                                        <p:cTn id="81" dur="1" fill="hold">
                                          <p:stCondLst>
                                            <p:cond delay="0"/>
                                          </p:stCondLst>
                                        </p:cTn>
                                        <p:tgtEl>
                                          <p:spTgt spid="25"/>
                                        </p:tgtEl>
                                        <p:attrNameLst>
                                          <p:attrName>style.visibility</p:attrName>
                                        </p:attrNameLst>
                                      </p:cBhvr>
                                      <p:to>
                                        <p:strVal val="visible"/>
                                      </p:to>
                                    </p:set>
                                    <p:anim calcmode="lin" valueType="num">
                                      <p:cBhvr>
                                        <p:cTn id="82" dur="250" fill="hold"/>
                                        <p:tgtEl>
                                          <p:spTgt spid="25"/>
                                        </p:tgtEl>
                                        <p:attrNameLst>
                                          <p:attrName>ppt_w</p:attrName>
                                        </p:attrNameLst>
                                      </p:cBhvr>
                                      <p:tavLst>
                                        <p:tav tm="0">
                                          <p:val>
                                            <p:strVal val="4*#ppt_w"/>
                                          </p:val>
                                        </p:tav>
                                        <p:tav tm="100000">
                                          <p:val>
                                            <p:strVal val="#ppt_w"/>
                                          </p:val>
                                        </p:tav>
                                      </p:tavLst>
                                    </p:anim>
                                    <p:anim calcmode="lin" valueType="num">
                                      <p:cBhvr>
                                        <p:cTn id="83"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0"/>
                                            </p:cond>
                                          </p:stCondLst>
                                          <p:endCondLst>
                                            <p:cond evt="onStopAudio" delay="0">
                                              <p:tgtEl>
                                                <p:sldTgt/>
                                              </p:tgtEl>
                                            </p:cond>
                                          </p:endCondLst>
                                        </p:cTn>
                                        <p:tgtEl>
                                          <p:sndTgt r:embed="rId6" name="Wrong Buzzer.wav"/>
                                        </p:tgtEl>
                                      </p:cMediaNode>
                                    </p:audio>
                                  </p:subTnLst>
                                </p:cTn>
                              </p:par>
                              <p:par>
                                <p:cTn id="84" presetID="1" presetClass="emph" presetSubtype="2" fill="hold" nodeType="withEffect">
                                  <p:stCondLst>
                                    <p:cond delay="1000"/>
                                  </p:stCondLst>
                                  <p:childTnLst>
                                    <p:animClr clrSpc="rgb" dir="cw">
                                      <p:cBhvr>
                                        <p:cTn id="85" dur="250" fill="hold"/>
                                        <p:tgtEl>
                                          <p:spTgt spid="22"/>
                                        </p:tgtEl>
                                        <p:attrNameLst>
                                          <p:attrName>fillcolor</p:attrName>
                                        </p:attrNameLst>
                                      </p:cBhvr>
                                      <p:to>
                                        <a:srgbClr val="FFFF00"/>
                                      </p:to>
                                    </p:animClr>
                                    <p:set>
                                      <p:cBhvr>
                                        <p:cTn id="86" dur="250" fill="hold"/>
                                        <p:tgtEl>
                                          <p:spTgt spid="22"/>
                                        </p:tgtEl>
                                        <p:attrNameLst>
                                          <p:attrName>fill.type</p:attrName>
                                        </p:attrNameLst>
                                      </p:cBhvr>
                                      <p:to>
                                        <p:strVal val="solid"/>
                                      </p:to>
                                    </p:set>
                                    <p:set>
                                      <p:cBhvr>
                                        <p:cTn id="87" dur="25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childTnLst>
        </p:cTn>
      </p:par>
    </p:tnLst>
    <p:bldLst>
      <p:bldP spid="12" grpId="0"/>
      <p:bldP spid="16" grpId="0" animBg="1"/>
      <p:bldP spid="19" grpId="0" animBg="1"/>
      <p:bldP spid="21" grpId="0" animBg="1"/>
      <p:bldP spid="2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017"/>
        <p:cNvGrpSpPr/>
        <p:nvPr/>
      </p:nvGrpSpPr>
      <p:grpSpPr>
        <a:xfrm>
          <a:off x="0" y="0"/>
          <a:ext cx="0" cy="0"/>
          <a:chOff x="0" y="0"/>
          <a:chExt cx="0" cy="0"/>
        </a:xfrm>
      </p:grpSpPr>
      <p:pic>
        <p:nvPicPr>
          <p:cNvPr id="3" name="Picture 2">
            <a:extLst>
              <a:ext uri="{FF2B5EF4-FFF2-40B4-BE49-F238E27FC236}">
                <a16:creationId xmlns:a16="http://schemas.microsoft.com/office/drawing/2014/main" id="{5E28801F-34EF-4CA1-8736-847C998AD8AF}"/>
              </a:ext>
            </a:extLst>
          </p:cNvPr>
          <p:cNvPicPr>
            <a:picLocks noChangeAspect="1"/>
          </p:cNvPicPr>
          <p:nvPr/>
        </p:nvPicPr>
        <p:blipFill rotWithShape="1">
          <a:blip r:embed="rId3"/>
          <a:srcRect l="5238" r="6091" b="8304"/>
          <a:stretch/>
        </p:blipFill>
        <p:spPr>
          <a:xfrm>
            <a:off x="485422" y="0"/>
            <a:ext cx="8218311" cy="5143500"/>
          </a:xfrm>
          <a:prstGeom prst="rect">
            <a:avLst/>
          </a:prstGeom>
        </p:spPr>
      </p:pic>
      <p:sp>
        <p:nvSpPr>
          <p:cNvPr id="201" name="Rectangle 200">
            <a:extLst>
              <a:ext uri="{FF2B5EF4-FFF2-40B4-BE49-F238E27FC236}">
                <a16:creationId xmlns:a16="http://schemas.microsoft.com/office/drawing/2014/main" id="{1C7F2A0F-12FF-B796-5B8B-C1854B0B4A08}"/>
              </a:ext>
            </a:extLst>
          </p:cNvPr>
          <p:cNvSpPr/>
          <p:nvPr/>
        </p:nvSpPr>
        <p:spPr>
          <a:xfrm>
            <a:off x="723332" y="725104"/>
            <a:ext cx="7547212" cy="4092556"/>
          </a:xfrm>
          <a:prstGeom prst="rect">
            <a:avLst/>
          </a:prstGeom>
          <a:solidFill>
            <a:srgbClr val="FFFFFF"/>
          </a:solidFill>
          <a:ln w="38100">
            <a:solidFill>
              <a:schemeClr val="tx1">
                <a:lumMod val="50000"/>
              </a:schemeClr>
            </a:solidFill>
          </a:ln>
        </p:spPr>
        <p:style>
          <a:lnRef idx="2">
            <a:schemeClr val="dk1"/>
          </a:lnRef>
          <a:fillRef idx="1">
            <a:schemeClr val="lt1"/>
          </a:fillRef>
          <a:effectRef idx="0">
            <a:schemeClr val="dk1"/>
          </a:effectRef>
          <a:fontRef idx="minor">
            <a:schemeClr val="dk1"/>
          </a:fontRef>
        </p:style>
        <p:txBody>
          <a:bodyPr lIns="365760" rIns="182880" rtlCol="0" anchor="b"/>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algn="just">
              <a:lnSpc>
                <a:spcPct val="150000"/>
              </a:lnSpc>
              <a:spcAft>
                <a:spcPts val="300"/>
              </a:spcAft>
            </a:pPr>
            <a:r>
              <a:rPr lang="vi-VN" sz="1700" b="1" dirty="0">
                <a:solidFill>
                  <a:srgbClr val="FF0000"/>
                </a:solidFill>
                <a:cs typeface="Arial" panose="020B0604020202020204" pitchFamily="34" charset="0"/>
              </a:rPr>
              <a:t>Em hãy chỉ ra hình thức và tác hại của những hành vi bạo lực dưới đây với cá nhân, gia đình và xã hội:</a:t>
            </a:r>
          </a:p>
          <a:p>
            <a:pPr algn="just">
              <a:lnSpc>
                <a:spcPct val="150000"/>
              </a:lnSpc>
              <a:spcAft>
                <a:spcPts val="300"/>
              </a:spcAft>
            </a:pPr>
            <a:r>
              <a:rPr lang="vi-VN" sz="1700" dirty="0">
                <a:solidFill>
                  <a:schemeClr val="tx1">
                    <a:lumMod val="50000"/>
                  </a:schemeClr>
                </a:solidFill>
                <a:cs typeface="Arial" panose="020B0604020202020204" pitchFamily="34" charset="0"/>
              </a:rPr>
              <a:t>a. Vì không sinh được con trai nên chị X đã bị chồng và gia đình chồng ghét bỏ, cưỡng ép phải sinh thêm dù đã có 3 con.</a:t>
            </a:r>
          </a:p>
          <a:p>
            <a:pPr algn="just">
              <a:lnSpc>
                <a:spcPct val="150000"/>
              </a:lnSpc>
              <a:spcAft>
                <a:spcPts val="300"/>
              </a:spcAft>
            </a:pPr>
            <a:r>
              <a:rPr lang="vi-VN" sz="1700" dirty="0">
                <a:solidFill>
                  <a:schemeClr val="tx1">
                    <a:lumMod val="50000"/>
                  </a:schemeClr>
                </a:solidFill>
                <a:cs typeface="Arial" panose="020B0604020202020204" pitchFamily="34" charset="0"/>
              </a:rPr>
              <a:t>b. Chị H thường xuyên hắt hủi mẹ chồng, khiến bà phải bỏ nhà ra đi.</a:t>
            </a:r>
          </a:p>
          <a:p>
            <a:pPr algn="just">
              <a:lnSpc>
                <a:spcPct val="150000"/>
              </a:lnSpc>
              <a:spcAft>
                <a:spcPts val="300"/>
              </a:spcAft>
            </a:pPr>
            <a:r>
              <a:rPr lang="vi-VN" sz="1700" dirty="0">
                <a:solidFill>
                  <a:schemeClr val="tx1">
                    <a:lumMod val="50000"/>
                  </a:schemeClr>
                </a:solidFill>
                <a:cs typeface="Arial" panose="020B0604020202020204" pitchFamily="34" charset="0"/>
              </a:rPr>
              <a:t>c. Anh A không cho vợ đi làm và giao lưu với các bạn, hàng tháng, anh chi cho vợ một khoản chi phí sinh hoạt rất nhỏ.</a:t>
            </a:r>
          </a:p>
          <a:p>
            <a:pPr algn="just">
              <a:lnSpc>
                <a:spcPct val="150000"/>
              </a:lnSpc>
              <a:spcAft>
                <a:spcPts val="300"/>
              </a:spcAft>
            </a:pPr>
            <a:r>
              <a:rPr lang="vi-VN" sz="1700" dirty="0">
                <a:solidFill>
                  <a:schemeClr val="tx1">
                    <a:lumMod val="50000"/>
                  </a:schemeClr>
                </a:solidFill>
                <a:cs typeface="Arial" panose="020B0604020202020204" pitchFamily="34" charset="0"/>
              </a:rPr>
              <a:t>d. Do không đồng ý với quyết định phân chia tài sản của bố mẹ, anh em V xảy ra xích mích, cãi vã, thậm chí xô xát với nhau.</a:t>
            </a:r>
          </a:p>
        </p:txBody>
      </p:sp>
      <p:sp>
        <p:nvSpPr>
          <p:cNvPr id="202" name="Arrow: Pentagon 18">
            <a:extLst>
              <a:ext uri="{FF2B5EF4-FFF2-40B4-BE49-F238E27FC236}">
                <a16:creationId xmlns:a16="http://schemas.microsoft.com/office/drawing/2014/main" id="{ED9E9F7A-14C3-7A04-524B-A681E3CB78F7}"/>
              </a:ext>
            </a:extLst>
          </p:cNvPr>
          <p:cNvSpPr/>
          <p:nvPr/>
        </p:nvSpPr>
        <p:spPr>
          <a:xfrm>
            <a:off x="1141190" y="427081"/>
            <a:ext cx="3355748" cy="596045"/>
          </a:xfrm>
          <a:prstGeom prst="homePlate">
            <a:avLst>
              <a:gd name="adj" fmla="val 85161"/>
            </a:avLst>
          </a:prstGeom>
          <a:solidFill>
            <a:srgbClr val="00B050"/>
          </a:solidFill>
          <a:ln w="38100">
            <a:solidFill>
              <a:schemeClr val="bg2">
                <a:lumMod val="50000"/>
              </a:schemeClr>
            </a:solidFill>
          </a:ln>
        </p:spPr>
        <p:style>
          <a:lnRef idx="1">
            <a:schemeClr val="accent6"/>
          </a:lnRef>
          <a:fillRef idx="2">
            <a:schemeClr val="accent6"/>
          </a:fillRef>
          <a:effectRef idx="1">
            <a:schemeClr val="accent6"/>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r>
              <a:rPr lang="en-US" sz="2400" b="1">
                <a:solidFill>
                  <a:srgbClr val="FFFF00"/>
                </a:solidFill>
                <a:latin typeface="Arial" panose="020B0604020202020204" pitchFamily="34" charset="0"/>
                <a:cs typeface="Arial" panose="020B0604020202020204" pitchFamily="34" charset="0"/>
              </a:rPr>
              <a:t>THẢO LUẬN NHÓM</a:t>
            </a:r>
            <a:endParaRPr lang="en-US" sz="2400" b="1" i="1" dirty="0">
              <a:solidFill>
                <a:srgbClr val="FFFF0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2"/>
                                        </p:tgtEl>
                                        <p:attrNameLst>
                                          <p:attrName>style.visibility</p:attrName>
                                        </p:attrNameLst>
                                      </p:cBhvr>
                                      <p:to>
                                        <p:strVal val="visible"/>
                                      </p:to>
                                    </p:set>
                                    <p:animEffect transition="in" filter="fade">
                                      <p:cBhvr>
                                        <p:cTn id="7" dur="500"/>
                                        <p:tgtEl>
                                          <p:spTgt spid="20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1"/>
                                        </p:tgtEl>
                                        <p:attrNameLst>
                                          <p:attrName>style.visibility</p:attrName>
                                        </p:attrNameLst>
                                      </p:cBhvr>
                                      <p:to>
                                        <p:strVal val="visible"/>
                                      </p:to>
                                    </p:set>
                                    <p:animEffect transition="in" filter="fade">
                                      <p:cBhvr>
                                        <p:cTn id="10" dur="500"/>
                                        <p:tgtEl>
                                          <p:spTgt spid="2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 grpId="0" animBg="1"/>
      <p:bldP spid="20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776"/>
        <p:cNvGrpSpPr/>
        <p:nvPr/>
      </p:nvGrpSpPr>
      <p:grpSpPr>
        <a:xfrm>
          <a:off x="0" y="0"/>
          <a:ext cx="0" cy="0"/>
          <a:chOff x="0" y="0"/>
          <a:chExt cx="0" cy="0"/>
        </a:xfrm>
      </p:grpSpPr>
      <p:sp>
        <p:nvSpPr>
          <p:cNvPr id="3" name="Rectangle 2"/>
          <p:cNvSpPr/>
          <p:nvPr/>
        </p:nvSpPr>
        <p:spPr>
          <a:xfrm>
            <a:off x="378819" y="818288"/>
            <a:ext cx="8065270" cy="2907655"/>
          </a:xfrm>
          <a:prstGeom prst="rect">
            <a:avLst/>
          </a:prstGeom>
        </p:spPr>
        <p:txBody>
          <a:bodyPr wrap="square">
            <a:spAutoFit/>
          </a:bodyPr>
          <a:lstStyle/>
          <a:p>
            <a:pPr algn="just">
              <a:lnSpc>
                <a:spcPct val="150000"/>
              </a:lnSpc>
              <a:spcBef>
                <a:spcPts val="100"/>
              </a:spcBef>
              <a:spcAft>
                <a:spcPts val="100"/>
              </a:spcAft>
            </a:pPr>
            <a:r>
              <a:rPr lang="en-US" sz="2400" b="1" dirty="0">
                <a:solidFill>
                  <a:srgbClr val="008000"/>
                </a:solidFill>
                <a:latin typeface="Arial" panose="020B0604020202020204" pitchFamily="34" charset="0"/>
                <a:cs typeface="Arial" panose="020B0604020202020204" pitchFamily="34" charset="0"/>
              </a:rPr>
              <a:t>- </a:t>
            </a:r>
            <a:r>
              <a:rPr lang="en-US" sz="2400" b="1" dirty="0" err="1">
                <a:solidFill>
                  <a:srgbClr val="008000"/>
                </a:solidFill>
                <a:latin typeface="Arial" panose="020B0604020202020204" pitchFamily="34" charset="0"/>
                <a:cs typeface="Arial" panose="020B0604020202020204" pitchFamily="34" charset="0"/>
              </a:rPr>
              <a:t>Hình</a:t>
            </a:r>
            <a:r>
              <a:rPr lang="en-US" sz="2400" b="1" dirty="0">
                <a:solidFill>
                  <a:srgbClr val="008000"/>
                </a:solidFill>
                <a:latin typeface="Arial" panose="020B0604020202020204" pitchFamily="34" charset="0"/>
                <a:cs typeface="Arial" panose="020B0604020202020204" pitchFamily="34" charset="0"/>
              </a:rPr>
              <a:t> </a:t>
            </a:r>
            <a:r>
              <a:rPr lang="en-US" sz="2400" b="1" dirty="0" err="1">
                <a:solidFill>
                  <a:srgbClr val="008000"/>
                </a:solidFill>
                <a:latin typeface="Arial" panose="020B0604020202020204" pitchFamily="34" charset="0"/>
                <a:cs typeface="Arial" panose="020B0604020202020204" pitchFamily="34" charset="0"/>
              </a:rPr>
              <a:t>thức</a:t>
            </a:r>
            <a:r>
              <a:rPr lang="en-US" sz="2400" b="1" dirty="0">
                <a:solidFill>
                  <a:srgbClr val="008000"/>
                </a:solidFill>
                <a:latin typeface="Arial" panose="020B0604020202020204" pitchFamily="34" charset="0"/>
                <a:cs typeface="Arial" panose="020B0604020202020204" pitchFamily="34" charset="0"/>
              </a:rPr>
              <a:t>: </a:t>
            </a:r>
            <a:r>
              <a:rPr lang="en-US" sz="2400" dirty="0" err="1">
                <a:solidFill>
                  <a:srgbClr val="008000"/>
                </a:solidFill>
                <a:latin typeface="Arial" panose="020B0604020202020204" pitchFamily="34" charset="0"/>
                <a:cs typeface="Arial" panose="020B0604020202020204" pitchFamily="34" charset="0"/>
              </a:rPr>
              <a:t>bạo</a:t>
            </a:r>
            <a:r>
              <a:rPr lang="en-US" sz="2400" dirty="0">
                <a:solidFill>
                  <a:srgbClr val="008000"/>
                </a:solidFill>
                <a:latin typeface="Arial" panose="020B0604020202020204" pitchFamily="34" charset="0"/>
                <a:cs typeface="Arial" panose="020B0604020202020204" pitchFamily="34" charset="0"/>
              </a:rPr>
              <a:t> </a:t>
            </a:r>
            <a:r>
              <a:rPr lang="en-US" sz="2400" dirty="0" err="1">
                <a:solidFill>
                  <a:srgbClr val="008000"/>
                </a:solidFill>
                <a:latin typeface="Arial" panose="020B0604020202020204" pitchFamily="34" charset="0"/>
                <a:cs typeface="Arial" panose="020B0604020202020204" pitchFamily="34" charset="0"/>
              </a:rPr>
              <a:t>lực</a:t>
            </a:r>
            <a:r>
              <a:rPr lang="en-US" sz="2400" dirty="0">
                <a:solidFill>
                  <a:srgbClr val="008000"/>
                </a:solidFill>
                <a:latin typeface="Arial" panose="020B0604020202020204" pitchFamily="34" charset="0"/>
                <a:cs typeface="Arial" panose="020B0604020202020204" pitchFamily="34" charset="0"/>
              </a:rPr>
              <a:t> </a:t>
            </a:r>
            <a:r>
              <a:rPr lang="en-US" sz="2400" dirty="0" err="1">
                <a:solidFill>
                  <a:srgbClr val="008000"/>
                </a:solidFill>
                <a:latin typeface="Arial" panose="020B0604020202020204" pitchFamily="34" charset="0"/>
                <a:cs typeface="Arial" panose="020B0604020202020204" pitchFamily="34" charset="0"/>
              </a:rPr>
              <a:t>tinh</a:t>
            </a:r>
            <a:r>
              <a:rPr lang="en-US" sz="2400" dirty="0">
                <a:solidFill>
                  <a:srgbClr val="008000"/>
                </a:solidFill>
                <a:latin typeface="Arial" panose="020B0604020202020204" pitchFamily="34" charset="0"/>
                <a:cs typeface="Arial" panose="020B0604020202020204" pitchFamily="34" charset="0"/>
              </a:rPr>
              <a:t> </a:t>
            </a:r>
            <a:r>
              <a:rPr lang="en-US" sz="2400" dirty="0" err="1">
                <a:solidFill>
                  <a:srgbClr val="008000"/>
                </a:solidFill>
                <a:latin typeface="Arial" panose="020B0604020202020204" pitchFamily="34" charset="0"/>
                <a:cs typeface="Arial" panose="020B0604020202020204" pitchFamily="34" charset="0"/>
              </a:rPr>
              <a:t>thần</a:t>
            </a:r>
            <a:r>
              <a:rPr lang="en-US" sz="2400" dirty="0">
                <a:solidFill>
                  <a:srgbClr val="008000"/>
                </a:solidFill>
                <a:latin typeface="Arial" panose="020B0604020202020204" pitchFamily="34" charset="0"/>
                <a:cs typeface="Arial" panose="020B0604020202020204" pitchFamily="34" charset="0"/>
              </a:rPr>
              <a:t>, </a:t>
            </a:r>
            <a:r>
              <a:rPr lang="en-US" sz="2400" dirty="0" err="1">
                <a:solidFill>
                  <a:srgbClr val="008000"/>
                </a:solidFill>
                <a:latin typeface="Arial" panose="020B0604020202020204" pitchFamily="34" charset="0"/>
                <a:cs typeface="Arial" panose="020B0604020202020204" pitchFamily="34" charset="0"/>
              </a:rPr>
              <a:t>bạo</a:t>
            </a:r>
            <a:r>
              <a:rPr lang="en-US" sz="2400" dirty="0">
                <a:solidFill>
                  <a:srgbClr val="008000"/>
                </a:solidFill>
                <a:latin typeface="Arial" panose="020B0604020202020204" pitchFamily="34" charset="0"/>
                <a:cs typeface="Arial" panose="020B0604020202020204" pitchFamily="34" charset="0"/>
              </a:rPr>
              <a:t> </a:t>
            </a:r>
            <a:r>
              <a:rPr lang="en-US" sz="2400" dirty="0" err="1">
                <a:solidFill>
                  <a:srgbClr val="008000"/>
                </a:solidFill>
                <a:latin typeface="Arial" panose="020B0604020202020204" pitchFamily="34" charset="0"/>
                <a:cs typeface="Arial" panose="020B0604020202020204" pitchFamily="34" charset="0"/>
              </a:rPr>
              <a:t>lực</a:t>
            </a:r>
            <a:r>
              <a:rPr lang="en-US" sz="2400" dirty="0">
                <a:solidFill>
                  <a:srgbClr val="008000"/>
                </a:solidFill>
                <a:latin typeface="Arial" panose="020B0604020202020204" pitchFamily="34" charset="0"/>
                <a:cs typeface="Arial" panose="020B0604020202020204" pitchFamily="34" charset="0"/>
              </a:rPr>
              <a:t> </a:t>
            </a:r>
            <a:r>
              <a:rPr lang="en-US" sz="2400" dirty="0" err="1">
                <a:solidFill>
                  <a:srgbClr val="008000"/>
                </a:solidFill>
                <a:latin typeface="Arial" panose="020B0604020202020204" pitchFamily="34" charset="0"/>
                <a:cs typeface="Arial" panose="020B0604020202020204" pitchFamily="34" charset="0"/>
              </a:rPr>
              <a:t>về</a:t>
            </a:r>
            <a:r>
              <a:rPr lang="en-US" sz="2400" dirty="0">
                <a:solidFill>
                  <a:srgbClr val="008000"/>
                </a:solidFill>
                <a:latin typeface="Arial" panose="020B0604020202020204" pitchFamily="34" charset="0"/>
                <a:cs typeface="Arial" panose="020B0604020202020204" pitchFamily="34" charset="0"/>
              </a:rPr>
              <a:t> </a:t>
            </a:r>
            <a:r>
              <a:rPr lang="en-US" sz="2400" dirty="0" err="1">
                <a:solidFill>
                  <a:srgbClr val="008000"/>
                </a:solidFill>
                <a:latin typeface="Arial" panose="020B0604020202020204" pitchFamily="34" charset="0"/>
                <a:cs typeface="Arial" panose="020B0604020202020204" pitchFamily="34" charset="0"/>
              </a:rPr>
              <a:t>tình</a:t>
            </a:r>
            <a:r>
              <a:rPr lang="en-US" sz="2400" dirty="0">
                <a:solidFill>
                  <a:srgbClr val="008000"/>
                </a:solidFill>
                <a:latin typeface="Arial" panose="020B0604020202020204" pitchFamily="34" charset="0"/>
                <a:cs typeface="Arial" panose="020B0604020202020204" pitchFamily="34" charset="0"/>
              </a:rPr>
              <a:t> </a:t>
            </a:r>
            <a:r>
              <a:rPr lang="en-US" sz="2400" dirty="0" err="1">
                <a:solidFill>
                  <a:srgbClr val="008000"/>
                </a:solidFill>
                <a:latin typeface="Arial" panose="020B0604020202020204" pitchFamily="34" charset="0"/>
                <a:cs typeface="Arial" panose="020B0604020202020204" pitchFamily="34" charset="0"/>
              </a:rPr>
              <a:t>dục</a:t>
            </a:r>
            <a:endParaRPr lang="en-US" sz="2400" dirty="0">
              <a:solidFill>
                <a:srgbClr val="008000"/>
              </a:solidFill>
              <a:latin typeface="Arial" panose="020B0604020202020204" pitchFamily="34" charset="0"/>
              <a:cs typeface="Arial" panose="020B0604020202020204" pitchFamily="34" charset="0"/>
            </a:endParaRPr>
          </a:p>
          <a:p>
            <a:pPr algn="just">
              <a:lnSpc>
                <a:spcPct val="150000"/>
              </a:lnSpc>
              <a:spcBef>
                <a:spcPts val="100"/>
              </a:spcBef>
              <a:spcAft>
                <a:spcPts val="100"/>
              </a:spcAft>
            </a:pPr>
            <a:r>
              <a:rPr lang="en-US" sz="2400" b="1" dirty="0">
                <a:solidFill>
                  <a:srgbClr val="008000"/>
                </a:solidFill>
                <a:latin typeface="Arial" panose="020B0604020202020204" pitchFamily="34" charset="0"/>
                <a:cs typeface="Arial" panose="020B0604020202020204" pitchFamily="34" charset="0"/>
              </a:rPr>
              <a:t>- </a:t>
            </a:r>
            <a:r>
              <a:rPr lang="en-US" sz="2400" b="1" dirty="0" err="1">
                <a:solidFill>
                  <a:srgbClr val="008000"/>
                </a:solidFill>
                <a:latin typeface="Arial" panose="020B0604020202020204" pitchFamily="34" charset="0"/>
                <a:cs typeface="Arial" panose="020B0604020202020204" pitchFamily="34" charset="0"/>
              </a:rPr>
              <a:t>Tác</a:t>
            </a:r>
            <a:r>
              <a:rPr lang="en-US" sz="2400" b="1" dirty="0">
                <a:solidFill>
                  <a:srgbClr val="008000"/>
                </a:solidFill>
                <a:latin typeface="Arial" panose="020B0604020202020204" pitchFamily="34" charset="0"/>
                <a:cs typeface="Arial" panose="020B0604020202020204" pitchFamily="34" charset="0"/>
              </a:rPr>
              <a:t> </a:t>
            </a:r>
            <a:r>
              <a:rPr lang="en-US" sz="2400" b="1" dirty="0" err="1">
                <a:solidFill>
                  <a:srgbClr val="008000"/>
                </a:solidFill>
                <a:latin typeface="Arial" panose="020B0604020202020204" pitchFamily="34" charset="0"/>
                <a:cs typeface="Arial" panose="020B0604020202020204" pitchFamily="34" charset="0"/>
              </a:rPr>
              <a:t>hại</a:t>
            </a:r>
            <a:r>
              <a:rPr lang="en-US" sz="2400" b="1" dirty="0">
                <a:solidFill>
                  <a:srgbClr val="008000"/>
                </a:solidFill>
                <a:latin typeface="Arial" panose="020B0604020202020204" pitchFamily="34" charset="0"/>
                <a:cs typeface="Arial" panose="020B0604020202020204" pitchFamily="34" charset="0"/>
              </a:rPr>
              <a:t>: </a:t>
            </a:r>
          </a:p>
          <a:p>
            <a:pPr algn="just">
              <a:lnSpc>
                <a:spcPct val="150000"/>
              </a:lnSpc>
              <a:spcBef>
                <a:spcPts val="100"/>
              </a:spcBef>
              <a:spcAft>
                <a:spcPts val="100"/>
              </a:spcAft>
            </a:pPr>
            <a:r>
              <a:rPr lang="en-US" sz="2400" dirty="0">
                <a:solidFill>
                  <a:srgbClr val="008000"/>
                </a:solidFill>
                <a:latin typeface="Arial" panose="020B0604020202020204" pitchFamily="34" charset="0"/>
                <a:cs typeface="Arial" panose="020B0604020202020204" pitchFamily="34" charset="0"/>
              </a:rPr>
              <a:t>+ </a:t>
            </a:r>
            <a:r>
              <a:rPr lang="en-US" sz="2400" dirty="0" err="1">
                <a:solidFill>
                  <a:srgbClr val="008000"/>
                </a:solidFill>
                <a:latin typeface="Arial" panose="020B0604020202020204" pitchFamily="34" charset="0"/>
                <a:cs typeface="Arial" panose="020B0604020202020204" pitchFamily="34" charset="0"/>
              </a:rPr>
              <a:t>Gây</a:t>
            </a:r>
            <a:r>
              <a:rPr lang="en-US" sz="2400" dirty="0">
                <a:solidFill>
                  <a:srgbClr val="008000"/>
                </a:solidFill>
                <a:latin typeface="Arial" panose="020B0604020202020204" pitchFamily="34" charset="0"/>
                <a:cs typeface="Arial" panose="020B0604020202020204" pitchFamily="34" charset="0"/>
              </a:rPr>
              <a:t> </a:t>
            </a:r>
            <a:r>
              <a:rPr lang="en-US" sz="2400" dirty="0" err="1">
                <a:solidFill>
                  <a:srgbClr val="008000"/>
                </a:solidFill>
                <a:latin typeface="Arial" panose="020B0604020202020204" pitchFamily="34" charset="0"/>
                <a:cs typeface="Arial" panose="020B0604020202020204" pitchFamily="34" charset="0"/>
              </a:rPr>
              <a:t>tổn</a:t>
            </a:r>
            <a:r>
              <a:rPr lang="en-US" sz="2400" dirty="0">
                <a:solidFill>
                  <a:srgbClr val="008000"/>
                </a:solidFill>
                <a:latin typeface="Arial" panose="020B0604020202020204" pitchFamily="34" charset="0"/>
                <a:cs typeface="Arial" panose="020B0604020202020204" pitchFamily="34" charset="0"/>
              </a:rPr>
              <a:t> </a:t>
            </a:r>
            <a:r>
              <a:rPr lang="en-US" sz="2400" dirty="0" err="1">
                <a:solidFill>
                  <a:srgbClr val="008000"/>
                </a:solidFill>
                <a:latin typeface="Arial" panose="020B0604020202020204" pitchFamily="34" charset="0"/>
                <a:cs typeface="Arial" panose="020B0604020202020204" pitchFamily="34" charset="0"/>
              </a:rPr>
              <a:t>thương</a:t>
            </a:r>
            <a:r>
              <a:rPr lang="en-US" sz="2400" dirty="0">
                <a:solidFill>
                  <a:srgbClr val="008000"/>
                </a:solidFill>
                <a:latin typeface="Arial" panose="020B0604020202020204" pitchFamily="34" charset="0"/>
                <a:cs typeface="Arial" panose="020B0604020202020204" pitchFamily="34" charset="0"/>
              </a:rPr>
              <a:t> </a:t>
            </a:r>
            <a:r>
              <a:rPr lang="en-US" sz="2400" dirty="0" err="1">
                <a:solidFill>
                  <a:srgbClr val="008000"/>
                </a:solidFill>
                <a:latin typeface="Arial" panose="020B0604020202020204" pitchFamily="34" charset="0"/>
                <a:cs typeface="Arial" panose="020B0604020202020204" pitchFamily="34" charset="0"/>
              </a:rPr>
              <a:t>đến</a:t>
            </a:r>
            <a:r>
              <a:rPr lang="en-US" sz="2400" dirty="0">
                <a:solidFill>
                  <a:srgbClr val="008000"/>
                </a:solidFill>
                <a:latin typeface="Arial" panose="020B0604020202020204" pitchFamily="34" charset="0"/>
                <a:cs typeface="Arial" panose="020B0604020202020204" pitchFamily="34" charset="0"/>
              </a:rPr>
              <a:t> </a:t>
            </a:r>
            <a:r>
              <a:rPr lang="en-US" sz="2400" dirty="0" err="1">
                <a:solidFill>
                  <a:srgbClr val="008000"/>
                </a:solidFill>
                <a:latin typeface="Arial" panose="020B0604020202020204" pitchFamily="34" charset="0"/>
                <a:cs typeface="Arial" panose="020B0604020202020204" pitchFamily="34" charset="0"/>
              </a:rPr>
              <a:t>cuộc</a:t>
            </a:r>
            <a:r>
              <a:rPr lang="en-US" sz="2400" dirty="0">
                <a:solidFill>
                  <a:srgbClr val="008000"/>
                </a:solidFill>
                <a:latin typeface="Arial" panose="020B0604020202020204" pitchFamily="34" charset="0"/>
                <a:cs typeface="Arial" panose="020B0604020202020204" pitchFamily="34" charset="0"/>
              </a:rPr>
              <a:t> </a:t>
            </a:r>
            <a:r>
              <a:rPr lang="en-US" sz="2400" dirty="0" err="1">
                <a:solidFill>
                  <a:srgbClr val="008000"/>
                </a:solidFill>
                <a:latin typeface="Arial" panose="020B0604020202020204" pitchFamily="34" charset="0"/>
                <a:cs typeface="Arial" panose="020B0604020202020204" pitchFamily="34" charset="0"/>
              </a:rPr>
              <a:t>sống</a:t>
            </a:r>
            <a:r>
              <a:rPr lang="en-US" sz="2400" dirty="0">
                <a:solidFill>
                  <a:srgbClr val="008000"/>
                </a:solidFill>
                <a:latin typeface="Arial" panose="020B0604020202020204" pitchFamily="34" charset="0"/>
                <a:cs typeface="Arial" panose="020B0604020202020204" pitchFamily="34" charset="0"/>
              </a:rPr>
              <a:t> </a:t>
            </a:r>
            <a:r>
              <a:rPr lang="en-US" sz="2400" dirty="0" err="1">
                <a:solidFill>
                  <a:srgbClr val="008000"/>
                </a:solidFill>
                <a:latin typeface="Arial" panose="020B0604020202020204" pitchFamily="34" charset="0"/>
                <a:cs typeface="Arial" panose="020B0604020202020204" pitchFamily="34" charset="0"/>
              </a:rPr>
              <a:t>của</a:t>
            </a:r>
            <a:r>
              <a:rPr lang="en-US" sz="2400" dirty="0">
                <a:solidFill>
                  <a:srgbClr val="008000"/>
                </a:solidFill>
                <a:latin typeface="Arial" panose="020B0604020202020204" pitchFamily="34" charset="0"/>
                <a:cs typeface="Arial" panose="020B0604020202020204" pitchFamily="34" charset="0"/>
              </a:rPr>
              <a:t> </a:t>
            </a:r>
            <a:r>
              <a:rPr lang="en-US" sz="2400" dirty="0" err="1">
                <a:solidFill>
                  <a:srgbClr val="008000"/>
                </a:solidFill>
                <a:latin typeface="Arial" panose="020B0604020202020204" pitchFamily="34" charset="0"/>
                <a:cs typeface="Arial" panose="020B0604020202020204" pitchFamily="34" charset="0"/>
              </a:rPr>
              <a:t>chị</a:t>
            </a:r>
            <a:r>
              <a:rPr lang="en-US" sz="2400" dirty="0">
                <a:solidFill>
                  <a:srgbClr val="008000"/>
                </a:solidFill>
                <a:latin typeface="Arial" panose="020B0604020202020204" pitchFamily="34" charset="0"/>
                <a:cs typeface="Arial" panose="020B0604020202020204" pitchFamily="34" charset="0"/>
              </a:rPr>
              <a:t> X</a:t>
            </a:r>
          </a:p>
          <a:p>
            <a:pPr algn="just">
              <a:lnSpc>
                <a:spcPct val="150000"/>
              </a:lnSpc>
              <a:spcBef>
                <a:spcPts val="100"/>
              </a:spcBef>
              <a:spcAft>
                <a:spcPts val="100"/>
              </a:spcAft>
            </a:pPr>
            <a:r>
              <a:rPr lang="en-US" sz="2400" dirty="0">
                <a:solidFill>
                  <a:srgbClr val="008000"/>
                </a:solidFill>
                <a:latin typeface="Arial" panose="020B0604020202020204" pitchFamily="34" charset="0"/>
                <a:cs typeface="Arial" panose="020B0604020202020204" pitchFamily="34" charset="0"/>
              </a:rPr>
              <a:t>+ </a:t>
            </a:r>
            <a:r>
              <a:rPr lang="en-US" sz="2400" dirty="0" err="1">
                <a:solidFill>
                  <a:srgbClr val="008000"/>
                </a:solidFill>
                <a:latin typeface="Arial" panose="020B0604020202020204" pitchFamily="34" charset="0"/>
                <a:cs typeface="Arial" panose="020B0604020202020204" pitchFamily="34" charset="0"/>
              </a:rPr>
              <a:t>Làm</a:t>
            </a:r>
            <a:r>
              <a:rPr lang="en-US" sz="2400" dirty="0">
                <a:solidFill>
                  <a:srgbClr val="008000"/>
                </a:solidFill>
                <a:latin typeface="Arial" panose="020B0604020202020204" pitchFamily="34" charset="0"/>
                <a:cs typeface="Arial" panose="020B0604020202020204" pitchFamily="34" charset="0"/>
              </a:rPr>
              <a:t> </a:t>
            </a:r>
            <a:r>
              <a:rPr lang="en-US" sz="2400" dirty="0" err="1">
                <a:solidFill>
                  <a:srgbClr val="008000"/>
                </a:solidFill>
                <a:latin typeface="Arial" panose="020B0604020202020204" pitchFamily="34" charset="0"/>
                <a:cs typeface="Arial" panose="020B0604020202020204" pitchFamily="34" charset="0"/>
              </a:rPr>
              <a:t>cho</a:t>
            </a:r>
            <a:r>
              <a:rPr lang="en-US" sz="2400" dirty="0">
                <a:solidFill>
                  <a:srgbClr val="008000"/>
                </a:solidFill>
                <a:latin typeface="Arial" panose="020B0604020202020204" pitchFamily="34" charset="0"/>
                <a:cs typeface="Arial" panose="020B0604020202020204" pitchFamily="34" charset="0"/>
              </a:rPr>
              <a:t> </a:t>
            </a:r>
            <a:r>
              <a:rPr lang="en-US" sz="2400" dirty="0" err="1">
                <a:solidFill>
                  <a:srgbClr val="008000"/>
                </a:solidFill>
                <a:latin typeface="Arial" panose="020B0604020202020204" pitchFamily="34" charset="0"/>
                <a:cs typeface="Arial" panose="020B0604020202020204" pitchFamily="34" charset="0"/>
              </a:rPr>
              <a:t>các</a:t>
            </a:r>
            <a:r>
              <a:rPr lang="en-US" sz="2400" dirty="0">
                <a:solidFill>
                  <a:srgbClr val="008000"/>
                </a:solidFill>
                <a:latin typeface="Arial" panose="020B0604020202020204" pitchFamily="34" charset="0"/>
                <a:cs typeface="Arial" panose="020B0604020202020204" pitchFamily="34" charset="0"/>
              </a:rPr>
              <a:t> con </a:t>
            </a:r>
            <a:r>
              <a:rPr lang="en-US" sz="2400" dirty="0" err="1">
                <a:solidFill>
                  <a:srgbClr val="008000"/>
                </a:solidFill>
                <a:latin typeface="Arial" panose="020B0604020202020204" pitchFamily="34" charset="0"/>
                <a:cs typeface="Arial" panose="020B0604020202020204" pitchFamily="34" charset="0"/>
              </a:rPr>
              <a:t>khiếp</a:t>
            </a:r>
            <a:r>
              <a:rPr lang="en-US" sz="2400" dirty="0">
                <a:solidFill>
                  <a:srgbClr val="008000"/>
                </a:solidFill>
                <a:latin typeface="Arial" panose="020B0604020202020204" pitchFamily="34" charset="0"/>
                <a:cs typeface="Arial" panose="020B0604020202020204" pitchFamily="34" charset="0"/>
              </a:rPr>
              <a:t> </a:t>
            </a:r>
            <a:r>
              <a:rPr lang="en-US" sz="2400" dirty="0" err="1">
                <a:solidFill>
                  <a:srgbClr val="008000"/>
                </a:solidFill>
                <a:latin typeface="Arial" panose="020B0604020202020204" pitchFamily="34" charset="0"/>
                <a:cs typeface="Arial" panose="020B0604020202020204" pitchFamily="34" charset="0"/>
              </a:rPr>
              <a:t>sợ</a:t>
            </a:r>
            <a:endParaRPr lang="en-US" sz="2400" dirty="0">
              <a:solidFill>
                <a:srgbClr val="008000"/>
              </a:solidFill>
              <a:latin typeface="Arial" panose="020B0604020202020204" pitchFamily="34" charset="0"/>
              <a:cs typeface="Arial" panose="020B0604020202020204" pitchFamily="34" charset="0"/>
            </a:endParaRPr>
          </a:p>
          <a:p>
            <a:pPr algn="just">
              <a:lnSpc>
                <a:spcPct val="150000"/>
              </a:lnSpc>
              <a:spcBef>
                <a:spcPts val="100"/>
              </a:spcBef>
              <a:spcAft>
                <a:spcPts val="100"/>
              </a:spcAft>
            </a:pPr>
            <a:r>
              <a:rPr lang="en-US" sz="2400" dirty="0">
                <a:solidFill>
                  <a:srgbClr val="008000"/>
                </a:solidFill>
                <a:latin typeface="Arial" panose="020B0604020202020204" pitchFamily="34" charset="0"/>
                <a:cs typeface="Arial" panose="020B0604020202020204" pitchFamily="34" charset="0"/>
              </a:rPr>
              <a:t>+ </a:t>
            </a:r>
            <a:r>
              <a:rPr lang="en-US" sz="2400" dirty="0" err="1">
                <a:solidFill>
                  <a:srgbClr val="008000"/>
                </a:solidFill>
                <a:latin typeface="Arial" panose="020B0604020202020204" pitchFamily="34" charset="0"/>
                <a:cs typeface="Arial" panose="020B0604020202020204" pitchFamily="34" charset="0"/>
              </a:rPr>
              <a:t>Là</a:t>
            </a:r>
            <a:r>
              <a:rPr lang="en-US" sz="2400" dirty="0">
                <a:solidFill>
                  <a:srgbClr val="008000"/>
                </a:solidFill>
                <a:latin typeface="Arial" panose="020B0604020202020204" pitchFamily="34" charset="0"/>
                <a:cs typeface="Arial" panose="020B0604020202020204" pitchFamily="34" charset="0"/>
              </a:rPr>
              <a:t> </a:t>
            </a:r>
            <a:r>
              <a:rPr lang="en-US" sz="2400" dirty="0" err="1">
                <a:solidFill>
                  <a:srgbClr val="008000"/>
                </a:solidFill>
                <a:latin typeface="Arial" panose="020B0604020202020204" pitchFamily="34" charset="0"/>
                <a:cs typeface="Arial" panose="020B0604020202020204" pitchFamily="34" charset="0"/>
              </a:rPr>
              <a:t>nguyên</a:t>
            </a:r>
            <a:r>
              <a:rPr lang="en-US" sz="2400" dirty="0">
                <a:solidFill>
                  <a:srgbClr val="008000"/>
                </a:solidFill>
                <a:latin typeface="Arial" panose="020B0604020202020204" pitchFamily="34" charset="0"/>
                <a:cs typeface="Arial" panose="020B0604020202020204" pitchFamily="34" charset="0"/>
              </a:rPr>
              <a:t> </a:t>
            </a:r>
            <a:r>
              <a:rPr lang="en-US" sz="2400" dirty="0" err="1">
                <a:solidFill>
                  <a:srgbClr val="008000"/>
                </a:solidFill>
                <a:latin typeface="Arial" panose="020B0604020202020204" pitchFamily="34" charset="0"/>
                <a:cs typeface="Arial" panose="020B0604020202020204" pitchFamily="34" charset="0"/>
              </a:rPr>
              <a:t>nhân</a:t>
            </a:r>
            <a:r>
              <a:rPr lang="en-US" sz="2400" dirty="0">
                <a:solidFill>
                  <a:srgbClr val="008000"/>
                </a:solidFill>
                <a:latin typeface="Arial" panose="020B0604020202020204" pitchFamily="34" charset="0"/>
                <a:cs typeface="Arial" panose="020B0604020202020204" pitchFamily="34" charset="0"/>
              </a:rPr>
              <a:t> </a:t>
            </a:r>
            <a:r>
              <a:rPr lang="en-US" sz="2400" dirty="0" err="1">
                <a:solidFill>
                  <a:srgbClr val="008000"/>
                </a:solidFill>
                <a:latin typeface="Arial" panose="020B0604020202020204" pitchFamily="34" charset="0"/>
                <a:cs typeface="Arial" panose="020B0604020202020204" pitchFamily="34" charset="0"/>
              </a:rPr>
              <a:t>chính</a:t>
            </a:r>
            <a:r>
              <a:rPr lang="en-US" sz="2400" dirty="0">
                <a:solidFill>
                  <a:srgbClr val="008000"/>
                </a:solidFill>
                <a:latin typeface="Arial" panose="020B0604020202020204" pitchFamily="34" charset="0"/>
                <a:cs typeface="Arial" panose="020B0604020202020204" pitchFamily="34" charset="0"/>
              </a:rPr>
              <a:t> </a:t>
            </a:r>
            <a:r>
              <a:rPr lang="en-US" sz="2400" dirty="0" err="1">
                <a:solidFill>
                  <a:srgbClr val="008000"/>
                </a:solidFill>
                <a:latin typeface="Arial" panose="020B0604020202020204" pitchFamily="34" charset="0"/>
                <a:cs typeface="Arial" panose="020B0604020202020204" pitchFamily="34" charset="0"/>
              </a:rPr>
              <a:t>dẫn</a:t>
            </a:r>
            <a:r>
              <a:rPr lang="en-US" sz="2400" dirty="0">
                <a:solidFill>
                  <a:srgbClr val="008000"/>
                </a:solidFill>
                <a:latin typeface="Arial" panose="020B0604020202020204" pitchFamily="34" charset="0"/>
                <a:cs typeface="Arial" panose="020B0604020202020204" pitchFamily="34" charset="0"/>
              </a:rPr>
              <a:t> </a:t>
            </a:r>
            <a:r>
              <a:rPr lang="en-US" sz="2400" dirty="0" err="1">
                <a:solidFill>
                  <a:srgbClr val="008000"/>
                </a:solidFill>
                <a:latin typeface="Arial" panose="020B0604020202020204" pitchFamily="34" charset="0"/>
                <a:cs typeface="Arial" panose="020B0604020202020204" pitchFamily="34" charset="0"/>
              </a:rPr>
              <a:t>đến</a:t>
            </a:r>
            <a:r>
              <a:rPr lang="en-US" sz="2400" dirty="0">
                <a:solidFill>
                  <a:srgbClr val="008000"/>
                </a:solidFill>
                <a:latin typeface="Arial" panose="020B0604020202020204" pitchFamily="34" charset="0"/>
                <a:cs typeface="Arial" panose="020B0604020202020204" pitchFamily="34" charset="0"/>
              </a:rPr>
              <a:t> tan </a:t>
            </a:r>
            <a:r>
              <a:rPr lang="en-US" sz="2400" dirty="0" err="1">
                <a:solidFill>
                  <a:srgbClr val="008000"/>
                </a:solidFill>
                <a:latin typeface="Arial" panose="020B0604020202020204" pitchFamily="34" charset="0"/>
                <a:cs typeface="Arial" panose="020B0604020202020204" pitchFamily="34" charset="0"/>
              </a:rPr>
              <a:t>vỡ</a:t>
            </a:r>
            <a:r>
              <a:rPr lang="en-US" sz="2400" dirty="0">
                <a:solidFill>
                  <a:srgbClr val="008000"/>
                </a:solidFill>
                <a:latin typeface="Arial" panose="020B0604020202020204" pitchFamily="34" charset="0"/>
                <a:cs typeface="Arial" panose="020B0604020202020204" pitchFamily="34" charset="0"/>
              </a:rPr>
              <a:t> </a:t>
            </a:r>
            <a:r>
              <a:rPr lang="en-US" sz="2400" dirty="0" err="1">
                <a:solidFill>
                  <a:srgbClr val="008000"/>
                </a:solidFill>
                <a:latin typeface="Arial" panose="020B0604020202020204" pitchFamily="34" charset="0"/>
                <a:cs typeface="Arial" panose="020B0604020202020204" pitchFamily="34" charset="0"/>
              </a:rPr>
              <a:t>gia</a:t>
            </a:r>
            <a:r>
              <a:rPr lang="en-US" sz="2400" dirty="0">
                <a:solidFill>
                  <a:srgbClr val="008000"/>
                </a:solidFill>
                <a:latin typeface="Arial" panose="020B0604020202020204" pitchFamily="34" charset="0"/>
                <a:cs typeface="Arial" panose="020B0604020202020204" pitchFamily="34" charset="0"/>
              </a:rPr>
              <a:t> </a:t>
            </a:r>
            <a:r>
              <a:rPr lang="en-US" sz="2400" dirty="0" err="1">
                <a:solidFill>
                  <a:srgbClr val="008000"/>
                </a:solidFill>
                <a:latin typeface="Arial" panose="020B0604020202020204" pitchFamily="34" charset="0"/>
                <a:cs typeface="Arial" panose="020B0604020202020204" pitchFamily="34" charset="0"/>
              </a:rPr>
              <a:t>đình</a:t>
            </a:r>
            <a:endParaRPr lang="en-US" sz="2400" dirty="0">
              <a:solidFill>
                <a:srgbClr val="008000"/>
              </a:solidFill>
              <a:latin typeface="Arial" panose="020B0604020202020204" pitchFamily="34" charset="0"/>
              <a:cs typeface="Arial" panose="020B0604020202020204" pitchFamily="34" charset="0"/>
            </a:endParaRPr>
          </a:p>
        </p:txBody>
      </p:sp>
      <p:sp>
        <p:nvSpPr>
          <p:cNvPr id="4" name="Frame 3">
            <a:extLst>
              <a:ext uri="{FF2B5EF4-FFF2-40B4-BE49-F238E27FC236}">
                <a16:creationId xmlns:a16="http://schemas.microsoft.com/office/drawing/2014/main" id="{C5EAB1B3-71DC-4781-91F9-82BE7B56AE8F}"/>
              </a:ext>
            </a:extLst>
          </p:cNvPr>
          <p:cNvSpPr/>
          <p:nvPr/>
        </p:nvSpPr>
        <p:spPr>
          <a:xfrm>
            <a:off x="0" y="358309"/>
            <a:ext cx="9019822" cy="4627146"/>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25B1BCE-2BB0-436F-963B-BEF4F6AD7864}"/>
              </a:ext>
            </a:extLst>
          </p:cNvPr>
          <p:cNvPicPr>
            <a:picLocks noChangeAspect="1"/>
          </p:cNvPicPr>
          <p:nvPr/>
        </p:nvPicPr>
        <p:blipFill>
          <a:blip r:embed="rId3"/>
          <a:srcRect l="46013" t="45792" r="33622" b="46790"/>
          <a:stretch>
            <a:fillRect/>
          </a:stretch>
        </p:blipFill>
        <p:spPr>
          <a:xfrm>
            <a:off x="1552339" y="214523"/>
            <a:ext cx="1140599" cy="355123"/>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6" name="Picture 5">
            <a:extLst>
              <a:ext uri="{FF2B5EF4-FFF2-40B4-BE49-F238E27FC236}">
                <a16:creationId xmlns:a16="http://schemas.microsoft.com/office/drawing/2014/main" id="{70F0D452-2706-473A-940D-65570C9AFD42}"/>
              </a:ext>
            </a:extLst>
          </p:cNvPr>
          <p:cNvPicPr>
            <a:picLocks noChangeAspect="1"/>
          </p:cNvPicPr>
          <p:nvPr/>
        </p:nvPicPr>
        <p:blipFill>
          <a:blip r:embed="rId3"/>
          <a:srcRect l="46013" t="45792" r="33622" b="46790"/>
          <a:stretch>
            <a:fillRect/>
          </a:stretch>
        </p:blipFill>
        <p:spPr>
          <a:xfrm>
            <a:off x="6979615" y="100679"/>
            <a:ext cx="1140599"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7" name="Picture 6">
            <a:extLst>
              <a:ext uri="{FF2B5EF4-FFF2-40B4-BE49-F238E27FC236}">
                <a16:creationId xmlns:a16="http://schemas.microsoft.com/office/drawing/2014/main" id="{65B0D4F3-FE78-47BB-957E-25CBFE2B62C0}"/>
              </a:ext>
            </a:extLst>
          </p:cNvPr>
          <p:cNvPicPr>
            <a:picLocks noChangeAspect="1"/>
          </p:cNvPicPr>
          <p:nvPr/>
        </p:nvPicPr>
        <p:blipFill>
          <a:blip r:embed="rId4"/>
          <a:stretch>
            <a:fillRect/>
          </a:stretch>
        </p:blipFill>
        <p:spPr>
          <a:xfrm>
            <a:off x="3196271" y="177623"/>
            <a:ext cx="2832949" cy="548042"/>
          </a:xfrm>
          <a:prstGeom prst="rect">
            <a:avLst/>
          </a:prstGeom>
        </p:spPr>
      </p:pic>
      <p:pic>
        <p:nvPicPr>
          <p:cNvPr id="8" name="Picture 7">
            <a:extLst>
              <a:ext uri="{FF2B5EF4-FFF2-40B4-BE49-F238E27FC236}">
                <a16:creationId xmlns:a16="http://schemas.microsoft.com/office/drawing/2014/main" id="{93676D23-3485-48AA-8BCB-9B2CEE0C1D72}"/>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contrast="40000"/>
                    </a14:imgEffect>
                  </a14:imgLayer>
                </a14:imgProps>
              </a:ext>
            </a:extLst>
          </a:blip>
          <a:srcRect l="21314" t="20941" r="21005" b="17581"/>
          <a:stretch/>
        </p:blipFill>
        <p:spPr>
          <a:xfrm>
            <a:off x="3107954" y="4469100"/>
            <a:ext cx="2921266" cy="457200"/>
          </a:xfrm>
          <a:prstGeom prst="rect">
            <a:avLst/>
          </a:prstGeom>
        </p:spPr>
      </p:pic>
      <p:sp>
        <p:nvSpPr>
          <p:cNvPr id="9" name="TextBox 8">
            <a:extLst>
              <a:ext uri="{FF2B5EF4-FFF2-40B4-BE49-F238E27FC236}">
                <a16:creationId xmlns:a16="http://schemas.microsoft.com/office/drawing/2014/main" id="{E509D18C-04EB-4EAE-9F91-16D1D0A1164D}"/>
              </a:ext>
            </a:extLst>
          </p:cNvPr>
          <p:cNvSpPr txBox="1"/>
          <p:nvPr/>
        </p:nvSpPr>
        <p:spPr>
          <a:xfrm>
            <a:off x="3152112" y="129856"/>
            <a:ext cx="2832949" cy="496996"/>
          </a:xfrm>
          <a:prstGeom prst="rect">
            <a:avLst/>
          </a:prstGeom>
          <a:noFill/>
        </p:spPr>
        <p:txBody>
          <a:bodyPr wrap="square">
            <a:spAutoFit/>
          </a:bodyPr>
          <a:lstStyle/>
          <a:p>
            <a:pPr algn="ctr">
              <a:lnSpc>
                <a:spcPct val="150000"/>
              </a:lnSpc>
              <a:spcBef>
                <a:spcPts val="100"/>
              </a:spcBef>
              <a:spcAft>
                <a:spcPts val="100"/>
              </a:spcAft>
            </a:pPr>
            <a:r>
              <a:rPr lang="en-US" sz="2000" b="1" dirty="0">
                <a:solidFill>
                  <a:schemeClr val="tx1">
                    <a:lumMod val="50000"/>
                  </a:schemeClr>
                </a:solidFill>
                <a:latin typeface="Arial" panose="020B0604020202020204" pitchFamily="34" charset="0"/>
                <a:cs typeface="Arial" panose="020B0604020202020204" pitchFamily="34" charset="0"/>
              </a:rPr>
              <a:t>TRƯỜNG HỢP 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776"/>
        <p:cNvGrpSpPr/>
        <p:nvPr/>
      </p:nvGrpSpPr>
      <p:grpSpPr>
        <a:xfrm>
          <a:off x="0" y="0"/>
          <a:ext cx="0" cy="0"/>
          <a:chOff x="0" y="0"/>
          <a:chExt cx="0" cy="0"/>
        </a:xfrm>
      </p:grpSpPr>
      <p:sp>
        <p:nvSpPr>
          <p:cNvPr id="4" name="Frame 3">
            <a:extLst>
              <a:ext uri="{FF2B5EF4-FFF2-40B4-BE49-F238E27FC236}">
                <a16:creationId xmlns:a16="http://schemas.microsoft.com/office/drawing/2014/main" id="{55BFDD23-05D4-4591-A9C5-DE61CCFB5D89}"/>
              </a:ext>
            </a:extLst>
          </p:cNvPr>
          <p:cNvSpPr/>
          <p:nvPr/>
        </p:nvSpPr>
        <p:spPr>
          <a:xfrm>
            <a:off x="0" y="358309"/>
            <a:ext cx="9019822" cy="4627146"/>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E0F7E49-AE10-4906-92E5-C6F4EFC5458E}"/>
              </a:ext>
            </a:extLst>
          </p:cNvPr>
          <p:cNvPicPr>
            <a:picLocks noChangeAspect="1"/>
          </p:cNvPicPr>
          <p:nvPr/>
        </p:nvPicPr>
        <p:blipFill>
          <a:blip r:embed="rId3"/>
          <a:srcRect l="46013" t="45792" r="33622" b="46790"/>
          <a:stretch>
            <a:fillRect/>
          </a:stretch>
        </p:blipFill>
        <p:spPr>
          <a:xfrm>
            <a:off x="1552339" y="214523"/>
            <a:ext cx="1140599" cy="355123"/>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6" name="Picture 5">
            <a:extLst>
              <a:ext uri="{FF2B5EF4-FFF2-40B4-BE49-F238E27FC236}">
                <a16:creationId xmlns:a16="http://schemas.microsoft.com/office/drawing/2014/main" id="{70CAB155-9CB6-4525-B9B7-58C5CD8AB8A7}"/>
              </a:ext>
            </a:extLst>
          </p:cNvPr>
          <p:cNvPicPr>
            <a:picLocks noChangeAspect="1"/>
          </p:cNvPicPr>
          <p:nvPr/>
        </p:nvPicPr>
        <p:blipFill>
          <a:blip r:embed="rId3"/>
          <a:srcRect l="46013" t="45792" r="33622" b="46790"/>
          <a:stretch>
            <a:fillRect/>
          </a:stretch>
        </p:blipFill>
        <p:spPr>
          <a:xfrm>
            <a:off x="6674815" y="156847"/>
            <a:ext cx="1140599"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7" name="Picture 6">
            <a:extLst>
              <a:ext uri="{FF2B5EF4-FFF2-40B4-BE49-F238E27FC236}">
                <a16:creationId xmlns:a16="http://schemas.microsoft.com/office/drawing/2014/main" id="{9F0E0688-BA63-4561-A30B-DBB05F70790B}"/>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3107954" y="4469100"/>
            <a:ext cx="2921266" cy="457200"/>
          </a:xfrm>
          <a:prstGeom prst="rect">
            <a:avLst/>
          </a:prstGeom>
        </p:spPr>
      </p:pic>
      <p:sp>
        <p:nvSpPr>
          <p:cNvPr id="3" name="Rectangle 2"/>
          <p:cNvSpPr/>
          <p:nvPr/>
        </p:nvSpPr>
        <p:spPr>
          <a:xfrm>
            <a:off x="903490" y="708854"/>
            <a:ext cx="7212842" cy="2870786"/>
          </a:xfrm>
          <a:prstGeom prst="rect">
            <a:avLst/>
          </a:prstGeom>
        </p:spPr>
        <p:txBody>
          <a:bodyPr wrap="square">
            <a:spAutoFit/>
          </a:bodyPr>
          <a:lstStyle/>
          <a:p>
            <a:pPr algn="just">
              <a:lnSpc>
                <a:spcPct val="150000"/>
              </a:lnSpc>
              <a:spcBef>
                <a:spcPts val="100"/>
              </a:spcBef>
              <a:spcAft>
                <a:spcPts val="100"/>
              </a:spcAft>
            </a:pPr>
            <a:r>
              <a:rPr lang="en-US" sz="2400" b="1" dirty="0">
                <a:solidFill>
                  <a:srgbClr val="008000"/>
                </a:solidFill>
                <a:latin typeface="+mn-lt"/>
                <a:ea typeface="+mn-ea"/>
                <a:cs typeface="Arial" panose="020B0604020202020204" pitchFamily="34" charset="0"/>
              </a:rPr>
              <a:t>- </a:t>
            </a:r>
            <a:r>
              <a:rPr lang="vi-VN" sz="2400" b="1" dirty="0">
                <a:solidFill>
                  <a:srgbClr val="008000"/>
                </a:solidFill>
                <a:latin typeface="+mn-lt"/>
                <a:ea typeface="+mn-ea"/>
                <a:cs typeface="Arial" panose="020B0604020202020204" pitchFamily="34" charset="0"/>
              </a:rPr>
              <a:t>Hình thức: </a:t>
            </a:r>
            <a:r>
              <a:rPr lang="vi-VN" sz="2400" dirty="0">
                <a:solidFill>
                  <a:srgbClr val="008000"/>
                </a:solidFill>
                <a:latin typeface="+mn-lt"/>
                <a:ea typeface="+mn-ea"/>
                <a:cs typeface="Arial" panose="020B0604020202020204" pitchFamily="34" charset="0"/>
              </a:rPr>
              <a:t>bạo lực tinh thần</a:t>
            </a:r>
          </a:p>
          <a:p>
            <a:pPr algn="just">
              <a:lnSpc>
                <a:spcPct val="150000"/>
              </a:lnSpc>
              <a:spcBef>
                <a:spcPts val="100"/>
              </a:spcBef>
              <a:spcAft>
                <a:spcPts val="100"/>
              </a:spcAft>
            </a:pPr>
            <a:r>
              <a:rPr lang="en-US" sz="2400" b="1" dirty="0">
                <a:solidFill>
                  <a:srgbClr val="008000"/>
                </a:solidFill>
                <a:latin typeface="+mn-lt"/>
                <a:ea typeface="+mn-ea"/>
                <a:cs typeface="Arial" panose="020B0604020202020204" pitchFamily="34" charset="0"/>
              </a:rPr>
              <a:t>- T</a:t>
            </a:r>
            <a:r>
              <a:rPr lang="vi-VN" sz="2400" b="1" dirty="0">
                <a:solidFill>
                  <a:srgbClr val="008000"/>
                </a:solidFill>
                <a:latin typeface="+mn-lt"/>
                <a:ea typeface="+mn-ea"/>
                <a:cs typeface="Arial" panose="020B0604020202020204" pitchFamily="34" charset="0"/>
              </a:rPr>
              <a:t>ác hại:</a:t>
            </a:r>
          </a:p>
          <a:p>
            <a:pPr algn="just">
              <a:lnSpc>
                <a:spcPct val="150000"/>
              </a:lnSpc>
              <a:spcBef>
                <a:spcPts val="100"/>
              </a:spcBef>
              <a:spcAft>
                <a:spcPts val="100"/>
              </a:spcAft>
            </a:pPr>
            <a:r>
              <a:rPr lang="vi-VN" sz="2400" dirty="0">
                <a:solidFill>
                  <a:srgbClr val="008000"/>
                </a:solidFill>
                <a:latin typeface="+mn-lt"/>
                <a:ea typeface="+mn-ea"/>
                <a:cs typeface="Arial" panose="020B0604020202020204" pitchFamily="34" charset="0"/>
              </a:rPr>
              <a:t>+ Gây tổn thương đến cuộc sống của mẹ chồng (danh sự, sức khỏe,...)</a:t>
            </a:r>
          </a:p>
          <a:p>
            <a:pPr algn="just">
              <a:lnSpc>
                <a:spcPct val="150000"/>
              </a:lnSpc>
              <a:spcBef>
                <a:spcPts val="100"/>
              </a:spcBef>
              <a:spcAft>
                <a:spcPts val="100"/>
              </a:spcAft>
            </a:pPr>
            <a:r>
              <a:rPr lang="vi-VN" sz="2400" dirty="0">
                <a:solidFill>
                  <a:srgbClr val="008000"/>
                </a:solidFill>
                <a:latin typeface="+mn-lt"/>
                <a:ea typeface="+mn-ea"/>
                <a:cs typeface="Arial" panose="020B0604020202020204" pitchFamily="34" charset="0"/>
              </a:rPr>
              <a:t>+ Gây tan vỡ gia đình.</a:t>
            </a:r>
          </a:p>
        </p:txBody>
      </p:sp>
      <p:pic>
        <p:nvPicPr>
          <p:cNvPr id="9" name="Picture 8">
            <a:extLst>
              <a:ext uri="{FF2B5EF4-FFF2-40B4-BE49-F238E27FC236}">
                <a16:creationId xmlns:a16="http://schemas.microsoft.com/office/drawing/2014/main" id="{2E720D6C-CE28-4974-B6E7-1CD296B12F93}"/>
              </a:ext>
            </a:extLst>
          </p:cNvPr>
          <p:cNvPicPr>
            <a:picLocks noChangeAspect="1"/>
          </p:cNvPicPr>
          <p:nvPr/>
        </p:nvPicPr>
        <p:blipFill>
          <a:blip r:embed="rId6"/>
          <a:stretch>
            <a:fillRect/>
          </a:stretch>
        </p:blipFill>
        <p:spPr>
          <a:xfrm>
            <a:off x="3152112" y="107757"/>
            <a:ext cx="2832949" cy="548042"/>
          </a:xfrm>
          <a:prstGeom prst="rect">
            <a:avLst/>
          </a:prstGeom>
        </p:spPr>
      </p:pic>
      <p:sp>
        <p:nvSpPr>
          <p:cNvPr id="10" name="TextBox 9">
            <a:extLst>
              <a:ext uri="{FF2B5EF4-FFF2-40B4-BE49-F238E27FC236}">
                <a16:creationId xmlns:a16="http://schemas.microsoft.com/office/drawing/2014/main" id="{243638B3-E739-4DD3-BAFB-676ED6314E2E}"/>
              </a:ext>
            </a:extLst>
          </p:cNvPr>
          <p:cNvSpPr txBox="1"/>
          <p:nvPr/>
        </p:nvSpPr>
        <p:spPr>
          <a:xfrm>
            <a:off x="3152112" y="72650"/>
            <a:ext cx="2667258" cy="496996"/>
          </a:xfrm>
          <a:prstGeom prst="rect">
            <a:avLst/>
          </a:prstGeom>
          <a:noFill/>
        </p:spPr>
        <p:txBody>
          <a:bodyPr wrap="square">
            <a:spAutoFit/>
          </a:bodyPr>
          <a:lstStyle/>
          <a:p>
            <a:pPr algn="ctr">
              <a:lnSpc>
                <a:spcPct val="150000"/>
              </a:lnSpc>
              <a:spcBef>
                <a:spcPts val="100"/>
              </a:spcBef>
              <a:spcAft>
                <a:spcPts val="100"/>
              </a:spcAft>
            </a:pPr>
            <a:r>
              <a:rPr lang="en-US" sz="2000" b="1" dirty="0">
                <a:latin typeface="Arial" panose="020B0604020202020204" pitchFamily="34" charset="0"/>
                <a:cs typeface="Arial" panose="020B0604020202020204" pitchFamily="34" charset="0"/>
              </a:rPr>
              <a:t>TRƯỜNG HỢP B</a:t>
            </a:r>
          </a:p>
        </p:txBody>
      </p:sp>
    </p:spTree>
    <p:extLst>
      <p:ext uri="{BB962C8B-B14F-4D97-AF65-F5344CB8AC3E}">
        <p14:creationId xmlns:p14="http://schemas.microsoft.com/office/powerpoint/2010/main" val="2080053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776"/>
        <p:cNvGrpSpPr/>
        <p:nvPr/>
      </p:nvGrpSpPr>
      <p:grpSpPr>
        <a:xfrm>
          <a:off x="0" y="0"/>
          <a:ext cx="0" cy="0"/>
          <a:chOff x="0" y="0"/>
          <a:chExt cx="0" cy="0"/>
        </a:xfrm>
      </p:grpSpPr>
      <p:pic>
        <p:nvPicPr>
          <p:cNvPr id="2" name="Picture 1">
            <a:extLst>
              <a:ext uri="{FF2B5EF4-FFF2-40B4-BE49-F238E27FC236}">
                <a16:creationId xmlns:a16="http://schemas.microsoft.com/office/drawing/2014/main" id="{81AD9954-F7FF-45F7-B97A-571EE60CE3C9}"/>
              </a:ext>
            </a:extLst>
          </p:cNvPr>
          <p:cNvPicPr>
            <a:picLocks noChangeAspect="1"/>
          </p:cNvPicPr>
          <p:nvPr/>
        </p:nvPicPr>
        <p:blipFill>
          <a:blip r:embed="rId3"/>
          <a:stretch>
            <a:fillRect/>
          </a:stretch>
        </p:blipFill>
        <p:spPr>
          <a:xfrm>
            <a:off x="95778" y="1"/>
            <a:ext cx="8935333" cy="5101988"/>
          </a:xfrm>
          <a:prstGeom prst="rect">
            <a:avLst/>
          </a:prstGeom>
        </p:spPr>
      </p:pic>
      <p:sp>
        <p:nvSpPr>
          <p:cNvPr id="3" name="Rectangle 2"/>
          <p:cNvSpPr/>
          <p:nvPr/>
        </p:nvSpPr>
        <p:spPr>
          <a:xfrm>
            <a:off x="962166" y="727692"/>
            <a:ext cx="7212842" cy="2717475"/>
          </a:xfrm>
          <a:prstGeom prst="rect">
            <a:avLst/>
          </a:prstGeom>
        </p:spPr>
        <p:txBody>
          <a:bodyPr wrap="square">
            <a:spAutoFit/>
          </a:bodyPr>
          <a:lstStyle/>
          <a:p>
            <a:pPr algn="ctr">
              <a:lnSpc>
                <a:spcPct val="150000"/>
              </a:lnSpc>
              <a:spcBef>
                <a:spcPts val="100"/>
              </a:spcBef>
              <a:spcAft>
                <a:spcPts val="100"/>
              </a:spcAft>
            </a:pPr>
            <a:r>
              <a:rPr lang="en-US" sz="2400" b="1" dirty="0">
                <a:solidFill>
                  <a:srgbClr val="FF0000"/>
                </a:solidFill>
                <a:latin typeface="Arial" panose="020B0604020202020204" pitchFamily="34" charset="0"/>
                <a:cs typeface="Arial" panose="020B0604020202020204" pitchFamily="34" charset="0"/>
              </a:rPr>
              <a:t>TRƯỜNG HỢP C</a:t>
            </a:r>
          </a:p>
          <a:p>
            <a:pPr algn="just">
              <a:lnSpc>
                <a:spcPct val="150000"/>
              </a:lnSpc>
              <a:spcBef>
                <a:spcPts val="100"/>
              </a:spcBef>
              <a:spcAft>
                <a:spcPts val="100"/>
              </a:spcAft>
            </a:pPr>
            <a:r>
              <a:rPr lang="en-US" sz="2200" b="1" dirty="0">
                <a:solidFill>
                  <a:srgbClr val="008000"/>
                </a:solidFill>
                <a:latin typeface="Arial" panose="020B0604020202020204" pitchFamily="34" charset="0"/>
                <a:cs typeface="Arial" panose="020B0604020202020204" pitchFamily="34" charset="0"/>
              </a:rPr>
              <a:t>- </a:t>
            </a:r>
            <a:r>
              <a:rPr lang="vi-VN" sz="2200" b="1" dirty="0">
                <a:solidFill>
                  <a:srgbClr val="008000"/>
                </a:solidFill>
                <a:latin typeface="Arial" panose="020B0604020202020204" pitchFamily="34" charset="0"/>
                <a:cs typeface="Arial" panose="020B0604020202020204" pitchFamily="34" charset="0"/>
              </a:rPr>
              <a:t>Hình thức: </a:t>
            </a:r>
            <a:r>
              <a:rPr lang="vi-VN" sz="2200" dirty="0">
                <a:solidFill>
                  <a:srgbClr val="008000"/>
                </a:solidFill>
                <a:latin typeface="Arial" panose="020B0604020202020204" pitchFamily="34" charset="0"/>
                <a:cs typeface="Arial" panose="020B0604020202020204" pitchFamily="34" charset="0"/>
              </a:rPr>
              <a:t>bạo lực về kinh tế</a:t>
            </a:r>
            <a:endParaRPr lang="en-US" sz="2200" dirty="0">
              <a:solidFill>
                <a:srgbClr val="008000"/>
              </a:solidFill>
              <a:latin typeface="Arial" panose="020B0604020202020204" pitchFamily="34" charset="0"/>
              <a:cs typeface="Arial" panose="020B0604020202020204" pitchFamily="34" charset="0"/>
            </a:endParaRPr>
          </a:p>
          <a:p>
            <a:pPr algn="just">
              <a:lnSpc>
                <a:spcPct val="150000"/>
              </a:lnSpc>
              <a:spcBef>
                <a:spcPts val="100"/>
              </a:spcBef>
              <a:spcAft>
                <a:spcPts val="100"/>
              </a:spcAft>
            </a:pPr>
            <a:r>
              <a:rPr lang="en-US" sz="2200" b="1" dirty="0">
                <a:solidFill>
                  <a:srgbClr val="008000"/>
                </a:solidFill>
                <a:latin typeface="Arial" panose="020B0604020202020204" pitchFamily="34" charset="0"/>
                <a:cs typeface="Arial" panose="020B0604020202020204" pitchFamily="34" charset="0"/>
              </a:rPr>
              <a:t>- T</a:t>
            </a:r>
            <a:r>
              <a:rPr lang="vi-VN" sz="2200" b="1" dirty="0">
                <a:solidFill>
                  <a:srgbClr val="008000"/>
                </a:solidFill>
                <a:latin typeface="Arial" panose="020B0604020202020204" pitchFamily="34" charset="0"/>
                <a:cs typeface="Arial" panose="020B0604020202020204" pitchFamily="34" charset="0"/>
              </a:rPr>
              <a:t>ác hại:</a:t>
            </a:r>
          </a:p>
          <a:p>
            <a:pPr algn="just">
              <a:lnSpc>
                <a:spcPct val="150000"/>
              </a:lnSpc>
              <a:spcBef>
                <a:spcPts val="100"/>
              </a:spcBef>
              <a:spcAft>
                <a:spcPts val="100"/>
              </a:spcAft>
            </a:pPr>
            <a:r>
              <a:rPr lang="vi-VN" sz="2200" dirty="0">
                <a:solidFill>
                  <a:srgbClr val="008000"/>
                </a:solidFill>
                <a:latin typeface="Arial" panose="020B0604020202020204" pitchFamily="34" charset="0"/>
                <a:cs typeface="Arial" panose="020B0604020202020204" pitchFamily="34" charset="0"/>
              </a:rPr>
              <a:t>+ Gây mất bình đẳng trong hôn nhân</a:t>
            </a:r>
          </a:p>
          <a:p>
            <a:pPr algn="just">
              <a:lnSpc>
                <a:spcPct val="150000"/>
              </a:lnSpc>
              <a:spcBef>
                <a:spcPts val="100"/>
              </a:spcBef>
              <a:spcAft>
                <a:spcPts val="100"/>
              </a:spcAft>
            </a:pPr>
            <a:r>
              <a:rPr lang="vi-VN" sz="2200" dirty="0">
                <a:solidFill>
                  <a:srgbClr val="008000"/>
                </a:solidFill>
                <a:latin typeface="Arial" panose="020B0604020202020204" pitchFamily="34" charset="0"/>
                <a:cs typeface="Arial" panose="020B0604020202020204" pitchFamily="34" charset="0"/>
              </a:rPr>
              <a:t>+ Là nguyên nhân chính dẫn đến tan vỡ gia đình</a:t>
            </a:r>
          </a:p>
        </p:txBody>
      </p:sp>
    </p:spTree>
    <p:extLst>
      <p:ext uri="{BB962C8B-B14F-4D97-AF65-F5344CB8AC3E}">
        <p14:creationId xmlns:p14="http://schemas.microsoft.com/office/powerpoint/2010/main" val="2227847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776"/>
        <p:cNvGrpSpPr/>
        <p:nvPr/>
      </p:nvGrpSpPr>
      <p:grpSpPr>
        <a:xfrm>
          <a:off x="0" y="0"/>
          <a:ext cx="0" cy="0"/>
          <a:chOff x="0" y="0"/>
          <a:chExt cx="0" cy="0"/>
        </a:xfrm>
      </p:grpSpPr>
      <p:pic>
        <p:nvPicPr>
          <p:cNvPr id="2" name="Picture 1">
            <a:extLst>
              <a:ext uri="{FF2B5EF4-FFF2-40B4-BE49-F238E27FC236}">
                <a16:creationId xmlns:a16="http://schemas.microsoft.com/office/drawing/2014/main" id="{A933AED5-52F7-4B01-8FEE-057682986B71}"/>
              </a:ext>
            </a:extLst>
          </p:cNvPr>
          <p:cNvPicPr>
            <a:picLocks noChangeAspect="1"/>
          </p:cNvPicPr>
          <p:nvPr/>
        </p:nvPicPr>
        <p:blipFill>
          <a:blip r:embed="rId3"/>
          <a:stretch>
            <a:fillRect/>
          </a:stretch>
        </p:blipFill>
        <p:spPr>
          <a:xfrm>
            <a:off x="101600" y="0"/>
            <a:ext cx="9042400" cy="5143500"/>
          </a:xfrm>
          <a:prstGeom prst="rect">
            <a:avLst/>
          </a:prstGeom>
        </p:spPr>
      </p:pic>
      <p:sp>
        <p:nvSpPr>
          <p:cNvPr id="3" name="Rectangle 2"/>
          <p:cNvSpPr/>
          <p:nvPr/>
        </p:nvSpPr>
        <p:spPr>
          <a:xfrm>
            <a:off x="531883" y="809410"/>
            <a:ext cx="8181834" cy="3758786"/>
          </a:xfrm>
          <a:prstGeom prst="rect">
            <a:avLst/>
          </a:prstGeom>
        </p:spPr>
        <p:txBody>
          <a:bodyPr wrap="square">
            <a:spAutoFit/>
          </a:bodyPr>
          <a:lstStyle/>
          <a:p>
            <a:pPr algn="ctr">
              <a:lnSpc>
                <a:spcPct val="150000"/>
              </a:lnSpc>
              <a:spcBef>
                <a:spcPts val="100"/>
              </a:spcBef>
              <a:spcAft>
                <a:spcPts val="100"/>
              </a:spcAft>
            </a:pPr>
            <a:r>
              <a:rPr lang="en-US" sz="2400" b="1" dirty="0">
                <a:solidFill>
                  <a:srgbClr val="FF0000"/>
                </a:solidFill>
                <a:latin typeface="Arial" panose="020B0604020202020204" pitchFamily="34" charset="0"/>
                <a:cs typeface="Arial" panose="020B0604020202020204" pitchFamily="34" charset="0"/>
              </a:rPr>
              <a:t>TRƯỜNG HỢP D</a:t>
            </a:r>
          </a:p>
          <a:p>
            <a:pPr algn="just">
              <a:lnSpc>
                <a:spcPct val="150000"/>
              </a:lnSpc>
              <a:spcBef>
                <a:spcPts val="100"/>
              </a:spcBef>
              <a:spcAft>
                <a:spcPts val="100"/>
              </a:spcAft>
            </a:pPr>
            <a:r>
              <a:rPr lang="vi-VN" sz="2200" b="1" dirty="0">
                <a:solidFill>
                  <a:srgbClr val="008000"/>
                </a:solidFill>
                <a:latin typeface="Arial" panose="020B0604020202020204" pitchFamily="34" charset="0"/>
                <a:cs typeface="Arial" panose="020B0604020202020204" pitchFamily="34" charset="0"/>
              </a:rPr>
              <a:t>Hình thức: </a:t>
            </a:r>
            <a:r>
              <a:rPr lang="vi-VN" sz="2200" dirty="0">
                <a:solidFill>
                  <a:srgbClr val="008000"/>
                </a:solidFill>
                <a:latin typeface="Arial" panose="020B0604020202020204" pitchFamily="34" charset="0"/>
                <a:cs typeface="Arial" panose="020B0604020202020204" pitchFamily="34" charset="0"/>
              </a:rPr>
              <a:t>bạo lực tinh thần, bạo lực về thể chất</a:t>
            </a:r>
            <a:endParaRPr lang="en-US" sz="2200" dirty="0">
              <a:solidFill>
                <a:srgbClr val="008000"/>
              </a:solidFill>
              <a:latin typeface="Arial" panose="020B0604020202020204" pitchFamily="34" charset="0"/>
              <a:cs typeface="Arial" panose="020B0604020202020204" pitchFamily="34" charset="0"/>
            </a:endParaRPr>
          </a:p>
          <a:p>
            <a:pPr algn="just">
              <a:lnSpc>
                <a:spcPct val="150000"/>
              </a:lnSpc>
              <a:spcBef>
                <a:spcPts val="100"/>
              </a:spcBef>
              <a:spcAft>
                <a:spcPts val="100"/>
              </a:spcAft>
            </a:pPr>
            <a:r>
              <a:rPr lang="en-US" sz="2200" b="1" dirty="0">
                <a:solidFill>
                  <a:srgbClr val="008000"/>
                </a:solidFill>
                <a:latin typeface="Arial" panose="020B0604020202020204" pitchFamily="34" charset="0"/>
                <a:cs typeface="Arial" panose="020B0604020202020204" pitchFamily="34" charset="0"/>
              </a:rPr>
              <a:t>T</a:t>
            </a:r>
            <a:r>
              <a:rPr lang="vi-VN" sz="2200" b="1" dirty="0">
                <a:solidFill>
                  <a:srgbClr val="008000"/>
                </a:solidFill>
                <a:latin typeface="Arial" panose="020B0604020202020204" pitchFamily="34" charset="0"/>
                <a:cs typeface="Arial" panose="020B0604020202020204" pitchFamily="34" charset="0"/>
              </a:rPr>
              <a:t>ác hại:</a:t>
            </a:r>
          </a:p>
          <a:p>
            <a:pPr algn="just">
              <a:lnSpc>
                <a:spcPct val="150000"/>
              </a:lnSpc>
              <a:spcBef>
                <a:spcPts val="100"/>
              </a:spcBef>
              <a:spcAft>
                <a:spcPts val="100"/>
              </a:spcAft>
            </a:pPr>
            <a:r>
              <a:rPr lang="vi-VN" sz="2200" dirty="0">
                <a:solidFill>
                  <a:srgbClr val="008000"/>
                </a:solidFill>
                <a:latin typeface="Arial" panose="020B0604020202020204" pitchFamily="34" charset="0"/>
                <a:cs typeface="Arial" panose="020B0604020202020204" pitchFamily="34" charset="0"/>
              </a:rPr>
              <a:t>+ Gây tan vỡ gia đình</a:t>
            </a:r>
          </a:p>
          <a:p>
            <a:pPr algn="just">
              <a:lnSpc>
                <a:spcPct val="150000"/>
              </a:lnSpc>
              <a:spcBef>
                <a:spcPts val="100"/>
              </a:spcBef>
              <a:spcAft>
                <a:spcPts val="100"/>
              </a:spcAft>
            </a:pPr>
            <a:r>
              <a:rPr lang="vi-VN" sz="2200" dirty="0">
                <a:solidFill>
                  <a:srgbClr val="008000"/>
                </a:solidFill>
                <a:latin typeface="Arial" panose="020B0604020202020204" pitchFamily="34" charset="0"/>
                <a:cs typeface="Arial" panose="020B0604020202020204" pitchFamily="34" charset="0"/>
              </a:rPr>
              <a:t>+ Tổn thương đến sức khỏe, danh dự,... của hai anh em V</a:t>
            </a:r>
          </a:p>
          <a:p>
            <a:pPr algn="just">
              <a:lnSpc>
                <a:spcPct val="150000"/>
              </a:lnSpc>
              <a:spcBef>
                <a:spcPts val="100"/>
              </a:spcBef>
              <a:spcAft>
                <a:spcPts val="100"/>
              </a:spcAft>
            </a:pPr>
            <a:r>
              <a:rPr lang="vi-VN" sz="2200" dirty="0">
                <a:solidFill>
                  <a:srgbClr val="008000"/>
                </a:solidFill>
                <a:latin typeface="Arial" panose="020B0604020202020204" pitchFamily="34" charset="0"/>
                <a:cs typeface="Arial" panose="020B0604020202020204" pitchFamily="34" charset="0"/>
              </a:rPr>
              <a:t>+ Làm rối loạn trật tự , an toàn xã hội, gián tiếp gây ra các tệ nạn xã hội.</a:t>
            </a:r>
          </a:p>
        </p:txBody>
      </p:sp>
    </p:spTree>
    <p:extLst>
      <p:ext uri="{BB962C8B-B14F-4D97-AF65-F5344CB8AC3E}">
        <p14:creationId xmlns:p14="http://schemas.microsoft.com/office/powerpoint/2010/main" val="1663437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832"/>
        <p:cNvGrpSpPr/>
        <p:nvPr/>
      </p:nvGrpSpPr>
      <p:grpSpPr>
        <a:xfrm>
          <a:off x="0" y="0"/>
          <a:ext cx="0" cy="0"/>
          <a:chOff x="0" y="0"/>
          <a:chExt cx="0" cy="0"/>
        </a:xfrm>
      </p:grpSpPr>
      <p:sp>
        <p:nvSpPr>
          <p:cNvPr id="5" name="Rectangle 4"/>
          <p:cNvSpPr/>
          <p:nvPr/>
        </p:nvSpPr>
        <p:spPr>
          <a:xfrm>
            <a:off x="336884" y="292247"/>
            <a:ext cx="8261684" cy="1015663"/>
          </a:xfrm>
          <a:prstGeom prst="rect">
            <a:avLst/>
          </a:prstGeom>
          <a:solidFill>
            <a:srgbClr val="FFFFCC"/>
          </a:solidFill>
        </p:spPr>
        <p:txBody>
          <a:bodyPr wrap="square">
            <a:spAutoFit/>
          </a:bodyPr>
          <a:lstStyle/>
          <a:p>
            <a:pPr algn="just">
              <a:spcBef>
                <a:spcPts val="100"/>
              </a:spcBef>
              <a:spcAft>
                <a:spcPts val="100"/>
              </a:spcAft>
            </a:pPr>
            <a:r>
              <a:rPr lang="en-US" sz="2000" b="1">
                <a:solidFill>
                  <a:schemeClr val="accent2">
                    <a:lumMod val="50000"/>
                  </a:schemeClr>
                </a:solidFill>
                <a:latin typeface="Arial" panose="020B0604020202020204" pitchFamily="34" charset="0"/>
                <a:cs typeface="Arial" panose="020B0604020202020204" pitchFamily="34" charset="0"/>
              </a:rPr>
              <a:t>Hành vi nào sau đây thể hiện việc thực hiện quy định pháp luật về phòng, chống bạo lực gia đình và hành vi nào vi phạm quy định pháp luật về phòng, chống bạo lực gia đình?</a:t>
            </a:r>
          </a:p>
        </p:txBody>
      </p:sp>
      <p:graphicFrame>
        <p:nvGraphicFramePr>
          <p:cNvPr id="7" name="Table 6"/>
          <p:cNvGraphicFramePr>
            <a:graphicFrameLocks noGrp="1"/>
          </p:cNvGraphicFramePr>
          <p:nvPr>
            <p:extLst>
              <p:ext uri="{D42A27DB-BD31-4B8C-83A1-F6EECF244321}">
                <p14:modId xmlns:p14="http://schemas.microsoft.com/office/powerpoint/2010/main" val="2358378240"/>
              </p:ext>
            </p:extLst>
          </p:nvPr>
        </p:nvGraphicFramePr>
        <p:xfrm>
          <a:off x="336884" y="1419294"/>
          <a:ext cx="8261685" cy="3002280"/>
        </p:xfrm>
        <a:graphic>
          <a:graphicData uri="http://schemas.openxmlformats.org/drawingml/2006/table">
            <a:tbl>
              <a:tblPr firstRow="1" bandRow="1">
                <a:tableStyleId>{37E92795-626B-41BD-9D20-8C7C3BEE05B0}</a:tableStyleId>
              </a:tblPr>
              <a:tblGrid>
                <a:gridCol w="4154905">
                  <a:extLst>
                    <a:ext uri="{9D8B030D-6E8A-4147-A177-3AD203B41FA5}">
                      <a16:colId xmlns:a16="http://schemas.microsoft.com/office/drawing/2014/main" val="449677067"/>
                    </a:ext>
                  </a:extLst>
                </a:gridCol>
                <a:gridCol w="1941095">
                  <a:extLst>
                    <a:ext uri="{9D8B030D-6E8A-4147-A177-3AD203B41FA5}">
                      <a16:colId xmlns:a16="http://schemas.microsoft.com/office/drawing/2014/main" val="2899389011"/>
                    </a:ext>
                  </a:extLst>
                </a:gridCol>
                <a:gridCol w="2165685">
                  <a:extLst>
                    <a:ext uri="{9D8B030D-6E8A-4147-A177-3AD203B41FA5}">
                      <a16:colId xmlns:a16="http://schemas.microsoft.com/office/drawing/2014/main" val="2556863109"/>
                    </a:ext>
                  </a:extLst>
                </a:gridCol>
              </a:tblGrid>
              <a:tr h="370840">
                <a:tc>
                  <a:txBody>
                    <a:bodyPr/>
                    <a:lstStyle/>
                    <a:p>
                      <a:pPr algn="just">
                        <a:lnSpc>
                          <a:spcPct val="150000"/>
                        </a:lnSpc>
                      </a:pPr>
                      <a:endParaRPr lang="en-US" sz="1800" b="1" dirty="0">
                        <a:solidFill>
                          <a:srgbClr val="008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50000"/>
                        </a:lnSpc>
                      </a:pPr>
                      <a:r>
                        <a:rPr lang="en-US" sz="1800" b="1" u="none" strike="noStrike" cap="none" dirty="0" err="1">
                          <a:solidFill>
                            <a:srgbClr val="FF0000"/>
                          </a:solidFill>
                          <a:sym typeface="Arial"/>
                        </a:rPr>
                        <a:t>Thực</a:t>
                      </a:r>
                      <a:r>
                        <a:rPr lang="en-US" sz="1800" b="1" u="none" strike="noStrike" cap="none" dirty="0">
                          <a:solidFill>
                            <a:srgbClr val="FF0000"/>
                          </a:solidFill>
                          <a:sym typeface="Arial"/>
                        </a:rPr>
                        <a:t> </a:t>
                      </a:r>
                      <a:r>
                        <a:rPr lang="en-US" sz="1800" b="1" u="none" strike="noStrike" cap="none" dirty="0" err="1">
                          <a:solidFill>
                            <a:srgbClr val="FF0000"/>
                          </a:solidFill>
                          <a:sym typeface="Arial"/>
                        </a:rPr>
                        <a:t>hiện</a:t>
                      </a:r>
                      <a:r>
                        <a:rPr lang="en-US" sz="1800" b="1" u="none" strike="noStrike" cap="none" dirty="0">
                          <a:solidFill>
                            <a:srgbClr val="FF0000"/>
                          </a:solidFill>
                          <a:sym typeface="Arial"/>
                        </a:rPr>
                        <a:t> </a:t>
                      </a:r>
                      <a:r>
                        <a:rPr lang="en-US" sz="1800" b="1" u="none" strike="noStrike" cap="none" dirty="0" err="1">
                          <a:solidFill>
                            <a:srgbClr val="FF0000"/>
                          </a:solidFill>
                          <a:sym typeface="Arial"/>
                        </a:rPr>
                        <a:t>đúng</a:t>
                      </a:r>
                      <a:endParaRPr lang="en-US" sz="18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50000"/>
                        </a:lnSpc>
                      </a:pPr>
                      <a:r>
                        <a:rPr lang="en-US" sz="1800" b="1" u="none" strike="noStrike" cap="none" dirty="0">
                          <a:solidFill>
                            <a:srgbClr val="FF0000"/>
                          </a:solidFill>
                          <a:sym typeface="Arial"/>
                        </a:rPr>
                        <a:t>Vi </a:t>
                      </a:r>
                      <a:r>
                        <a:rPr lang="en-US" sz="1800" b="1" u="none" strike="noStrike" cap="none" dirty="0" err="1">
                          <a:solidFill>
                            <a:srgbClr val="FF0000"/>
                          </a:solidFill>
                          <a:sym typeface="Arial"/>
                        </a:rPr>
                        <a:t>phạm</a:t>
                      </a:r>
                      <a:r>
                        <a:rPr lang="en-US" sz="1800" b="1" u="none" strike="noStrike" cap="none" dirty="0">
                          <a:solidFill>
                            <a:srgbClr val="FF0000"/>
                          </a:solidFill>
                          <a:sym typeface="Arial"/>
                        </a:rPr>
                        <a:t> </a:t>
                      </a:r>
                      <a:r>
                        <a:rPr lang="en-US" sz="1800" b="1" u="none" strike="noStrike" cap="none" dirty="0" err="1">
                          <a:solidFill>
                            <a:srgbClr val="FF0000"/>
                          </a:solidFill>
                          <a:sym typeface="Arial"/>
                        </a:rPr>
                        <a:t>quy</a:t>
                      </a:r>
                      <a:r>
                        <a:rPr lang="en-US" sz="1800" b="1" u="none" strike="noStrike" cap="none" dirty="0">
                          <a:solidFill>
                            <a:srgbClr val="FF0000"/>
                          </a:solidFill>
                          <a:sym typeface="Arial"/>
                        </a:rPr>
                        <a:t> </a:t>
                      </a:r>
                      <a:r>
                        <a:rPr lang="en-US" sz="1800" b="1" u="none" strike="noStrike" cap="none" dirty="0" err="1">
                          <a:solidFill>
                            <a:srgbClr val="FF0000"/>
                          </a:solidFill>
                          <a:sym typeface="Arial"/>
                        </a:rPr>
                        <a:t>định</a:t>
                      </a:r>
                      <a:r>
                        <a:rPr lang="en-US" sz="1800" b="1" u="none" strike="noStrike" cap="none" dirty="0">
                          <a:solidFill>
                            <a:srgbClr val="FF0000"/>
                          </a:solidFill>
                          <a:sym typeface="Arial"/>
                        </a:rPr>
                        <a:t> </a:t>
                      </a:r>
                      <a:endParaRPr lang="en-US" sz="18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52315401"/>
                  </a:ext>
                </a:extLst>
              </a:tr>
              <a:tr h="370840">
                <a:tc>
                  <a:txBody>
                    <a:bodyPr/>
                    <a:lstStyle/>
                    <a:p>
                      <a:pPr marL="0" marR="0" indent="0" algn="just" defTabSz="914400" rtl="0" eaLnBrk="1" fontAlgn="auto" latinLnBrk="0" hangingPunct="1">
                        <a:lnSpc>
                          <a:spcPct val="150000"/>
                        </a:lnSpc>
                        <a:spcBef>
                          <a:spcPts val="0"/>
                        </a:spcBef>
                        <a:spcAft>
                          <a:spcPts val="0"/>
                        </a:spcAft>
                        <a:buClr>
                          <a:srgbClr val="000000"/>
                        </a:buClr>
                        <a:buSzTx/>
                        <a:buFont typeface="Arial"/>
                        <a:buNone/>
                        <a:tabLst/>
                        <a:defRPr/>
                      </a:pPr>
                      <a:r>
                        <a:rPr lang="en-US" sz="1800" u="none" strike="noStrike" cap="none">
                          <a:solidFill>
                            <a:srgbClr val="008000"/>
                          </a:solidFill>
                          <a:sym typeface="Arial"/>
                        </a:rPr>
                        <a:t>A. Anh Đ báo tin cho Ủy ban nhân dân xã về việc hàng xóm của mình thường xuyên bạo hành mẹ đẻ.</a:t>
                      </a:r>
                      <a:endParaRPr lang="en-US" sz="1800" b="0" i="0" u="none" strike="noStrike" cap="none">
                        <a:solidFill>
                          <a:srgbClr val="008000"/>
                        </a:solidFill>
                        <a:latin typeface="Arial"/>
                        <a:ea typeface="Arial"/>
                        <a:cs typeface="Arial"/>
                        <a:sym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pPr>
                      <a:endParaRPr lang="en-US"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pPr>
                      <a:endParaRPr lang="en-US"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70789430"/>
                  </a:ext>
                </a:extLst>
              </a:tr>
              <a:tr h="370840">
                <a:tc>
                  <a:txBody>
                    <a:bodyPr/>
                    <a:lstStyle/>
                    <a:p>
                      <a:pPr marL="0" marR="0" indent="0" algn="just" defTabSz="914400" rtl="0" eaLnBrk="1" fontAlgn="auto" latinLnBrk="0" hangingPunct="1">
                        <a:lnSpc>
                          <a:spcPct val="150000"/>
                        </a:lnSpc>
                        <a:spcBef>
                          <a:spcPts val="0"/>
                        </a:spcBef>
                        <a:spcAft>
                          <a:spcPts val="0"/>
                        </a:spcAft>
                        <a:buClr>
                          <a:srgbClr val="000000"/>
                        </a:buClr>
                        <a:buSzTx/>
                        <a:buFont typeface="Arial"/>
                        <a:buNone/>
                        <a:tabLst/>
                        <a:defRPr/>
                      </a:pPr>
                      <a:r>
                        <a:rPr lang="en-US" sz="1800" u="none" strike="noStrike" cap="none" dirty="0">
                          <a:solidFill>
                            <a:srgbClr val="008000"/>
                          </a:solidFill>
                          <a:sym typeface="Arial"/>
                        </a:rPr>
                        <a:t>B. </a:t>
                      </a:r>
                      <a:r>
                        <a:rPr lang="en-US" sz="1800" u="none" strike="noStrike" cap="none" dirty="0" err="1">
                          <a:solidFill>
                            <a:srgbClr val="008000"/>
                          </a:solidFill>
                          <a:sym typeface="Arial"/>
                        </a:rPr>
                        <a:t>Ông</a:t>
                      </a:r>
                      <a:r>
                        <a:rPr lang="en-US" sz="1800" u="none" strike="noStrike" cap="none" dirty="0">
                          <a:solidFill>
                            <a:srgbClr val="008000"/>
                          </a:solidFill>
                          <a:sym typeface="Arial"/>
                        </a:rPr>
                        <a:t> B </a:t>
                      </a:r>
                      <a:r>
                        <a:rPr lang="en-US" sz="1800" u="none" strike="noStrike" cap="none" dirty="0" err="1">
                          <a:solidFill>
                            <a:srgbClr val="008000"/>
                          </a:solidFill>
                          <a:sym typeface="Arial"/>
                        </a:rPr>
                        <a:t>không</a:t>
                      </a:r>
                      <a:r>
                        <a:rPr lang="en-US" sz="1800" u="none" strike="noStrike" cap="none" dirty="0">
                          <a:solidFill>
                            <a:srgbClr val="008000"/>
                          </a:solidFill>
                          <a:sym typeface="Arial"/>
                        </a:rPr>
                        <a:t> </a:t>
                      </a:r>
                      <a:r>
                        <a:rPr lang="en-US" sz="1800" u="none" strike="noStrike" cap="none" dirty="0" err="1">
                          <a:solidFill>
                            <a:srgbClr val="008000"/>
                          </a:solidFill>
                          <a:sym typeface="Arial"/>
                        </a:rPr>
                        <a:t>chịu</a:t>
                      </a:r>
                      <a:r>
                        <a:rPr lang="en-US" sz="1800" u="none" strike="noStrike" cap="none" dirty="0">
                          <a:solidFill>
                            <a:srgbClr val="008000"/>
                          </a:solidFill>
                          <a:sym typeface="Arial"/>
                        </a:rPr>
                        <a:t> </a:t>
                      </a:r>
                      <a:r>
                        <a:rPr lang="en-US" sz="1800" u="none" strike="noStrike" cap="none" dirty="0" err="1">
                          <a:solidFill>
                            <a:srgbClr val="008000"/>
                          </a:solidFill>
                          <a:sym typeface="Arial"/>
                        </a:rPr>
                        <a:t>trả</a:t>
                      </a:r>
                      <a:r>
                        <a:rPr lang="en-US" sz="1800" u="none" strike="noStrike" cap="none" dirty="0">
                          <a:solidFill>
                            <a:srgbClr val="008000"/>
                          </a:solidFill>
                          <a:sym typeface="Arial"/>
                        </a:rPr>
                        <a:t> chi </a:t>
                      </a:r>
                      <a:r>
                        <a:rPr lang="en-US" sz="1800" u="none" strike="noStrike" cap="none" dirty="0" err="1">
                          <a:solidFill>
                            <a:srgbClr val="008000"/>
                          </a:solidFill>
                          <a:sym typeface="Arial"/>
                        </a:rPr>
                        <a:t>phí</a:t>
                      </a:r>
                      <a:r>
                        <a:rPr lang="en-US" sz="1800" u="none" strike="noStrike" cap="none" dirty="0">
                          <a:solidFill>
                            <a:srgbClr val="008000"/>
                          </a:solidFill>
                          <a:sym typeface="Arial"/>
                        </a:rPr>
                        <a:t> </a:t>
                      </a:r>
                      <a:r>
                        <a:rPr lang="en-US" sz="1800" u="none" strike="noStrike" cap="none" dirty="0" err="1">
                          <a:solidFill>
                            <a:srgbClr val="008000"/>
                          </a:solidFill>
                          <a:sym typeface="Arial"/>
                        </a:rPr>
                        <a:t>khám</a:t>
                      </a:r>
                      <a:r>
                        <a:rPr lang="en-US" sz="1800" u="none" strike="noStrike" cap="none" dirty="0">
                          <a:solidFill>
                            <a:srgbClr val="008000"/>
                          </a:solidFill>
                          <a:sym typeface="Arial"/>
                        </a:rPr>
                        <a:t> </a:t>
                      </a:r>
                      <a:r>
                        <a:rPr lang="en-US" sz="1800" u="none" strike="noStrike" cap="none" dirty="0" err="1">
                          <a:solidFill>
                            <a:srgbClr val="008000"/>
                          </a:solidFill>
                          <a:sym typeface="Arial"/>
                        </a:rPr>
                        <a:t>chữa</a:t>
                      </a:r>
                      <a:r>
                        <a:rPr lang="en-US" sz="1800" u="none" strike="noStrike" cap="none" dirty="0">
                          <a:solidFill>
                            <a:srgbClr val="008000"/>
                          </a:solidFill>
                          <a:sym typeface="Arial"/>
                        </a:rPr>
                        <a:t> </a:t>
                      </a:r>
                      <a:r>
                        <a:rPr lang="en-US" sz="1800" u="none" strike="noStrike" cap="none" dirty="0" err="1">
                          <a:solidFill>
                            <a:srgbClr val="008000"/>
                          </a:solidFill>
                          <a:sym typeface="Arial"/>
                        </a:rPr>
                        <a:t>bệnh</a:t>
                      </a:r>
                      <a:r>
                        <a:rPr lang="en-US" sz="1800" u="none" strike="noStrike" cap="none" dirty="0">
                          <a:solidFill>
                            <a:srgbClr val="008000"/>
                          </a:solidFill>
                          <a:sym typeface="Arial"/>
                        </a:rPr>
                        <a:t> </a:t>
                      </a:r>
                      <a:r>
                        <a:rPr lang="en-US" sz="1800" u="none" strike="noStrike" cap="none" dirty="0" err="1">
                          <a:solidFill>
                            <a:srgbClr val="008000"/>
                          </a:solidFill>
                          <a:sym typeface="Arial"/>
                        </a:rPr>
                        <a:t>cho</a:t>
                      </a:r>
                      <a:r>
                        <a:rPr lang="en-US" sz="1800" u="none" strike="noStrike" cap="none" dirty="0">
                          <a:solidFill>
                            <a:srgbClr val="008000"/>
                          </a:solidFill>
                          <a:sym typeface="Arial"/>
                        </a:rPr>
                        <a:t> </a:t>
                      </a:r>
                      <a:r>
                        <a:rPr lang="en-US" sz="1800" u="none" strike="noStrike" cap="none" dirty="0" err="1">
                          <a:solidFill>
                            <a:srgbClr val="008000"/>
                          </a:solidFill>
                          <a:sym typeface="Arial"/>
                        </a:rPr>
                        <a:t>vợ</a:t>
                      </a:r>
                      <a:r>
                        <a:rPr lang="en-US" sz="1800" u="none" strike="noStrike" cap="none" dirty="0">
                          <a:solidFill>
                            <a:srgbClr val="008000"/>
                          </a:solidFill>
                          <a:sym typeface="Arial"/>
                        </a:rPr>
                        <a:t> </a:t>
                      </a:r>
                      <a:r>
                        <a:rPr lang="en-US" sz="1800" u="none" strike="noStrike" cap="none" dirty="0" err="1">
                          <a:solidFill>
                            <a:srgbClr val="008000"/>
                          </a:solidFill>
                          <a:sym typeface="Arial"/>
                        </a:rPr>
                        <a:t>sau</a:t>
                      </a:r>
                      <a:r>
                        <a:rPr lang="en-US" sz="1800" u="none" strike="noStrike" cap="none" dirty="0">
                          <a:solidFill>
                            <a:srgbClr val="008000"/>
                          </a:solidFill>
                          <a:sym typeface="Arial"/>
                        </a:rPr>
                        <a:t> </a:t>
                      </a:r>
                      <a:r>
                        <a:rPr lang="en-US" sz="1800" u="none" strike="noStrike" cap="none" dirty="0" err="1">
                          <a:solidFill>
                            <a:srgbClr val="008000"/>
                          </a:solidFill>
                          <a:sym typeface="Arial"/>
                        </a:rPr>
                        <a:t>khi</a:t>
                      </a:r>
                      <a:r>
                        <a:rPr lang="en-US" sz="1800" u="none" strike="noStrike" cap="none" dirty="0">
                          <a:solidFill>
                            <a:srgbClr val="008000"/>
                          </a:solidFill>
                          <a:sym typeface="Arial"/>
                        </a:rPr>
                        <a:t> </a:t>
                      </a:r>
                      <a:r>
                        <a:rPr lang="en-US" sz="1800" u="none" strike="noStrike" cap="none" dirty="0" err="1">
                          <a:solidFill>
                            <a:srgbClr val="008000"/>
                          </a:solidFill>
                          <a:sym typeface="Arial"/>
                        </a:rPr>
                        <a:t>đánh</a:t>
                      </a:r>
                      <a:r>
                        <a:rPr lang="en-US" sz="1800" u="none" strike="noStrike" cap="none" dirty="0">
                          <a:solidFill>
                            <a:srgbClr val="008000"/>
                          </a:solidFill>
                          <a:sym typeface="Arial"/>
                        </a:rPr>
                        <a:t> </a:t>
                      </a:r>
                      <a:r>
                        <a:rPr lang="en-US" sz="1800" u="none" strike="noStrike" cap="none" dirty="0" err="1">
                          <a:solidFill>
                            <a:srgbClr val="008000"/>
                          </a:solidFill>
                          <a:sym typeface="Arial"/>
                        </a:rPr>
                        <a:t>vợ</a:t>
                      </a:r>
                      <a:r>
                        <a:rPr lang="en-US" sz="1800" u="none" strike="noStrike" cap="none" dirty="0">
                          <a:solidFill>
                            <a:srgbClr val="008000"/>
                          </a:solidFill>
                          <a:sym typeface="Arial"/>
                        </a:rPr>
                        <a:t> </a:t>
                      </a:r>
                      <a:r>
                        <a:rPr lang="en-US" sz="1800" u="none" strike="noStrike" cap="none" dirty="0" err="1">
                          <a:solidFill>
                            <a:srgbClr val="008000"/>
                          </a:solidFill>
                          <a:sym typeface="Arial"/>
                        </a:rPr>
                        <a:t>ngất</a:t>
                      </a:r>
                      <a:r>
                        <a:rPr lang="en-US" sz="1800" u="none" strike="noStrike" cap="none" dirty="0">
                          <a:solidFill>
                            <a:srgbClr val="008000"/>
                          </a:solidFill>
                          <a:sym typeface="Arial"/>
                        </a:rPr>
                        <a:t> </a:t>
                      </a:r>
                      <a:r>
                        <a:rPr lang="en-US" sz="1800" u="none" strike="noStrike" cap="none" dirty="0" err="1">
                          <a:solidFill>
                            <a:srgbClr val="008000"/>
                          </a:solidFill>
                          <a:sym typeface="Arial"/>
                        </a:rPr>
                        <a:t>xỉu</a:t>
                      </a:r>
                      <a:r>
                        <a:rPr lang="en-US" sz="1800" u="none" strike="noStrike" cap="none" dirty="0">
                          <a:solidFill>
                            <a:srgbClr val="008000"/>
                          </a:solidFill>
                          <a:sym typeface="Arial"/>
                        </a:rPr>
                        <a:t> </a:t>
                      </a:r>
                      <a:r>
                        <a:rPr lang="en-US" sz="1800" u="none" strike="noStrike" cap="none" dirty="0" err="1">
                          <a:solidFill>
                            <a:srgbClr val="008000"/>
                          </a:solidFill>
                          <a:sym typeface="Arial"/>
                        </a:rPr>
                        <a:t>phải</a:t>
                      </a:r>
                      <a:r>
                        <a:rPr lang="en-US" sz="1800" u="none" strike="noStrike" cap="none" dirty="0">
                          <a:solidFill>
                            <a:srgbClr val="008000"/>
                          </a:solidFill>
                          <a:sym typeface="Arial"/>
                        </a:rPr>
                        <a:t> </a:t>
                      </a:r>
                      <a:r>
                        <a:rPr lang="en-US" sz="1800" u="none" strike="noStrike" cap="none" dirty="0" err="1">
                          <a:solidFill>
                            <a:srgbClr val="008000"/>
                          </a:solidFill>
                          <a:sym typeface="Arial"/>
                        </a:rPr>
                        <a:t>nhập</a:t>
                      </a:r>
                      <a:r>
                        <a:rPr lang="en-US" sz="1800" u="none" strike="noStrike" cap="none" dirty="0">
                          <a:solidFill>
                            <a:srgbClr val="008000"/>
                          </a:solidFill>
                          <a:sym typeface="Arial"/>
                        </a:rPr>
                        <a:t> </a:t>
                      </a:r>
                      <a:r>
                        <a:rPr lang="en-US" sz="1800" u="none" strike="noStrike" cap="none" dirty="0" err="1">
                          <a:solidFill>
                            <a:srgbClr val="008000"/>
                          </a:solidFill>
                          <a:sym typeface="Arial"/>
                        </a:rPr>
                        <a:t>viện</a:t>
                      </a:r>
                      <a:r>
                        <a:rPr lang="en-US" sz="1800" u="none" strike="noStrike" cap="none" dirty="0">
                          <a:solidFill>
                            <a:srgbClr val="008000"/>
                          </a:solidFill>
                          <a:sym typeface="Aria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pPr>
                      <a:endParaRPr lang="en-US"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pP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04179916"/>
                  </a:ext>
                </a:extLst>
              </a:tr>
            </a:tbl>
          </a:graphicData>
        </a:graphic>
      </p:graphicFrame>
      <p:pic>
        <p:nvPicPr>
          <p:cNvPr id="165" name="Graphic 8" descr="Checkmark with solid fill">
            <a:extLst>
              <a:ext uri="{FF2B5EF4-FFF2-40B4-BE49-F238E27FC236}">
                <a16:creationId xmlns:a16="http://schemas.microsoft.com/office/drawing/2014/main" id="{B4E40C97-FAE1-DED4-9D56-F1A6B21A74D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27829" y="2191349"/>
            <a:ext cx="677419" cy="677419"/>
          </a:xfrm>
          <a:prstGeom prst="rect">
            <a:avLst/>
          </a:prstGeom>
        </p:spPr>
      </p:pic>
      <p:pic>
        <p:nvPicPr>
          <p:cNvPr id="166" name="Graphic 10" descr="Close with solid fill">
            <a:extLst>
              <a:ext uri="{FF2B5EF4-FFF2-40B4-BE49-F238E27FC236}">
                <a16:creationId xmlns:a16="http://schemas.microsoft.com/office/drawing/2014/main" id="{C42DD9AF-3C5C-0CCF-C39C-37F9D81F5A6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070589" y="3471011"/>
            <a:ext cx="677419" cy="677419"/>
          </a:xfrm>
          <a:prstGeom prst="rect">
            <a:avLst/>
          </a:prstGeom>
        </p:spPr>
      </p:pic>
      <p:pic>
        <p:nvPicPr>
          <p:cNvPr id="6" name="Picture 5">
            <a:extLst>
              <a:ext uri="{FF2B5EF4-FFF2-40B4-BE49-F238E27FC236}">
                <a16:creationId xmlns:a16="http://schemas.microsoft.com/office/drawing/2014/main" id="{CB39B1EA-DED9-42E4-959C-A6BBD7DB0B1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0" y="4664333"/>
            <a:ext cx="9143245" cy="4590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5"/>
                                        </p:tgtEl>
                                        <p:attrNameLst>
                                          <p:attrName>style.visibility</p:attrName>
                                        </p:attrNameLst>
                                      </p:cBhvr>
                                      <p:to>
                                        <p:strVal val="visible"/>
                                      </p:to>
                                    </p:set>
                                    <p:animEffect transition="in" filter="fade">
                                      <p:cBhvr>
                                        <p:cTn id="15" dur="500"/>
                                        <p:tgtEl>
                                          <p:spTgt spid="16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6"/>
                                        </p:tgtEl>
                                        <p:attrNameLst>
                                          <p:attrName>style.visibility</p:attrName>
                                        </p:attrNameLst>
                                      </p:cBhvr>
                                      <p:to>
                                        <p:strVal val="visible"/>
                                      </p:to>
                                    </p:set>
                                    <p:animEffect transition="in" filter="fade">
                                      <p:cBhvr>
                                        <p:cTn id="20" dur="500"/>
                                        <p:tgtEl>
                                          <p:spTgt spid="1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832"/>
        <p:cNvGrpSpPr/>
        <p:nvPr/>
      </p:nvGrpSpPr>
      <p:grpSpPr>
        <a:xfrm>
          <a:off x="0" y="0"/>
          <a:ext cx="0" cy="0"/>
          <a:chOff x="0" y="0"/>
          <a:chExt cx="0" cy="0"/>
        </a:xfrm>
      </p:grpSpPr>
      <p:sp>
        <p:nvSpPr>
          <p:cNvPr id="5" name="Rectangle 4"/>
          <p:cNvSpPr/>
          <p:nvPr/>
        </p:nvSpPr>
        <p:spPr>
          <a:xfrm>
            <a:off x="336884" y="292247"/>
            <a:ext cx="8261684" cy="1015663"/>
          </a:xfrm>
          <a:prstGeom prst="rect">
            <a:avLst/>
          </a:prstGeom>
          <a:solidFill>
            <a:srgbClr val="FFFFCC"/>
          </a:solidFill>
        </p:spPr>
        <p:txBody>
          <a:bodyPr wrap="square">
            <a:spAutoFit/>
          </a:bodyPr>
          <a:lstStyle/>
          <a:p>
            <a:pPr algn="just">
              <a:spcBef>
                <a:spcPts val="100"/>
              </a:spcBef>
              <a:spcAft>
                <a:spcPts val="100"/>
              </a:spcAft>
            </a:pPr>
            <a:r>
              <a:rPr lang="en-US" sz="2000" b="1" dirty="0" err="1">
                <a:solidFill>
                  <a:schemeClr val="accent2">
                    <a:lumMod val="50000"/>
                  </a:schemeClr>
                </a:solidFill>
                <a:latin typeface="Arial" panose="020B0604020202020204" pitchFamily="34" charset="0"/>
                <a:cs typeface="Arial" panose="020B0604020202020204" pitchFamily="34" charset="0"/>
              </a:rPr>
              <a:t>Hành</a:t>
            </a:r>
            <a:r>
              <a:rPr lang="en-US" sz="2000" b="1" dirty="0">
                <a:solidFill>
                  <a:schemeClr val="accent2">
                    <a:lumMod val="50000"/>
                  </a:schemeClr>
                </a:solidFill>
                <a:latin typeface="Arial" panose="020B0604020202020204" pitchFamily="34" charset="0"/>
                <a:cs typeface="Arial" panose="020B0604020202020204" pitchFamily="34" charset="0"/>
              </a:rPr>
              <a:t> vi </a:t>
            </a:r>
            <a:r>
              <a:rPr lang="en-US" sz="2000" b="1" dirty="0" err="1">
                <a:solidFill>
                  <a:schemeClr val="accent2">
                    <a:lumMod val="50000"/>
                  </a:schemeClr>
                </a:solidFill>
                <a:latin typeface="Arial" panose="020B0604020202020204" pitchFamily="34" charset="0"/>
                <a:cs typeface="Arial" panose="020B0604020202020204" pitchFamily="34" charset="0"/>
              </a:rPr>
              <a:t>nào</a:t>
            </a:r>
            <a:r>
              <a:rPr lang="en-US" sz="2000" b="1" dirty="0">
                <a:solidFill>
                  <a:schemeClr val="accent2">
                    <a:lumMod val="50000"/>
                  </a:schemeClr>
                </a:solidFill>
                <a:latin typeface="Arial" panose="020B0604020202020204" pitchFamily="34" charset="0"/>
                <a:cs typeface="Arial" panose="020B0604020202020204" pitchFamily="34" charset="0"/>
              </a:rPr>
              <a:t> </a:t>
            </a:r>
            <a:r>
              <a:rPr lang="en-US" sz="2000" b="1" dirty="0" err="1">
                <a:solidFill>
                  <a:schemeClr val="accent2">
                    <a:lumMod val="50000"/>
                  </a:schemeClr>
                </a:solidFill>
                <a:latin typeface="Arial" panose="020B0604020202020204" pitchFamily="34" charset="0"/>
                <a:cs typeface="Arial" panose="020B0604020202020204" pitchFamily="34" charset="0"/>
              </a:rPr>
              <a:t>sau</a:t>
            </a:r>
            <a:r>
              <a:rPr lang="en-US" sz="2000" b="1" dirty="0">
                <a:solidFill>
                  <a:schemeClr val="accent2">
                    <a:lumMod val="50000"/>
                  </a:schemeClr>
                </a:solidFill>
                <a:latin typeface="Arial" panose="020B0604020202020204" pitchFamily="34" charset="0"/>
                <a:cs typeface="Arial" panose="020B0604020202020204" pitchFamily="34" charset="0"/>
              </a:rPr>
              <a:t> </a:t>
            </a:r>
            <a:r>
              <a:rPr lang="en-US" sz="2000" b="1" dirty="0" err="1">
                <a:solidFill>
                  <a:schemeClr val="accent2">
                    <a:lumMod val="50000"/>
                  </a:schemeClr>
                </a:solidFill>
                <a:latin typeface="Arial" panose="020B0604020202020204" pitchFamily="34" charset="0"/>
                <a:cs typeface="Arial" panose="020B0604020202020204" pitchFamily="34" charset="0"/>
              </a:rPr>
              <a:t>đây</a:t>
            </a:r>
            <a:r>
              <a:rPr lang="en-US" sz="2000" b="1" dirty="0">
                <a:solidFill>
                  <a:schemeClr val="accent2">
                    <a:lumMod val="50000"/>
                  </a:schemeClr>
                </a:solidFill>
                <a:latin typeface="Arial" panose="020B0604020202020204" pitchFamily="34" charset="0"/>
                <a:cs typeface="Arial" panose="020B0604020202020204" pitchFamily="34" charset="0"/>
              </a:rPr>
              <a:t> </a:t>
            </a:r>
            <a:r>
              <a:rPr lang="en-US" sz="2000" b="1" dirty="0" err="1">
                <a:solidFill>
                  <a:schemeClr val="accent2">
                    <a:lumMod val="50000"/>
                  </a:schemeClr>
                </a:solidFill>
                <a:latin typeface="Arial" panose="020B0604020202020204" pitchFamily="34" charset="0"/>
                <a:cs typeface="Arial" panose="020B0604020202020204" pitchFamily="34" charset="0"/>
              </a:rPr>
              <a:t>thể</a:t>
            </a:r>
            <a:r>
              <a:rPr lang="en-US" sz="2000" b="1" dirty="0">
                <a:solidFill>
                  <a:schemeClr val="accent2">
                    <a:lumMod val="50000"/>
                  </a:schemeClr>
                </a:solidFill>
                <a:latin typeface="Arial" panose="020B0604020202020204" pitchFamily="34" charset="0"/>
                <a:cs typeface="Arial" panose="020B0604020202020204" pitchFamily="34" charset="0"/>
              </a:rPr>
              <a:t> </a:t>
            </a:r>
            <a:r>
              <a:rPr lang="en-US" sz="2000" b="1" dirty="0" err="1">
                <a:solidFill>
                  <a:schemeClr val="accent2">
                    <a:lumMod val="50000"/>
                  </a:schemeClr>
                </a:solidFill>
                <a:latin typeface="Arial" panose="020B0604020202020204" pitchFamily="34" charset="0"/>
                <a:cs typeface="Arial" panose="020B0604020202020204" pitchFamily="34" charset="0"/>
              </a:rPr>
              <a:t>hiện</a:t>
            </a:r>
            <a:r>
              <a:rPr lang="en-US" sz="2000" b="1" dirty="0">
                <a:solidFill>
                  <a:schemeClr val="accent2">
                    <a:lumMod val="50000"/>
                  </a:schemeClr>
                </a:solidFill>
                <a:latin typeface="Arial" panose="020B0604020202020204" pitchFamily="34" charset="0"/>
                <a:cs typeface="Arial" panose="020B0604020202020204" pitchFamily="34" charset="0"/>
              </a:rPr>
              <a:t> </a:t>
            </a:r>
            <a:r>
              <a:rPr lang="en-US" sz="2000" b="1" dirty="0" err="1">
                <a:solidFill>
                  <a:schemeClr val="accent2">
                    <a:lumMod val="50000"/>
                  </a:schemeClr>
                </a:solidFill>
                <a:latin typeface="Arial" panose="020B0604020202020204" pitchFamily="34" charset="0"/>
                <a:cs typeface="Arial" panose="020B0604020202020204" pitchFamily="34" charset="0"/>
              </a:rPr>
              <a:t>việc</a:t>
            </a:r>
            <a:r>
              <a:rPr lang="en-US" sz="2000" b="1" dirty="0">
                <a:solidFill>
                  <a:schemeClr val="accent2">
                    <a:lumMod val="50000"/>
                  </a:schemeClr>
                </a:solidFill>
                <a:latin typeface="Arial" panose="020B0604020202020204" pitchFamily="34" charset="0"/>
                <a:cs typeface="Arial" panose="020B0604020202020204" pitchFamily="34" charset="0"/>
              </a:rPr>
              <a:t> </a:t>
            </a:r>
            <a:r>
              <a:rPr lang="en-US" sz="2000" b="1" dirty="0" err="1">
                <a:solidFill>
                  <a:schemeClr val="accent2">
                    <a:lumMod val="50000"/>
                  </a:schemeClr>
                </a:solidFill>
                <a:latin typeface="Arial" panose="020B0604020202020204" pitchFamily="34" charset="0"/>
                <a:cs typeface="Arial" panose="020B0604020202020204" pitchFamily="34" charset="0"/>
              </a:rPr>
              <a:t>thực</a:t>
            </a:r>
            <a:r>
              <a:rPr lang="en-US" sz="2000" b="1" dirty="0">
                <a:solidFill>
                  <a:schemeClr val="accent2">
                    <a:lumMod val="50000"/>
                  </a:schemeClr>
                </a:solidFill>
                <a:latin typeface="Arial" panose="020B0604020202020204" pitchFamily="34" charset="0"/>
                <a:cs typeface="Arial" panose="020B0604020202020204" pitchFamily="34" charset="0"/>
              </a:rPr>
              <a:t> </a:t>
            </a:r>
            <a:r>
              <a:rPr lang="en-US" sz="2000" b="1" dirty="0" err="1">
                <a:solidFill>
                  <a:schemeClr val="accent2">
                    <a:lumMod val="50000"/>
                  </a:schemeClr>
                </a:solidFill>
                <a:latin typeface="Arial" panose="020B0604020202020204" pitchFamily="34" charset="0"/>
                <a:cs typeface="Arial" panose="020B0604020202020204" pitchFamily="34" charset="0"/>
              </a:rPr>
              <a:t>hiện</a:t>
            </a:r>
            <a:r>
              <a:rPr lang="en-US" sz="2000" b="1" dirty="0">
                <a:solidFill>
                  <a:schemeClr val="accent2">
                    <a:lumMod val="50000"/>
                  </a:schemeClr>
                </a:solidFill>
                <a:latin typeface="Arial" panose="020B0604020202020204" pitchFamily="34" charset="0"/>
                <a:cs typeface="Arial" panose="020B0604020202020204" pitchFamily="34" charset="0"/>
              </a:rPr>
              <a:t> </a:t>
            </a:r>
            <a:r>
              <a:rPr lang="en-US" sz="2000" b="1" dirty="0" err="1">
                <a:solidFill>
                  <a:schemeClr val="accent2">
                    <a:lumMod val="50000"/>
                  </a:schemeClr>
                </a:solidFill>
                <a:latin typeface="Arial" panose="020B0604020202020204" pitchFamily="34" charset="0"/>
                <a:cs typeface="Arial" panose="020B0604020202020204" pitchFamily="34" charset="0"/>
              </a:rPr>
              <a:t>quy</a:t>
            </a:r>
            <a:r>
              <a:rPr lang="en-US" sz="2000" b="1" dirty="0">
                <a:solidFill>
                  <a:schemeClr val="accent2">
                    <a:lumMod val="50000"/>
                  </a:schemeClr>
                </a:solidFill>
                <a:latin typeface="Arial" panose="020B0604020202020204" pitchFamily="34" charset="0"/>
                <a:cs typeface="Arial" panose="020B0604020202020204" pitchFamily="34" charset="0"/>
              </a:rPr>
              <a:t> </a:t>
            </a:r>
            <a:r>
              <a:rPr lang="en-US" sz="2000" b="1" dirty="0" err="1">
                <a:solidFill>
                  <a:schemeClr val="accent2">
                    <a:lumMod val="50000"/>
                  </a:schemeClr>
                </a:solidFill>
                <a:latin typeface="Arial" panose="020B0604020202020204" pitchFamily="34" charset="0"/>
                <a:cs typeface="Arial" panose="020B0604020202020204" pitchFamily="34" charset="0"/>
              </a:rPr>
              <a:t>định</a:t>
            </a:r>
            <a:r>
              <a:rPr lang="en-US" sz="2000" b="1" dirty="0">
                <a:solidFill>
                  <a:schemeClr val="accent2">
                    <a:lumMod val="50000"/>
                  </a:schemeClr>
                </a:solidFill>
                <a:latin typeface="Arial" panose="020B0604020202020204" pitchFamily="34" charset="0"/>
                <a:cs typeface="Arial" panose="020B0604020202020204" pitchFamily="34" charset="0"/>
              </a:rPr>
              <a:t> </a:t>
            </a:r>
            <a:r>
              <a:rPr lang="en-US" sz="2000" b="1" dirty="0" err="1">
                <a:solidFill>
                  <a:schemeClr val="accent2">
                    <a:lumMod val="50000"/>
                  </a:schemeClr>
                </a:solidFill>
                <a:latin typeface="Arial" panose="020B0604020202020204" pitchFamily="34" charset="0"/>
                <a:cs typeface="Arial" panose="020B0604020202020204" pitchFamily="34" charset="0"/>
              </a:rPr>
              <a:t>pháp</a:t>
            </a:r>
            <a:r>
              <a:rPr lang="en-US" sz="2000" b="1" dirty="0">
                <a:solidFill>
                  <a:schemeClr val="accent2">
                    <a:lumMod val="50000"/>
                  </a:schemeClr>
                </a:solidFill>
                <a:latin typeface="Arial" panose="020B0604020202020204" pitchFamily="34" charset="0"/>
                <a:cs typeface="Arial" panose="020B0604020202020204" pitchFamily="34" charset="0"/>
              </a:rPr>
              <a:t> </a:t>
            </a:r>
            <a:r>
              <a:rPr lang="en-US" sz="2000" b="1" dirty="0" err="1">
                <a:solidFill>
                  <a:schemeClr val="accent2">
                    <a:lumMod val="50000"/>
                  </a:schemeClr>
                </a:solidFill>
                <a:latin typeface="Arial" panose="020B0604020202020204" pitchFamily="34" charset="0"/>
                <a:cs typeface="Arial" panose="020B0604020202020204" pitchFamily="34" charset="0"/>
              </a:rPr>
              <a:t>luật</a:t>
            </a:r>
            <a:r>
              <a:rPr lang="en-US" sz="2000" b="1" dirty="0">
                <a:solidFill>
                  <a:schemeClr val="accent2">
                    <a:lumMod val="50000"/>
                  </a:schemeClr>
                </a:solidFill>
                <a:latin typeface="Arial" panose="020B0604020202020204" pitchFamily="34" charset="0"/>
                <a:cs typeface="Arial" panose="020B0604020202020204" pitchFamily="34" charset="0"/>
              </a:rPr>
              <a:t> </a:t>
            </a:r>
            <a:r>
              <a:rPr lang="en-US" sz="2000" b="1" dirty="0" err="1">
                <a:solidFill>
                  <a:schemeClr val="accent2">
                    <a:lumMod val="50000"/>
                  </a:schemeClr>
                </a:solidFill>
                <a:latin typeface="Arial" panose="020B0604020202020204" pitchFamily="34" charset="0"/>
                <a:cs typeface="Arial" panose="020B0604020202020204" pitchFamily="34" charset="0"/>
              </a:rPr>
              <a:t>về</a:t>
            </a:r>
            <a:r>
              <a:rPr lang="en-US" sz="2000" b="1" dirty="0">
                <a:solidFill>
                  <a:schemeClr val="accent2">
                    <a:lumMod val="50000"/>
                  </a:schemeClr>
                </a:solidFill>
                <a:latin typeface="Arial" panose="020B0604020202020204" pitchFamily="34" charset="0"/>
                <a:cs typeface="Arial" panose="020B0604020202020204" pitchFamily="34" charset="0"/>
              </a:rPr>
              <a:t> </a:t>
            </a:r>
            <a:r>
              <a:rPr lang="en-US" sz="2000" b="1" dirty="0" err="1">
                <a:solidFill>
                  <a:schemeClr val="accent2">
                    <a:lumMod val="50000"/>
                  </a:schemeClr>
                </a:solidFill>
                <a:latin typeface="Arial" panose="020B0604020202020204" pitchFamily="34" charset="0"/>
                <a:cs typeface="Arial" panose="020B0604020202020204" pitchFamily="34" charset="0"/>
              </a:rPr>
              <a:t>phòng</a:t>
            </a:r>
            <a:r>
              <a:rPr lang="en-US" sz="2000" b="1" dirty="0">
                <a:solidFill>
                  <a:schemeClr val="accent2">
                    <a:lumMod val="50000"/>
                  </a:schemeClr>
                </a:solidFill>
                <a:latin typeface="Arial" panose="020B0604020202020204" pitchFamily="34" charset="0"/>
                <a:cs typeface="Arial" panose="020B0604020202020204" pitchFamily="34" charset="0"/>
              </a:rPr>
              <a:t>, </a:t>
            </a:r>
            <a:r>
              <a:rPr lang="en-US" sz="2000" b="1" dirty="0" err="1">
                <a:solidFill>
                  <a:schemeClr val="accent2">
                    <a:lumMod val="50000"/>
                  </a:schemeClr>
                </a:solidFill>
                <a:latin typeface="Arial" panose="020B0604020202020204" pitchFamily="34" charset="0"/>
                <a:cs typeface="Arial" panose="020B0604020202020204" pitchFamily="34" charset="0"/>
              </a:rPr>
              <a:t>chống</a:t>
            </a:r>
            <a:r>
              <a:rPr lang="en-US" sz="2000" b="1" dirty="0">
                <a:solidFill>
                  <a:schemeClr val="accent2">
                    <a:lumMod val="50000"/>
                  </a:schemeClr>
                </a:solidFill>
                <a:latin typeface="Arial" panose="020B0604020202020204" pitchFamily="34" charset="0"/>
                <a:cs typeface="Arial" panose="020B0604020202020204" pitchFamily="34" charset="0"/>
              </a:rPr>
              <a:t> </a:t>
            </a:r>
            <a:r>
              <a:rPr lang="en-US" sz="2000" b="1" dirty="0" err="1">
                <a:solidFill>
                  <a:schemeClr val="accent2">
                    <a:lumMod val="50000"/>
                  </a:schemeClr>
                </a:solidFill>
                <a:latin typeface="Arial" panose="020B0604020202020204" pitchFamily="34" charset="0"/>
                <a:cs typeface="Arial" panose="020B0604020202020204" pitchFamily="34" charset="0"/>
              </a:rPr>
              <a:t>bạo</a:t>
            </a:r>
            <a:r>
              <a:rPr lang="en-US" sz="2000" b="1" dirty="0">
                <a:solidFill>
                  <a:schemeClr val="accent2">
                    <a:lumMod val="50000"/>
                  </a:schemeClr>
                </a:solidFill>
                <a:latin typeface="Arial" panose="020B0604020202020204" pitchFamily="34" charset="0"/>
                <a:cs typeface="Arial" panose="020B0604020202020204" pitchFamily="34" charset="0"/>
              </a:rPr>
              <a:t> </a:t>
            </a:r>
            <a:r>
              <a:rPr lang="en-US" sz="2000" b="1" dirty="0" err="1">
                <a:solidFill>
                  <a:schemeClr val="accent2">
                    <a:lumMod val="50000"/>
                  </a:schemeClr>
                </a:solidFill>
                <a:latin typeface="Arial" panose="020B0604020202020204" pitchFamily="34" charset="0"/>
                <a:cs typeface="Arial" panose="020B0604020202020204" pitchFamily="34" charset="0"/>
              </a:rPr>
              <a:t>lực</a:t>
            </a:r>
            <a:r>
              <a:rPr lang="en-US" sz="2000" b="1" dirty="0">
                <a:solidFill>
                  <a:schemeClr val="accent2">
                    <a:lumMod val="50000"/>
                  </a:schemeClr>
                </a:solidFill>
                <a:latin typeface="Arial" panose="020B0604020202020204" pitchFamily="34" charset="0"/>
                <a:cs typeface="Arial" panose="020B0604020202020204" pitchFamily="34" charset="0"/>
              </a:rPr>
              <a:t> </a:t>
            </a:r>
            <a:r>
              <a:rPr lang="en-US" sz="2000" b="1" dirty="0" err="1">
                <a:solidFill>
                  <a:schemeClr val="accent2">
                    <a:lumMod val="50000"/>
                  </a:schemeClr>
                </a:solidFill>
                <a:latin typeface="Arial" panose="020B0604020202020204" pitchFamily="34" charset="0"/>
                <a:cs typeface="Arial" panose="020B0604020202020204" pitchFamily="34" charset="0"/>
              </a:rPr>
              <a:t>gia</a:t>
            </a:r>
            <a:r>
              <a:rPr lang="en-US" sz="2000" b="1" dirty="0">
                <a:solidFill>
                  <a:schemeClr val="accent2">
                    <a:lumMod val="50000"/>
                  </a:schemeClr>
                </a:solidFill>
                <a:latin typeface="Arial" panose="020B0604020202020204" pitchFamily="34" charset="0"/>
                <a:cs typeface="Arial" panose="020B0604020202020204" pitchFamily="34" charset="0"/>
              </a:rPr>
              <a:t> </a:t>
            </a:r>
            <a:r>
              <a:rPr lang="en-US" sz="2000" b="1" dirty="0" err="1">
                <a:solidFill>
                  <a:schemeClr val="accent2">
                    <a:lumMod val="50000"/>
                  </a:schemeClr>
                </a:solidFill>
                <a:latin typeface="Arial" panose="020B0604020202020204" pitchFamily="34" charset="0"/>
                <a:cs typeface="Arial" panose="020B0604020202020204" pitchFamily="34" charset="0"/>
              </a:rPr>
              <a:t>đình</a:t>
            </a:r>
            <a:r>
              <a:rPr lang="en-US" sz="2000" b="1" dirty="0">
                <a:solidFill>
                  <a:schemeClr val="accent2">
                    <a:lumMod val="50000"/>
                  </a:schemeClr>
                </a:solidFill>
                <a:latin typeface="Arial" panose="020B0604020202020204" pitchFamily="34" charset="0"/>
                <a:cs typeface="Arial" panose="020B0604020202020204" pitchFamily="34" charset="0"/>
              </a:rPr>
              <a:t> </a:t>
            </a:r>
            <a:r>
              <a:rPr lang="en-US" sz="2000" b="1" dirty="0" err="1">
                <a:solidFill>
                  <a:schemeClr val="accent2">
                    <a:lumMod val="50000"/>
                  </a:schemeClr>
                </a:solidFill>
                <a:latin typeface="Arial" panose="020B0604020202020204" pitchFamily="34" charset="0"/>
                <a:cs typeface="Arial" panose="020B0604020202020204" pitchFamily="34" charset="0"/>
              </a:rPr>
              <a:t>và</a:t>
            </a:r>
            <a:r>
              <a:rPr lang="en-US" sz="2000" b="1" dirty="0">
                <a:solidFill>
                  <a:schemeClr val="accent2">
                    <a:lumMod val="50000"/>
                  </a:schemeClr>
                </a:solidFill>
                <a:latin typeface="Arial" panose="020B0604020202020204" pitchFamily="34" charset="0"/>
                <a:cs typeface="Arial" panose="020B0604020202020204" pitchFamily="34" charset="0"/>
              </a:rPr>
              <a:t> </a:t>
            </a:r>
            <a:r>
              <a:rPr lang="en-US" sz="2000" b="1" dirty="0" err="1">
                <a:solidFill>
                  <a:schemeClr val="accent2">
                    <a:lumMod val="50000"/>
                  </a:schemeClr>
                </a:solidFill>
                <a:latin typeface="Arial" panose="020B0604020202020204" pitchFamily="34" charset="0"/>
                <a:cs typeface="Arial" panose="020B0604020202020204" pitchFamily="34" charset="0"/>
              </a:rPr>
              <a:t>hành</a:t>
            </a:r>
            <a:r>
              <a:rPr lang="en-US" sz="2000" b="1" dirty="0">
                <a:solidFill>
                  <a:schemeClr val="accent2">
                    <a:lumMod val="50000"/>
                  </a:schemeClr>
                </a:solidFill>
                <a:latin typeface="Arial" panose="020B0604020202020204" pitchFamily="34" charset="0"/>
                <a:cs typeface="Arial" panose="020B0604020202020204" pitchFamily="34" charset="0"/>
              </a:rPr>
              <a:t> vi </a:t>
            </a:r>
            <a:r>
              <a:rPr lang="en-US" sz="2000" b="1" dirty="0" err="1">
                <a:solidFill>
                  <a:schemeClr val="accent2">
                    <a:lumMod val="50000"/>
                  </a:schemeClr>
                </a:solidFill>
                <a:latin typeface="Arial" panose="020B0604020202020204" pitchFamily="34" charset="0"/>
                <a:cs typeface="Arial" panose="020B0604020202020204" pitchFamily="34" charset="0"/>
              </a:rPr>
              <a:t>nào</a:t>
            </a:r>
            <a:r>
              <a:rPr lang="en-US" sz="2000" b="1" dirty="0">
                <a:solidFill>
                  <a:schemeClr val="accent2">
                    <a:lumMod val="50000"/>
                  </a:schemeClr>
                </a:solidFill>
                <a:latin typeface="Arial" panose="020B0604020202020204" pitchFamily="34" charset="0"/>
                <a:cs typeface="Arial" panose="020B0604020202020204" pitchFamily="34" charset="0"/>
              </a:rPr>
              <a:t> vi </a:t>
            </a:r>
            <a:r>
              <a:rPr lang="en-US" sz="2000" b="1" dirty="0" err="1">
                <a:solidFill>
                  <a:schemeClr val="accent2">
                    <a:lumMod val="50000"/>
                  </a:schemeClr>
                </a:solidFill>
                <a:latin typeface="Arial" panose="020B0604020202020204" pitchFamily="34" charset="0"/>
                <a:cs typeface="Arial" panose="020B0604020202020204" pitchFamily="34" charset="0"/>
              </a:rPr>
              <a:t>phạm</a:t>
            </a:r>
            <a:r>
              <a:rPr lang="en-US" sz="2000" b="1" dirty="0">
                <a:solidFill>
                  <a:schemeClr val="accent2">
                    <a:lumMod val="50000"/>
                  </a:schemeClr>
                </a:solidFill>
                <a:latin typeface="Arial" panose="020B0604020202020204" pitchFamily="34" charset="0"/>
                <a:cs typeface="Arial" panose="020B0604020202020204" pitchFamily="34" charset="0"/>
              </a:rPr>
              <a:t> </a:t>
            </a:r>
            <a:r>
              <a:rPr lang="en-US" sz="2000" b="1" dirty="0" err="1">
                <a:solidFill>
                  <a:schemeClr val="accent2">
                    <a:lumMod val="50000"/>
                  </a:schemeClr>
                </a:solidFill>
                <a:latin typeface="Arial" panose="020B0604020202020204" pitchFamily="34" charset="0"/>
                <a:cs typeface="Arial" panose="020B0604020202020204" pitchFamily="34" charset="0"/>
              </a:rPr>
              <a:t>quy</a:t>
            </a:r>
            <a:r>
              <a:rPr lang="en-US" sz="2000" b="1" dirty="0">
                <a:solidFill>
                  <a:schemeClr val="accent2">
                    <a:lumMod val="50000"/>
                  </a:schemeClr>
                </a:solidFill>
                <a:latin typeface="Arial" panose="020B0604020202020204" pitchFamily="34" charset="0"/>
                <a:cs typeface="Arial" panose="020B0604020202020204" pitchFamily="34" charset="0"/>
              </a:rPr>
              <a:t> </a:t>
            </a:r>
            <a:r>
              <a:rPr lang="en-US" sz="2000" b="1" dirty="0" err="1">
                <a:solidFill>
                  <a:schemeClr val="accent2">
                    <a:lumMod val="50000"/>
                  </a:schemeClr>
                </a:solidFill>
                <a:latin typeface="Arial" panose="020B0604020202020204" pitchFamily="34" charset="0"/>
                <a:cs typeface="Arial" panose="020B0604020202020204" pitchFamily="34" charset="0"/>
              </a:rPr>
              <a:t>định</a:t>
            </a:r>
            <a:r>
              <a:rPr lang="en-US" sz="2000" b="1" dirty="0">
                <a:solidFill>
                  <a:schemeClr val="accent2">
                    <a:lumMod val="50000"/>
                  </a:schemeClr>
                </a:solidFill>
                <a:latin typeface="Arial" panose="020B0604020202020204" pitchFamily="34" charset="0"/>
                <a:cs typeface="Arial" panose="020B0604020202020204" pitchFamily="34" charset="0"/>
              </a:rPr>
              <a:t> </a:t>
            </a:r>
            <a:r>
              <a:rPr lang="en-US" sz="2000" b="1" dirty="0" err="1">
                <a:solidFill>
                  <a:schemeClr val="accent2">
                    <a:lumMod val="50000"/>
                  </a:schemeClr>
                </a:solidFill>
                <a:latin typeface="Arial" panose="020B0604020202020204" pitchFamily="34" charset="0"/>
                <a:cs typeface="Arial" panose="020B0604020202020204" pitchFamily="34" charset="0"/>
              </a:rPr>
              <a:t>pháp</a:t>
            </a:r>
            <a:r>
              <a:rPr lang="en-US" sz="2000" b="1" dirty="0">
                <a:solidFill>
                  <a:schemeClr val="accent2">
                    <a:lumMod val="50000"/>
                  </a:schemeClr>
                </a:solidFill>
                <a:latin typeface="Arial" panose="020B0604020202020204" pitchFamily="34" charset="0"/>
                <a:cs typeface="Arial" panose="020B0604020202020204" pitchFamily="34" charset="0"/>
              </a:rPr>
              <a:t> </a:t>
            </a:r>
            <a:r>
              <a:rPr lang="en-US" sz="2000" b="1" dirty="0" err="1">
                <a:solidFill>
                  <a:schemeClr val="accent2">
                    <a:lumMod val="50000"/>
                  </a:schemeClr>
                </a:solidFill>
                <a:latin typeface="Arial" panose="020B0604020202020204" pitchFamily="34" charset="0"/>
                <a:cs typeface="Arial" panose="020B0604020202020204" pitchFamily="34" charset="0"/>
              </a:rPr>
              <a:t>luật</a:t>
            </a:r>
            <a:r>
              <a:rPr lang="en-US" sz="2000" b="1" dirty="0">
                <a:solidFill>
                  <a:schemeClr val="accent2">
                    <a:lumMod val="50000"/>
                  </a:schemeClr>
                </a:solidFill>
                <a:latin typeface="Arial" panose="020B0604020202020204" pitchFamily="34" charset="0"/>
                <a:cs typeface="Arial" panose="020B0604020202020204" pitchFamily="34" charset="0"/>
              </a:rPr>
              <a:t> </a:t>
            </a:r>
            <a:r>
              <a:rPr lang="en-US" sz="2000" b="1" dirty="0" err="1">
                <a:solidFill>
                  <a:schemeClr val="accent2">
                    <a:lumMod val="50000"/>
                  </a:schemeClr>
                </a:solidFill>
                <a:latin typeface="Arial" panose="020B0604020202020204" pitchFamily="34" charset="0"/>
                <a:cs typeface="Arial" panose="020B0604020202020204" pitchFamily="34" charset="0"/>
              </a:rPr>
              <a:t>về</a:t>
            </a:r>
            <a:r>
              <a:rPr lang="en-US" sz="2000" b="1" dirty="0">
                <a:solidFill>
                  <a:schemeClr val="accent2">
                    <a:lumMod val="50000"/>
                  </a:schemeClr>
                </a:solidFill>
                <a:latin typeface="Arial" panose="020B0604020202020204" pitchFamily="34" charset="0"/>
                <a:cs typeface="Arial" panose="020B0604020202020204" pitchFamily="34" charset="0"/>
              </a:rPr>
              <a:t> </a:t>
            </a:r>
            <a:r>
              <a:rPr lang="en-US" sz="2000" b="1" dirty="0" err="1">
                <a:solidFill>
                  <a:schemeClr val="accent2">
                    <a:lumMod val="50000"/>
                  </a:schemeClr>
                </a:solidFill>
                <a:latin typeface="Arial" panose="020B0604020202020204" pitchFamily="34" charset="0"/>
                <a:cs typeface="Arial" panose="020B0604020202020204" pitchFamily="34" charset="0"/>
              </a:rPr>
              <a:t>phòng</a:t>
            </a:r>
            <a:r>
              <a:rPr lang="en-US" sz="2000" b="1" dirty="0">
                <a:solidFill>
                  <a:schemeClr val="accent2">
                    <a:lumMod val="50000"/>
                  </a:schemeClr>
                </a:solidFill>
                <a:latin typeface="Arial" panose="020B0604020202020204" pitchFamily="34" charset="0"/>
                <a:cs typeface="Arial" panose="020B0604020202020204" pitchFamily="34" charset="0"/>
              </a:rPr>
              <a:t>, </a:t>
            </a:r>
            <a:r>
              <a:rPr lang="en-US" sz="2000" b="1" dirty="0" err="1">
                <a:solidFill>
                  <a:schemeClr val="accent2">
                    <a:lumMod val="50000"/>
                  </a:schemeClr>
                </a:solidFill>
                <a:latin typeface="Arial" panose="020B0604020202020204" pitchFamily="34" charset="0"/>
                <a:cs typeface="Arial" panose="020B0604020202020204" pitchFamily="34" charset="0"/>
              </a:rPr>
              <a:t>chống</a:t>
            </a:r>
            <a:r>
              <a:rPr lang="en-US" sz="2000" b="1" dirty="0">
                <a:solidFill>
                  <a:schemeClr val="accent2">
                    <a:lumMod val="50000"/>
                  </a:schemeClr>
                </a:solidFill>
                <a:latin typeface="Arial" panose="020B0604020202020204" pitchFamily="34" charset="0"/>
                <a:cs typeface="Arial" panose="020B0604020202020204" pitchFamily="34" charset="0"/>
              </a:rPr>
              <a:t> </a:t>
            </a:r>
            <a:r>
              <a:rPr lang="en-US" sz="2000" b="1" dirty="0" err="1">
                <a:solidFill>
                  <a:schemeClr val="accent2">
                    <a:lumMod val="50000"/>
                  </a:schemeClr>
                </a:solidFill>
                <a:latin typeface="Arial" panose="020B0604020202020204" pitchFamily="34" charset="0"/>
                <a:cs typeface="Arial" panose="020B0604020202020204" pitchFamily="34" charset="0"/>
              </a:rPr>
              <a:t>bạo</a:t>
            </a:r>
            <a:r>
              <a:rPr lang="en-US" sz="2000" b="1" dirty="0">
                <a:solidFill>
                  <a:schemeClr val="accent2">
                    <a:lumMod val="50000"/>
                  </a:schemeClr>
                </a:solidFill>
                <a:latin typeface="Arial" panose="020B0604020202020204" pitchFamily="34" charset="0"/>
                <a:cs typeface="Arial" panose="020B0604020202020204" pitchFamily="34" charset="0"/>
              </a:rPr>
              <a:t> </a:t>
            </a:r>
            <a:r>
              <a:rPr lang="en-US" sz="2000" b="1" dirty="0" err="1">
                <a:solidFill>
                  <a:schemeClr val="accent2">
                    <a:lumMod val="50000"/>
                  </a:schemeClr>
                </a:solidFill>
                <a:latin typeface="Arial" panose="020B0604020202020204" pitchFamily="34" charset="0"/>
                <a:cs typeface="Arial" panose="020B0604020202020204" pitchFamily="34" charset="0"/>
              </a:rPr>
              <a:t>lực</a:t>
            </a:r>
            <a:r>
              <a:rPr lang="en-US" sz="2000" b="1" dirty="0">
                <a:solidFill>
                  <a:schemeClr val="accent2">
                    <a:lumMod val="50000"/>
                  </a:schemeClr>
                </a:solidFill>
                <a:latin typeface="Arial" panose="020B0604020202020204" pitchFamily="34" charset="0"/>
                <a:cs typeface="Arial" panose="020B0604020202020204" pitchFamily="34" charset="0"/>
              </a:rPr>
              <a:t> </a:t>
            </a:r>
            <a:r>
              <a:rPr lang="en-US" sz="2000" b="1" dirty="0" err="1">
                <a:solidFill>
                  <a:schemeClr val="accent2">
                    <a:lumMod val="50000"/>
                  </a:schemeClr>
                </a:solidFill>
                <a:latin typeface="Arial" panose="020B0604020202020204" pitchFamily="34" charset="0"/>
                <a:cs typeface="Arial" panose="020B0604020202020204" pitchFamily="34" charset="0"/>
              </a:rPr>
              <a:t>gia</a:t>
            </a:r>
            <a:r>
              <a:rPr lang="en-US" sz="2000" b="1" dirty="0">
                <a:solidFill>
                  <a:schemeClr val="accent2">
                    <a:lumMod val="50000"/>
                  </a:schemeClr>
                </a:solidFill>
                <a:latin typeface="Arial" panose="020B0604020202020204" pitchFamily="34" charset="0"/>
                <a:cs typeface="Arial" panose="020B0604020202020204" pitchFamily="34" charset="0"/>
              </a:rPr>
              <a:t> </a:t>
            </a:r>
            <a:r>
              <a:rPr lang="en-US" sz="2000" b="1" dirty="0" err="1">
                <a:solidFill>
                  <a:schemeClr val="accent2">
                    <a:lumMod val="50000"/>
                  </a:schemeClr>
                </a:solidFill>
                <a:latin typeface="Arial" panose="020B0604020202020204" pitchFamily="34" charset="0"/>
                <a:cs typeface="Arial" panose="020B0604020202020204" pitchFamily="34" charset="0"/>
              </a:rPr>
              <a:t>đình</a:t>
            </a:r>
            <a:r>
              <a:rPr lang="en-US" sz="2000" b="1" dirty="0">
                <a:solidFill>
                  <a:schemeClr val="accent2">
                    <a:lumMod val="50000"/>
                  </a:schemeClr>
                </a:solidFill>
                <a:latin typeface="Arial" panose="020B0604020202020204" pitchFamily="34" charset="0"/>
                <a:cs typeface="Arial" panose="020B0604020202020204" pitchFamily="34" charset="0"/>
              </a:rPr>
              <a:t>?</a:t>
            </a:r>
          </a:p>
        </p:txBody>
      </p:sp>
      <p:graphicFrame>
        <p:nvGraphicFramePr>
          <p:cNvPr id="7" name="Table 6"/>
          <p:cNvGraphicFramePr>
            <a:graphicFrameLocks noGrp="1"/>
          </p:cNvGraphicFramePr>
          <p:nvPr>
            <p:extLst>
              <p:ext uri="{D42A27DB-BD31-4B8C-83A1-F6EECF244321}">
                <p14:modId xmlns:p14="http://schemas.microsoft.com/office/powerpoint/2010/main" val="3065881032"/>
              </p:ext>
            </p:extLst>
          </p:nvPr>
        </p:nvGraphicFramePr>
        <p:xfrm>
          <a:off x="336884" y="1577340"/>
          <a:ext cx="8261685" cy="2962576"/>
        </p:xfrm>
        <a:graphic>
          <a:graphicData uri="http://schemas.openxmlformats.org/drawingml/2006/table">
            <a:tbl>
              <a:tblPr firstRow="1" bandRow="1">
                <a:tableStyleId>{37E92795-626B-41BD-9D20-8C7C3BEE05B0}</a:tableStyleId>
              </a:tblPr>
              <a:tblGrid>
                <a:gridCol w="4154905">
                  <a:extLst>
                    <a:ext uri="{9D8B030D-6E8A-4147-A177-3AD203B41FA5}">
                      <a16:colId xmlns:a16="http://schemas.microsoft.com/office/drawing/2014/main" val="449677067"/>
                    </a:ext>
                  </a:extLst>
                </a:gridCol>
                <a:gridCol w="1941095">
                  <a:extLst>
                    <a:ext uri="{9D8B030D-6E8A-4147-A177-3AD203B41FA5}">
                      <a16:colId xmlns:a16="http://schemas.microsoft.com/office/drawing/2014/main" val="2899389011"/>
                    </a:ext>
                  </a:extLst>
                </a:gridCol>
                <a:gridCol w="2165685">
                  <a:extLst>
                    <a:ext uri="{9D8B030D-6E8A-4147-A177-3AD203B41FA5}">
                      <a16:colId xmlns:a16="http://schemas.microsoft.com/office/drawing/2014/main" val="2556863109"/>
                    </a:ext>
                  </a:extLst>
                </a:gridCol>
              </a:tblGrid>
              <a:tr h="564029">
                <a:tc>
                  <a:txBody>
                    <a:bodyPr/>
                    <a:lstStyle/>
                    <a:p>
                      <a:pPr algn="ctr">
                        <a:lnSpc>
                          <a:spcPct val="150000"/>
                        </a:lnSpc>
                      </a:pPr>
                      <a:endParaRPr lang="en-US" sz="18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en-US" sz="1800" b="1" u="none" strike="noStrike" cap="none">
                          <a:solidFill>
                            <a:srgbClr val="FF0000"/>
                          </a:solidFill>
                          <a:sym typeface="Arial"/>
                        </a:rPr>
                        <a:t>Thực hiện đúng</a:t>
                      </a:r>
                      <a:endParaRPr lang="en-US" sz="1800" b="1">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en-US" sz="1800" b="1" u="none" strike="noStrike" cap="none" dirty="0">
                          <a:solidFill>
                            <a:srgbClr val="FF0000"/>
                          </a:solidFill>
                          <a:sym typeface="Arial"/>
                        </a:rPr>
                        <a:t>Vi </a:t>
                      </a:r>
                      <a:r>
                        <a:rPr lang="en-US" sz="1800" b="1" u="none" strike="noStrike" cap="none" dirty="0" err="1">
                          <a:solidFill>
                            <a:srgbClr val="FF0000"/>
                          </a:solidFill>
                          <a:sym typeface="Arial"/>
                        </a:rPr>
                        <a:t>phạm</a:t>
                      </a:r>
                      <a:r>
                        <a:rPr lang="en-US" sz="1800" b="1" u="none" strike="noStrike" cap="none" dirty="0">
                          <a:solidFill>
                            <a:srgbClr val="FF0000"/>
                          </a:solidFill>
                          <a:sym typeface="Arial"/>
                        </a:rPr>
                        <a:t> </a:t>
                      </a:r>
                      <a:r>
                        <a:rPr lang="en-US" sz="1800" b="1" u="none" strike="noStrike" cap="none" dirty="0" err="1">
                          <a:solidFill>
                            <a:srgbClr val="FF0000"/>
                          </a:solidFill>
                          <a:sym typeface="Arial"/>
                        </a:rPr>
                        <a:t>quy</a:t>
                      </a:r>
                      <a:r>
                        <a:rPr lang="en-US" sz="1800" b="1" u="none" strike="noStrike" cap="none" dirty="0">
                          <a:solidFill>
                            <a:srgbClr val="FF0000"/>
                          </a:solidFill>
                          <a:sym typeface="Arial"/>
                        </a:rPr>
                        <a:t> </a:t>
                      </a:r>
                      <a:r>
                        <a:rPr lang="en-US" sz="1800" b="1" u="none" strike="noStrike" cap="none" dirty="0" err="1">
                          <a:solidFill>
                            <a:srgbClr val="FF0000"/>
                          </a:solidFill>
                          <a:sym typeface="Arial"/>
                        </a:rPr>
                        <a:t>định</a:t>
                      </a:r>
                      <a:r>
                        <a:rPr lang="en-US" sz="1800" b="1" u="none" strike="noStrike" cap="none" dirty="0">
                          <a:solidFill>
                            <a:srgbClr val="FF0000"/>
                          </a:solidFill>
                          <a:sym typeface="Arial"/>
                        </a:rPr>
                        <a:t> </a:t>
                      </a:r>
                      <a:endParaRPr lang="en-US" sz="18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52315401"/>
                  </a:ext>
                </a:extLst>
              </a:tr>
              <a:tr h="1430013">
                <a:tc>
                  <a:txBody>
                    <a:bodyPr/>
                    <a:lstStyle/>
                    <a:p>
                      <a:pPr marL="0" marR="0" indent="0" algn="l" defTabSz="914400" rtl="0" eaLnBrk="1" fontAlgn="auto" latinLnBrk="0" hangingPunct="1">
                        <a:lnSpc>
                          <a:spcPct val="150000"/>
                        </a:lnSpc>
                        <a:spcBef>
                          <a:spcPts val="0"/>
                        </a:spcBef>
                        <a:spcAft>
                          <a:spcPts val="0"/>
                        </a:spcAft>
                        <a:buClr>
                          <a:srgbClr val="000000"/>
                        </a:buClr>
                        <a:buSzTx/>
                        <a:buFont typeface="Arial"/>
                        <a:buNone/>
                        <a:tabLst/>
                        <a:defRPr/>
                      </a:pPr>
                      <a:r>
                        <a:rPr lang="vi-VN" sz="1800" b="0" u="none" strike="noStrike" cap="none">
                          <a:solidFill>
                            <a:srgbClr val="008000"/>
                          </a:solidFill>
                          <a:sym typeface="Arial"/>
                        </a:rPr>
                        <a:t>C. Chị T từ chối cung cấp thông tin với cơ quan chức năng về việc chồng chị bạo hành tình dục với mình.</a:t>
                      </a:r>
                      <a:endParaRPr lang="en-US" sz="1800" b="0" i="0" u="none" strike="noStrike" cap="none">
                        <a:solidFill>
                          <a:srgbClr val="008000"/>
                        </a:solidFill>
                        <a:latin typeface="Arial"/>
                        <a:ea typeface="Arial"/>
                        <a:cs typeface="Arial"/>
                        <a:sym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50000"/>
                        </a:lnSpc>
                      </a:pPr>
                      <a:endParaRPr lang="en-US"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50000"/>
                        </a:lnSpc>
                      </a:pPr>
                      <a:endParaRPr lang="en-US"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70789430"/>
                  </a:ext>
                </a:extLst>
              </a:tr>
              <a:tr h="968534">
                <a:tc>
                  <a:txBody>
                    <a:bodyPr/>
                    <a:lstStyle/>
                    <a:p>
                      <a:pPr marL="0" marR="0" indent="0" algn="l" defTabSz="914400" rtl="0" eaLnBrk="1" fontAlgn="auto" latinLnBrk="0" hangingPunct="1">
                        <a:lnSpc>
                          <a:spcPct val="150000"/>
                        </a:lnSpc>
                        <a:spcBef>
                          <a:spcPts val="0"/>
                        </a:spcBef>
                        <a:spcAft>
                          <a:spcPts val="0"/>
                        </a:spcAft>
                        <a:buClr>
                          <a:srgbClr val="000000"/>
                        </a:buClr>
                        <a:buSzTx/>
                        <a:buFont typeface="Arial"/>
                        <a:buNone/>
                        <a:tabLst/>
                        <a:defRPr/>
                      </a:pPr>
                      <a:r>
                        <a:rPr lang="en-US" sz="1800" b="0" u="none" strike="noStrike" cap="none" dirty="0">
                          <a:solidFill>
                            <a:srgbClr val="008000"/>
                          </a:solidFill>
                          <a:sym typeface="Arial"/>
                        </a:rPr>
                        <a:t>D. </a:t>
                      </a:r>
                      <a:r>
                        <a:rPr lang="en-US" sz="1800" b="0" u="none" strike="noStrike" cap="none" dirty="0" err="1">
                          <a:solidFill>
                            <a:srgbClr val="008000"/>
                          </a:solidFill>
                          <a:sym typeface="Arial"/>
                        </a:rPr>
                        <a:t>Ông</a:t>
                      </a:r>
                      <a:r>
                        <a:rPr lang="en-US" sz="1800" b="0" u="none" strike="noStrike" cap="none" dirty="0">
                          <a:solidFill>
                            <a:srgbClr val="008000"/>
                          </a:solidFill>
                          <a:sym typeface="Arial"/>
                        </a:rPr>
                        <a:t> </a:t>
                      </a:r>
                      <a:r>
                        <a:rPr lang="en-US" sz="1800" b="0" u="none" strike="noStrike" cap="none" dirty="0" err="1">
                          <a:solidFill>
                            <a:srgbClr val="008000"/>
                          </a:solidFill>
                          <a:sym typeface="Arial"/>
                        </a:rPr>
                        <a:t>bà</a:t>
                      </a:r>
                      <a:r>
                        <a:rPr lang="en-US" sz="1800" b="0" u="none" strike="noStrike" cap="none" dirty="0">
                          <a:solidFill>
                            <a:srgbClr val="008000"/>
                          </a:solidFill>
                          <a:sym typeface="Arial"/>
                        </a:rPr>
                        <a:t> Đ </a:t>
                      </a:r>
                      <a:r>
                        <a:rPr lang="en-US" sz="1800" b="0" u="none" strike="noStrike" cap="none" dirty="0" err="1">
                          <a:solidFill>
                            <a:srgbClr val="008000"/>
                          </a:solidFill>
                          <a:sym typeface="Arial"/>
                        </a:rPr>
                        <a:t>xúi</a:t>
                      </a:r>
                      <a:r>
                        <a:rPr lang="en-US" sz="1800" b="0" u="none" strike="noStrike" cap="none" dirty="0">
                          <a:solidFill>
                            <a:srgbClr val="008000"/>
                          </a:solidFill>
                          <a:sym typeface="Arial"/>
                        </a:rPr>
                        <a:t> </a:t>
                      </a:r>
                      <a:r>
                        <a:rPr lang="en-US" sz="1800" b="0" u="none" strike="noStrike" cap="none" dirty="0" err="1">
                          <a:solidFill>
                            <a:srgbClr val="008000"/>
                          </a:solidFill>
                          <a:sym typeface="Arial"/>
                        </a:rPr>
                        <a:t>giục</a:t>
                      </a:r>
                      <a:r>
                        <a:rPr lang="en-US" sz="1800" b="0" u="none" strike="noStrike" cap="none" dirty="0">
                          <a:solidFill>
                            <a:srgbClr val="008000"/>
                          </a:solidFill>
                          <a:sym typeface="Arial"/>
                        </a:rPr>
                        <a:t> con </a:t>
                      </a:r>
                      <a:r>
                        <a:rPr lang="en-US" sz="1800" b="0" u="none" strike="noStrike" cap="none" dirty="0" err="1">
                          <a:solidFill>
                            <a:srgbClr val="008000"/>
                          </a:solidFill>
                          <a:sym typeface="Arial"/>
                        </a:rPr>
                        <a:t>trai</a:t>
                      </a:r>
                      <a:r>
                        <a:rPr lang="en-US" sz="1800" b="0" u="none" strike="noStrike" cap="none" dirty="0">
                          <a:solidFill>
                            <a:srgbClr val="008000"/>
                          </a:solidFill>
                          <a:sym typeface="Arial"/>
                        </a:rPr>
                        <a:t> </a:t>
                      </a:r>
                      <a:r>
                        <a:rPr lang="en-US" sz="1800" b="0" u="none" strike="noStrike" cap="none" dirty="0" err="1">
                          <a:solidFill>
                            <a:srgbClr val="008000"/>
                          </a:solidFill>
                          <a:sym typeface="Arial"/>
                        </a:rPr>
                        <a:t>phải</a:t>
                      </a:r>
                      <a:r>
                        <a:rPr lang="en-US" sz="1800" b="0" u="none" strike="noStrike" cap="none" dirty="0">
                          <a:solidFill>
                            <a:srgbClr val="008000"/>
                          </a:solidFill>
                          <a:sym typeface="Arial"/>
                        </a:rPr>
                        <a:t> </a:t>
                      </a:r>
                      <a:r>
                        <a:rPr lang="en-US" sz="1800" b="0" u="none" strike="noStrike" cap="none" dirty="0" err="1">
                          <a:solidFill>
                            <a:srgbClr val="008000"/>
                          </a:solidFill>
                          <a:sym typeface="Arial"/>
                        </a:rPr>
                        <a:t>kiểm</a:t>
                      </a:r>
                      <a:r>
                        <a:rPr lang="en-US" sz="1800" b="0" u="none" strike="noStrike" cap="none" dirty="0">
                          <a:solidFill>
                            <a:srgbClr val="008000"/>
                          </a:solidFill>
                          <a:sym typeface="Arial"/>
                        </a:rPr>
                        <a:t> </a:t>
                      </a:r>
                      <a:r>
                        <a:rPr lang="en-US" sz="1800" b="0" u="none" strike="noStrike" cap="none" dirty="0" err="1">
                          <a:solidFill>
                            <a:srgbClr val="008000"/>
                          </a:solidFill>
                          <a:sym typeface="Arial"/>
                        </a:rPr>
                        <a:t>soát</a:t>
                      </a:r>
                      <a:r>
                        <a:rPr lang="en-US" sz="1800" b="0" u="none" strike="noStrike" cap="none" dirty="0">
                          <a:solidFill>
                            <a:srgbClr val="008000"/>
                          </a:solidFill>
                          <a:sym typeface="Arial"/>
                        </a:rPr>
                        <a:t> </a:t>
                      </a:r>
                      <a:r>
                        <a:rPr lang="en-US" sz="1800" b="0" u="none" strike="noStrike" cap="none" dirty="0" err="1">
                          <a:solidFill>
                            <a:srgbClr val="008000"/>
                          </a:solidFill>
                          <a:sym typeface="Arial"/>
                        </a:rPr>
                        <a:t>thu</a:t>
                      </a:r>
                      <a:r>
                        <a:rPr lang="en-US" sz="1800" b="0" u="none" strike="noStrike" cap="none" dirty="0">
                          <a:solidFill>
                            <a:srgbClr val="008000"/>
                          </a:solidFill>
                          <a:sym typeface="Arial"/>
                        </a:rPr>
                        <a:t> </a:t>
                      </a:r>
                      <a:r>
                        <a:rPr lang="en-US" sz="1800" b="0" u="none" strike="noStrike" cap="none" dirty="0" err="1">
                          <a:solidFill>
                            <a:srgbClr val="008000"/>
                          </a:solidFill>
                          <a:sym typeface="Arial"/>
                        </a:rPr>
                        <a:t>nhập</a:t>
                      </a:r>
                      <a:r>
                        <a:rPr lang="en-US" sz="1800" b="0" u="none" strike="noStrike" cap="none" dirty="0">
                          <a:solidFill>
                            <a:srgbClr val="008000"/>
                          </a:solidFill>
                          <a:sym typeface="Arial"/>
                        </a:rPr>
                        <a:t> </a:t>
                      </a:r>
                      <a:r>
                        <a:rPr lang="en-US" sz="1800" b="0" u="none" strike="noStrike" cap="none" dirty="0" err="1">
                          <a:solidFill>
                            <a:srgbClr val="008000"/>
                          </a:solidFill>
                          <a:sym typeface="Arial"/>
                        </a:rPr>
                        <a:t>của</a:t>
                      </a:r>
                      <a:r>
                        <a:rPr lang="en-US" sz="1800" b="0" u="none" strike="noStrike" cap="none" dirty="0">
                          <a:solidFill>
                            <a:srgbClr val="008000"/>
                          </a:solidFill>
                          <a:sym typeface="Arial"/>
                        </a:rPr>
                        <a:t> con </a:t>
                      </a:r>
                      <a:r>
                        <a:rPr lang="en-US" sz="1800" b="0" u="none" strike="noStrike" cap="none" dirty="0" err="1">
                          <a:solidFill>
                            <a:srgbClr val="008000"/>
                          </a:solidFill>
                          <a:sym typeface="Arial"/>
                        </a:rPr>
                        <a:t>dâu</a:t>
                      </a:r>
                      <a:r>
                        <a:rPr lang="en-US" sz="1800" b="0" u="none" strike="noStrike" cap="none" dirty="0">
                          <a:solidFill>
                            <a:srgbClr val="008000"/>
                          </a:solidFill>
                          <a:sym typeface="Aria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50000"/>
                        </a:lnSpc>
                      </a:pPr>
                      <a:endParaRPr lang="en-US"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50000"/>
                        </a:lnSpc>
                      </a:pP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04179916"/>
                  </a:ext>
                </a:extLst>
              </a:tr>
            </a:tbl>
          </a:graphicData>
        </a:graphic>
      </p:graphicFrame>
      <p:pic>
        <p:nvPicPr>
          <p:cNvPr id="8" name="Graphic 10" descr="Close with solid fill">
            <a:extLst>
              <a:ext uri="{FF2B5EF4-FFF2-40B4-BE49-F238E27FC236}">
                <a16:creationId xmlns:a16="http://schemas.microsoft.com/office/drawing/2014/main" id="{C42DD9AF-3C5C-0CCF-C39C-37F9D81F5A6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118715" y="2441941"/>
            <a:ext cx="677419" cy="677419"/>
          </a:xfrm>
          <a:prstGeom prst="rect">
            <a:avLst/>
          </a:prstGeom>
        </p:spPr>
      </p:pic>
      <p:pic>
        <p:nvPicPr>
          <p:cNvPr id="9" name="Graphic 10" descr="Close with solid fill">
            <a:extLst>
              <a:ext uri="{FF2B5EF4-FFF2-40B4-BE49-F238E27FC236}">
                <a16:creationId xmlns:a16="http://schemas.microsoft.com/office/drawing/2014/main" id="{C42DD9AF-3C5C-0CCF-C39C-37F9D81F5A6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118714" y="3709419"/>
            <a:ext cx="677419" cy="677419"/>
          </a:xfrm>
          <a:prstGeom prst="rect">
            <a:avLst/>
          </a:prstGeom>
        </p:spPr>
      </p:pic>
      <p:pic>
        <p:nvPicPr>
          <p:cNvPr id="6" name="Picture 5">
            <a:extLst>
              <a:ext uri="{FF2B5EF4-FFF2-40B4-BE49-F238E27FC236}">
                <a16:creationId xmlns:a16="http://schemas.microsoft.com/office/drawing/2014/main" id="{E7562C4D-D1F9-42C1-8570-E86DCBFFFD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0" y="4664333"/>
            <a:ext cx="9143245" cy="459018"/>
          </a:xfrm>
          <a:prstGeom prst="rect">
            <a:avLst/>
          </a:prstGeom>
        </p:spPr>
      </p:pic>
    </p:spTree>
    <p:extLst>
      <p:ext uri="{BB962C8B-B14F-4D97-AF65-F5344CB8AC3E}">
        <p14:creationId xmlns:p14="http://schemas.microsoft.com/office/powerpoint/2010/main" val="1848876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31"/>
        <p:cNvGrpSpPr/>
        <p:nvPr/>
      </p:nvGrpSpPr>
      <p:grpSpPr>
        <a:xfrm>
          <a:off x="0" y="0"/>
          <a:ext cx="0" cy="0"/>
          <a:chOff x="0" y="0"/>
          <a:chExt cx="0" cy="0"/>
        </a:xfrm>
      </p:grpSpPr>
      <p:pic>
        <p:nvPicPr>
          <p:cNvPr id="2" name="Picture 1">
            <a:extLst>
              <a:ext uri="{FF2B5EF4-FFF2-40B4-BE49-F238E27FC236}">
                <a16:creationId xmlns:a16="http://schemas.microsoft.com/office/drawing/2014/main" id="{EE614E51-718B-4484-B48C-DE0582B62CB3}"/>
              </a:ext>
            </a:extLst>
          </p:cNvPr>
          <p:cNvPicPr>
            <a:picLocks noChangeAspect="1"/>
          </p:cNvPicPr>
          <p:nvPr/>
        </p:nvPicPr>
        <p:blipFill>
          <a:blip r:embed="rId3"/>
          <a:stretch>
            <a:fillRect/>
          </a:stretch>
        </p:blipFill>
        <p:spPr>
          <a:xfrm>
            <a:off x="0" y="14087"/>
            <a:ext cx="9144000" cy="5151120"/>
          </a:xfrm>
          <a:prstGeom prst="rect">
            <a:avLst/>
          </a:prstGeom>
        </p:spPr>
      </p:pic>
      <p:sp>
        <p:nvSpPr>
          <p:cNvPr id="10" name="TextBox 9">
            <a:extLst>
              <a:ext uri="{FF2B5EF4-FFF2-40B4-BE49-F238E27FC236}">
                <a16:creationId xmlns:a16="http://schemas.microsoft.com/office/drawing/2014/main" id="{D04A7F8B-8CD8-4A3C-8602-0EC312832ABD}"/>
              </a:ext>
            </a:extLst>
          </p:cNvPr>
          <p:cNvSpPr txBox="1"/>
          <p:nvPr/>
        </p:nvSpPr>
        <p:spPr>
          <a:xfrm>
            <a:off x="2015066" y="1035207"/>
            <a:ext cx="5277556" cy="1990288"/>
          </a:xfrm>
          <a:prstGeom prst="rect">
            <a:avLst/>
          </a:prstGeom>
          <a:noFill/>
        </p:spPr>
        <p:txBody>
          <a:bodyPr wrap="square">
            <a:spAutoFit/>
          </a:bodyPr>
          <a:lstStyle/>
          <a:p>
            <a:pPr algn="ctr">
              <a:spcBef>
                <a:spcPts val="100"/>
              </a:spcBef>
              <a:spcAft>
                <a:spcPts val="100"/>
              </a:spcAft>
            </a:pPr>
            <a:r>
              <a:rPr lang="en-US" sz="4000" b="1" dirty="0">
                <a:solidFill>
                  <a:srgbClr val="FF0000"/>
                </a:solidFill>
                <a:latin typeface="Arial" panose="020B0604020202020204" pitchFamily="34" charset="0"/>
                <a:cs typeface="Arial" panose="020B0604020202020204" pitchFamily="34" charset="0"/>
              </a:rPr>
              <a:t>BÀI 6 </a:t>
            </a:r>
          </a:p>
          <a:p>
            <a:pPr algn="ctr">
              <a:spcBef>
                <a:spcPts val="100"/>
              </a:spcBef>
              <a:spcAft>
                <a:spcPts val="100"/>
              </a:spcAft>
            </a:pPr>
            <a:r>
              <a:rPr lang="en-US" sz="4000" b="1" dirty="0">
                <a:solidFill>
                  <a:srgbClr val="FF0000"/>
                </a:solidFill>
                <a:latin typeface="Arial" panose="020B0604020202020204" pitchFamily="34" charset="0"/>
                <a:cs typeface="Arial" panose="020B0604020202020204" pitchFamily="34" charset="0"/>
              </a:rPr>
              <a:t>PHÒNG, CHỐNG </a:t>
            </a:r>
          </a:p>
          <a:p>
            <a:pPr algn="ctr">
              <a:spcBef>
                <a:spcPts val="100"/>
              </a:spcBef>
              <a:spcAft>
                <a:spcPts val="100"/>
              </a:spcAft>
            </a:pPr>
            <a:r>
              <a:rPr lang="en-US" sz="4000" b="1" dirty="0">
                <a:solidFill>
                  <a:srgbClr val="FF0000"/>
                </a:solidFill>
                <a:latin typeface="Arial" panose="020B0604020202020204" pitchFamily="34" charset="0"/>
                <a:cs typeface="Arial" panose="020B0604020202020204" pitchFamily="34" charset="0"/>
              </a:rPr>
              <a:t>BẠO LỰC GIA ĐÌNH</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742"/>
        <p:cNvGrpSpPr/>
        <p:nvPr/>
      </p:nvGrpSpPr>
      <p:grpSpPr>
        <a:xfrm>
          <a:off x="0" y="0"/>
          <a:ext cx="0" cy="0"/>
          <a:chOff x="0" y="0"/>
          <a:chExt cx="0" cy="0"/>
        </a:xfrm>
      </p:grpSpPr>
      <p:sp>
        <p:nvSpPr>
          <p:cNvPr id="109" name="Rectangle 108"/>
          <p:cNvSpPr/>
          <p:nvPr/>
        </p:nvSpPr>
        <p:spPr>
          <a:xfrm>
            <a:off x="3208422" y="984880"/>
            <a:ext cx="2414937" cy="5497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rgbClr val="FF0000"/>
                </a:solidFill>
                <a:latin typeface="Arial" panose="020B0604020202020204" pitchFamily="34" charset="0"/>
                <a:cs typeface="Arial" panose="020B0604020202020204" pitchFamily="34" charset="0"/>
              </a:rPr>
              <a:t>NHÓM 1, 2</a:t>
            </a:r>
          </a:p>
        </p:txBody>
      </p:sp>
      <p:sp>
        <p:nvSpPr>
          <p:cNvPr id="4" name="Rectangle 3"/>
          <p:cNvSpPr/>
          <p:nvPr/>
        </p:nvSpPr>
        <p:spPr>
          <a:xfrm>
            <a:off x="428632" y="1534580"/>
            <a:ext cx="8201086" cy="1045223"/>
          </a:xfrm>
          <a:prstGeom prst="rect">
            <a:avLst/>
          </a:prstGeom>
        </p:spPr>
        <p:txBody>
          <a:bodyPr wrap="square">
            <a:spAutoFit/>
          </a:bodyPr>
          <a:lstStyle/>
          <a:p>
            <a:pPr algn="just">
              <a:lnSpc>
                <a:spcPct val="150000"/>
              </a:lnSpc>
            </a:pPr>
            <a:r>
              <a:rPr lang="en-US" sz="2200" b="1" dirty="0" err="1">
                <a:solidFill>
                  <a:srgbClr val="333300"/>
                </a:solidFill>
                <a:latin typeface="Arial" panose="020B0604020202020204" pitchFamily="34" charset="0"/>
                <a:cs typeface="Arial" panose="020B0604020202020204" pitchFamily="34" charset="0"/>
              </a:rPr>
              <a:t>Trường</a:t>
            </a:r>
            <a:r>
              <a:rPr lang="en-US" sz="2200" b="1" dirty="0">
                <a:solidFill>
                  <a:srgbClr val="333300"/>
                </a:solidFill>
                <a:latin typeface="Arial" panose="020B0604020202020204" pitchFamily="34" charset="0"/>
                <a:cs typeface="Arial" panose="020B0604020202020204" pitchFamily="34" charset="0"/>
              </a:rPr>
              <a:t> </a:t>
            </a:r>
            <a:r>
              <a:rPr lang="en-US" sz="2200" b="1" dirty="0" err="1">
                <a:solidFill>
                  <a:srgbClr val="333300"/>
                </a:solidFill>
                <a:latin typeface="Arial" panose="020B0604020202020204" pitchFamily="34" charset="0"/>
                <a:cs typeface="Arial" panose="020B0604020202020204" pitchFamily="34" charset="0"/>
              </a:rPr>
              <a:t>hợp</a:t>
            </a:r>
            <a:r>
              <a:rPr lang="en-US" sz="2200" b="1" dirty="0">
                <a:solidFill>
                  <a:srgbClr val="333300"/>
                </a:solidFill>
                <a:latin typeface="Arial" panose="020B0604020202020204" pitchFamily="34" charset="0"/>
                <a:cs typeface="Arial" panose="020B0604020202020204" pitchFamily="34" charset="0"/>
              </a:rPr>
              <a:t> 1: </a:t>
            </a:r>
            <a:r>
              <a:rPr lang="vi-VN" sz="2200" dirty="0">
                <a:solidFill>
                  <a:srgbClr val="333300"/>
                </a:solidFill>
                <a:latin typeface="Arial" panose="020B0604020202020204" pitchFamily="34" charset="0"/>
                <a:cs typeface="Arial" panose="020B0604020202020204" pitchFamily="34" charset="0"/>
              </a:rPr>
              <a:t>Bạn Đ (13 tuổi) bị bố ép buộc làm công việc nặng nhọc để đưa tiền cho bố uống rượu hàng ngày.</a:t>
            </a:r>
            <a:endParaRPr lang="en-US" sz="2200" dirty="0">
              <a:solidFill>
                <a:srgbClr val="333300"/>
              </a:solidFill>
              <a:latin typeface="Arial" panose="020B0604020202020204" pitchFamily="34" charset="0"/>
              <a:cs typeface="Arial" panose="020B0604020202020204" pitchFamily="34" charset="0"/>
            </a:endParaRPr>
          </a:p>
        </p:txBody>
      </p:sp>
      <p:sp>
        <p:nvSpPr>
          <p:cNvPr id="111" name="Rectangle 110"/>
          <p:cNvSpPr/>
          <p:nvPr/>
        </p:nvSpPr>
        <p:spPr>
          <a:xfrm>
            <a:off x="3208422" y="2721212"/>
            <a:ext cx="2414937" cy="5497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rgbClr val="FF0000"/>
                </a:solidFill>
                <a:latin typeface="Arial" panose="020B0604020202020204" pitchFamily="34" charset="0"/>
                <a:cs typeface="Arial" panose="020B0604020202020204" pitchFamily="34" charset="0"/>
              </a:rPr>
              <a:t>NHÓM 3, 4</a:t>
            </a:r>
          </a:p>
        </p:txBody>
      </p:sp>
      <p:sp>
        <p:nvSpPr>
          <p:cNvPr id="112" name="Rectangle 111"/>
          <p:cNvSpPr/>
          <p:nvPr/>
        </p:nvSpPr>
        <p:spPr>
          <a:xfrm>
            <a:off x="428631" y="3270912"/>
            <a:ext cx="8478301" cy="1045223"/>
          </a:xfrm>
          <a:prstGeom prst="rect">
            <a:avLst/>
          </a:prstGeom>
        </p:spPr>
        <p:txBody>
          <a:bodyPr wrap="square">
            <a:spAutoFit/>
          </a:bodyPr>
          <a:lstStyle/>
          <a:p>
            <a:pPr algn="just">
              <a:lnSpc>
                <a:spcPct val="150000"/>
              </a:lnSpc>
            </a:pPr>
            <a:r>
              <a:rPr lang="en-US" sz="2200" b="1" dirty="0" err="1">
                <a:solidFill>
                  <a:srgbClr val="333300"/>
                </a:solidFill>
                <a:latin typeface="Arial" panose="020B0604020202020204" pitchFamily="34" charset="0"/>
                <a:cs typeface="Arial" panose="020B0604020202020204" pitchFamily="34" charset="0"/>
              </a:rPr>
              <a:t>Trường</a:t>
            </a:r>
            <a:r>
              <a:rPr lang="en-US" sz="2200" b="1" dirty="0">
                <a:solidFill>
                  <a:srgbClr val="333300"/>
                </a:solidFill>
                <a:latin typeface="Arial" panose="020B0604020202020204" pitchFamily="34" charset="0"/>
                <a:cs typeface="Arial" panose="020B0604020202020204" pitchFamily="34" charset="0"/>
              </a:rPr>
              <a:t> </a:t>
            </a:r>
            <a:r>
              <a:rPr lang="en-US" sz="2200" b="1" dirty="0" err="1">
                <a:solidFill>
                  <a:srgbClr val="333300"/>
                </a:solidFill>
                <a:latin typeface="Arial" panose="020B0604020202020204" pitchFamily="34" charset="0"/>
                <a:cs typeface="Arial" panose="020B0604020202020204" pitchFamily="34" charset="0"/>
              </a:rPr>
              <a:t>hợp</a:t>
            </a:r>
            <a:r>
              <a:rPr lang="en-US" sz="2200" b="1" dirty="0">
                <a:solidFill>
                  <a:srgbClr val="333300"/>
                </a:solidFill>
                <a:latin typeface="Arial" panose="020B0604020202020204" pitchFamily="34" charset="0"/>
                <a:cs typeface="Arial" panose="020B0604020202020204" pitchFamily="34" charset="0"/>
              </a:rPr>
              <a:t> 2: </a:t>
            </a:r>
            <a:r>
              <a:rPr lang="vi-VN" sz="2200" dirty="0">
                <a:solidFill>
                  <a:srgbClr val="333300"/>
                </a:solidFill>
                <a:latin typeface="Arial" panose="020B0604020202020204" pitchFamily="34" charset="0"/>
                <a:cs typeface="Arial" panose="020B0604020202020204" pitchFamily="34" charset="0"/>
              </a:rPr>
              <a:t>Sau khi bố mẹ li hôn, A sống với mẹ đẻ và thường xuyên bị mẹ ngăn cấm không cho liên lạc với bố và em gái.</a:t>
            </a:r>
            <a:endParaRPr lang="en-US" sz="2200" dirty="0">
              <a:solidFill>
                <a:srgbClr val="333300"/>
              </a:solidFill>
              <a:latin typeface="Arial" panose="020B0604020202020204" pitchFamily="34" charset="0"/>
              <a:cs typeface="Arial" panose="020B0604020202020204" pitchFamily="34" charset="0"/>
            </a:endParaRPr>
          </a:p>
        </p:txBody>
      </p:sp>
      <p:sp>
        <p:nvSpPr>
          <p:cNvPr id="2" name="Rectangle 1"/>
          <p:cNvSpPr/>
          <p:nvPr/>
        </p:nvSpPr>
        <p:spPr>
          <a:xfrm>
            <a:off x="0" y="99560"/>
            <a:ext cx="9144000" cy="769441"/>
          </a:xfrm>
          <a:prstGeom prst="rect">
            <a:avLst/>
          </a:prstGeom>
          <a:solidFill>
            <a:srgbClr val="FFFFCC"/>
          </a:solidFill>
        </p:spPr>
        <p:txBody>
          <a:bodyPr wrap="square">
            <a:spAutoFit/>
          </a:bodyPr>
          <a:lstStyle/>
          <a:p>
            <a:pPr algn="ctr"/>
            <a:r>
              <a:rPr lang="en-US" sz="2200" b="1" dirty="0" err="1">
                <a:solidFill>
                  <a:srgbClr val="FF0000"/>
                </a:solidFill>
                <a:latin typeface="Arial" panose="020B0604020202020204" pitchFamily="34" charset="0"/>
                <a:cs typeface="Arial" panose="020B0604020202020204" pitchFamily="34" charset="0"/>
              </a:rPr>
              <a:t>Thảo</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luận</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và</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đưa</a:t>
            </a:r>
            <a:r>
              <a:rPr lang="en-US" sz="2200" b="1" dirty="0">
                <a:solidFill>
                  <a:srgbClr val="FF0000"/>
                </a:solidFill>
                <a:latin typeface="Arial" panose="020B0604020202020204" pitchFamily="34" charset="0"/>
                <a:cs typeface="Arial" panose="020B0604020202020204" pitchFamily="34" charset="0"/>
              </a:rPr>
              <a:t> ra </a:t>
            </a:r>
            <a:r>
              <a:rPr lang="en-US" sz="2200" b="1" dirty="0" err="1">
                <a:solidFill>
                  <a:srgbClr val="FF0000"/>
                </a:solidFill>
                <a:latin typeface="Arial" panose="020B0604020202020204" pitchFamily="34" charset="0"/>
                <a:cs typeface="Arial" panose="020B0604020202020204" pitchFamily="34" charset="0"/>
              </a:rPr>
              <a:t>cách</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ứng</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phó</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với</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bạo</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lực</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gia</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đình</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trong</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các</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tình</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huống</a:t>
            </a:r>
            <a:endParaRPr lang="en-US" sz="2200" b="1" dirty="0">
              <a:solidFill>
                <a:srgbClr val="FF0000"/>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75BE4ECD-796C-49DE-ABBB-A077E1501F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 y="4664333"/>
            <a:ext cx="9143245" cy="459018"/>
          </a:xfrm>
          <a:prstGeom prst="rect">
            <a:avLst/>
          </a:prstGeom>
        </p:spPr>
      </p:pic>
    </p:spTree>
    <p:extLst>
      <p:ext uri="{BB962C8B-B14F-4D97-AF65-F5344CB8AC3E}">
        <p14:creationId xmlns:p14="http://schemas.microsoft.com/office/powerpoint/2010/main" val="3210406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9"/>
                                        </p:tgtEl>
                                        <p:attrNameLst>
                                          <p:attrName>style.visibility</p:attrName>
                                        </p:attrNameLst>
                                      </p:cBhvr>
                                      <p:to>
                                        <p:strVal val="visible"/>
                                      </p:to>
                                    </p:set>
                                    <p:animEffect transition="in" filter="fade">
                                      <p:cBhvr>
                                        <p:cTn id="12" dur="500"/>
                                        <p:tgtEl>
                                          <p:spTgt spid="10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1"/>
                                        </p:tgtEl>
                                        <p:attrNameLst>
                                          <p:attrName>style.visibility</p:attrName>
                                        </p:attrNameLst>
                                      </p:cBhvr>
                                      <p:to>
                                        <p:strVal val="visible"/>
                                      </p:to>
                                    </p:set>
                                    <p:animEffect transition="in" filter="fade">
                                      <p:cBhvr>
                                        <p:cTn id="20" dur="500"/>
                                        <p:tgtEl>
                                          <p:spTgt spid="11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2"/>
                                        </p:tgtEl>
                                        <p:attrNameLst>
                                          <p:attrName>style.visibility</p:attrName>
                                        </p:attrNameLst>
                                      </p:cBhvr>
                                      <p:to>
                                        <p:strVal val="visible"/>
                                      </p:to>
                                    </p:set>
                                    <p:animEffect transition="in" filter="fade">
                                      <p:cBhvr>
                                        <p:cTn id="23" dur="5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animBg="1"/>
      <p:bldP spid="4" grpId="0"/>
      <p:bldP spid="111" grpId="0" animBg="1"/>
      <p:bldP spid="112" grpId="0"/>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929"/>
        <p:cNvGrpSpPr/>
        <p:nvPr/>
      </p:nvGrpSpPr>
      <p:grpSpPr>
        <a:xfrm>
          <a:off x="0" y="0"/>
          <a:ext cx="0" cy="0"/>
          <a:chOff x="0" y="0"/>
          <a:chExt cx="0" cy="0"/>
        </a:xfrm>
      </p:grpSpPr>
      <p:pic>
        <p:nvPicPr>
          <p:cNvPr id="2" name="Picture 1">
            <a:extLst>
              <a:ext uri="{FF2B5EF4-FFF2-40B4-BE49-F238E27FC236}">
                <a16:creationId xmlns:a16="http://schemas.microsoft.com/office/drawing/2014/main" id="{DDDF6BCE-1228-4CF4-BC80-384C073E740E}"/>
              </a:ext>
            </a:extLst>
          </p:cNvPr>
          <p:cNvPicPr>
            <a:picLocks noChangeAspect="1"/>
          </p:cNvPicPr>
          <p:nvPr/>
        </p:nvPicPr>
        <p:blipFill rotWithShape="1">
          <a:blip r:embed="rId3"/>
          <a:srcRect l="10213" t="16525" r="8028" b="18564"/>
          <a:stretch/>
        </p:blipFill>
        <p:spPr>
          <a:xfrm>
            <a:off x="-1" y="0"/>
            <a:ext cx="9144001" cy="5112485"/>
          </a:xfrm>
          <a:prstGeom prst="rect">
            <a:avLst/>
          </a:prstGeom>
        </p:spPr>
      </p:pic>
      <p:sp>
        <p:nvSpPr>
          <p:cNvPr id="159" name="Rectangle 158"/>
          <p:cNvSpPr/>
          <p:nvPr/>
        </p:nvSpPr>
        <p:spPr>
          <a:xfrm>
            <a:off x="978418" y="1010653"/>
            <a:ext cx="7475169" cy="2785378"/>
          </a:xfrm>
          <a:prstGeom prst="rect">
            <a:avLst/>
          </a:prstGeom>
        </p:spPr>
        <p:txBody>
          <a:bodyPr wrap="square">
            <a:spAutoFit/>
          </a:bodyPr>
          <a:lstStyle/>
          <a:p>
            <a:pPr algn="just">
              <a:lnSpc>
                <a:spcPct val="150000"/>
              </a:lnSpc>
              <a:spcAft>
                <a:spcPts val="1200"/>
              </a:spcAft>
            </a:pPr>
            <a:r>
              <a:rPr lang="en-US" sz="2200" b="1" dirty="0">
                <a:solidFill>
                  <a:srgbClr val="333300"/>
                </a:solidFill>
                <a:latin typeface="Arial" panose="020B0604020202020204" pitchFamily="34" charset="0"/>
                <a:cs typeface="Arial" panose="020B0604020202020204" pitchFamily="34" charset="0"/>
              </a:rPr>
              <a:t>- </a:t>
            </a:r>
            <a:r>
              <a:rPr lang="vi-VN" sz="2200" b="1" dirty="0">
                <a:solidFill>
                  <a:srgbClr val="333300"/>
                </a:solidFill>
                <a:latin typeface="Arial" panose="020B0604020202020204" pitchFamily="34" charset="0"/>
                <a:cs typeface="Arial" panose="020B0604020202020204" pitchFamily="34" charset="0"/>
              </a:rPr>
              <a:t>Trường hợp 1.</a:t>
            </a:r>
            <a:r>
              <a:rPr lang="vi-VN" sz="2200" dirty="0">
                <a:solidFill>
                  <a:srgbClr val="333300"/>
                </a:solidFill>
                <a:latin typeface="Arial" panose="020B0604020202020204" pitchFamily="34" charset="0"/>
                <a:cs typeface="Arial" panose="020B0604020202020204" pitchFamily="34" charset="0"/>
              </a:rPr>
              <a:t> Báo với cơ quan chức năng để có biện pháp tốt nhất giúp Đ.</a:t>
            </a:r>
            <a:endParaRPr lang="en-US" sz="2200" dirty="0">
              <a:solidFill>
                <a:srgbClr val="333300"/>
              </a:solidFill>
              <a:latin typeface="Arial" panose="020B0604020202020204" pitchFamily="34" charset="0"/>
              <a:cs typeface="Arial" panose="020B0604020202020204" pitchFamily="34" charset="0"/>
            </a:endParaRPr>
          </a:p>
          <a:p>
            <a:pPr algn="just">
              <a:lnSpc>
                <a:spcPct val="150000"/>
              </a:lnSpc>
              <a:spcAft>
                <a:spcPts val="1200"/>
              </a:spcAft>
            </a:pPr>
            <a:r>
              <a:rPr lang="en-US" sz="2200" b="1" dirty="0">
                <a:solidFill>
                  <a:srgbClr val="333300"/>
                </a:solidFill>
                <a:latin typeface="Arial" panose="020B0604020202020204" pitchFamily="34" charset="0"/>
                <a:cs typeface="Arial" panose="020B0604020202020204" pitchFamily="34" charset="0"/>
              </a:rPr>
              <a:t>- </a:t>
            </a:r>
            <a:r>
              <a:rPr lang="vi-VN" sz="2200" b="1" dirty="0">
                <a:solidFill>
                  <a:srgbClr val="333300"/>
                </a:solidFill>
                <a:latin typeface="Arial" panose="020B0604020202020204" pitchFamily="34" charset="0"/>
                <a:cs typeface="Arial" panose="020B0604020202020204" pitchFamily="34" charset="0"/>
              </a:rPr>
              <a:t>Trường hợp 2.</a:t>
            </a:r>
            <a:r>
              <a:rPr lang="vi-VN" sz="2200" dirty="0">
                <a:solidFill>
                  <a:srgbClr val="333300"/>
                </a:solidFill>
                <a:latin typeface="Arial" panose="020B0604020202020204" pitchFamily="34" charset="0"/>
                <a:cs typeface="Arial" panose="020B0604020202020204" pitchFamily="34" charset="0"/>
              </a:rPr>
              <a:t> Khuyên nhủ và giải thích cho mẹ hiểu về hành vi và việc làm của mình là vi phạm pháp luật, và A có quyền được liên lạc với bố và em gái.</a:t>
            </a:r>
          </a:p>
        </p:txBody>
      </p:sp>
      <p:sp>
        <p:nvSpPr>
          <p:cNvPr id="160" name="Google Shape;909;p50"/>
          <p:cNvSpPr txBox="1">
            <a:spLocks noGrp="1"/>
          </p:cNvSpPr>
          <p:nvPr>
            <p:ph type="title"/>
          </p:nvPr>
        </p:nvSpPr>
        <p:spPr>
          <a:xfrm>
            <a:off x="1035333" y="587219"/>
            <a:ext cx="7394808" cy="573363"/>
          </a:xfrm>
          <a:prstGeom prst="rect">
            <a:avLst/>
          </a:prstGeom>
        </p:spPr>
        <p:txBody>
          <a:bodyPr spcFirstLastPara="1" wrap="square" lIns="91425" tIns="91425" rIns="91425" bIns="91425" anchor="t" anchorCtr="0">
            <a:noAutofit/>
          </a:bodyPr>
          <a:lstStyle/>
          <a:p>
            <a:pPr lvl="0">
              <a:lnSpc>
                <a:spcPct val="100000"/>
              </a:lnSpc>
            </a:pPr>
            <a:r>
              <a:rPr lang="en-US" sz="2400" b="1" dirty="0">
                <a:solidFill>
                  <a:srgbClr val="FF0000"/>
                </a:solidFill>
                <a:latin typeface="Arial" panose="020B0604020202020204" pitchFamily="34" charset="0"/>
                <a:cs typeface="Arial" panose="020B0604020202020204" pitchFamily="34" charset="0"/>
              </a:rPr>
              <a:t>KẾT QUẢ HOẠT ĐỘNG VÀ THẢO LUẬN</a:t>
            </a:r>
          </a:p>
        </p:txBody>
      </p:sp>
    </p:spTree>
    <p:extLst>
      <p:ext uri="{BB962C8B-B14F-4D97-AF65-F5344CB8AC3E}">
        <p14:creationId xmlns:p14="http://schemas.microsoft.com/office/powerpoint/2010/main" val="2441249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9">
                                            <p:txEl>
                                              <p:pRg st="0" end="0"/>
                                            </p:txEl>
                                          </p:spTgt>
                                        </p:tgtEl>
                                        <p:attrNameLst>
                                          <p:attrName>style.visibility</p:attrName>
                                        </p:attrNameLst>
                                      </p:cBhvr>
                                      <p:to>
                                        <p:strVal val="visible"/>
                                      </p:to>
                                    </p:set>
                                    <p:animEffect transition="in" filter="fade">
                                      <p:cBhvr>
                                        <p:cTn id="7" dur="500"/>
                                        <p:tgtEl>
                                          <p:spTgt spid="1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9">
                                            <p:txEl>
                                              <p:pRg st="1" end="1"/>
                                            </p:txEl>
                                          </p:spTgt>
                                        </p:tgtEl>
                                        <p:attrNameLst>
                                          <p:attrName>style.visibility</p:attrName>
                                        </p:attrNameLst>
                                      </p:cBhvr>
                                      <p:to>
                                        <p:strVal val="visible"/>
                                      </p:to>
                                    </p:set>
                                    <p:animEffect transition="in" filter="fade">
                                      <p:cBhvr>
                                        <p:cTn id="12" dur="500"/>
                                        <p:tgtEl>
                                          <p:spTgt spid="15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809"/>
        <p:cNvGrpSpPr/>
        <p:nvPr/>
      </p:nvGrpSpPr>
      <p:grpSpPr>
        <a:xfrm>
          <a:off x="0" y="0"/>
          <a:ext cx="0" cy="0"/>
          <a:chOff x="0" y="0"/>
          <a:chExt cx="0" cy="0"/>
        </a:xfrm>
      </p:grpSpPr>
      <p:sp>
        <p:nvSpPr>
          <p:cNvPr id="22" name="Rectangle 21"/>
          <p:cNvSpPr/>
          <p:nvPr/>
        </p:nvSpPr>
        <p:spPr>
          <a:xfrm>
            <a:off x="293077" y="389333"/>
            <a:ext cx="8487508" cy="13475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74320" tIns="91440" rIns="274320" bIns="182880" rtlCol="0" anchor="b"/>
          <a:lstStyle/>
          <a:p>
            <a:pPr algn="ctr">
              <a:lnSpc>
                <a:spcPct val="150000"/>
              </a:lnSpc>
            </a:pPr>
            <a:r>
              <a:rPr lang="en-US" sz="2400" dirty="0" err="1">
                <a:solidFill>
                  <a:srgbClr val="008000"/>
                </a:solidFill>
                <a:latin typeface="Arial" panose="020B0604020202020204" pitchFamily="34" charset="0"/>
                <a:cs typeface="Arial" panose="020B0604020202020204" pitchFamily="34" charset="0"/>
              </a:rPr>
              <a:t>Em</a:t>
            </a:r>
            <a:r>
              <a:rPr lang="en-US" sz="2400" dirty="0">
                <a:solidFill>
                  <a:srgbClr val="008000"/>
                </a:solidFill>
                <a:latin typeface="Arial" panose="020B0604020202020204" pitchFamily="34" charset="0"/>
                <a:cs typeface="Arial" panose="020B0604020202020204" pitchFamily="34" charset="0"/>
              </a:rPr>
              <a:t> </a:t>
            </a:r>
            <a:r>
              <a:rPr lang="en-US" sz="2400" dirty="0" err="1">
                <a:solidFill>
                  <a:srgbClr val="008000"/>
                </a:solidFill>
                <a:latin typeface="Arial" panose="020B0604020202020204" pitchFamily="34" charset="0"/>
                <a:cs typeface="Arial" panose="020B0604020202020204" pitchFamily="34" charset="0"/>
              </a:rPr>
              <a:t>hãy</a:t>
            </a:r>
            <a:r>
              <a:rPr lang="en-US" sz="2400" dirty="0">
                <a:solidFill>
                  <a:srgbClr val="008000"/>
                </a:solidFill>
                <a:latin typeface="Arial" panose="020B0604020202020204" pitchFamily="34" charset="0"/>
                <a:cs typeface="Arial" panose="020B0604020202020204" pitchFamily="34" charset="0"/>
              </a:rPr>
              <a:t> </a:t>
            </a:r>
            <a:r>
              <a:rPr lang="en-US" sz="2400" dirty="0" err="1">
                <a:solidFill>
                  <a:srgbClr val="008000"/>
                </a:solidFill>
                <a:latin typeface="Arial" panose="020B0604020202020204" pitchFamily="34" charset="0"/>
                <a:cs typeface="Arial" panose="020B0604020202020204" pitchFamily="34" charset="0"/>
              </a:rPr>
              <a:t>thiết</a:t>
            </a:r>
            <a:r>
              <a:rPr lang="en-US" sz="2400" dirty="0">
                <a:solidFill>
                  <a:srgbClr val="008000"/>
                </a:solidFill>
                <a:latin typeface="Arial" panose="020B0604020202020204" pitchFamily="34" charset="0"/>
                <a:cs typeface="Arial" panose="020B0604020202020204" pitchFamily="34" charset="0"/>
              </a:rPr>
              <a:t> </a:t>
            </a:r>
            <a:r>
              <a:rPr lang="en-US" sz="2400" dirty="0" err="1">
                <a:solidFill>
                  <a:srgbClr val="008000"/>
                </a:solidFill>
                <a:latin typeface="Arial" panose="020B0604020202020204" pitchFamily="34" charset="0"/>
                <a:cs typeface="Arial" panose="020B0604020202020204" pitchFamily="34" charset="0"/>
              </a:rPr>
              <a:t>kế</a:t>
            </a:r>
            <a:r>
              <a:rPr lang="en-US" sz="2400" dirty="0">
                <a:solidFill>
                  <a:srgbClr val="008000"/>
                </a:solidFill>
                <a:latin typeface="Arial" panose="020B0604020202020204" pitchFamily="34" charset="0"/>
                <a:cs typeface="Arial" panose="020B0604020202020204" pitchFamily="34" charset="0"/>
              </a:rPr>
              <a:t> </a:t>
            </a:r>
            <a:r>
              <a:rPr lang="en-US" sz="2400" dirty="0" err="1">
                <a:solidFill>
                  <a:srgbClr val="008000"/>
                </a:solidFill>
                <a:latin typeface="Arial" panose="020B0604020202020204" pitchFamily="34" charset="0"/>
                <a:cs typeface="Arial" panose="020B0604020202020204" pitchFamily="34" charset="0"/>
              </a:rPr>
              <a:t>một</a:t>
            </a:r>
            <a:r>
              <a:rPr lang="en-US" sz="2400" dirty="0">
                <a:solidFill>
                  <a:srgbClr val="008000"/>
                </a:solidFill>
                <a:latin typeface="Arial" panose="020B0604020202020204" pitchFamily="34" charset="0"/>
                <a:cs typeface="Arial" panose="020B0604020202020204" pitchFamily="34" charset="0"/>
              </a:rPr>
              <a:t> </a:t>
            </a:r>
            <a:r>
              <a:rPr lang="en-US" sz="2400" dirty="0" err="1">
                <a:solidFill>
                  <a:srgbClr val="008000"/>
                </a:solidFill>
                <a:latin typeface="Arial" panose="020B0604020202020204" pitchFamily="34" charset="0"/>
                <a:cs typeface="Arial" panose="020B0604020202020204" pitchFamily="34" charset="0"/>
              </a:rPr>
              <a:t>sản</a:t>
            </a:r>
            <a:r>
              <a:rPr lang="en-US" sz="2400" dirty="0">
                <a:solidFill>
                  <a:srgbClr val="008000"/>
                </a:solidFill>
                <a:latin typeface="Arial" panose="020B0604020202020204" pitchFamily="34" charset="0"/>
                <a:cs typeface="Arial" panose="020B0604020202020204" pitchFamily="34" charset="0"/>
              </a:rPr>
              <a:t> </a:t>
            </a:r>
            <a:r>
              <a:rPr lang="en-US" sz="2400" dirty="0" err="1">
                <a:solidFill>
                  <a:srgbClr val="008000"/>
                </a:solidFill>
                <a:latin typeface="Arial" panose="020B0604020202020204" pitchFamily="34" charset="0"/>
                <a:cs typeface="Arial" panose="020B0604020202020204" pitchFamily="34" charset="0"/>
              </a:rPr>
              <a:t>phẩm</a:t>
            </a:r>
            <a:r>
              <a:rPr lang="en-US" sz="2400" dirty="0">
                <a:solidFill>
                  <a:srgbClr val="008000"/>
                </a:solidFill>
                <a:latin typeface="Arial" panose="020B0604020202020204" pitchFamily="34" charset="0"/>
                <a:cs typeface="Arial" panose="020B0604020202020204" pitchFamily="34" charset="0"/>
              </a:rPr>
              <a:t> </a:t>
            </a:r>
            <a:r>
              <a:rPr lang="en-US" sz="2400" dirty="0" err="1">
                <a:solidFill>
                  <a:srgbClr val="008000"/>
                </a:solidFill>
                <a:latin typeface="Arial" panose="020B0604020202020204" pitchFamily="34" charset="0"/>
                <a:cs typeface="Arial" panose="020B0604020202020204" pitchFamily="34" charset="0"/>
              </a:rPr>
              <a:t>tuyên</a:t>
            </a:r>
            <a:r>
              <a:rPr lang="en-US" sz="2400" dirty="0">
                <a:solidFill>
                  <a:srgbClr val="008000"/>
                </a:solidFill>
                <a:latin typeface="Arial" panose="020B0604020202020204" pitchFamily="34" charset="0"/>
                <a:cs typeface="Arial" panose="020B0604020202020204" pitchFamily="34" charset="0"/>
              </a:rPr>
              <a:t> </a:t>
            </a:r>
            <a:r>
              <a:rPr lang="en-US" sz="2400" dirty="0" err="1">
                <a:solidFill>
                  <a:srgbClr val="008000"/>
                </a:solidFill>
                <a:latin typeface="Arial" panose="020B0604020202020204" pitchFamily="34" charset="0"/>
                <a:cs typeface="Arial" panose="020B0604020202020204" pitchFamily="34" charset="0"/>
              </a:rPr>
              <a:t>truyền</a:t>
            </a:r>
            <a:r>
              <a:rPr lang="en-US" sz="2400" dirty="0">
                <a:solidFill>
                  <a:srgbClr val="008000"/>
                </a:solidFill>
                <a:latin typeface="Arial" panose="020B0604020202020204" pitchFamily="34" charset="0"/>
                <a:cs typeface="Arial" panose="020B0604020202020204" pitchFamily="34" charset="0"/>
              </a:rPr>
              <a:t> </a:t>
            </a:r>
            <a:r>
              <a:rPr lang="en-US" sz="2400" dirty="0" err="1">
                <a:solidFill>
                  <a:srgbClr val="008000"/>
                </a:solidFill>
                <a:latin typeface="Arial" panose="020B0604020202020204" pitchFamily="34" charset="0"/>
                <a:cs typeface="Arial" panose="020B0604020202020204" pitchFamily="34" charset="0"/>
              </a:rPr>
              <a:t>với</a:t>
            </a:r>
            <a:r>
              <a:rPr lang="en-US" sz="2400" dirty="0">
                <a:solidFill>
                  <a:srgbClr val="008000"/>
                </a:solidFill>
                <a:latin typeface="Arial" panose="020B0604020202020204" pitchFamily="34" charset="0"/>
                <a:cs typeface="Arial" panose="020B0604020202020204" pitchFamily="34" charset="0"/>
              </a:rPr>
              <a:t> </a:t>
            </a:r>
            <a:r>
              <a:rPr lang="en-US" sz="2400" dirty="0" err="1">
                <a:solidFill>
                  <a:srgbClr val="008000"/>
                </a:solidFill>
                <a:latin typeface="Arial" panose="020B0604020202020204" pitchFamily="34" charset="0"/>
                <a:cs typeface="Arial" panose="020B0604020202020204" pitchFamily="34" charset="0"/>
              </a:rPr>
              <a:t>chủ</a:t>
            </a:r>
            <a:r>
              <a:rPr lang="en-US" sz="2400" dirty="0">
                <a:solidFill>
                  <a:srgbClr val="008000"/>
                </a:solidFill>
                <a:latin typeface="Arial" panose="020B0604020202020204" pitchFamily="34" charset="0"/>
                <a:cs typeface="Arial" panose="020B0604020202020204" pitchFamily="34" charset="0"/>
              </a:rPr>
              <a:t> </a:t>
            </a:r>
            <a:r>
              <a:rPr lang="en-US" sz="2400" dirty="0" err="1">
                <a:solidFill>
                  <a:srgbClr val="008000"/>
                </a:solidFill>
                <a:latin typeface="Arial" panose="020B0604020202020204" pitchFamily="34" charset="0"/>
                <a:cs typeface="Arial" panose="020B0604020202020204" pitchFamily="34" charset="0"/>
              </a:rPr>
              <a:t>đề</a:t>
            </a:r>
            <a:r>
              <a:rPr lang="en-US" sz="2400" dirty="0">
                <a:solidFill>
                  <a:srgbClr val="008000"/>
                </a:solidFill>
                <a:latin typeface="Arial" panose="020B0604020202020204" pitchFamily="34" charset="0"/>
                <a:cs typeface="Arial" panose="020B0604020202020204" pitchFamily="34" charset="0"/>
              </a:rPr>
              <a:t> “</a:t>
            </a:r>
            <a:r>
              <a:rPr lang="en-US" sz="2400" dirty="0" err="1">
                <a:solidFill>
                  <a:srgbClr val="008000"/>
                </a:solidFill>
                <a:latin typeface="Arial" panose="020B0604020202020204" pitchFamily="34" charset="0"/>
                <a:cs typeface="Arial" panose="020B0604020202020204" pitchFamily="34" charset="0"/>
              </a:rPr>
              <a:t>Phê</a:t>
            </a:r>
            <a:r>
              <a:rPr lang="en-US" sz="2400" dirty="0">
                <a:solidFill>
                  <a:srgbClr val="008000"/>
                </a:solidFill>
                <a:latin typeface="Arial" panose="020B0604020202020204" pitchFamily="34" charset="0"/>
                <a:cs typeface="Arial" panose="020B0604020202020204" pitchFamily="34" charset="0"/>
              </a:rPr>
              <a:t> </a:t>
            </a:r>
            <a:r>
              <a:rPr lang="en-US" sz="2400" dirty="0" err="1">
                <a:solidFill>
                  <a:srgbClr val="008000"/>
                </a:solidFill>
                <a:latin typeface="Arial" panose="020B0604020202020204" pitchFamily="34" charset="0"/>
                <a:cs typeface="Arial" panose="020B0604020202020204" pitchFamily="34" charset="0"/>
              </a:rPr>
              <a:t>phán</a:t>
            </a:r>
            <a:r>
              <a:rPr lang="en-US" sz="2400" dirty="0">
                <a:solidFill>
                  <a:srgbClr val="008000"/>
                </a:solidFill>
                <a:latin typeface="Arial" panose="020B0604020202020204" pitchFamily="34" charset="0"/>
                <a:cs typeface="Arial" panose="020B0604020202020204" pitchFamily="34" charset="0"/>
              </a:rPr>
              <a:t> </a:t>
            </a:r>
            <a:r>
              <a:rPr lang="en-US" sz="2400" dirty="0" err="1">
                <a:solidFill>
                  <a:srgbClr val="008000"/>
                </a:solidFill>
                <a:latin typeface="Arial" panose="020B0604020202020204" pitchFamily="34" charset="0"/>
                <a:cs typeface="Arial" panose="020B0604020202020204" pitchFamily="34" charset="0"/>
              </a:rPr>
              <a:t>các</a:t>
            </a:r>
            <a:r>
              <a:rPr lang="en-US" sz="2400" dirty="0">
                <a:solidFill>
                  <a:srgbClr val="008000"/>
                </a:solidFill>
                <a:latin typeface="Arial" panose="020B0604020202020204" pitchFamily="34" charset="0"/>
                <a:cs typeface="Arial" panose="020B0604020202020204" pitchFamily="34" charset="0"/>
              </a:rPr>
              <a:t> </a:t>
            </a:r>
            <a:r>
              <a:rPr lang="en-US" sz="2400" dirty="0" err="1">
                <a:solidFill>
                  <a:srgbClr val="008000"/>
                </a:solidFill>
                <a:latin typeface="Arial" panose="020B0604020202020204" pitchFamily="34" charset="0"/>
                <a:cs typeface="Arial" panose="020B0604020202020204" pitchFamily="34" charset="0"/>
              </a:rPr>
              <a:t>hành</a:t>
            </a:r>
            <a:r>
              <a:rPr lang="en-US" sz="2400" dirty="0">
                <a:solidFill>
                  <a:srgbClr val="008000"/>
                </a:solidFill>
                <a:latin typeface="Arial" panose="020B0604020202020204" pitchFamily="34" charset="0"/>
                <a:cs typeface="Arial" panose="020B0604020202020204" pitchFamily="34" charset="0"/>
              </a:rPr>
              <a:t> vi </a:t>
            </a:r>
            <a:r>
              <a:rPr lang="en-US" sz="2400" dirty="0" err="1">
                <a:solidFill>
                  <a:srgbClr val="008000"/>
                </a:solidFill>
                <a:latin typeface="Arial" panose="020B0604020202020204" pitchFamily="34" charset="0"/>
                <a:cs typeface="Arial" panose="020B0604020202020204" pitchFamily="34" charset="0"/>
              </a:rPr>
              <a:t>bạo</a:t>
            </a:r>
            <a:r>
              <a:rPr lang="en-US" sz="2400" dirty="0">
                <a:solidFill>
                  <a:srgbClr val="008000"/>
                </a:solidFill>
                <a:latin typeface="Arial" panose="020B0604020202020204" pitchFamily="34" charset="0"/>
                <a:cs typeface="Arial" panose="020B0604020202020204" pitchFamily="34" charset="0"/>
              </a:rPr>
              <a:t> </a:t>
            </a:r>
            <a:r>
              <a:rPr lang="en-US" sz="2400" dirty="0" err="1">
                <a:solidFill>
                  <a:srgbClr val="008000"/>
                </a:solidFill>
                <a:latin typeface="Arial" panose="020B0604020202020204" pitchFamily="34" charset="0"/>
                <a:cs typeface="Arial" panose="020B0604020202020204" pitchFamily="34" charset="0"/>
              </a:rPr>
              <a:t>lực</a:t>
            </a:r>
            <a:r>
              <a:rPr lang="en-US" sz="2400" dirty="0">
                <a:solidFill>
                  <a:srgbClr val="008000"/>
                </a:solidFill>
                <a:latin typeface="Arial" panose="020B0604020202020204" pitchFamily="34" charset="0"/>
                <a:cs typeface="Arial" panose="020B0604020202020204" pitchFamily="34" charset="0"/>
              </a:rPr>
              <a:t> </a:t>
            </a:r>
            <a:r>
              <a:rPr lang="en-US" sz="2400" dirty="0" err="1">
                <a:solidFill>
                  <a:srgbClr val="008000"/>
                </a:solidFill>
                <a:latin typeface="Arial" panose="020B0604020202020204" pitchFamily="34" charset="0"/>
                <a:cs typeface="Arial" panose="020B0604020202020204" pitchFamily="34" charset="0"/>
              </a:rPr>
              <a:t>gia</a:t>
            </a:r>
            <a:r>
              <a:rPr lang="en-US" sz="2400" dirty="0">
                <a:solidFill>
                  <a:srgbClr val="008000"/>
                </a:solidFill>
                <a:latin typeface="Arial" panose="020B0604020202020204" pitchFamily="34" charset="0"/>
                <a:cs typeface="Arial" panose="020B0604020202020204" pitchFamily="34" charset="0"/>
              </a:rPr>
              <a:t> </a:t>
            </a:r>
            <a:r>
              <a:rPr lang="en-US" sz="2400" dirty="0" err="1">
                <a:solidFill>
                  <a:srgbClr val="008000"/>
                </a:solidFill>
                <a:latin typeface="Arial" panose="020B0604020202020204" pitchFamily="34" charset="0"/>
                <a:cs typeface="Arial" panose="020B0604020202020204" pitchFamily="34" charset="0"/>
              </a:rPr>
              <a:t>đình</a:t>
            </a:r>
            <a:r>
              <a:rPr lang="en-US" sz="2400" dirty="0">
                <a:solidFill>
                  <a:srgbClr val="008000"/>
                </a:solidFill>
                <a:latin typeface="Arial" panose="020B0604020202020204" pitchFamily="34" charset="0"/>
                <a:cs typeface="Arial" panose="020B0604020202020204" pitchFamily="34" charset="0"/>
              </a:rPr>
              <a:t>”.</a:t>
            </a:r>
          </a:p>
        </p:txBody>
      </p:sp>
      <p:sp>
        <p:nvSpPr>
          <p:cNvPr id="23" name="Rectangle 22"/>
          <p:cNvSpPr/>
          <p:nvPr/>
        </p:nvSpPr>
        <p:spPr>
          <a:xfrm>
            <a:off x="3321215" y="14374"/>
            <a:ext cx="2690472" cy="5150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Arial" panose="020B0604020202020204" pitchFamily="34" charset="0"/>
                <a:cs typeface="Arial" panose="020B0604020202020204" pitchFamily="34" charset="0"/>
              </a:rPr>
              <a:t>VẬN DỤNG</a:t>
            </a:r>
          </a:p>
        </p:txBody>
      </p:sp>
      <p:pic>
        <p:nvPicPr>
          <p:cNvPr id="24" name="Hình ảnh 1899678179" descr="Em hãy cùng với bạn làm một sản phẩm báo tường, cẩm nang sổ tay bằng giấy hoặc điện tử"/>
          <p:cNvPicPr/>
          <p:nvPr/>
        </p:nvPicPr>
        <p:blipFill>
          <a:blip r:embed="rId3"/>
          <a:srcRect/>
          <a:stretch>
            <a:fillRect/>
          </a:stretch>
        </p:blipFill>
        <p:spPr>
          <a:xfrm>
            <a:off x="1189379" y="1736869"/>
            <a:ext cx="7040221" cy="3175100"/>
          </a:xfrm>
          <a:prstGeom prst="rect">
            <a:avLst/>
          </a:prstGeom>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4"/>
          <p:cNvSpPr>
            <a:spLocks noChangeArrowheads="1"/>
          </p:cNvSpPr>
          <p:nvPr/>
        </p:nvSpPr>
        <p:spPr bwMode="auto">
          <a:xfrm>
            <a:off x="594360" y="1028700"/>
            <a:ext cx="7955280" cy="3257550"/>
          </a:xfrm>
          <a:prstGeom prst="rect">
            <a:avLst/>
          </a:prstGeom>
          <a:noFill/>
          <a:ln w="76200" cmpd="tri">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260">
              <a:latin typeface="Arial" panose="020B0604020202020204" pitchFamily="34" charset="0"/>
              <a:cs typeface="Arial" panose="020B0604020202020204" pitchFamily="34" charset="0"/>
            </a:endParaRPr>
          </a:p>
        </p:txBody>
      </p:sp>
      <p:pic>
        <p:nvPicPr>
          <p:cNvPr id="61445" name="Picture 5" descr="bloem23"/>
          <p:cNvPicPr>
            <a:picLocks noChangeAspect="1" noChangeArrowheads="1" noCrop="1"/>
          </p:cNvPicPr>
          <p:nvPr/>
        </p:nvPicPr>
        <p:blipFill>
          <a:blip r:embed="rId4">
            <a:lum bright="-20000" contrast="32000"/>
            <a:extLst>
              <a:ext uri="{28A0092B-C50C-407E-A947-70E740481C1C}">
                <a14:useLocalDpi xmlns:a14="http://schemas.microsoft.com/office/drawing/2010/main" val="0"/>
              </a:ext>
            </a:extLst>
          </a:blip>
          <a:srcRect/>
          <a:stretch>
            <a:fillRect/>
          </a:stretch>
        </p:blipFill>
        <p:spPr bwMode="auto">
          <a:xfrm>
            <a:off x="1005841" y="2000251"/>
            <a:ext cx="494348" cy="43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7893" name="Group 7"/>
          <p:cNvGrpSpPr>
            <a:grpSpLocks/>
          </p:cNvGrpSpPr>
          <p:nvPr/>
        </p:nvGrpSpPr>
        <p:grpSpPr bwMode="auto">
          <a:xfrm>
            <a:off x="1760220" y="4036220"/>
            <a:ext cx="5692140" cy="1107282"/>
            <a:chOff x="1680" y="2880"/>
            <a:chExt cx="2976" cy="1266"/>
          </a:xfrm>
        </p:grpSpPr>
        <p:pic>
          <p:nvPicPr>
            <p:cNvPr id="37901" name="Picture 8" descr="tn_an100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680" y="2880"/>
              <a:ext cx="2976" cy="1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02" name="Freeform 9"/>
            <p:cNvSpPr>
              <a:spLocks/>
            </p:cNvSpPr>
            <p:nvPr/>
          </p:nvSpPr>
          <p:spPr bwMode="auto">
            <a:xfrm>
              <a:off x="1928" y="3352"/>
              <a:ext cx="108" cy="192"/>
            </a:xfrm>
            <a:custGeom>
              <a:avLst/>
              <a:gdLst>
                <a:gd name="T0" fmla="*/ 37 w 100"/>
                <a:gd name="T1" fmla="*/ 0 h 155"/>
                <a:gd name="T2" fmla="*/ 21 w 100"/>
                <a:gd name="T3" fmla="*/ 152 h 155"/>
                <a:gd name="T4" fmla="*/ 37 w 100"/>
                <a:gd name="T5" fmla="*/ 0 h 155"/>
                <a:gd name="T6" fmla="*/ 0 60000 65536"/>
                <a:gd name="T7" fmla="*/ 0 60000 65536"/>
                <a:gd name="T8" fmla="*/ 0 60000 65536"/>
                <a:gd name="T9" fmla="*/ 0 w 100"/>
                <a:gd name="T10" fmla="*/ 0 h 155"/>
                <a:gd name="T11" fmla="*/ 100 w 100"/>
                <a:gd name="T12" fmla="*/ 155 h 155"/>
              </a:gdLst>
              <a:ahLst/>
              <a:cxnLst>
                <a:cxn ang="T6">
                  <a:pos x="T0" y="T1"/>
                </a:cxn>
                <a:cxn ang="T7">
                  <a:pos x="T2" y="T3"/>
                </a:cxn>
                <a:cxn ang="T8">
                  <a:pos x="T4" y="T5"/>
                </a:cxn>
              </a:cxnLst>
              <a:rect l="T9" t="T10" r="T11" b="T12"/>
              <a:pathLst>
                <a:path w="100" h="155">
                  <a:moveTo>
                    <a:pt x="37" y="0"/>
                  </a:moveTo>
                  <a:cubicBezTo>
                    <a:pt x="0" y="56"/>
                    <a:pt x="15" y="69"/>
                    <a:pt x="21" y="152"/>
                  </a:cubicBezTo>
                  <a:cubicBezTo>
                    <a:pt x="100" y="132"/>
                    <a:pt x="54" y="155"/>
                    <a:pt x="37" y="0"/>
                  </a:cubicBezTo>
                  <a:close/>
                </a:path>
              </a:pathLst>
            </a:custGeom>
            <a:solidFill>
              <a:srgbClr val="FF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60">
                <a:latin typeface="Arial" panose="020B0604020202020204" pitchFamily="34" charset="0"/>
                <a:cs typeface="Arial" panose="020B0604020202020204" pitchFamily="34" charset="0"/>
              </a:endParaRPr>
            </a:p>
          </p:txBody>
        </p:sp>
        <p:sp>
          <p:nvSpPr>
            <p:cNvPr id="37903" name="Freeform 10"/>
            <p:cNvSpPr>
              <a:spLocks/>
            </p:cNvSpPr>
            <p:nvPr/>
          </p:nvSpPr>
          <p:spPr bwMode="auto">
            <a:xfrm>
              <a:off x="3856" y="3320"/>
              <a:ext cx="188" cy="196"/>
            </a:xfrm>
            <a:custGeom>
              <a:avLst/>
              <a:gdLst>
                <a:gd name="T0" fmla="*/ 40 w 188"/>
                <a:gd name="T1" fmla="*/ 0 h 196"/>
                <a:gd name="T2" fmla="*/ 86 w 188"/>
                <a:gd name="T3" fmla="*/ 196 h 196"/>
                <a:gd name="T4" fmla="*/ 40 w 188"/>
                <a:gd name="T5" fmla="*/ 0 h 196"/>
                <a:gd name="T6" fmla="*/ 0 60000 65536"/>
                <a:gd name="T7" fmla="*/ 0 60000 65536"/>
                <a:gd name="T8" fmla="*/ 0 60000 65536"/>
                <a:gd name="T9" fmla="*/ 0 w 188"/>
                <a:gd name="T10" fmla="*/ 0 h 196"/>
                <a:gd name="T11" fmla="*/ 188 w 188"/>
                <a:gd name="T12" fmla="*/ 196 h 196"/>
              </a:gdLst>
              <a:ahLst/>
              <a:cxnLst>
                <a:cxn ang="T6">
                  <a:pos x="T0" y="T1"/>
                </a:cxn>
                <a:cxn ang="T7">
                  <a:pos x="T2" y="T3"/>
                </a:cxn>
                <a:cxn ang="T8">
                  <a:pos x="T4" y="T5"/>
                </a:cxn>
              </a:cxnLst>
              <a:rect l="T9" t="T10" r="T11" b="T12"/>
              <a:pathLst>
                <a:path w="188" h="196">
                  <a:moveTo>
                    <a:pt x="40" y="0"/>
                  </a:moveTo>
                  <a:cubicBezTo>
                    <a:pt x="0" y="69"/>
                    <a:pt x="79" y="93"/>
                    <a:pt x="86" y="196"/>
                  </a:cubicBezTo>
                  <a:cubicBezTo>
                    <a:pt x="188" y="124"/>
                    <a:pt x="128" y="192"/>
                    <a:pt x="40" y="0"/>
                  </a:cubicBezTo>
                  <a:close/>
                </a:path>
              </a:pathLst>
            </a:custGeom>
            <a:solidFill>
              <a:srgbClr val="FF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60">
                <a:latin typeface="Arial" panose="020B0604020202020204" pitchFamily="34" charset="0"/>
                <a:cs typeface="Arial" panose="020B0604020202020204" pitchFamily="34" charset="0"/>
              </a:endParaRPr>
            </a:p>
          </p:txBody>
        </p:sp>
        <p:sp>
          <p:nvSpPr>
            <p:cNvPr id="37904" name="Freeform 11"/>
            <p:cNvSpPr>
              <a:spLocks/>
            </p:cNvSpPr>
            <p:nvPr/>
          </p:nvSpPr>
          <p:spPr bwMode="auto">
            <a:xfrm>
              <a:off x="2130" y="3414"/>
              <a:ext cx="101" cy="188"/>
            </a:xfrm>
            <a:custGeom>
              <a:avLst/>
              <a:gdLst>
                <a:gd name="T0" fmla="*/ 36 w 101"/>
                <a:gd name="T1" fmla="*/ 0 h 188"/>
                <a:gd name="T2" fmla="*/ 0 w 101"/>
                <a:gd name="T3" fmla="*/ 150 h 188"/>
                <a:gd name="T4" fmla="*/ 36 w 101"/>
                <a:gd name="T5" fmla="*/ 0 h 188"/>
                <a:gd name="T6" fmla="*/ 0 60000 65536"/>
                <a:gd name="T7" fmla="*/ 0 60000 65536"/>
                <a:gd name="T8" fmla="*/ 0 60000 65536"/>
                <a:gd name="T9" fmla="*/ 0 w 101"/>
                <a:gd name="T10" fmla="*/ 0 h 188"/>
                <a:gd name="T11" fmla="*/ 101 w 101"/>
                <a:gd name="T12" fmla="*/ 188 h 188"/>
              </a:gdLst>
              <a:ahLst/>
              <a:cxnLst>
                <a:cxn ang="T6">
                  <a:pos x="T0" y="T1"/>
                </a:cxn>
                <a:cxn ang="T7">
                  <a:pos x="T2" y="T3"/>
                </a:cxn>
                <a:cxn ang="T8">
                  <a:pos x="T4" y="T5"/>
                </a:cxn>
              </a:cxnLst>
              <a:rect l="T9" t="T10" r="T11" b="T12"/>
              <a:pathLst>
                <a:path w="101" h="188">
                  <a:moveTo>
                    <a:pt x="36" y="0"/>
                  </a:moveTo>
                  <a:cubicBezTo>
                    <a:pt x="6" y="68"/>
                    <a:pt x="12" y="18"/>
                    <a:pt x="0" y="150"/>
                  </a:cubicBezTo>
                  <a:cubicBezTo>
                    <a:pt x="36" y="48"/>
                    <a:pt x="101" y="188"/>
                    <a:pt x="36" y="0"/>
                  </a:cubicBezTo>
                  <a:close/>
                </a:path>
              </a:pathLst>
            </a:custGeom>
            <a:solidFill>
              <a:srgbClr val="FF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60">
                <a:latin typeface="Arial" panose="020B0604020202020204" pitchFamily="34" charset="0"/>
                <a:cs typeface="Arial" panose="020B0604020202020204" pitchFamily="34" charset="0"/>
              </a:endParaRPr>
            </a:p>
          </p:txBody>
        </p:sp>
        <p:sp>
          <p:nvSpPr>
            <p:cNvPr id="37905" name="Freeform 12"/>
            <p:cNvSpPr>
              <a:spLocks/>
            </p:cNvSpPr>
            <p:nvPr/>
          </p:nvSpPr>
          <p:spPr bwMode="auto">
            <a:xfrm>
              <a:off x="2202" y="3570"/>
              <a:ext cx="126" cy="204"/>
            </a:xfrm>
            <a:custGeom>
              <a:avLst/>
              <a:gdLst>
                <a:gd name="T0" fmla="*/ 126 w 126"/>
                <a:gd name="T1" fmla="*/ 0 h 204"/>
                <a:gd name="T2" fmla="*/ 0 w 126"/>
                <a:gd name="T3" fmla="*/ 150 h 204"/>
                <a:gd name="T4" fmla="*/ 126 w 126"/>
                <a:gd name="T5" fmla="*/ 0 h 204"/>
                <a:gd name="T6" fmla="*/ 0 60000 65536"/>
                <a:gd name="T7" fmla="*/ 0 60000 65536"/>
                <a:gd name="T8" fmla="*/ 0 60000 65536"/>
                <a:gd name="T9" fmla="*/ 0 w 126"/>
                <a:gd name="T10" fmla="*/ 0 h 204"/>
                <a:gd name="T11" fmla="*/ 126 w 126"/>
                <a:gd name="T12" fmla="*/ 204 h 204"/>
              </a:gdLst>
              <a:ahLst/>
              <a:cxnLst>
                <a:cxn ang="T6">
                  <a:pos x="T0" y="T1"/>
                </a:cxn>
                <a:cxn ang="T7">
                  <a:pos x="T2" y="T3"/>
                </a:cxn>
                <a:cxn ang="T8">
                  <a:pos x="T4" y="T5"/>
                </a:cxn>
              </a:cxnLst>
              <a:rect l="T9" t="T10" r="T11" b="T12"/>
              <a:pathLst>
                <a:path w="126" h="204">
                  <a:moveTo>
                    <a:pt x="126" y="0"/>
                  </a:moveTo>
                  <a:cubicBezTo>
                    <a:pt x="96" y="68"/>
                    <a:pt x="12" y="18"/>
                    <a:pt x="0" y="150"/>
                  </a:cubicBezTo>
                  <a:cubicBezTo>
                    <a:pt x="36" y="48"/>
                    <a:pt x="54" y="204"/>
                    <a:pt x="126" y="0"/>
                  </a:cubicBezTo>
                  <a:close/>
                </a:path>
              </a:pathLst>
            </a:custGeom>
            <a:solidFill>
              <a:srgbClr val="FF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260">
                <a:latin typeface="Arial" panose="020B0604020202020204" pitchFamily="34" charset="0"/>
                <a:cs typeface="Arial" panose="020B0604020202020204" pitchFamily="34" charset="0"/>
              </a:endParaRPr>
            </a:p>
          </p:txBody>
        </p:sp>
      </p:grpSp>
      <p:pic>
        <p:nvPicPr>
          <p:cNvPr id="61454" name="Picture 14" descr="bloem23"/>
          <p:cNvPicPr>
            <a:picLocks noChangeAspect="1" noChangeArrowheads="1" noCrop="1"/>
          </p:cNvPicPr>
          <p:nvPr/>
        </p:nvPicPr>
        <p:blipFill>
          <a:blip r:embed="rId4">
            <a:lum bright="-20000" contrast="32000"/>
            <a:extLst>
              <a:ext uri="{28A0092B-C50C-407E-A947-70E740481C1C}">
                <a14:useLocalDpi xmlns:a14="http://schemas.microsoft.com/office/drawing/2010/main" val="0"/>
              </a:ext>
            </a:extLst>
          </a:blip>
          <a:srcRect/>
          <a:stretch>
            <a:fillRect/>
          </a:stretch>
        </p:blipFill>
        <p:spPr bwMode="auto">
          <a:xfrm>
            <a:off x="1074421" y="1257301"/>
            <a:ext cx="494348" cy="43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5" name="Picture 15" descr="bloem23"/>
          <p:cNvPicPr>
            <a:picLocks noChangeAspect="1" noChangeArrowheads="1" noCrop="1"/>
          </p:cNvPicPr>
          <p:nvPr/>
        </p:nvPicPr>
        <p:blipFill>
          <a:blip r:embed="rId4">
            <a:lum bright="-20000" contrast="32000"/>
            <a:extLst>
              <a:ext uri="{28A0092B-C50C-407E-A947-70E740481C1C}">
                <a14:useLocalDpi xmlns:a14="http://schemas.microsoft.com/office/drawing/2010/main" val="0"/>
              </a:ext>
            </a:extLst>
          </a:blip>
          <a:srcRect/>
          <a:stretch>
            <a:fillRect/>
          </a:stretch>
        </p:blipFill>
        <p:spPr bwMode="auto">
          <a:xfrm>
            <a:off x="1005841" y="2766061"/>
            <a:ext cx="494348" cy="43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58" name="Rectangle 18"/>
          <p:cNvSpPr>
            <a:spLocks noChangeArrowheads="1"/>
          </p:cNvSpPr>
          <p:nvPr/>
        </p:nvSpPr>
        <p:spPr bwMode="auto">
          <a:xfrm>
            <a:off x="1760220" y="1200150"/>
            <a:ext cx="6515100"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eaLnBrk="1" hangingPunct="1">
              <a:spcBef>
                <a:spcPct val="0"/>
              </a:spcBef>
            </a:pPr>
            <a:r>
              <a:rPr lang="en-US" sz="2160" b="1" dirty="0" err="1">
                <a:solidFill>
                  <a:srgbClr val="0000CC"/>
                </a:solidFill>
                <a:latin typeface="Arial" panose="020B0604020202020204" pitchFamily="34" charset="0"/>
                <a:ea typeface="Tahoma" panose="020B0604030504040204" pitchFamily="34" charset="0"/>
                <a:cs typeface="Arial" panose="020B0604020202020204" pitchFamily="34" charset="0"/>
              </a:rPr>
              <a:t>Vẽ</a:t>
            </a:r>
            <a:r>
              <a:rPr lang="en-US" sz="2160" b="1" dirty="0">
                <a:solidFill>
                  <a:srgbClr val="0000CC"/>
                </a:solidFill>
                <a:latin typeface="Arial" panose="020B0604020202020204" pitchFamily="34" charset="0"/>
                <a:ea typeface="Tahoma" panose="020B0604030504040204" pitchFamily="34" charset="0"/>
                <a:cs typeface="Arial" panose="020B0604020202020204" pitchFamily="34" charset="0"/>
              </a:rPr>
              <a:t> </a:t>
            </a:r>
            <a:r>
              <a:rPr lang="en-US" sz="2160" b="1" dirty="0" err="1">
                <a:solidFill>
                  <a:srgbClr val="0000CC"/>
                </a:solidFill>
                <a:latin typeface="Arial" panose="020B0604020202020204" pitchFamily="34" charset="0"/>
                <a:ea typeface="Tahoma" panose="020B0604030504040204" pitchFamily="34" charset="0"/>
                <a:cs typeface="Arial" panose="020B0604020202020204" pitchFamily="34" charset="0"/>
              </a:rPr>
              <a:t>sơ</a:t>
            </a:r>
            <a:r>
              <a:rPr lang="en-US" sz="2160" b="1" dirty="0">
                <a:solidFill>
                  <a:srgbClr val="0000CC"/>
                </a:solidFill>
                <a:latin typeface="Arial" panose="020B0604020202020204" pitchFamily="34" charset="0"/>
                <a:ea typeface="Tahoma" panose="020B0604030504040204" pitchFamily="34" charset="0"/>
                <a:cs typeface="Arial" panose="020B0604020202020204" pitchFamily="34" charset="0"/>
              </a:rPr>
              <a:t> </a:t>
            </a:r>
            <a:r>
              <a:rPr lang="en-US" sz="2160" b="1" dirty="0" err="1">
                <a:solidFill>
                  <a:srgbClr val="0000CC"/>
                </a:solidFill>
                <a:latin typeface="Arial" panose="020B0604020202020204" pitchFamily="34" charset="0"/>
                <a:ea typeface="Tahoma" panose="020B0604030504040204" pitchFamily="34" charset="0"/>
                <a:cs typeface="Arial" panose="020B0604020202020204" pitchFamily="34" charset="0"/>
              </a:rPr>
              <a:t>đồ</a:t>
            </a:r>
            <a:r>
              <a:rPr lang="en-US" sz="2160" b="1" dirty="0">
                <a:solidFill>
                  <a:srgbClr val="0000CC"/>
                </a:solidFill>
                <a:latin typeface="Arial" panose="020B0604020202020204" pitchFamily="34" charset="0"/>
                <a:ea typeface="Tahoma" panose="020B0604030504040204" pitchFamily="34" charset="0"/>
                <a:cs typeface="Arial" panose="020B0604020202020204" pitchFamily="34" charset="0"/>
              </a:rPr>
              <a:t> </a:t>
            </a:r>
            <a:r>
              <a:rPr lang="en-US" sz="2160" b="1" dirty="0" err="1">
                <a:solidFill>
                  <a:srgbClr val="0000CC"/>
                </a:solidFill>
                <a:latin typeface="Arial" panose="020B0604020202020204" pitchFamily="34" charset="0"/>
                <a:ea typeface="Tahoma" panose="020B0604030504040204" pitchFamily="34" charset="0"/>
                <a:cs typeface="Arial" panose="020B0604020202020204" pitchFamily="34" charset="0"/>
              </a:rPr>
              <a:t>tư</a:t>
            </a:r>
            <a:r>
              <a:rPr lang="en-US" sz="2160" b="1" dirty="0">
                <a:solidFill>
                  <a:srgbClr val="0000CC"/>
                </a:solidFill>
                <a:latin typeface="Arial" panose="020B0604020202020204" pitchFamily="34" charset="0"/>
                <a:ea typeface="Tahoma" panose="020B0604030504040204" pitchFamily="34" charset="0"/>
                <a:cs typeface="Arial" panose="020B0604020202020204" pitchFamily="34" charset="0"/>
              </a:rPr>
              <a:t> </a:t>
            </a:r>
            <a:r>
              <a:rPr lang="en-US" sz="2160" b="1" dirty="0" err="1">
                <a:solidFill>
                  <a:srgbClr val="0000CC"/>
                </a:solidFill>
                <a:latin typeface="Arial" panose="020B0604020202020204" pitchFamily="34" charset="0"/>
                <a:ea typeface="Tahoma" panose="020B0604030504040204" pitchFamily="34" charset="0"/>
                <a:cs typeface="Arial" panose="020B0604020202020204" pitchFamily="34" charset="0"/>
              </a:rPr>
              <a:t>duy</a:t>
            </a:r>
            <a:r>
              <a:rPr lang="en-US" sz="2160" b="1" dirty="0">
                <a:solidFill>
                  <a:srgbClr val="0000CC"/>
                </a:solidFill>
                <a:latin typeface="Arial" panose="020B0604020202020204" pitchFamily="34" charset="0"/>
                <a:ea typeface="Tahoma" panose="020B0604030504040204" pitchFamily="34" charset="0"/>
                <a:cs typeface="Arial" panose="020B0604020202020204" pitchFamily="34" charset="0"/>
              </a:rPr>
              <a:t> </a:t>
            </a:r>
            <a:r>
              <a:rPr lang="en-US" sz="2160" b="1" dirty="0" err="1">
                <a:solidFill>
                  <a:srgbClr val="0000CC"/>
                </a:solidFill>
                <a:latin typeface="Arial" panose="020B0604020202020204" pitchFamily="34" charset="0"/>
                <a:ea typeface="Tahoma" panose="020B0604030504040204" pitchFamily="34" charset="0"/>
                <a:cs typeface="Arial" panose="020B0604020202020204" pitchFamily="34" charset="0"/>
              </a:rPr>
              <a:t>khái</a:t>
            </a:r>
            <a:r>
              <a:rPr lang="en-US" sz="2160" b="1" dirty="0">
                <a:solidFill>
                  <a:srgbClr val="0000CC"/>
                </a:solidFill>
                <a:latin typeface="Arial" panose="020B0604020202020204" pitchFamily="34" charset="0"/>
                <a:ea typeface="Tahoma" panose="020B0604030504040204" pitchFamily="34" charset="0"/>
                <a:cs typeface="Arial" panose="020B0604020202020204" pitchFamily="34" charset="0"/>
              </a:rPr>
              <a:t> </a:t>
            </a:r>
            <a:r>
              <a:rPr lang="en-US" sz="2160" b="1" dirty="0" err="1">
                <a:solidFill>
                  <a:srgbClr val="0000CC"/>
                </a:solidFill>
                <a:latin typeface="Arial" panose="020B0604020202020204" pitchFamily="34" charset="0"/>
                <a:ea typeface="Tahoma" panose="020B0604030504040204" pitchFamily="34" charset="0"/>
                <a:cs typeface="Arial" panose="020B0604020202020204" pitchFamily="34" charset="0"/>
              </a:rPr>
              <a:t>quá</a:t>
            </a:r>
            <a:r>
              <a:rPr lang="en-US" sz="2160" b="1" dirty="0">
                <a:solidFill>
                  <a:srgbClr val="0000CC"/>
                </a:solidFill>
                <a:latin typeface="Arial" panose="020B0604020202020204" pitchFamily="34" charset="0"/>
                <a:ea typeface="Tahoma" panose="020B0604030504040204" pitchFamily="34" charset="0"/>
                <a:cs typeface="Arial" panose="020B0604020202020204" pitchFamily="34" charset="0"/>
              </a:rPr>
              <a:t> </a:t>
            </a:r>
            <a:r>
              <a:rPr lang="en-US" sz="2160" b="1" dirty="0" err="1">
                <a:solidFill>
                  <a:srgbClr val="0000CC"/>
                </a:solidFill>
                <a:latin typeface="Arial" panose="020B0604020202020204" pitchFamily="34" charset="0"/>
                <a:ea typeface="Tahoma" panose="020B0604030504040204" pitchFamily="34" charset="0"/>
                <a:cs typeface="Arial" panose="020B0604020202020204" pitchFamily="34" charset="0"/>
              </a:rPr>
              <a:t>kiến</a:t>
            </a:r>
            <a:r>
              <a:rPr lang="en-US" sz="2160" b="1" dirty="0">
                <a:solidFill>
                  <a:srgbClr val="0000CC"/>
                </a:solidFill>
                <a:latin typeface="Arial" panose="020B0604020202020204" pitchFamily="34" charset="0"/>
                <a:ea typeface="Tahoma" panose="020B0604030504040204" pitchFamily="34" charset="0"/>
                <a:cs typeface="Arial" panose="020B0604020202020204" pitchFamily="34" charset="0"/>
              </a:rPr>
              <a:t> </a:t>
            </a:r>
            <a:r>
              <a:rPr lang="en-US" sz="2160" b="1" dirty="0" err="1">
                <a:solidFill>
                  <a:srgbClr val="0000CC"/>
                </a:solidFill>
                <a:latin typeface="Arial" panose="020B0604020202020204" pitchFamily="34" charset="0"/>
                <a:ea typeface="Tahoma" panose="020B0604030504040204" pitchFamily="34" charset="0"/>
                <a:cs typeface="Arial" panose="020B0604020202020204" pitchFamily="34" charset="0"/>
              </a:rPr>
              <a:t>thức</a:t>
            </a:r>
            <a:r>
              <a:rPr lang="en-US" sz="2160" b="1" dirty="0">
                <a:solidFill>
                  <a:srgbClr val="0000CC"/>
                </a:solidFill>
                <a:latin typeface="Arial" panose="020B0604020202020204" pitchFamily="34" charset="0"/>
                <a:ea typeface="Tahoma" panose="020B0604030504040204" pitchFamily="34" charset="0"/>
                <a:cs typeface="Arial" panose="020B0604020202020204" pitchFamily="34" charset="0"/>
              </a:rPr>
              <a:t> </a:t>
            </a:r>
            <a:r>
              <a:rPr lang="en-US" sz="2160" b="1" dirty="0" err="1">
                <a:solidFill>
                  <a:srgbClr val="0000CC"/>
                </a:solidFill>
                <a:latin typeface="Arial" panose="020B0604020202020204" pitchFamily="34" charset="0"/>
                <a:ea typeface="Tahoma" panose="020B0604030504040204" pitchFamily="34" charset="0"/>
                <a:cs typeface="Arial" panose="020B0604020202020204" pitchFamily="34" charset="0"/>
              </a:rPr>
              <a:t>bài</a:t>
            </a:r>
            <a:r>
              <a:rPr lang="en-US" sz="2160" b="1" dirty="0">
                <a:solidFill>
                  <a:srgbClr val="0000CC"/>
                </a:solidFill>
                <a:latin typeface="Arial" panose="020B0604020202020204" pitchFamily="34" charset="0"/>
                <a:ea typeface="Tahoma" panose="020B0604030504040204" pitchFamily="34" charset="0"/>
                <a:cs typeface="Arial" panose="020B0604020202020204" pitchFamily="34" charset="0"/>
              </a:rPr>
              <a:t> </a:t>
            </a:r>
            <a:r>
              <a:rPr lang="en-US" sz="2160" b="1" dirty="0" err="1">
                <a:solidFill>
                  <a:srgbClr val="0000CC"/>
                </a:solidFill>
                <a:latin typeface="Arial" panose="020B0604020202020204" pitchFamily="34" charset="0"/>
                <a:ea typeface="Tahoma" panose="020B0604030504040204" pitchFamily="34" charset="0"/>
                <a:cs typeface="Arial" panose="020B0604020202020204" pitchFamily="34" charset="0"/>
              </a:rPr>
              <a:t>học</a:t>
            </a:r>
            <a:r>
              <a:rPr lang="en-US" sz="2160" b="1" dirty="0">
                <a:solidFill>
                  <a:srgbClr val="0000CC"/>
                </a:solidFill>
                <a:latin typeface="Arial" panose="020B0604020202020204" pitchFamily="34" charset="0"/>
                <a:ea typeface="Tahoma" panose="020B0604030504040204" pitchFamily="34" charset="0"/>
                <a:cs typeface="Arial" panose="020B0604020202020204" pitchFamily="34" charset="0"/>
              </a:rPr>
              <a:t>­</a:t>
            </a:r>
            <a:endParaRPr lang="ru-RU" sz="2160" b="1" dirty="0">
              <a:solidFill>
                <a:srgbClr val="0000CC"/>
              </a:solidFill>
              <a:latin typeface="Arial" panose="020B0604020202020204" pitchFamily="34" charset="0"/>
              <a:ea typeface="Tahoma" panose="020B0604030504040204" pitchFamily="34" charset="0"/>
              <a:cs typeface="Arial" panose="020B0604020202020204" pitchFamily="34" charset="0"/>
            </a:endParaRPr>
          </a:p>
        </p:txBody>
      </p:sp>
      <p:sp>
        <p:nvSpPr>
          <p:cNvPr id="61459" name="Rectangle 19"/>
          <p:cNvSpPr>
            <a:spLocks noChangeArrowheads="1"/>
          </p:cNvSpPr>
          <p:nvPr/>
        </p:nvSpPr>
        <p:spPr bwMode="auto">
          <a:xfrm>
            <a:off x="1691640" y="2000251"/>
            <a:ext cx="6583680"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2160" b="1" dirty="0" err="1">
                <a:solidFill>
                  <a:srgbClr val="0000CC"/>
                </a:solidFill>
                <a:latin typeface="Arial" panose="020B0604020202020204" pitchFamily="34" charset="0"/>
                <a:cs typeface="Arial" panose="020B0604020202020204" pitchFamily="34" charset="0"/>
              </a:rPr>
              <a:t>Chuẩn</a:t>
            </a:r>
            <a:r>
              <a:rPr lang="en-US" sz="2160" b="1" dirty="0">
                <a:solidFill>
                  <a:srgbClr val="0000CC"/>
                </a:solidFill>
                <a:latin typeface="Arial" panose="020B0604020202020204" pitchFamily="34" charset="0"/>
                <a:cs typeface="Arial" panose="020B0604020202020204" pitchFamily="34" charset="0"/>
              </a:rPr>
              <a:t> </a:t>
            </a:r>
            <a:r>
              <a:rPr lang="en-US" sz="2160" b="1" dirty="0" err="1">
                <a:solidFill>
                  <a:srgbClr val="0000CC"/>
                </a:solidFill>
                <a:latin typeface="Arial" panose="020B0604020202020204" pitchFamily="34" charset="0"/>
                <a:cs typeface="Arial" panose="020B0604020202020204" pitchFamily="34" charset="0"/>
              </a:rPr>
              <a:t>bị</a:t>
            </a:r>
            <a:r>
              <a:rPr lang="en-US" sz="2160" b="1" dirty="0">
                <a:solidFill>
                  <a:srgbClr val="0000CC"/>
                </a:solidFill>
                <a:latin typeface="Arial" panose="020B0604020202020204" pitchFamily="34" charset="0"/>
                <a:cs typeface="Arial" panose="020B0604020202020204" pitchFamily="34" charset="0"/>
              </a:rPr>
              <a:t> </a:t>
            </a:r>
            <a:r>
              <a:rPr lang="en-US" sz="2160" b="1" dirty="0" err="1">
                <a:solidFill>
                  <a:srgbClr val="0000CC"/>
                </a:solidFill>
                <a:latin typeface="Arial" panose="020B0604020202020204" pitchFamily="34" charset="0"/>
                <a:cs typeface="Arial" panose="020B0604020202020204" pitchFamily="34" charset="0"/>
              </a:rPr>
              <a:t>nội</a:t>
            </a:r>
            <a:r>
              <a:rPr lang="en-US" sz="2160" b="1" dirty="0">
                <a:solidFill>
                  <a:srgbClr val="0000CC"/>
                </a:solidFill>
                <a:latin typeface="Arial" panose="020B0604020202020204" pitchFamily="34" charset="0"/>
                <a:cs typeface="Arial" panose="020B0604020202020204" pitchFamily="34" charset="0"/>
              </a:rPr>
              <a:t> dung </a:t>
            </a:r>
            <a:r>
              <a:rPr lang="en-US" sz="2160" b="1" dirty="0" err="1">
                <a:solidFill>
                  <a:srgbClr val="0000CC"/>
                </a:solidFill>
                <a:latin typeface="Arial" panose="020B0604020202020204" pitchFamily="34" charset="0"/>
                <a:cs typeface="Arial" panose="020B0604020202020204" pitchFamily="34" charset="0"/>
              </a:rPr>
              <a:t>bài</a:t>
            </a:r>
            <a:r>
              <a:rPr lang="en-US" sz="2160" b="1" dirty="0">
                <a:solidFill>
                  <a:srgbClr val="0000CC"/>
                </a:solidFill>
                <a:latin typeface="Arial" panose="020B0604020202020204" pitchFamily="34" charset="0"/>
                <a:cs typeface="Arial" panose="020B0604020202020204" pitchFamily="34" charset="0"/>
              </a:rPr>
              <a:t> </a:t>
            </a:r>
            <a:r>
              <a:rPr lang="en-US" sz="2160" b="1" dirty="0" err="1">
                <a:solidFill>
                  <a:srgbClr val="0000CC"/>
                </a:solidFill>
                <a:latin typeface="Arial" panose="020B0604020202020204" pitchFamily="34" charset="0"/>
                <a:cs typeface="Arial" panose="020B0604020202020204" pitchFamily="34" charset="0"/>
              </a:rPr>
              <a:t>sau</a:t>
            </a:r>
            <a:endParaRPr lang="en-US" sz="2160" b="1" dirty="0">
              <a:solidFill>
                <a:srgbClr val="0000CC"/>
              </a:solidFill>
              <a:latin typeface="Arial" panose="020B0604020202020204" pitchFamily="34" charset="0"/>
              <a:cs typeface="Arial" panose="020B0604020202020204" pitchFamily="34" charset="0"/>
            </a:endParaRPr>
          </a:p>
        </p:txBody>
      </p:sp>
      <p:sp>
        <p:nvSpPr>
          <p:cNvPr id="61461" name="Rectangle 21"/>
          <p:cNvSpPr>
            <a:spLocks noChangeArrowheads="1"/>
          </p:cNvSpPr>
          <p:nvPr/>
        </p:nvSpPr>
        <p:spPr bwMode="auto">
          <a:xfrm>
            <a:off x="1760221" y="2708910"/>
            <a:ext cx="6652259"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n-US" sz="2160" b="1" dirty="0" err="1">
                <a:solidFill>
                  <a:srgbClr val="0000CC"/>
                </a:solidFill>
                <a:latin typeface="Arial" panose="020B0604020202020204" pitchFamily="34" charset="0"/>
                <a:ea typeface="Tahoma" panose="020B0604030504040204" pitchFamily="34" charset="0"/>
                <a:cs typeface="Arial" panose="020B0604020202020204" pitchFamily="34" charset="0"/>
              </a:rPr>
              <a:t>Hoàn</a:t>
            </a:r>
            <a:r>
              <a:rPr lang="en-US" sz="2160" b="1" dirty="0">
                <a:solidFill>
                  <a:srgbClr val="0000CC"/>
                </a:solidFill>
                <a:latin typeface="Arial" panose="020B0604020202020204" pitchFamily="34" charset="0"/>
                <a:ea typeface="Tahoma" panose="020B0604030504040204" pitchFamily="34" charset="0"/>
                <a:cs typeface="Arial" panose="020B0604020202020204" pitchFamily="34" charset="0"/>
              </a:rPr>
              <a:t> </a:t>
            </a:r>
            <a:r>
              <a:rPr lang="en-US" sz="2160" b="1" dirty="0" err="1">
                <a:solidFill>
                  <a:srgbClr val="0000CC"/>
                </a:solidFill>
                <a:latin typeface="Arial" panose="020B0604020202020204" pitchFamily="34" charset="0"/>
                <a:ea typeface="Tahoma" panose="020B0604030504040204" pitchFamily="34" charset="0"/>
                <a:cs typeface="Arial" panose="020B0604020202020204" pitchFamily="34" charset="0"/>
              </a:rPr>
              <a:t>thành</a:t>
            </a:r>
            <a:r>
              <a:rPr lang="en-US" sz="2160" b="1" dirty="0">
                <a:solidFill>
                  <a:srgbClr val="0000CC"/>
                </a:solidFill>
                <a:latin typeface="Arial" panose="020B0604020202020204" pitchFamily="34" charset="0"/>
                <a:ea typeface="Tahoma" panose="020B0604030504040204" pitchFamily="34" charset="0"/>
                <a:cs typeface="Arial" panose="020B0604020202020204" pitchFamily="34" charset="0"/>
              </a:rPr>
              <a:t> </a:t>
            </a:r>
            <a:r>
              <a:rPr lang="en-US" sz="2160" b="1" dirty="0" err="1">
                <a:solidFill>
                  <a:srgbClr val="0000CC"/>
                </a:solidFill>
                <a:latin typeface="Arial" panose="020B0604020202020204" pitchFamily="34" charset="0"/>
                <a:ea typeface="Tahoma" panose="020B0604030504040204" pitchFamily="34" charset="0"/>
                <a:cs typeface="Arial" panose="020B0604020202020204" pitchFamily="34" charset="0"/>
              </a:rPr>
              <a:t>nội</a:t>
            </a:r>
            <a:r>
              <a:rPr lang="en-US" sz="2160" b="1" dirty="0">
                <a:solidFill>
                  <a:srgbClr val="0000CC"/>
                </a:solidFill>
                <a:latin typeface="Arial" panose="020B0604020202020204" pitchFamily="34" charset="0"/>
                <a:ea typeface="Tahoma" panose="020B0604030504040204" pitchFamily="34" charset="0"/>
                <a:cs typeface="Arial" panose="020B0604020202020204" pitchFamily="34" charset="0"/>
              </a:rPr>
              <a:t> dung </a:t>
            </a:r>
            <a:r>
              <a:rPr lang="en-US" sz="2160" b="1" dirty="0" err="1">
                <a:solidFill>
                  <a:srgbClr val="0000CC"/>
                </a:solidFill>
                <a:latin typeface="Arial" panose="020B0604020202020204" pitchFamily="34" charset="0"/>
                <a:ea typeface="Tahoma" panose="020B0604030504040204" pitchFamily="34" charset="0"/>
                <a:cs typeface="Arial" panose="020B0604020202020204" pitchFamily="34" charset="0"/>
              </a:rPr>
              <a:t>phần</a:t>
            </a:r>
            <a:r>
              <a:rPr lang="en-US" sz="2160" b="1" dirty="0">
                <a:solidFill>
                  <a:srgbClr val="0000CC"/>
                </a:solidFill>
                <a:latin typeface="Arial" panose="020B0604020202020204" pitchFamily="34" charset="0"/>
                <a:ea typeface="Tahoma" panose="020B0604030504040204" pitchFamily="34" charset="0"/>
                <a:cs typeface="Arial" panose="020B0604020202020204" pitchFamily="34" charset="0"/>
              </a:rPr>
              <a:t> </a:t>
            </a:r>
            <a:r>
              <a:rPr lang="en-US" sz="2160" b="1" dirty="0" err="1">
                <a:solidFill>
                  <a:srgbClr val="0000CC"/>
                </a:solidFill>
                <a:latin typeface="Arial" panose="020B0604020202020204" pitchFamily="34" charset="0"/>
                <a:ea typeface="Tahoma" panose="020B0604030504040204" pitchFamily="34" charset="0"/>
                <a:cs typeface="Arial" panose="020B0604020202020204" pitchFamily="34" charset="0"/>
              </a:rPr>
              <a:t>vận</a:t>
            </a:r>
            <a:r>
              <a:rPr lang="en-US" sz="2160" b="1" dirty="0">
                <a:solidFill>
                  <a:srgbClr val="0000CC"/>
                </a:solidFill>
                <a:latin typeface="Arial" panose="020B0604020202020204" pitchFamily="34" charset="0"/>
                <a:ea typeface="Tahoma" panose="020B0604030504040204" pitchFamily="34" charset="0"/>
                <a:cs typeface="Arial" panose="020B0604020202020204" pitchFamily="34" charset="0"/>
              </a:rPr>
              <a:t> </a:t>
            </a:r>
            <a:r>
              <a:rPr lang="en-US" sz="2160" b="1" dirty="0" err="1">
                <a:solidFill>
                  <a:srgbClr val="0000CC"/>
                </a:solidFill>
                <a:latin typeface="Arial" panose="020B0604020202020204" pitchFamily="34" charset="0"/>
                <a:ea typeface="Tahoma" panose="020B0604030504040204" pitchFamily="34" charset="0"/>
                <a:cs typeface="Arial" panose="020B0604020202020204" pitchFamily="34" charset="0"/>
              </a:rPr>
              <a:t>dụng</a:t>
            </a:r>
            <a:r>
              <a:rPr lang="en-US" sz="2160" b="1" dirty="0">
                <a:solidFill>
                  <a:srgbClr val="0000CC"/>
                </a:solidFill>
                <a:latin typeface="Arial" panose="020B0604020202020204" pitchFamily="34" charset="0"/>
                <a:ea typeface="Tahoma" panose="020B0604030504040204" pitchFamily="34" charset="0"/>
                <a:cs typeface="Arial" panose="020B0604020202020204" pitchFamily="34" charset="0"/>
              </a:rPr>
              <a:t>.</a:t>
            </a:r>
            <a:endParaRPr lang="en-US" sz="2160" i="1" dirty="0">
              <a:solidFill>
                <a:srgbClr val="0000CC"/>
              </a:solidFill>
              <a:latin typeface="Arial" panose="020B0604020202020204" pitchFamily="34" charset="0"/>
              <a:cs typeface="Arial" panose="020B0604020202020204" pitchFamily="34" charset="0"/>
            </a:endParaRPr>
          </a:p>
        </p:txBody>
      </p:sp>
      <p:pic>
        <p:nvPicPr>
          <p:cNvPr id="286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17517" y="171450"/>
            <a:ext cx="4004787" cy="680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189425591"/>
      </p:ext>
    </p:extLst>
  </p:cSld>
  <p:clrMapOvr>
    <a:masterClrMapping/>
  </p:clrMapOvr>
  <p:transition>
    <p:sndAc>
      <p:stSnd>
        <p:snd r:embed="rId3" name="cashreg.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6144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5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145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1" presetClass="entr" presetSubtype="4" fill="hold" grpId="0" nodeType="clickEffect">
                                  <p:stCondLst>
                                    <p:cond delay="0"/>
                                  </p:stCondLst>
                                  <p:childTnLst>
                                    <p:set>
                                      <p:cBhvr>
                                        <p:cTn id="14" dur="1" fill="hold">
                                          <p:stCondLst>
                                            <p:cond delay="0"/>
                                          </p:stCondLst>
                                        </p:cTn>
                                        <p:tgtEl>
                                          <p:spTgt spid="61458"/>
                                        </p:tgtEl>
                                        <p:attrNameLst>
                                          <p:attrName>style.visibility</p:attrName>
                                        </p:attrNameLst>
                                      </p:cBhvr>
                                      <p:to>
                                        <p:strVal val="visible"/>
                                      </p:to>
                                    </p:set>
                                    <p:animEffect transition="in" filter="wheel(4)">
                                      <p:cBhvr>
                                        <p:cTn id="15" dur="2000"/>
                                        <p:tgtEl>
                                          <p:spTgt spid="6145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1" presetClass="entr" presetSubtype="4" fill="hold" grpId="0" nodeType="clickEffect">
                                  <p:stCondLst>
                                    <p:cond delay="0"/>
                                  </p:stCondLst>
                                  <p:childTnLst>
                                    <p:set>
                                      <p:cBhvr>
                                        <p:cTn id="19" dur="1" fill="hold">
                                          <p:stCondLst>
                                            <p:cond delay="0"/>
                                          </p:stCondLst>
                                        </p:cTn>
                                        <p:tgtEl>
                                          <p:spTgt spid="61459"/>
                                        </p:tgtEl>
                                        <p:attrNameLst>
                                          <p:attrName>style.visibility</p:attrName>
                                        </p:attrNameLst>
                                      </p:cBhvr>
                                      <p:to>
                                        <p:strVal val="visible"/>
                                      </p:to>
                                    </p:set>
                                    <p:animEffect transition="in" filter="wheel(4)">
                                      <p:cBhvr>
                                        <p:cTn id="20" dur="2000"/>
                                        <p:tgtEl>
                                          <p:spTgt spid="6145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1" presetClass="entr" presetSubtype="4" fill="hold" grpId="0" nodeType="clickEffect">
                                  <p:stCondLst>
                                    <p:cond delay="0"/>
                                  </p:stCondLst>
                                  <p:childTnLst>
                                    <p:set>
                                      <p:cBhvr>
                                        <p:cTn id="24" dur="1" fill="hold">
                                          <p:stCondLst>
                                            <p:cond delay="0"/>
                                          </p:stCondLst>
                                        </p:cTn>
                                        <p:tgtEl>
                                          <p:spTgt spid="61461"/>
                                        </p:tgtEl>
                                        <p:attrNameLst>
                                          <p:attrName>style.visibility</p:attrName>
                                        </p:attrNameLst>
                                      </p:cBhvr>
                                      <p:to>
                                        <p:strVal val="visible"/>
                                      </p:to>
                                    </p:set>
                                    <p:animEffect transition="in" filter="wheel(4)">
                                      <p:cBhvr>
                                        <p:cTn id="25" dur="2000"/>
                                        <p:tgtEl>
                                          <p:spTgt spid="614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58" grpId="0"/>
      <p:bldP spid="61459" grpId="0"/>
      <p:bldP spid="6146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Mobile_SCRS (7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3795" name="Picture 3" descr="Mobile_SCRS (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45809" y="4300538"/>
            <a:ext cx="808673" cy="842963"/>
          </a:xfrm>
          <a:prstGeom prst="rect">
            <a:avLst/>
          </a:prstGeom>
          <a:noFill/>
          <a:extLst>
            <a:ext uri="{909E8E84-426E-40DD-AFC4-6F175D3DCCD1}">
              <a14:hiddenFill xmlns:a14="http://schemas.microsoft.com/office/drawing/2010/main">
                <a:solidFill>
                  <a:srgbClr val="FFFFFF"/>
                </a:solidFill>
              </a14:hiddenFill>
            </a:ext>
          </a:extLst>
        </p:spPr>
      </p:pic>
      <p:pic>
        <p:nvPicPr>
          <p:cNvPr id="33796" name="Picture 4" descr="Mobile_SCRS (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084798" y="4213624"/>
            <a:ext cx="892968" cy="929878"/>
          </a:xfrm>
          <a:prstGeom prst="rect">
            <a:avLst/>
          </a:prstGeom>
          <a:noFill/>
          <a:extLst>
            <a:ext uri="{909E8E84-426E-40DD-AFC4-6F175D3DCCD1}">
              <a14:hiddenFill xmlns:a14="http://schemas.microsoft.com/office/drawing/2010/main">
                <a:solidFill>
                  <a:srgbClr val="FFFFFF"/>
                </a:solidFill>
              </a14:hiddenFill>
            </a:ext>
          </a:extLst>
        </p:spPr>
      </p:pic>
      <p:pic>
        <p:nvPicPr>
          <p:cNvPr id="33797" name="Picture 5" descr="Mobile_SCRS (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712394" y="4270774"/>
            <a:ext cx="837248" cy="872728"/>
          </a:xfrm>
          <a:prstGeom prst="rect">
            <a:avLst/>
          </a:prstGeom>
          <a:noFill/>
          <a:extLst>
            <a:ext uri="{909E8E84-426E-40DD-AFC4-6F175D3DCCD1}">
              <a14:hiddenFill xmlns:a14="http://schemas.microsoft.com/office/drawing/2010/main">
                <a:solidFill>
                  <a:srgbClr val="FFFFFF"/>
                </a:solidFill>
              </a14:hiddenFill>
            </a:ext>
          </a:extLst>
        </p:spPr>
      </p:pic>
      <p:pic>
        <p:nvPicPr>
          <p:cNvPr id="33798" name="Picture 6" descr="Mobile_SCRS (14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65773" y="36910"/>
            <a:ext cx="960120" cy="1000125"/>
          </a:xfrm>
          <a:prstGeom prst="rect">
            <a:avLst/>
          </a:prstGeom>
          <a:noFill/>
          <a:extLst>
            <a:ext uri="{909E8E84-426E-40DD-AFC4-6F175D3DCCD1}">
              <a14:hiddenFill xmlns:a14="http://schemas.microsoft.com/office/drawing/2010/main">
                <a:solidFill>
                  <a:srgbClr val="FFFFFF"/>
                </a:solidFill>
              </a14:hiddenFill>
            </a:ext>
          </a:extLst>
        </p:spPr>
      </p:pic>
      <p:pic>
        <p:nvPicPr>
          <p:cNvPr id="33799" name="Picture 7" descr="Mobile_SCRS (14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656672" y="36910"/>
            <a:ext cx="960120" cy="1000125"/>
          </a:xfrm>
          <a:prstGeom prst="rect">
            <a:avLst/>
          </a:prstGeom>
          <a:noFill/>
          <a:extLst>
            <a:ext uri="{909E8E84-426E-40DD-AFC4-6F175D3DCCD1}">
              <a14:hiddenFill xmlns:a14="http://schemas.microsoft.com/office/drawing/2010/main">
                <a:solidFill>
                  <a:srgbClr val="FFFFFF"/>
                </a:solidFill>
              </a14:hiddenFill>
            </a:ext>
          </a:extLst>
        </p:spPr>
      </p:pic>
      <p:sp>
        <p:nvSpPr>
          <p:cNvPr id="33800" name="WordArt 8"/>
          <p:cNvSpPr>
            <a:spLocks noChangeArrowheads="1" noChangeShapeType="1" noTextEdit="1"/>
          </p:cNvSpPr>
          <p:nvPr/>
        </p:nvSpPr>
        <p:spPr bwMode="auto">
          <a:xfrm>
            <a:off x="1280161" y="2082404"/>
            <a:ext cx="6857999" cy="714375"/>
          </a:xfrm>
          <a:prstGeom prst="rect">
            <a:avLst/>
          </a:prstGeom>
          <a:extLst>
            <a:ext uri="{AF507438-7753-43E0-B8FC-AC1667EBCBE1}">
              <a14:hiddenEffects xmlns:a14="http://schemas.microsoft.com/office/drawing/2010/main">
                <a:effectLst/>
              </a14:hiddenEffects>
            </a:ext>
          </a:extLst>
        </p:spPr>
        <p:txBody>
          <a:bodyPr wrap="none" lIns="64191" tIns="32096" rIns="64191" bIns="32096" numCol="1" fromWordArt="1">
            <a:prstTxWarp prst="textCascadeUp">
              <a:avLst>
                <a:gd name="adj" fmla="val 96731"/>
              </a:avLst>
            </a:prstTxWarp>
            <a:scene3d>
              <a:camera prst="legacyObliqueTopRight">
                <a:rot lat="21299999" lon="21299999" rev="0"/>
              </a:camera>
              <a:lightRig rig="legacyFlat3" dir="b"/>
            </a:scene3d>
            <a:sp3d extrusionH="430200" prstMaterial="legacyMatte">
              <a:extrusionClr>
                <a:srgbClr val="FDE9E3"/>
              </a:extrusionClr>
            </a:sp3d>
          </a:bodyPr>
          <a:lstStyle/>
          <a:p>
            <a:pPr algn="ctr"/>
            <a:r>
              <a:rPr lang="en-US" sz="2520" b="1" kern="10" dirty="0">
                <a:ln w="9525">
                  <a:round/>
                  <a:headEnd/>
                  <a:tailEnd/>
                </a:ln>
                <a:solidFill>
                  <a:srgbClr val="FF0000"/>
                </a:solidFill>
                <a:latin typeface="+mj-lt"/>
              </a:rPr>
              <a:t>CHÂN THÀNH CÁM ƠN CÁC THẦY CÔ GIÁO VÀ CÁC CON!</a:t>
            </a:r>
          </a:p>
        </p:txBody>
      </p:sp>
    </p:spTree>
    <p:extLst>
      <p:ext uri="{BB962C8B-B14F-4D97-AF65-F5344CB8AC3E}">
        <p14:creationId xmlns:p14="http://schemas.microsoft.com/office/powerpoint/2010/main" val="373737302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afterEffect">
                                  <p:stCondLst>
                                    <p:cond delay="0"/>
                                  </p:stCondLst>
                                  <p:iterate type="lt">
                                    <p:tmPct val="5000"/>
                                  </p:iterate>
                                  <p:childTnLst>
                                    <p:set>
                                      <p:cBhvr>
                                        <p:cTn id="6" dur="1" fill="hold">
                                          <p:stCondLst>
                                            <p:cond delay="0"/>
                                          </p:stCondLst>
                                        </p:cTn>
                                        <p:tgtEl>
                                          <p:spTgt spid="33800"/>
                                        </p:tgtEl>
                                        <p:attrNameLst>
                                          <p:attrName>style.visibility</p:attrName>
                                        </p:attrNameLst>
                                      </p:cBhvr>
                                      <p:to>
                                        <p:strVal val="visible"/>
                                      </p:to>
                                    </p:set>
                                    <p:anim calcmode="lin" valueType="num">
                                      <p:cBhvr>
                                        <p:cTn id="7" dur="1000" fill="hold"/>
                                        <p:tgtEl>
                                          <p:spTgt spid="33800"/>
                                        </p:tgtEl>
                                        <p:attrNameLst>
                                          <p:attrName>ppt_w</p:attrName>
                                        </p:attrNameLst>
                                      </p:cBhvr>
                                      <p:tavLst>
                                        <p:tav tm="0">
                                          <p:val>
                                            <p:fltVal val="0"/>
                                          </p:val>
                                        </p:tav>
                                        <p:tav tm="100000">
                                          <p:val>
                                            <p:strVal val="#ppt_w"/>
                                          </p:val>
                                        </p:tav>
                                      </p:tavLst>
                                    </p:anim>
                                    <p:anim calcmode="lin" valueType="num">
                                      <p:cBhvr>
                                        <p:cTn id="8" dur="1000" fill="hold"/>
                                        <p:tgtEl>
                                          <p:spTgt spid="33800"/>
                                        </p:tgtEl>
                                        <p:attrNameLst>
                                          <p:attrName>ppt_h</p:attrName>
                                        </p:attrNameLst>
                                      </p:cBhvr>
                                      <p:tavLst>
                                        <p:tav tm="0">
                                          <p:val>
                                            <p:fltVal val="0"/>
                                          </p:val>
                                        </p:tav>
                                        <p:tav tm="100000">
                                          <p:val>
                                            <p:strVal val="#ppt_h"/>
                                          </p:val>
                                        </p:tav>
                                      </p:tavLst>
                                    </p:anim>
                                    <p:anim calcmode="lin" valueType="num">
                                      <p:cBhvr>
                                        <p:cTn id="9" dur="1000" fill="hold"/>
                                        <p:tgtEl>
                                          <p:spTgt spid="33800"/>
                                        </p:tgtEl>
                                        <p:attrNameLst>
                                          <p:attrName>style.rotation</p:attrName>
                                        </p:attrNameLst>
                                      </p:cBhvr>
                                      <p:tavLst>
                                        <p:tav tm="0">
                                          <p:val>
                                            <p:fltVal val="90"/>
                                          </p:val>
                                        </p:tav>
                                        <p:tav tm="100000">
                                          <p:val>
                                            <p:fltVal val="0"/>
                                          </p:val>
                                        </p:tav>
                                      </p:tavLst>
                                    </p:anim>
                                    <p:animEffect transition="in" filter="fade">
                                      <p:cBhvr>
                                        <p:cTn id="10" dur="1000"/>
                                        <p:tgtEl>
                                          <p:spTgt spid="33800"/>
                                        </p:tgtEl>
                                      </p:cBhvr>
                                    </p:animEffect>
                                  </p:childTnLst>
                                </p:cTn>
                              </p:par>
                            </p:childTnLst>
                          </p:cTn>
                        </p:par>
                        <p:par>
                          <p:cTn id="11" fill="hold" nodeType="afterGroup">
                            <p:stCondLst>
                              <p:cond delay="2750"/>
                            </p:stCondLst>
                            <p:childTnLst>
                              <p:par>
                                <p:cTn id="12" presetID="27" presetClass="emph" presetSubtype="0" repeatCount="indefinite" fill="hold" grpId="1" nodeType="afterEffect">
                                  <p:stCondLst>
                                    <p:cond delay="0"/>
                                  </p:stCondLst>
                                  <p:iterate type="lt">
                                    <p:tmPct val="0"/>
                                  </p:iterate>
                                  <p:childTnLst>
                                    <p:animClr clrSpc="rgb" dir="cw">
                                      <p:cBhvr override="childStyle">
                                        <p:cTn id="13" dur="250" autoRev="1" fill="hold"/>
                                        <p:tgtEl>
                                          <p:spTgt spid="33800"/>
                                        </p:tgtEl>
                                        <p:attrNameLst>
                                          <p:attrName>style.color</p:attrName>
                                        </p:attrNameLst>
                                      </p:cBhvr>
                                      <p:to>
                                        <a:srgbClr val="FF0066"/>
                                      </p:to>
                                    </p:animClr>
                                    <p:animClr clrSpc="rgb" dir="cw">
                                      <p:cBhvr>
                                        <p:cTn id="14" dur="250" autoRev="1" fill="hold"/>
                                        <p:tgtEl>
                                          <p:spTgt spid="33800"/>
                                        </p:tgtEl>
                                        <p:attrNameLst>
                                          <p:attrName>fillcolor</p:attrName>
                                        </p:attrNameLst>
                                      </p:cBhvr>
                                      <p:to>
                                        <a:srgbClr val="FF0066"/>
                                      </p:to>
                                    </p:animClr>
                                    <p:set>
                                      <p:cBhvr>
                                        <p:cTn id="15" dur="250" autoRev="1" fill="hold"/>
                                        <p:tgtEl>
                                          <p:spTgt spid="33800"/>
                                        </p:tgtEl>
                                        <p:attrNameLst>
                                          <p:attrName>fill.type</p:attrName>
                                        </p:attrNameLst>
                                      </p:cBhvr>
                                      <p:to>
                                        <p:strVal val="solid"/>
                                      </p:to>
                                    </p:set>
                                    <p:set>
                                      <p:cBhvr>
                                        <p:cTn id="16" dur="250" autoRev="1" fill="hold"/>
                                        <p:tgtEl>
                                          <p:spTgt spid="33800"/>
                                        </p:tgtEl>
                                        <p:attrNameLst>
                                          <p:attrName>fill.on</p:attrName>
                                        </p:attrNameLst>
                                      </p:cBhvr>
                                      <p:to>
                                        <p:strVal val="true"/>
                                      </p:to>
                                    </p:set>
                                  </p:childTnLst>
                                </p:cTn>
                              </p:par>
                            </p:childTnLst>
                          </p:cTn>
                        </p:par>
                        <p:par>
                          <p:cTn id="17" fill="hold" nodeType="afterGroup">
                            <p:stCondLst>
                              <p:cond delay="3250"/>
                            </p:stCondLst>
                            <p:childTnLst>
                              <p:par>
                                <p:cTn id="18" presetID="22" presetClass="emph" presetSubtype="0" repeatCount="indefinite" fill="hold" grpId="2" nodeType="afterEffect">
                                  <p:stCondLst>
                                    <p:cond delay="0"/>
                                  </p:stCondLst>
                                  <p:iterate type="lt">
                                    <p:tmPct val="0"/>
                                  </p:iterate>
                                  <p:childTnLst>
                                    <p:animClr clrSpc="hsl" dir="cw">
                                      <p:cBhvr override="childStyle">
                                        <p:cTn id="19" dur="500" fill="hold"/>
                                        <p:tgtEl>
                                          <p:spTgt spid="33800"/>
                                        </p:tgtEl>
                                        <p:attrNameLst>
                                          <p:attrName>style.color</p:attrName>
                                        </p:attrNameLst>
                                      </p:cBhvr>
                                      <p:by>
                                        <p:hsl h="-7200000" s="0" l="0"/>
                                      </p:by>
                                    </p:animClr>
                                    <p:animClr clrSpc="hsl" dir="cw">
                                      <p:cBhvr>
                                        <p:cTn id="20" dur="500" fill="hold"/>
                                        <p:tgtEl>
                                          <p:spTgt spid="33800"/>
                                        </p:tgtEl>
                                        <p:attrNameLst>
                                          <p:attrName>fillcolor</p:attrName>
                                        </p:attrNameLst>
                                      </p:cBhvr>
                                      <p:by>
                                        <p:hsl h="-7200000" s="0" l="0"/>
                                      </p:by>
                                    </p:animClr>
                                    <p:animClr clrSpc="hsl" dir="cw">
                                      <p:cBhvr>
                                        <p:cTn id="21" dur="500" fill="hold"/>
                                        <p:tgtEl>
                                          <p:spTgt spid="33800"/>
                                        </p:tgtEl>
                                        <p:attrNameLst>
                                          <p:attrName>stroke.color</p:attrName>
                                        </p:attrNameLst>
                                      </p:cBhvr>
                                      <p:by>
                                        <p:hsl h="-7200000" s="0" l="0"/>
                                      </p:by>
                                    </p:animClr>
                                    <p:set>
                                      <p:cBhvr>
                                        <p:cTn id="22" dur="500" fill="hold"/>
                                        <p:tgtEl>
                                          <p:spTgt spid="3380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0" grpId="0" animBg="1"/>
      <p:bldP spid="33800" grpId="1" animBg="1"/>
      <p:bldP spid="33800" grpId="2"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84"/>
        <p:cNvGrpSpPr/>
        <p:nvPr/>
      </p:nvGrpSpPr>
      <p:grpSpPr>
        <a:xfrm>
          <a:off x="0" y="0"/>
          <a:ext cx="0" cy="0"/>
          <a:chOff x="0" y="0"/>
          <a:chExt cx="0" cy="0"/>
        </a:xfrm>
      </p:grpSpPr>
      <p:pic>
        <p:nvPicPr>
          <p:cNvPr id="4" name="Picture 3">
            <a:extLst>
              <a:ext uri="{FF2B5EF4-FFF2-40B4-BE49-F238E27FC236}">
                <a16:creationId xmlns:a16="http://schemas.microsoft.com/office/drawing/2014/main" id="{1310B308-D4A7-41E9-8C2F-FCA427D38077}"/>
              </a:ext>
            </a:extLst>
          </p:cNvPr>
          <p:cNvPicPr>
            <a:picLocks noChangeAspect="1"/>
          </p:cNvPicPr>
          <p:nvPr/>
        </p:nvPicPr>
        <p:blipFill>
          <a:blip r:embed="rId3"/>
          <a:stretch>
            <a:fillRect/>
          </a:stretch>
        </p:blipFill>
        <p:spPr>
          <a:xfrm>
            <a:off x="3496" y="3691"/>
            <a:ext cx="9140504" cy="5097050"/>
          </a:xfrm>
          <a:prstGeom prst="rect">
            <a:avLst/>
          </a:prstGeom>
        </p:spPr>
      </p:pic>
      <p:sp>
        <p:nvSpPr>
          <p:cNvPr id="1610" name="Google Shape;1610;p47"/>
          <p:cNvSpPr txBox="1">
            <a:spLocks noGrp="1"/>
          </p:cNvSpPr>
          <p:nvPr>
            <p:ph type="title"/>
          </p:nvPr>
        </p:nvSpPr>
        <p:spPr>
          <a:xfrm>
            <a:off x="525152" y="1087223"/>
            <a:ext cx="8343900" cy="1419350"/>
          </a:xfrm>
          <a:prstGeom prst="rect">
            <a:avLst/>
          </a:prstGeom>
        </p:spPr>
        <p:txBody>
          <a:bodyPr spcFirstLastPara="1" wrap="square" lIns="91425" tIns="91425" rIns="91425" bIns="91425" anchor="ctr" anchorCtr="0">
            <a:noAutofit/>
          </a:bodyPr>
          <a:lstStyle/>
          <a:p>
            <a:pPr marL="0" indent="0">
              <a:lnSpc>
                <a:spcPct val="100000"/>
              </a:lnSpc>
            </a:pPr>
            <a:r>
              <a:rPr lang="en-US" sz="4000" b="1" dirty="0" err="1">
                <a:solidFill>
                  <a:srgbClr val="FF0000"/>
                </a:solidFill>
                <a:latin typeface="Arial" panose="020B0604020202020204" pitchFamily="34" charset="0"/>
                <a:cs typeface="Arial" panose="020B0604020202020204" pitchFamily="34" charset="0"/>
              </a:rPr>
              <a:t>Các</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hình</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thức</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và</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tác</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hại</a:t>
            </a:r>
            <a:r>
              <a:rPr lang="en-US" sz="4000" b="1" dirty="0">
                <a:solidFill>
                  <a:srgbClr val="FF0000"/>
                </a:solidFill>
                <a:latin typeface="Arial" panose="020B0604020202020204" pitchFamily="34" charset="0"/>
                <a:cs typeface="Arial" panose="020B0604020202020204" pitchFamily="34" charset="0"/>
              </a:rPr>
              <a:t> </a:t>
            </a:r>
            <a:br>
              <a:rPr lang="en-US" sz="4000" b="1" dirty="0">
                <a:solidFill>
                  <a:srgbClr val="FF0000"/>
                </a:solidFill>
                <a:latin typeface="Arial" panose="020B0604020202020204" pitchFamily="34" charset="0"/>
                <a:cs typeface="Arial" panose="020B0604020202020204" pitchFamily="34" charset="0"/>
              </a:rPr>
            </a:br>
            <a:r>
              <a:rPr lang="en-US" sz="4000" b="1" dirty="0" err="1">
                <a:solidFill>
                  <a:srgbClr val="FF0000"/>
                </a:solidFill>
                <a:latin typeface="Arial" panose="020B0604020202020204" pitchFamily="34" charset="0"/>
                <a:cs typeface="Arial" panose="020B0604020202020204" pitchFamily="34" charset="0"/>
              </a:rPr>
              <a:t>của</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hành</a:t>
            </a:r>
            <a:r>
              <a:rPr lang="en-US" sz="4000" b="1" dirty="0">
                <a:solidFill>
                  <a:srgbClr val="FF0000"/>
                </a:solidFill>
                <a:latin typeface="Arial" panose="020B0604020202020204" pitchFamily="34" charset="0"/>
                <a:cs typeface="Arial" panose="020B0604020202020204" pitchFamily="34" charset="0"/>
              </a:rPr>
              <a:t> vi </a:t>
            </a:r>
            <a:r>
              <a:rPr lang="en-US" sz="4000" b="1" dirty="0" err="1">
                <a:solidFill>
                  <a:srgbClr val="FF0000"/>
                </a:solidFill>
                <a:latin typeface="Arial" panose="020B0604020202020204" pitchFamily="34" charset="0"/>
                <a:cs typeface="Arial" panose="020B0604020202020204" pitchFamily="34" charset="0"/>
              </a:rPr>
              <a:t>bạo</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lực</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gia</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đình</a:t>
            </a:r>
            <a:endParaRPr lang="en-US" sz="4000" b="1" dirty="0">
              <a:solidFill>
                <a:srgbClr val="FF0000"/>
              </a:solidFill>
              <a:latin typeface="Arial" panose="020B0604020202020204" pitchFamily="34" charset="0"/>
              <a:cs typeface="Arial" panose="020B0604020202020204" pitchFamily="34" charset="0"/>
            </a:endParaRPr>
          </a:p>
        </p:txBody>
      </p:sp>
      <p:grpSp>
        <p:nvGrpSpPr>
          <p:cNvPr id="1612" name="Google Shape;1612;p47"/>
          <p:cNvGrpSpPr/>
          <p:nvPr/>
        </p:nvGrpSpPr>
        <p:grpSpPr>
          <a:xfrm>
            <a:off x="3412216" y="2614213"/>
            <a:ext cx="2096506" cy="1705186"/>
            <a:chOff x="206343" y="-4386742"/>
            <a:chExt cx="4201137" cy="3617213"/>
          </a:xfrm>
        </p:grpSpPr>
        <p:sp>
          <p:nvSpPr>
            <p:cNvPr id="1613" name="Google Shape;1613;p47"/>
            <p:cNvSpPr/>
            <p:nvPr/>
          </p:nvSpPr>
          <p:spPr>
            <a:xfrm>
              <a:off x="1598761" y="-3865099"/>
              <a:ext cx="1297974" cy="1465809"/>
            </a:xfrm>
            <a:custGeom>
              <a:avLst/>
              <a:gdLst/>
              <a:ahLst/>
              <a:cxnLst/>
              <a:rect l="l" t="t" r="r" b="b"/>
              <a:pathLst>
                <a:path w="11090" h="12524" extrusionOk="0">
                  <a:moveTo>
                    <a:pt x="4932" y="0"/>
                  </a:moveTo>
                  <a:cubicBezTo>
                    <a:pt x="4923" y="0"/>
                    <a:pt x="4914" y="1"/>
                    <a:pt x="4905" y="1"/>
                  </a:cubicBezTo>
                  <a:cubicBezTo>
                    <a:pt x="5088" y="84"/>
                    <a:pt x="5244" y="222"/>
                    <a:pt x="5345" y="396"/>
                  </a:cubicBezTo>
                  <a:cubicBezTo>
                    <a:pt x="5269" y="277"/>
                    <a:pt x="5128" y="206"/>
                    <a:pt x="4988" y="206"/>
                  </a:cubicBezTo>
                  <a:cubicBezTo>
                    <a:pt x="4950" y="206"/>
                    <a:pt x="4913" y="211"/>
                    <a:pt x="4877" y="222"/>
                  </a:cubicBezTo>
                  <a:cubicBezTo>
                    <a:pt x="5006" y="281"/>
                    <a:pt x="5134" y="341"/>
                    <a:pt x="5267" y="401"/>
                  </a:cubicBezTo>
                  <a:cubicBezTo>
                    <a:pt x="5189" y="372"/>
                    <a:pt x="5106" y="358"/>
                    <a:pt x="5023" y="358"/>
                  </a:cubicBezTo>
                  <a:cubicBezTo>
                    <a:pt x="4741" y="358"/>
                    <a:pt x="4455" y="517"/>
                    <a:pt x="4331" y="773"/>
                  </a:cubicBezTo>
                  <a:cubicBezTo>
                    <a:pt x="4234" y="975"/>
                    <a:pt x="4243" y="1241"/>
                    <a:pt x="4413" y="1383"/>
                  </a:cubicBezTo>
                  <a:cubicBezTo>
                    <a:pt x="4522" y="1479"/>
                    <a:pt x="4669" y="1498"/>
                    <a:pt x="4816" y="1498"/>
                  </a:cubicBezTo>
                  <a:cubicBezTo>
                    <a:pt x="4868" y="1498"/>
                    <a:pt x="4919" y="1496"/>
                    <a:pt x="4969" y="1494"/>
                  </a:cubicBezTo>
                  <a:lnTo>
                    <a:pt x="4969" y="1494"/>
                  </a:lnTo>
                  <a:cubicBezTo>
                    <a:pt x="4230" y="1705"/>
                    <a:pt x="3876" y="2302"/>
                    <a:pt x="3660" y="2991"/>
                  </a:cubicBezTo>
                  <a:cubicBezTo>
                    <a:pt x="3504" y="3500"/>
                    <a:pt x="3536" y="4097"/>
                    <a:pt x="3297" y="4575"/>
                  </a:cubicBezTo>
                  <a:cubicBezTo>
                    <a:pt x="3059" y="5052"/>
                    <a:pt x="2627" y="5429"/>
                    <a:pt x="2319" y="5860"/>
                  </a:cubicBezTo>
                  <a:cubicBezTo>
                    <a:pt x="2007" y="6301"/>
                    <a:pt x="1782" y="6866"/>
                    <a:pt x="1952" y="7376"/>
                  </a:cubicBezTo>
                  <a:cubicBezTo>
                    <a:pt x="1966" y="7412"/>
                    <a:pt x="1980" y="7458"/>
                    <a:pt x="1961" y="7495"/>
                  </a:cubicBezTo>
                  <a:cubicBezTo>
                    <a:pt x="1940" y="7546"/>
                    <a:pt x="1881" y="7556"/>
                    <a:pt x="1823" y="7556"/>
                  </a:cubicBezTo>
                  <a:cubicBezTo>
                    <a:pt x="1807" y="7556"/>
                    <a:pt x="1792" y="7556"/>
                    <a:pt x="1778" y="7555"/>
                  </a:cubicBezTo>
                  <a:cubicBezTo>
                    <a:pt x="1741" y="7552"/>
                    <a:pt x="1704" y="7550"/>
                    <a:pt x="1667" y="7550"/>
                  </a:cubicBezTo>
                  <a:cubicBezTo>
                    <a:pt x="1064" y="7550"/>
                    <a:pt x="491" y="7969"/>
                    <a:pt x="253" y="8524"/>
                  </a:cubicBezTo>
                  <a:cubicBezTo>
                    <a:pt x="1" y="9116"/>
                    <a:pt x="92" y="9823"/>
                    <a:pt x="414" y="10383"/>
                  </a:cubicBezTo>
                  <a:cubicBezTo>
                    <a:pt x="731" y="10939"/>
                    <a:pt x="1254" y="11361"/>
                    <a:pt x="1833" y="11646"/>
                  </a:cubicBezTo>
                  <a:cubicBezTo>
                    <a:pt x="2117" y="11793"/>
                    <a:pt x="2420" y="11903"/>
                    <a:pt x="2728" y="11995"/>
                  </a:cubicBezTo>
                  <a:cubicBezTo>
                    <a:pt x="3031" y="12096"/>
                    <a:pt x="3348" y="12160"/>
                    <a:pt x="3665" y="12225"/>
                  </a:cubicBezTo>
                  <a:cubicBezTo>
                    <a:pt x="4409" y="12376"/>
                    <a:pt x="5157" y="12486"/>
                    <a:pt x="5915" y="12500"/>
                  </a:cubicBezTo>
                  <a:cubicBezTo>
                    <a:pt x="6053" y="12504"/>
                    <a:pt x="6292" y="12523"/>
                    <a:pt x="6549" y="12523"/>
                  </a:cubicBezTo>
                  <a:cubicBezTo>
                    <a:pt x="6845" y="12523"/>
                    <a:pt x="7165" y="12498"/>
                    <a:pt x="7380" y="12394"/>
                  </a:cubicBezTo>
                  <a:cubicBezTo>
                    <a:pt x="8587" y="12197"/>
                    <a:pt x="9795" y="11674"/>
                    <a:pt x="10580" y="10732"/>
                  </a:cubicBezTo>
                  <a:cubicBezTo>
                    <a:pt x="10819" y="10443"/>
                    <a:pt x="11025" y="10112"/>
                    <a:pt x="11058" y="9740"/>
                  </a:cubicBezTo>
                  <a:cubicBezTo>
                    <a:pt x="11090" y="9368"/>
                    <a:pt x="10892" y="8955"/>
                    <a:pt x="10534" y="8840"/>
                  </a:cubicBezTo>
                  <a:cubicBezTo>
                    <a:pt x="10709" y="8537"/>
                    <a:pt x="10667" y="8147"/>
                    <a:pt x="10502" y="7839"/>
                  </a:cubicBezTo>
                  <a:cubicBezTo>
                    <a:pt x="10148" y="7197"/>
                    <a:pt x="9267" y="6995"/>
                    <a:pt x="8647" y="6682"/>
                  </a:cubicBezTo>
                  <a:lnTo>
                    <a:pt x="8647" y="6682"/>
                  </a:lnTo>
                  <a:cubicBezTo>
                    <a:pt x="8659" y="6685"/>
                    <a:pt x="8670" y="6686"/>
                    <a:pt x="8682" y="6686"/>
                  </a:cubicBezTo>
                  <a:cubicBezTo>
                    <a:pt x="8795" y="6686"/>
                    <a:pt x="8890" y="6569"/>
                    <a:pt x="8932" y="6453"/>
                  </a:cubicBezTo>
                  <a:cubicBezTo>
                    <a:pt x="9046" y="6104"/>
                    <a:pt x="8858" y="5833"/>
                    <a:pt x="8661" y="5566"/>
                  </a:cubicBezTo>
                  <a:cubicBezTo>
                    <a:pt x="8422" y="5245"/>
                    <a:pt x="8165" y="4942"/>
                    <a:pt x="7958" y="4602"/>
                  </a:cubicBezTo>
                  <a:cubicBezTo>
                    <a:pt x="7531" y="3881"/>
                    <a:pt x="7627" y="3000"/>
                    <a:pt x="7159" y="2297"/>
                  </a:cubicBezTo>
                  <a:cubicBezTo>
                    <a:pt x="6916" y="1921"/>
                    <a:pt x="6581" y="1507"/>
                    <a:pt x="6117" y="1420"/>
                  </a:cubicBezTo>
                  <a:cubicBezTo>
                    <a:pt x="6245" y="1360"/>
                    <a:pt x="6346" y="1273"/>
                    <a:pt x="6411" y="1168"/>
                  </a:cubicBezTo>
                  <a:lnTo>
                    <a:pt x="6415" y="1158"/>
                  </a:lnTo>
                  <a:cubicBezTo>
                    <a:pt x="6420" y="1149"/>
                    <a:pt x="6429" y="1140"/>
                    <a:pt x="6434" y="1131"/>
                  </a:cubicBezTo>
                  <a:cubicBezTo>
                    <a:pt x="6447" y="1108"/>
                    <a:pt x="6457" y="1085"/>
                    <a:pt x="6466" y="1062"/>
                  </a:cubicBezTo>
                  <a:cubicBezTo>
                    <a:pt x="6475" y="1039"/>
                    <a:pt x="6480" y="1016"/>
                    <a:pt x="6484" y="993"/>
                  </a:cubicBezTo>
                  <a:cubicBezTo>
                    <a:pt x="6489" y="989"/>
                    <a:pt x="6489" y="979"/>
                    <a:pt x="6489" y="975"/>
                  </a:cubicBezTo>
                  <a:cubicBezTo>
                    <a:pt x="6493" y="961"/>
                    <a:pt x="6493" y="952"/>
                    <a:pt x="6498" y="943"/>
                  </a:cubicBezTo>
                  <a:cubicBezTo>
                    <a:pt x="6530" y="722"/>
                    <a:pt x="6443" y="493"/>
                    <a:pt x="6218" y="346"/>
                  </a:cubicBezTo>
                  <a:cubicBezTo>
                    <a:pt x="6149" y="300"/>
                    <a:pt x="6066" y="268"/>
                    <a:pt x="5984" y="245"/>
                  </a:cubicBezTo>
                  <a:cubicBezTo>
                    <a:pt x="5897" y="221"/>
                    <a:pt x="5810" y="205"/>
                    <a:pt x="5732" y="205"/>
                  </a:cubicBezTo>
                  <a:cubicBezTo>
                    <a:pt x="5703" y="205"/>
                    <a:pt x="5675" y="207"/>
                    <a:pt x="5648" y="212"/>
                  </a:cubicBezTo>
                  <a:cubicBezTo>
                    <a:pt x="5639" y="217"/>
                    <a:pt x="5625" y="226"/>
                    <a:pt x="5607" y="235"/>
                  </a:cubicBezTo>
                  <a:cubicBezTo>
                    <a:pt x="5524" y="254"/>
                    <a:pt x="5446" y="286"/>
                    <a:pt x="5382" y="336"/>
                  </a:cubicBezTo>
                  <a:cubicBezTo>
                    <a:pt x="5329" y="143"/>
                    <a:pt x="5134" y="0"/>
                    <a:pt x="49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14" name="Google Shape;1614;p47"/>
            <p:cNvSpPr/>
            <p:nvPr/>
          </p:nvSpPr>
          <p:spPr>
            <a:xfrm>
              <a:off x="1750913" y="-957612"/>
              <a:ext cx="1283929" cy="156834"/>
            </a:xfrm>
            <a:custGeom>
              <a:avLst/>
              <a:gdLst/>
              <a:ahLst/>
              <a:cxnLst/>
              <a:rect l="l" t="t" r="r" b="b"/>
              <a:pathLst>
                <a:path w="10970" h="1340" extrusionOk="0">
                  <a:moveTo>
                    <a:pt x="5671" y="1"/>
                  </a:moveTo>
                  <a:cubicBezTo>
                    <a:pt x="3876" y="1"/>
                    <a:pt x="2083" y="155"/>
                    <a:pt x="340" y="520"/>
                  </a:cubicBezTo>
                  <a:cubicBezTo>
                    <a:pt x="188" y="552"/>
                    <a:pt x="0" y="644"/>
                    <a:pt x="37" y="791"/>
                  </a:cubicBezTo>
                  <a:cubicBezTo>
                    <a:pt x="55" y="869"/>
                    <a:pt x="133" y="915"/>
                    <a:pt x="211" y="951"/>
                  </a:cubicBezTo>
                  <a:cubicBezTo>
                    <a:pt x="510" y="1080"/>
                    <a:pt x="836" y="1135"/>
                    <a:pt x="1157" y="1181"/>
                  </a:cubicBezTo>
                  <a:cubicBezTo>
                    <a:pt x="2039" y="1304"/>
                    <a:pt x="2908" y="1340"/>
                    <a:pt x="3780" y="1340"/>
                  </a:cubicBezTo>
                  <a:cubicBezTo>
                    <a:pt x="4538" y="1340"/>
                    <a:pt x="5297" y="1312"/>
                    <a:pt x="6066" y="1291"/>
                  </a:cubicBezTo>
                  <a:cubicBezTo>
                    <a:pt x="7108" y="1263"/>
                    <a:pt x="8155" y="1236"/>
                    <a:pt x="9197" y="1126"/>
                  </a:cubicBezTo>
                  <a:cubicBezTo>
                    <a:pt x="9817" y="1061"/>
                    <a:pt x="10451" y="956"/>
                    <a:pt x="10970" y="616"/>
                  </a:cubicBezTo>
                  <a:cubicBezTo>
                    <a:pt x="10901" y="414"/>
                    <a:pt x="10653" y="359"/>
                    <a:pt x="10442" y="331"/>
                  </a:cubicBezTo>
                  <a:cubicBezTo>
                    <a:pt x="8873" y="124"/>
                    <a:pt x="7271" y="1"/>
                    <a:pt x="5671" y="1"/>
                  </a:cubicBezTo>
                  <a:close/>
                </a:path>
              </a:pathLst>
            </a:custGeom>
            <a:solidFill>
              <a:srgbClr val="000000">
                <a:alpha val="34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15" name="Google Shape;1615;p47"/>
            <p:cNvSpPr/>
            <p:nvPr/>
          </p:nvSpPr>
          <p:spPr>
            <a:xfrm>
              <a:off x="1968489" y="-2670129"/>
              <a:ext cx="742268" cy="1732192"/>
            </a:xfrm>
            <a:custGeom>
              <a:avLst/>
              <a:gdLst/>
              <a:ahLst/>
              <a:cxnLst/>
              <a:rect l="l" t="t" r="r" b="b"/>
              <a:pathLst>
                <a:path w="6342" h="14800" extrusionOk="0">
                  <a:moveTo>
                    <a:pt x="2143" y="0"/>
                  </a:moveTo>
                  <a:cubicBezTo>
                    <a:pt x="1435" y="0"/>
                    <a:pt x="623" y="8"/>
                    <a:pt x="621" y="36"/>
                  </a:cubicBezTo>
                  <a:cubicBezTo>
                    <a:pt x="1" y="3213"/>
                    <a:pt x="235" y="6482"/>
                    <a:pt x="478" y="9687"/>
                  </a:cubicBezTo>
                  <a:cubicBezTo>
                    <a:pt x="543" y="10528"/>
                    <a:pt x="694" y="11359"/>
                    <a:pt x="809" y="12195"/>
                  </a:cubicBezTo>
                  <a:cubicBezTo>
                    <a:pt x="924" y="13016"/>
                    <a:pt x="947" y="13838"/>
                    <a:pt x="1002" y="14665"/>
                  </a:cubicBezTo>
                  <a:cubicBezTo>
                    <a:pt x="1006" y="14692"/>
                    <a:pt x="1006" y="14725"/>
                    <a:pt x="1025" y="14748"/>
                  </a:cubicBezTo>
                  <a:cubicBezTo>
                    <a:pt x="1048" y="14787"/>
                    <a:pt x="1102" y="14799"/>
                    <a:pt x="1151" y="14799"/>
                  </a:cubicBezTo>
                  <a:cubicBezTo>
                    <a:pt x="1160" y="14799"/>
                    <a:pt x="1168" y="14799"/>
                    <a:pt x="1176" y="14798"/>
                  </a:cubicBezTo>
                  <a:cubicBezTo>
                    <a:pt x="1215" y="14792"/>
                    <a:pt x="1253" y="14783"/>
                    <a:pt x="1291" y="14783"/>
                  </a:cubicBezTo>
                  <a:cubicBezTo>
                    <a:pt x="1308" y="14783"/>
                    <a:pt x="1325" y="14785"/>
                    <a:pt x="1341" y="14789"/>
                  </a:cubicBezTo>
                  <a:cubicBezTo>
                    <a:pt x="1337" y="14789"/>
                    <a:pt x="1566" y="12920"/>
                    <a:pt x="1585" y="12750"/>
                  </a:cubicBezTo>
                  <a:cubicBezTo>
                    <a:pt x="1658" y="12020"/>
                    <a:pt x="1732" y="11290"/>
                    <a:pt x="1805" y="10564"/>
                  </a:cubicBezTo>
                  <a:cubicBezTo>
                    <a:pt x="1874" y="9903"/>
                    <a:pt x="1938" y="9224"/>
                    <a:pt x="1755" y="8585"/>
                  </a:cubicBezTo>
                  <a:cubicBezTo>
                    <a:pt x="1645" y="8204"/>
                    <a:pt x="1498" y="7929"/>
                    <a:pt x="1544" y="7529"/>
                  </a:cubicBezTo>
                  <a:cubicBezTo>
                    <a:pt x="1599" y="7075"/>
                    <a:pt x="1658" y="6616"/>
                    <a:pt x="1723" y="6161"/>
                  </a:cubicBezTo>
                  <a:cubicBezTo>
                    <a:pt x="1856" y="5229"/>
                    <a:pt x="2049" y="4356"/>
                    <a:pt x="2021" y="3410"/>
                  </a:cubicBezTo>
                  <a:cubicBezTo>
                    <a:pt x="2042" y="3407"/>
                    <a:pt x="2062" y="3405"/>
                    <a:pt x="2083" y="3405"/>
                  </a:cubicBezTo>
                  <a:cubicBezTo>
                    <a:pt x="2115" y="3405"/>
                    <a:pt x="2148" y="3409"/>
                    <a:pt x="2182" y="3415"/>
                  </a:cubicBezTo>
                  <a:cubicBezTo>
                    <a:pt x="2365" y="4237"/>
                    <a:pt x="2696" y="5018"/>
                    <a:pt x="3063" y="5771"/>
                  </a:cubicBezTo>
                  <a:cubicBezTo>
                    <a:pt x="3238" y="6124"/>
                    <a:pt x="3454" y="6464"/>
                    <a:pt x="3614" y="6818"/>
                  </a:cubicBezTo>
                  <a:cubicBezTo>
                    <a:pt x="3789" y="7199"/>
                    <a:pt x="3821" y="7635"/>
                    <a:pt x="3885" y="8039"/>
                  </a:cubicBezTo>
                  <a:cubicBezTo>
                    <a:pt x="4074" y="9192"/>
                    <a:pt x="4446" y="10303"/>
                    <a:pt x="4817" y="11409"/>
                  </a:cubicBezTo>
                  <a:cubicBezTo>
                    <a:pt x="5194" y="12525"/>
                    <a:pt x="5570" y="13636"/>
                    <a:pt x="5942" y="14752"/>
                  </a:cubicBezTo>
                  <a:cubicBezTo>
                    <a:pt x="6076" y="14738"/>
                    <a:pt x="6209" y="14720"/>
                    <a:pt x="6342" y="14706"/>
                  </a:cubicBezTo>
                  <a:cubicBezTo>
                    <a:pt x="5938" y="11758"/>
                    <a:pt x="5483" y="8838"/>
                    <a:pt x="4827" y="5936"/>
                  </a:cubicBezTo>
                  <a:cubicBezTo>
                    <a:pt x="4602" y="4921"/>
                    <a:pt x="4340" y="3911"/>
                    <a:pt x="4119" y="2896"/>
                  </a:cubicBezTo>
                  <a:cubicBezTo>
                    <a:pt x="3986" y="2295"/>
                    <a:pt x="3853" y="1684"/>
                    <a:pt x="3711" y="1078"/>
                  </a:cubicBezTo>
                  <a:cubicBezTo>
                    <a:pt x="3651" y="839"/>
                    <a:pt x="3587" y="605"/>
                    <a:pt x="3523" y="366"/>
                  </a:cubicBezTo>
                  <a:cubicBezTo>
                    <a:pt x="3477" y="210"/>
                    <a:pt x="3458" y="118"/>
                    <a:pt x="3399" y="68"/>
                  </a:cubicBezTo>
                  <a:cubicBezTo>
                    <a:pt x="3353" y="31"/>
                    <a:pt x="3284" y="13"/>
                    <a:pt x="3160" y="8"/>
                  </a:cubicBezTo>
                  <a:cubicBezTo>
                    <a:pt x="3070" y="4"/>
                    <a:pt x="2631" y="0"/>
                    <a:pt x="21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16" name="Google Shape;1616;p47"/>
            <p:cNvSpPr/>
            <p:nvPr/>
          </p:nvSpPr>
          <p:spPr>
            <a:xfrm>
              <a:off x="1994355" y="-2670129"/>
              <a:ext cx="716402" cy="1732192"/>
            </a:xfrm>
            <a:custGeom>
              <a:avLst/>
              <a:gdLst/>
              <a:ahLst/>
              <a:cxnLst/>
              <a:rect l="l" t="t" r="r" b="b"/>
              <a:pathLst>
                <a:path w="6121" h="14800" extrusionOk="0">
                  <a:moveTo>
                    <a:pt x="1922" y="0"/>
                  </a:moveTo>
                  <a:cubicBezTo>
                    <a:pt x="1214" y="0"/>
                    <a:pt x="402" y="8"/>
                    <a:pt x="400" y="36"/>
                  </a:cubicBezTo>
                  <a:cubicBezTo>
                    <a:pt x="184" y="1133"/>
                    <a:pt x="69" y="2249"/>
                    <a:pt x="28" y="3369"/>
                  </a:cubicBezTo>
                  <a:cubicBezTo>
                    <a:pt x="5" y="3925"/>
                    <a:pt x="0" y="4485"/>
                    <a:pt x="5" y="5045"/>
                  </a:cubicBezTo>
                  <a:cubicBezTo>
                    <a:pt x="9" y="5325"/>
                    <a:pt x="14" y="5605"/>
                    <a:pt x="23" y="5885"/>
                  </a:cubicBezTo>
                  <a:cubicBezTo>
                    <a:pt x="28" y="6019"/>
                    <a:pt x="0" y="6147"/>
                    <a:pt x="23" y="6276"/>
                  </a:cubicBezTo>
                  <a:cubicBezTo>
                    <a:pt x="41" y="6400"/>
                    <a:pt x="60" y="6501"/>
                    <a:pt x="46" y="6634"/>
                  </a:cubicBezTo>
                  <a:cubicBezTo>
                    <a:pt x="228" y="6653"/>
                    <a:pt x="410" y="6673"/>
                    <a:pt x="593" y="6673"/>
                  </a:cubicBezTo>
                  <a:cubicBezTo>
                    <a:pt x="669" y="6673"/>
                    <a:pt x="745" y="6670"/>
                    <a:pt x="822" y="6661"/>
                  </a:cubicBezTo>
                  <a:lnTo>
                    <a:pt x="822" y="6661"/>
                  </a:lnTo>
                  <a:cubicBezTo>
                    <a:pt x="726" y="7474"/>
                    <a:pt x="941" y="8287"/>
                    <a:pt x="1061" y="9100"/>
                  </a:cubicBezTo>
                  <a:cubicBezTo>
                    <a:pt x="1166" y="9853"/>
                    <a:pt x="1185" y="10620"/>
                    <a:pt x="1171" y="11382"/>
                  </a:cubicBezTo>
                  <a:cubicBezTo>
                    <a:pt x="1157" y="12103"/>
                    <a:pt x="1153" y="12801"/>
                    <a:pt x="992" y="13508"/>
                  </a:cubicBezTo>
                  <a:cubicBezTo>
                    <a:pt x="951" y="13324"/>
                    <a:pt x="831" y="13163"/>
                    <a:pt x="670" y="13067"/>
                  </a:cubicBezTo>
                  <a:lnTo>
                    <a:pt x="670" y="13067"/>
                  </a:lnTo>
                  <a:cubicBezTo>
                    <a:pt x="785" y="13572"/>
                    <a:pt x="749" y="14146"/>
                    <a:pt x="781" y="14665"/>
                  </a:cubicBezTo>
                  <a:cubicBezTo>
                    <a:pt x="785" y="14692"/>
                    <a:pt x="785" y="14725"/>
                    <a:pt x="804" y="14748"/>
                  </a:cubicBezTo>
                  <a:cubicBezTo>
                    <a:pt x="827" y="14787"/>
                    <a:pt x="881" y="14799"/>
                    <a:pt x="930" y="14799"/>
                  </a:cubicBezTo>
                  <a:cubicBezTo>
                    <a:pt x="939" y="14799"/>
                    <a:pt x="947" y="14799"/>
                    <a:pt x="955" y="14798"/>
                  </a:cubicBezTo>
                  <a:cubicBezTo>
                    <a:pt x="994" y="14792"/>
                    <a:pt x="1032" y="14783"/>
                    <a:pt x="1070" y="14783"/>
                  </a:cubicBezTo>
                  <a:cubicBezTo>
                    <a:pt x="1087" y="14783"/>
                    <a:pt x="1104" y="14785"/>
                    <a:pt x="1120" y="14789"/>
                  </a:cubicBezTo>
                  <a:cubicBezTo>
                    <a:pt x="1116" y="14789"/>
                    <a:pt x="1345" y="12920"/>
                    <a:pt x="1364" y="12750"/>
                  </a:cubicBezTo>
                  <a:cubicBezTo>
                    <a:pt x="1437" y="12020"/>
                    <a:pt x="1511" y="11290"/>
                    <a:pt x="1584" y="10564"/>
                  </a:cubicBezTo>
                  <a:cubicBezTo>
                    <a:pt x="1653" y="9903"/>
                    <a:pt x="1717" y="9224"/>
                    <a:pt x="1534" y="8585"/>
                  </a:cubicBezTo>
                  <a:cubicBezTo>
                    <a:pt x="1424" y="8204"/>
                    <a:pt x="1277" y="7929"/>
                    <a:pt x="1323" y="7529"/>
                  </a:cubicBezTo>
                  <a:cubicBezTo>
                    <a:pt x="1378" y="7075"/>
                    <a:pt x="1437" y="6616"/>
                    <a:pt x="1502" y="6161"/>
                  </a:cubicBezTo>
                  <a:cubicBezTo>
                    <a:pt x="1635" y="5229"/>
                    <a:pt x="1828" y="4356"/>
                    <a:pt x="1800" y="3410"/>
                  </a:cubicBezTo>
                  <a:cubicBezTo>
                    <a:pt x="1821" y="3407"/>
                    <a:pt x="1841" y="3405"/>
                    <a:pt x="1862" y="3405"/>
                  </a:cubicBezTo>
                  <a:cubicBezTo>
                    <a:pt x="1894" y="3405"/>
                    <a:pt x="1927" y="3409"/>
                    <a:pt x="1961" y="3415"/>
                  </a:cubicBezTo>
                  <a:cubicBezTo>
                    <a:pt x="2144" y="4237"/>
                    <a:pt x="2475" y="5018"/>
                    <a:pt x="2842" y="5771"/>
                  </a:cubicBezTo>
                  <a:cubicBezTo>
                    <a:pt x="3017" y="6124"/>
                    <a:pt x="3233" y="6464"/>
                    <a:pt x="3393" y="6818"/>
                  </a:cubicBezTo>
                  <a:cubicBezTo>
                    <a:pt x="3568" y="7199"/>
                    <a:pt x="3600" y="7635"/>
                    <a:pt x="3664" y="8039"/>
                  </a:cubicBezTo>
                  <a:cubicBezTo>
                    <a:pt x="3853" y="9192"/>
                    <a:pt x="4225" y="10303"/>
                    <a:pt x="4596" y="11409"/>
                  </a:cubicBezTo>
                  <a:cubicBezTo>
                    <a:pt x="4973" y="12525"/>
                    <a:pt x="5349" y="13636"/>
                    <a:pt x="5721" y="14752"/>
                  </a:cubicBezTo>
                  <a:cubicBezTo>
                    <a:pt x="5855" y="14738"/>
                    <a:pt x="5988" y="14720"/>
                    <a:pt x="6121" y="14706"/>
                  </a:cubicBezTo>
                  <a:cubicBezTo>
                    <a:pt x="6080" y="14385"/>
                    <a:pt x="6034" y="14063"/>
                    <a:pt x="5988" y="13742"/>
                  </a:cubicBezTo>
                  <a:cubicBezTo>
                    <a:pt x="5973" y="13641"/>
                    <a:pt x="5961" y="13185"/>
                    <a:pt x="5822" y="13185"/>
                  </a:cubicBezTo>
                  <a:cubicBezTo>
                    <a:pt x="5791" y="13185"/>
                    <a:pt x="5753" y="13209"/>
                    <a:pt x="5708" y="13264"/>
                  </a:cubicBezTo>
                  <a:cubicBezTo>
                    <a:pt x="5657" y="13329"/>
                    <a:pt x="5639" y="13411"/>
                    <a:pt x="5625" y="13489"/>
                  </a:cubicBezTo>
                  <a:cubicBezTo>
                    <a:pt x="5033" y="11694"/>
                    <a:pt x="4610" y="9848"/>
                    <a:pt x="4353" y="7975"/>
                  </a:cubicBezTo>
                  <a:cubicBezTo>
                    <a:pt x="4280" y="7428"/>
                    <a:pt x="4142" y="6886"/>
                    <a:pt x="4013" y="6345"/>
                  </a:cubicBezTo>
                  <a:lnTo>
                    <a:pt x="4013" y="6345"/>
                  </a:lnTo>
                  <a:cubicBezTo>
                    <a:pt x="4014" y="6348"/>
                    <a:pt x="4018" y="6350"/>
                    <a:pt x="4025" y="6350"/>
                  </a:cubicBezTo>
                  <a:cubicBezTo>
                    <a:pt x="4106" y="6350"/>
                    <a:pt x="4595" y="6072"/>
                    <a:pt x="4633" y="6046"/>
                  </a:cubicBezTo>
                  <a:cubicBezTo>
                    <a:pt x="4358" y="5008"/>
                    <a:pt x="4128" y="3948"/>
                    <a:pt x="3898" y="2896"/>
                  </a:cubicBezTo>
                  <a:cubicBezTo>
                    <a:pt x="3765" y="2295"/>
                    <a:pt x="3632" y="1684"/>
                    <a:pt x="3490" y="1078"/>
                  </a:cubicBezTo>
                  <a:cubicBezTo>
                    <a:pt x="3430" y="839"/>
                    <a:pt x="3366" y="605"/>
                    <a:pt x="3302" y="366"/>
                  </a:cubicBezTo>
                  <a:cubicBezTo>
                    <a:pt x="3256" y="210"/>
                    <a:pt x="3237" y="118"/>
                    <a:pt x="3178" y="68"/>
                  </a:cubicBezTo>
                  <a:cubicBezTo>
                    <a:pt x="3132" y="31"/>
                    <a:pt x="3063" y="13"/>
                    <a:pt x="2939" y="8"/>
                  </a:cubicBezTo>
                  <a:cubicBezTo>
                    <a:pt x="2849" y="4"/>
                    <a:pt x="2410" y="0"/>
                    <a:pt x="1922" y="0"/>
                  </a:cubicBezTo>
                  <a:close/>
                </a:path>
              </a:pathLst>
            </a:custGeom>
            <a:solidFill>
              <a:srgbClr val="1E1F2F">
                <a:alpha val="9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17" name="Google Shape;1617;p47"/>
            <p:cNvSpPr/>
            <p:nvPr/>
          </p:nvSpPr>
          <p:spPr>
            <a:xfrm>
              <a:off x="1799250" y="-1081440"/>
              <a:ext cx="376284" cy="199904"/>
            </a:xfrm>
            <a:custGeom>
              <a:avLst/>
              <a:gdLst/>
              <a:ahLst/>
              <a:cxnLst/>
              <a:rect l="l" t="t" r="r" b="b"/>
              <a:pathLst>
                <a:path w="3215" h="1708" extrusionOk="0">
                  <a:moveTo>
                    <a:pt x="2321" y="0"/>
                  </a:moveTo>
                  <a:cubicBezTo>
                    <a:pt x="2253" y="0"/>
                    <a:pt x="2186" y="28"/>
                    <a:pt x="2149" y="85"/>
                  </a:cubicBezTo>
                  <a:cubicBezTo>
                    <a:pt x="2085" y="195"/>
                    <a:pt x="2149" y="338"/>
                    <a:pt x="2140" y="466"/>
                  </a:cubicBezTo>
                  <a:cubicBezTo>
                    <a:pt x="2103" y="1017"/>
                    <a:pt x="891" y="1178"/>
                    <a:pt x="496" y="1238"/>
                  </a:cubicBezTo>
                  <a:cubicBezTo>
                    <a:pt x="423" y="1247"/>
                    <a:pt x="349" y="1256"/>
                    <a:pt x="285" y="1293"/>
                  </a:cubicBezTo>
                  <a:cubicBezTo>
                    <a:pt x="221" y="1325"/>
                    <a:pt x="166" y="1385"/>
                    <a:pt x="166" y="1458"/>
                  </a:cubicBezTo>
                  <a:cubicBezTo>
                    <a:pt x="156" y="1457"/>
                    <a:pt x="146" y="1456"/>
                    <a:pt x="138" y="1456"/>
                  </a:cubicBezTo>
                  <a:cubicBezTo>
                    <a:pt x="37" y="1456"/>
                    <a:pt x="13" y="1549"/>
                    <a:pt x="0" y="1642"/>
                  </a:cubicBezTo>
                  <a:cubicBezTo>
                    <a:pt x="168" y="1696"/>
                    <a:pt x="358" y="1708"/>
                    <a:pt x="543" y="1708"/>
                  </a:cubicBezTo>
                  <a:cubicBezTo>
                    <a:pt x="656" y="1708"/>
                    <a:pt x="768" y="1703"/>
                    <a:pt x="873" y="1702"/>
                  </a:cubicBezTo>
                  <a:cubicBezTo>
                    <a:pt x="1653" y="1692"/>
                    <a:pt x="2429" y="1624"/>
                    <a:pt x="3201" y="1500"/>
                  </a:cubicBezTo>
                  <a:cubicBezTo>
                    <a:pt x="3210" y="1463"/>
                    <a:pt x="3215" y="1426"/>
                    <a:pt x="3201" y="1389"/>
                  </a:cubicBezTo>
                  <a:cubicBezTo>
                    <a:pt x="3191" y="1363"/>
                    <a:pt x="3164" y="1343"/>
                    <a:pt x="3138" y="1343"/>
                  </a:cubicBezTo>
                  <a:cubicBezTo>
                    <a:pt x="3128" y="1343"/>
                    <a:pt x="3118" y="1346"/>
                    <a:pt x="3109" y="1353"/>
                  </a:cubicBezTo>
                  <a:cubicBezTo>
                    <a:pt x="3104" y="1206"/>
                    <a:pt x="3132" y="1054"/>
                    <a:pt x="3091" y="907"/>
                  </a:cubicBezTo>
                  <a:cubicBezTo>
                    <a:pt x="3077" y="848"/>
                    <a:pt x="3035" y="788"/>
                    <a:pt x="3026" y="724"/>
                  </a:cubicBezTo>
                  <a:cubicBezTo>
                    <a:pt x="3022" y="664"/>
                    <a:pt x="3040" y="604"/>
                    <a:pt x="3058" y="544"/>
                  </a:cubicBezTo>
                  <a:cubicBezTo>
                    <a:pt x="3068" y="499"/>
                    <a:pt x="3077" y="448"/>
                    <a:pt x="3072" y="402"/>
                  </a:cubicBezTo>
                  <a:cubicBezTo>
                    <a:pt x="3072" y="388"/>
                    <a:pt x="3068" y="375"/>
                    <a:pt x="3063" y="361"/>
                  </a:cubicBezTo>
                  <a:cubicBezTo>
                    <a:pt x="3044" y="317"/>
                    <a:pt x="2986" y="304"/>
                    <a:pt x="2921" y="304"/>
                  </a:cubicBezTo>
                  <a:cubicBezTo>
                    <a:pt x="2842" y="304"/>
                    <a:pt x="2754" y="323"/>
                    <a:pt x="2714" y="333"/>
                  </a:cubicBezTo>
                  <a:cubicBezTo>
                    <a:pt x="2638" y="351"/>
                    <a:pt x="2579" y="369"/>
                    <a:pt x="2576" y="378"/>
                  </a:cubicBezTo>
                  <a:lnTo>
                    <a:pt x="2576" y="378"/>
                  </a:lnTo>
                  <a:cubicBezTo>
                    <a:pt x="2595" y="259"/>
                    <a:pt x="2562" y="126"/>
                    <a:pt x="2466" y="49"/>
                  </a:cubicBezTo>
                  <a:cubicBezTo>
                    <a:pt x="2426" y="17"/>
                    <a:pt x="2373" y="0"/>
                    <a:pt x="23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18" name="Google Shape;1618;p47"/>
            <p:cNvSpPr/>
            <p:nvPr/>
          </p:nvSpPr>
          <p:spPr>
            <a:xfrm>
              <a:off x="2012613" y="-1081440"/>
              <a:ext cx="98431" cy="104049"/>
            </a:xfrm>
            <a:custGeom>
              <a:avLst/>
              <a:gdLst/>
              <a:ahLst/>
              <a:cxnLst/>
              <a:rect l="l" t="t" r="r" b="b"/>
              <a:pathLst>
                <a:path w="841" h="889" extrusionOk="0">
                  <a:moveTo>
                    <a:pt x="498" y="0"/>
                  </a:moveTo>
                  <a:cubicBezTo>
                    <a:pt x="430" y="0"/>
                    <a:pt x="363" y="28"/>
                    <a:pt x="326" y="85"/>
                  </a:cubicBezTo>
                  <a:cubicBezTo>
                    <a:pt x="262" y="195"/>
                    <a:pt x="326" y="338"/>
                    <a:pt x="317" y="466"/>
                  </a:cubicBezTo>
                  <a:cubicBezTo>
                    <a:pt x="304" y="632"/>
                    <a:pt x="154" y="807"/>
                    <a:pt x="10" y="884"/>
                  </a:cubicBezTo>
                  <a:lnTo>
                    <a:pt x="10" y="884"/>
                  </a:lnTo>
                  <a:cubicBezTo>
                    <a:pt x="95" y="841"/>
                    <a:pt x="192" y="814"/>
                    <a:pt x="280" y="774"/>
                  </a:cubicBezTo>
                  <a:cubicBezTo>
                    <a:pt x="386" y="724"/>
                    <a:pt x="482" y="664"/>
                    <a:pt x="574" y="590"/>
                  </a:cubicBezTo>
                  <a:lnTo>
                    <a:pt x="588" y="577"/>
                  </a:lnTo>
                  <a:cubicBezTo>
                    <a:pt x="744" y="439"/>
                    <a:pt x="841" y="209"/>
                    <a:pt x="643" y="49"/>
                  </a:cubicBezTo>
                  <a:cubicBezTo>
                    <a:pt x="603" y="17"/>
                    <a:pt x="550" y="0"/>
                    <a:pt x="498" y="0"/>
                  </a:cubicBezTo>
                  <a:close/>
                  <a:moveTo>
                    <a:pt x="10" y="884"/>
                  </a:moveTo>
                  <a:cubicBezTo>
                    <a:pt x="7" y="885"/>
                    <a:pt x="4" y="887"/>
                    <a:pt x="0" y="889"/>
                  </a:cubicBezTo>
                  <a:cubicBezTo>
                    <a:pt x="4" y="887"/>
                    <a:pt x="7" y="885"/>
                    <a:pt x="10" y="88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19" name="Google Shape;1619;p47"/>
            <p:cNvSpPr/>
            <p:nvPr/>
          </p:nvSpPr>
          <p:spPr>
            <a:xfrm>
              <a:off x="1798665" y="-924724"/>
              <a:ext cx="376869" cy="42720"/>
            </a:xfrm>
            <a:custGeom>
              <a:avLst/>
              <a:gdLst/>
              <a:ahLst/>
              <a:cxnLst/>
              <a:rect l="l" t="t" r="r" b="b"/>
              <a:pathLst>
                <a:path w="3220" h="365" extrusionOk="0">
                  <a:moveTo>
                    <a:pt x="3127" y="0"/>
                  </a:moveTo>
                  <a:cubicBezTo>
                    <a:pt x="3085" y="0"/>
                    <a:pt x="3037" y="20"/>
                    <a:pt x="3004" y="27"/>
                  </a:cubicBezTo>
                  <a:cubicBezTo>
                    <a:pt x="2880" y="55"/>
                    <a:pt x="2751" y="60"/>
                    <a:pt x="2627" y="73"/>
                  </a:cubicBezTo>
                  <a:cubicBezTo>
                    <a:pt x="2379" y="105"/>
                    <a:pt x="2127" y="124"/>
                    <a:pt x="1879" y="142"/>
                  </a:cubicBezTo>
                  <a:cubicBezTo>
                    <a:pt x="1626" y="142"/>
                    <a:pt x="1369" y="170"/>
                    <a:pt x="1116" y="170"/>
                  </a:cubicBezTo>
                  <a:cubicBezTo>
                    <a:pt x="1098" y="170"/>
                    <a:pt x="1079" y="170"/>
                    <a:pt x="1061" y="170"/>
                  </a:cubicBezTo>
                  <a:cubicBezTo>
                    <a:pt x="836" y="170"/>
                    <a:pt x="611" y="165"/>
                    <a:pt x="386" y="147"/>
                  </a:cubicBezTo>
                  <a:cubicBezTo>
                    <a:pt x="313" y="142"/>
                    <a:pt x="239" y="133"/>
                    <a:pt x="166" y="124"/>
                  </a:cubicBezTo>
                  <a:cubicBezTo>
                    <a:pt x="155" y="122"/>
                    <a:pt x="143" y="120"/>
                    <a:pt x="132" y="120"/>
                  </a:cubicBezTo>
                  <a:cubicBezTo>
                    <a:pt x="120" y="120"/>
                    <a:pt x="109" y="122"/>
                    <a:pt x="97" y="124"/>
                  </a:cubicBezTo>
                  <a:cubicBezTo>
                    <a:pt x="24" y="142"/>
                    <a:pt x="14" y="248"/>
                    <a:pt x="1" y="303"/>
                  </a:cubicBezTo>
                  <a:cubicBezTo>
                    <a:pt x="229" y="354"/>
                    <a:pt x="457" y="364"/>
                    <a:pt x="690" y="364"/>
                  </a:cubicBezTo>
                  <a:cubicBezTo>
                    <a:pt x="752" y="364"/>
                    <a:pt x="815" y="364"/>
                    <a:pt x="878" y="363"/>
                  </a:cubicBezTo>
                  <a:cubicBezTo>
                    <a:pt x="1658" y="353"/>
                    <a:pt x="2434" y="285"/>
                    <a:pt x="3206" y="161"/>
                  </a:cubicBezTo>
                  <a:cubicBezTo>
                    <a:pt x="3215" y="124"/>
                    <a:pt x="3220" y="87"/>
                    <a:pt x="3206" y="50"/>
                  </a:cubicBezTo>
                  <a:cubicBezTo>
                    <a:pt x="3190" y="12"/>
                    <a:pt x="3160" y="0"/>
                    <a:pt x="31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20" name="Google Shape;1620;p47"/>
            <p:cNvSpPr/>
            <p:nvPr/>
          </p:nvSpPr>
          <p:spPr>
            <a:xfrm>
              <a:off x="2595703" y="-1088462"/>
              <a:ext cx="384828" cy="200021"/>
            </a:xfrm>
            <a:custGeom>
              <a:avLst/>
              <a:gdLst/>
              <a:ahLst/>
              <a:cxnLst/>
              <a:rect l="l" t="t" r="r" b="b"/>
              <a:pathLst>
                <a:path w="3288" h="1709" extrusionOk="0">
                  <a:moveTo>
                    <a:pt x="916" y="1"/>
                  </a:moveTo>
                  <a:cubicBezTo>
                    <a:pt x="863" y="1"/>
                    <a:pt x="809" y="17"/>
                    <a:pt x="767" y="49"/>
                  </a:cubicBezTo>
                  <a:cubicBezTo>
                    <a:pt x="671" y="127"/>
                    <a:pt x="639" y="260"/>
                    <a:pt x="657" y="379"/>
                  </a:cubicBezTo>
                  <a:lnTo>
                    <a:pt x="657" y="379"/>
                  </a:lnTo>
                  <a:cubicBezTo>
                    <a:pt x="654" y="369"/>
                    <a:pt x="591" y="352"/>
                    <a:pt x="515" y="334"/>
                  </a:cubicBezTo>
                  <a:lnTo>
                    <a:pt x="510" y="334"/>
                  </a:lnTo>
                  <a:cubicBezTo>
                    <a:pt x="469" y="323"/>
                    <a:pt x="378" y="302"/>
                    <a:pt x="298" y="302"/>
                  </a:cubicBezTo>
                  <a:cubicBezTo>
                    <a:pt x="233" y="302"/>
                    <a:pt x="175" y="316"/>
                    <a:pt x="156" y="361"/>
                  </a:cubicBezTo>
                  <a:cubicBezTo>
                    <a:pt x="152" y="375"/>
                    <a:pt x="147" y="389"/>
                    <a:pt x="147" y="402"/>
                  </a:cubicBezTo>
                  <a:cubicBezTo>
                    <a:pt x="143" y="448"/>
                    <a:pt x="152" y="499"/>
                    <a:pt x="166" y="545"/>
                  </a:cubicBezTo>
                  <a:cubicBezTo>
                    <a:pt x="179" y="604"/>
                    <a:pt x="202" y="664"/>
                    <a:pt x="193" y="724"/>
                  </a:cubicBezTo>
                  <a:cubicBezTo>
                    <a:pt x="184" y="788"/>
                    <a:pt x="143" y="848"/>
                    <a:pt x="124" y="908"/>
                  </a:cubicBezTo>
                  <a:cubicBezTo>
                    <a:pt x="88" y="1054"/>
                    <a:pt x="110" y="1201"/>
                    <a:pt x="106" y="1353"/>
                  </a:cubicBezTo>
                  <a:cubicBezTo>
                    <a:pt x="97" y="1347"/>
                    <a:pt x="87" y="1344"/>
                    <a:pt x="77" y="1344"/>
                  </a:cubicBezTo>
                  <a:cubicBezTo>
                    <a:pt x="51" y="1344"/>
                    <a:pt x="24" y="1363"/>
                    <a:pt x="14" y="1390"/>
                  </a:cubicBezTo>
                  <a:cubicBezTo>
                    <a:pt x="0" y="1426"/>
                    <a:pt x="9" y="1463"/>
                    <a:pt x="14" y="1500"/>
                  </a:cubicBezTo>
                  <a:cubicBezTo>
                    <a:pt x="804" y="1624"/>
                    <a:pt x="1598" y="1693"/>
                    <a:pt x="2397" y="1702"/>
                  </a:cubicBezTo>
                  <a:cubicBezTo>
                    <a:pt x="2505" y="1704"/>
                    <a:pt x="2620" y="1708"/>
                    <a:pt x="2736" y="1708"/>
                  </a:cubicBezTo>
                  <a:cubicBezTo>
                    <a:pt x="2925" y="1708"/>
                    <a:pt x="3117" y="1696"/>
                    <a:pt x="3288" y="1642"/>
                  </a:cubicBezTo>
                  <a:cubicBezTo>
                    <a:pt x="3275" y="1549"/>
                    <a:pt x="3251" y="1456"/>
                    <a:pt x="3151" y="1456"/>
                  </a:cubicBezTo>
                  <a:cubicBezTo>
                    <a:pt x="3142" y="1456"/>
                    <a:pt x="3133" y="1457"/>
                    <a:pt x="3123" y="1459"/>
                  </a:cubicBezTo>
                  <a:cubicBezTo>
                    <a:pt x="3118" y="1385"/>
                    <a:pt x="3063" y="1325"/>
                    <a:pt x="2999" y="1293"/>
                  </a:cubicBezTo>
                  <a:cubicBezTo>
                    <a:pt x="2934" y="1257"/>
                    <a:pt x="2856" y="1247"/>
                    <a:pt x="2783" y="1238"/>
                  </a:cubicBezTo>
                  <a:cubicBezTo>
                    <a:pt x="2379" y="1178"/>
                    <a:pt x="1139" y="1018"/>
                    <a:pt x="1102" y="467"/>
                  </a:cubicBezTo>
                  <a:cubicBezTo>
                    <a:pt x="1093" y="338"/>
                    <a:pt x="1157" y="196"/>
                    <a:pt x="1089" y="86"/>
                  </a:cubicBezTo>
                  <a:cubicBezTo>
                    <a:pt x="1052" y="28"/>
                    <a:pt x="985" y="1"/>
                    <a:pt x="9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21" name="Google Shape;1621;p47"/>
            <p:cNvSpPr/>
            <p:nvPr/>
          </p:nvSpPr>
          <p:spPr>
            <a:xfrm>
              <a:off x="2661830" y="-1088462"/>
              <a:ext cx="100537" cy="104166"/>
            </a:xfrm>
            <a:custGeom>
              <a:avLst/>
              <a:gdLst/>
              <a:ahLst/>
              <a:cxnLst/>
              <a:rect l="l" t="t" r="r" b="b"/>
              <a:pathLst>
                <a:path w="859" h="890" extrusionOk="0">
                  <a:moveTo>
                    <a:pt x="351" y="1"/>
                  </a:moveTo>
                  <a:cubicBezTo>
                    <a:pt x="298" y="1"/>
                    <a:pt x="244" y="17"/>
                    <a:pt x="202" y="49"/>
                  </a:cubicBezTo>
                  <a:cubicBezTo>
                    <a:pt x="0" y="210"/>
                    <a:pt x="101" y="439"/>
                    <a:pt x="257" y="577"/>
                  </a:cubicBezTo>
                  <a:lnTo>
                    <a:pt x="276" y="591"/>
                  </a:lnTo>
                  <a:cubicBezTo>
                    <a:pt x="367" y="664"/>
                    <a:pt x="468" y="724"/>
                    <a:pt x="574" y="774"/>
                  </a:cubicBezTo>
                  <a:cubicBezTo>
                    <a:pt x="662" y="814"/>
                    <a:pt x="764" y="841"/>
                    <a:pt x="849" y="884"/>
                  </a:cubicBezTo>
                  <a:lnTo>
                    <a:pt x="849" y="884"/>
                  </a:lnTo>
                  <a:cubicBezTo>
                    <a:pt x="704" y="808"/>
                    <a:pt x="546" y="633"/>
                    <a:pt x="537" y="467"/>
                  </a:cubicBezTo>
                  <a:cubicBezTo>
                    <a:pt x="528" y="338"/>
                    <a:pt x="592" y="196"/>
                    <a:pt x="524" y="86"/>
                  </a:cubicBezTo>
                  <a:cubicBezTo>
                    <a:pt x="487" y="28"/>
                    <a:pt x="420" y="1"/>
                    <a:pt x="351" y="1"/>
                  </a:cubicBezTo>
                  <a:close/>
                  <a:moveTo>
                    <a:pt x="849" y="884"/>
                  </a:moveTo>
                  <a:cubicBezTo>
                    <a:pt x="852" y="886"/>
                    <a:pt x="855" y="888"/>
                    <a:pt x="859" y="889"/>
                  </a:cubicBezTo>
                  <a:cubicBezTo>
                    <a:pt x="855" y="887"/>
                    <a:pt x="852" y="886"/>
                    <a:pt x="849" y="88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22" name="Google Shape;1622;p47"/>
            <p:cNvSpPr/>
            <p:nvPr/>
          </p:nvSpPr>
          <p:spPr>
            <a:xfrm>
              <a:off x="2595703" y="-931747"/>
              <a:ext cx="385998" cy="42720"/>
            </a:xfrm>
            <a:custGeom>
              <a:avLst/>
              <a:gdLst/>
              <a:ahLst/>
              <a:cxnLst/>
              <a:rect l="l" t="t" r="r" b="b"/>
              <a:pathLst>
                <a:path w="3298" h="365" extrusionOk="0">
                  <a:moveTo>
                    <a:pt x="95" y="1"/>
                  </a:moveTo>
                  <a:cubicBezTo>
                    <a:pt x="60" y="1"/>
                    <a:pt x="30" y="12"/>
                    <a:pt x="14" y="51"/>
                  </a:cubicBezTo>
                  <a:cubicBezTo>
                    <a:pt x="0" y="87"/>
                    <a:pt x="9" y="124"/>
                    <a:pt x="14" y="161"/>
                  </a:cubicBezTo>
                  <a:cubicBezTo>
                    <a:pt x="804" y="285"/>
                    <a:pt x="1598" y="354"/>
                    <a:pt x="2397" y="363"/>
                  </a:cubicBezTo>
                  <a:cubicBezTo>
                    <a:pt x="2461" y="364"/>
                    <a:pt x="2525" y="365"/>
                    <a:pt x="2588" y="365"/>
                  </a:cubicBezTo>
                  <a:cubicBezTo>
                    <a:pt x="2826" y="365"/>
                    <a:pt x="3062" y="354"/>
                    <a:pt x="3297" y="303"/>
                  </a:cubicBezTo>
                  <a:cubicBezTo>
                    <a:pt x="3283" y="248"/>
                    <a:pt x="3270" y="142"/>
                    <a:pt x="3196" y="124"/>
                  </a:cubicBezTo>
                  <a:cubicBezTo>
                    <a:pt x="3186" y="120"/>
                    <a:pt x="3176" y="119"/>
                    <a:pt x="3165" y="119"/>
                  </a:cubicBezTo>
                  <a:cubicBezTo>
                    <a:pt x="3151" y="119"/>
                    <a:pt x="3136" y="121"/>
                    <a:pt x="3123" y="124"/>
                  </a:cubicBezTo>
                  <a:cubicBezTo>
                    <a:pt x="3049" y="133"/>
                    <a:pt x="2971" y="138"/>
                    <a:pt x="2898" y="147"/>
                  </a:cubicBezTo>
                  <a:cubicBezTo>
                    <a:pt x="2668" y="165"/>
                    <a:pt x="2438" y="170"/>
                    <a:pt x="2209" y="170"/>
                  </a:cubicBezTo>
                  <a:cubicBezTo>
                    <a:pt x="2191" y="170"/>
                    <a:pt x="2172" y="170"/>
                    <a:pt x="2154" y="170"/>
                  </a:cubicBezTo>
                  <a:cubicBezTo>
                    <a:pt x="1896" y="170"/>
                    <a:pt x="1635" y="142"/>
                    <a:pt x="1373" y="142"/>
                  </a:cubicBezTo>
                  <a:cubicBezTo>
                    <a:pt x="1116" y="124"/>
                    <a:pt x="859" y="106"/>
                    <a:pt x="606" y="74"/>
                  </a:cubicBezTo>
                  <a:cubicBezTo>
                    <a:pt x="478" y="60"/>
                    <a:pt x="349" y="55"/>
                    <a:pt x="225" y="28"/>
                  </a:cubicBezTo>
                  <a:cubicBezTo>
                    <a:pt x="189" y="20"/>
                    <a:pt x="139" y="1"/>
                    <a:pt x="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23" name="Google Shape;1623;p47"/>
            <p:cNvSpPr/>
            <p:nvPr/>
          </p:nvSpPr>
          <p:spPr>
            <a:xfrm>
              <a:off x="1943325" y="-2650467"/>
              <a:ext cx="604043" cy="663032"/>
            </a:xfrm>
            <a:custGeom>
              <a:avLst/>
              <a:gdLst/>
              <a:ahLst/>
              <a:cxnLst/>
              <a:rect l="l" t="t" r="r" b="b"/>
              <a:pathLst>
                <a:path w="5161" h="5665" extrusionOk="0">
                  <a:moveTo>
                    <a:pt x="3742" y="1"/>
                  </a:moveTo>
                  <a:cubicBezTo>
                    <a:pt x="3540" y="42"/>
                    <a:pt x="3324" y="93"/>
                    <a:pt x="3118" y="102"/>
                  </a:cubicBezTo>
                  <a:cubicBezTo>
                    <a:pt x="2622" y="120"/>
                    <a:pt x="2135" y="111"/>
                    <a:pt x="1639" y="129"/>
                  </a:cubicBezTo>
                  <a:cubicBezTo>
                    <a:pt x="1622" y="129"/>
                    <a:pt x="1564" y="129"/>
                    <a:pt x="1486" y="129"/>
                  </a:cubicBezTo>
                  <a:cubicBezTo>
                    <a:pt x="1233" y="129"/>
                    <a:pt x="763" y="134"/>
                    <a:pt x="753" y="180"/>
                  </a:cubicBezTo>
                  <a:cubicBezTo>
                    <a:pt x="551" y="960"/>
                    <a:pt x="441" y="1764"/>
                    <a:pt x="367" y="2567"/>
                  </a:cubicBezTo>
                  <a:cubicBezTo>
                    <a:pt x="266" y="3366"/>
                    <a:pt x="266" y="4170"/>
                    <a:pt x="239" y="4974"/>
                  </a:cubicBezTo>
                  <a:cubicBezTo>
                    <a:pt x="188" y="4955"/>
                    <a:pt x="138" y="4937"/>
                    <a:pt x="87" y="4928"/>
                  </a:cubicBezTo>
                  <a:cubicBezTo>
                    <a:pt x="87" y="4928"/>
                    <a:pt x="87" y="4928"/>
                    <a:pt x="87" y="4928"/>
                  </a:cubicBezTo>
                  <a:cubicBezTo>
                    <a:pt x="54" y="4928"/>
                    <a:pt x="0" y="5410"/>
                    <a:pt x="64" y="5469"/>
                  </a:cubicBezTo>
                  <a:cubicBezTo>
                    <a:pt x="105" y="5502"/>
                    <a:pt x="161" y="5515"/>
                    <a:pt x="211" y="5525"/>
                  </a:cubicBezTo>
                  <a:cubicBezTo>
                    <a:pt x="652" y="5617"/>
                    <a:pt x="1101" y="5664"/>
                    <a:pt x="1551" y="5664"/>
                  </a:cubicBezTo>
                  <a:cubicBezTo>
                    <a:pt x="1770" y="5664"/>
                    <a:pt x="1990" y="5653"/>
                    <a:pt x="2209" y="5630"/>
                  </a:cubicBezTo>
                  <a:cubicBezTo>
                    <a:pt x="2268" y="5460"/>
                    <a:pt x="2291" y="5272"/>
                    <a:pt x="2273" y="5093"/>
                  </a:cubicBezTo>
                  <a:lnTo>
                    <a:pt x="2190" y="5093"/>
                  </a:lnTo>
                  <a:cubicBezTo>
                    <a:pt x="2181" y="5093"/>
                    <a:pt x="2314" y="3573"/>
                    <a:pt x="2319" y="3440"/>
                  </a:cubicBezTo>
                  <a:cubicBezTo>
                    <a:pt x="2337" y="3449"/>
                    <a:pt x="2351" y="3458"/>
                    <a:pt x="2369" y="3467"/>
                  </a:cubicBezTo>
                  <a:cubicBezTo>
                    <a:pt x="2466" y="3986"/>
                    <a:pt x="2590" y="4496"/>
                    <a:pt x="2737" y="5001"/>
                  </a:cubicBezTo>
                  <a:cubicBezTo>
                    <a:pt x="2741" y="5019"/>
                    <a:pt x="2746" y="5042"/>
                    <a:pt x="2737" y="5056"/>
                  </a:cubicBezTo>
                  <a:cubicBezTo>
                    <a:pt x="2718" y="5084"/>
                    <a:pt x="2668" y="5070"/>
                    <a:pt x="2649" y="5098"/>
                  </a:cubicBezTo>
                  <a:cubicBezTo>
                    <a:pt x="2640" y="5111"/>
                    <a:pt x="2645" y="5134"/>
                    <a:pt x="2649" y="5153"/>
                  </a:cubicBezTo>
                  <a:cubicBezTo>
                    <a:pt x="2672" y="5263"/>
                    <a:pt x="2659" y="5506"/>
                    <a:pt x="2764" y="5570"/>
                  </a:cubicBezTo>
                  <a:cubicBezTo>
                    <a:pt x="2807" y="5594"/>
                    <a:pt x="2858" y="5600"/>
                    <a:pt x="2909" y="5600"/>
                  </a:cubicBezTo>
                  <a:cubicBezTo>
                    <a:pt x="2928" y="5600"/>
                    <a:pt x="2947" y="5599"/>
                    <a:pt x="2966" y="5598"/>
                  </a:cubicBezTo>
                  <a:cubicBezTo>
                    <a:pt x="3049" y="5593"/>
                    <a:pt x="3131" y="5589"/>
                    <a:pt x="3214" y="5580"/>
                  </a:cubicBezTo>
                  <a:cubicBezTo>
                    <a:pt x="3802" y="5529"/>
                    <a:pt x="4385" y="5387"/>
                    <a:pt x="4899" y="5102"/>
                  </a:cubicBezTo>
                  <a:cubicBezTo>
                    <a:pt x="4968" y="5065"/>
                    <a:pt x="5037" y="5024"/>
                    <a:pt x="5078" y="4960"/>
                  </a:cubicBezTo>
                  <a:cubicBezTo>
                    <a:pt x="5161" y="4836"/>
                    <a:pt x="5060" y="4629"/>
                    <a:pt x="5023" y="4501"/>
                  </a:cubicBezTo>
                  <a:cubicBezTo>
                    <a:pt x="4996" y="4514"/>
                    <a:pt x="4968" y="4528"/>
                    <a:pt x="4936" y="4537"/>
                  </a:cubicBezTo>
                  <a:cubicBezTo>
                    <a:pt x="4578" y="3017"/>
                    <a:pt x="4151" y="1511"/>
                    <a:pt x="37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24" name="Google Shape;1624;p47"/>
            <p:cNvSpPr/>
            <p:nvPr/>
          </p:nvSpPr>
          <p:spPr>
            <a:xfrm>
              <a:off x="1943208" y="-2651520"/>
              <a:ext cx="604160" cy="663032"/>
            </a:xfrm>
            <a:custGeom>
              <a:avLst/>
              <a:gdLst/>
              <a:ahLst/>
              <a:cxnLst/>
              <a:rect l="l" t="t" r="r" b="b"/>
              <a:pathLst>
                <a:path w="5162" h="5665" extrusionOk="0">
                  <a:moveTo>
                    <a:pt x="3743" y="0"/>
                  </a:moveTo>
                  <a:cubicBezTo>
                    <a:pt x="3541" y="42"/>
                    <a:pt x="3325" y="92"/>
                    <a:pt x="3119" y="102"/>
                  </a:cubicBezTo>
                  <a:cubicBezTo>
                    <a:pt x="2623" y="120"/>
                    <a:pt x="2136" y="111"/>
                    <a:pt x="1640" y="129"/>
                  </a:cubicBezTo>
                  <a:cubicBezTo>
                    <a:pt x="1567" y="134"/>
                    <a:pt x="768" y="120"/>
                    <a:pt x="754" y="180"/>
                  </a:cubicBezTo>
                  <a:cubicBezTo>
                    <a:pt x="667" y="524"/>
                    <a:pt x="575" y="882"/>
                    <a:pt x="534" y="1236"/>
                  </a:cubicBezTo>
                  <a:cubicBezTo>
                    <a:pt x="534" y="1240"/>
                    <a:pt x="993" y="1300"/>
                    <a:pt x="1025" y="1305"/>
                  </a:cubicBezTo>
                  <a:cubicBezTo>
                    <a:pt x="924" y="1396"/>
                    <a:pt x="827" y="1497"/>
                    <a:pt x="740" y="1603"/>
                  </a:cubicBezTo>
                  <a:cubicBezTo>
                    <a:pt x="905" y="1589"/>
                    <a:pt x="1048" y="1493"/>
                    <a:pt x="1181" y="1396"/>
                  </a:cubicBezTo>
                  <a:lnTo>
                    <a:pt x="1181" y="1396"/>
                  </a:lnTo>
                  <a:cubicBezTo>
                    <a:pt x="1130" y="1507"/>
                    <a:pt x="1080" y="1617"/>
                    <a:pt x="1025" y="1722"/>
                  </a:cubicBezTo>
                  <a:cubicBezTo>
                    <a:pt x="1011" y="1755"/>
                    <a:pt x="993" y="1796"/>
                    <a:pt x="1006" y="1828"/>
                  </a:cubicBezTo>
                  <a:cubicBezTo>
                    <a:pt x="1231" y="1686"/>
                    <a:pt x="1424" y="1493"/>
                    <a:pt x="1567" y="1272"/>
                  </a:cubicBezTo>
                  <a:cubicBezTo>
                    <a:pt x="1608" y="1281"/>
                    <a:pt x="1650" y="1286"/>
                    <a:pt x="1692" y="1286"/>
                  </a:cubicBezTo>
                  <a:cubicBezTo>
                    <a:pt x="1740" y="1286"/>
                    <a:pt x="1787" y="1280"/>
                    <a:pt x="1833" y="1268"/>
                  </a:cubicBezTo>
                  <a:lnTo>
                    <a:pt x="1833" y="1268"/>
                  </a:lnTo>
                  <a:cubicBezTo>
                    <a:pt x="1796" y="1497"/>
                    <a:pt x="1824" y="1764"/>
                    <a:pt x="1828" y="1993"/>
                  </a:cubicBezTo>
                  <a:cubicBezTo>
                    <a:pt x="1828" y="2131"/>
                    <a:pt x="1838" y="2269"/>
                    <a:pt x="1847" y="2402"/>
                  </a:cubicBezTo>
                  <a:cubicBezTo>
                    <a:pt x="1847" y="2462"/>
                    <a:pt x="1838" y="2746"/>
                    <a:pt x="1879" y="2779"/>
                  </a:cubicBezTo>
                  <a:cubicBezTo>
                    <a:pt x="1686" y="2632"/>
                    <a:pt x="1461" y="2531"/>
                    <a:pt x="1222" y="2480"/>
                  </a:cubicBezTo>
                  <a:lnTo>
                    <a:pt x="1222" y="2480"/>
                  </a:lnTo>
                  <a:cubicBezTo>
                    <a:pt x="1314" y="2705"/>
                    <a:pt x="1535" y="2838"/>
                    <a:pt x="1746" y="2962"/>
                  </a:cubicBezTo>
                  <a:cubicBezTo>
                    <a:pt x="1642" y="2950"/>
                    <a:pt x="1538" y="2944"/>
                    <a:pt x="1435" y="2944"/>
                  </a:cubicBezTo>
                  <a:cubicBezTo>
                    <a:pt x="1384" y="2944"/>
                    <a:pt x="1332" y="2945"/>
                    <a:pt x="1282" y="2948"/>
                  </a:cubicBezTo>
                  <a:cubicBezTo>
                    <a:pt x="1332" y="3064"/>
                    <a:pt x="1467" y="3091"/>
                    <a:pt x="1598" y="3091"/>
                  </a:cubicBezTo>
                  <a:cubicBezTo>
                    <a:pt x="1635" y="3091"/>
                    <a:pt x="1671" y="3089"/>
                    <a:pt x="1704" y="3086"/>
                  </a:cubicBezTo>
                  <a:lnTo>
                    <a:pt x="1704" y="3086"/>
                  </a:lnTo>
                  <a:cubicBezTo>
                    <a:pt x="1355" y="3210"/>
                    <a:pt x="1039" y="3412"/>
                    <a:pt x="772" y="3669"/>
                  </a:cubicBezTo>
                  <a:cubicBezTo>
                    <a:pt x="699" y="3738"/>
                    <a:pt x="625" y="3853"/>
                    <a:pt x="690" y="3931"/>
                  </a:cubicBezTo>
                  <a:cubicBezTo>
                    <a:pt x="726" y="3972"/>
                    <a:pt x="781" y="3982"/>
                    <a:pt x="832" y="3986"/>
                  </a:cubicBezTo>
                  <a:cubicBezTo>
                    <a:pt x="858" y="3988"/>
                    <a:pt x="884" y="3989"/>
                    <a:pt x="910" y="3989"/>
                  </a:cubicBezTo>
                  <a:cubicBezTo>
                    <a:pt x="1073" y="3989"/>
                    <a:pt x="1237" y="3952"/>
                    <a:pt x="1388" y="3881"/>
                  </a:cubicBezTo>
                  <a:lnTo>
                    <a:pt x="1388" y="3881"/>
                  </a:lnTo>
                  <a:cubicBezTo>
                    <a:pt x="1300" y="3959"/>
                    <a:pt x="1218" y="4041"/>
                    <a:pt x="1140" y="4128"/>
                  </a:cubicBezTo>
                  <a:cubicBezTo>
                    <a:pt x="1117" y="4151"/>
                    <a:pt x="1094" y="4184"/>
                    <a:pt x="1103" y="4216"/>
                  </a:cubicBezTo>
                  <a:cubicBezTo>
                    <a:pt x="1112" y="4248"/>
                    <a:pt x="1153" y="4257"/>
                    <a:pt x="1190" y="4262"/>
                  </a:cubicBezTo>
                  <a:cubicBezTo>
                    <a:pt x="1240" y="4268"/>
                    <a:pt x="1291" y="4271"/>
                    <a:pt x="1341" y="4271"/>
                  </a:cubicBezTo>
                  <a:cubicBezTo>
                    <a:pt x="1507" y="4271"/>
                    <a:pt x="1672" y="4237"/>
                    <a:pt x="1824" y="4170"/>
                  </a:cubicBezTo>
                  <a:lnTo>
                    <a:pt x="1824" y="4170"/>
                  </a:lnTo>
                  <a:cubicBezTo>
                    <a:pt x="1434" y="4615"/>
                    <a:pt x="841" y="4836"/>
                    <a:pt x="263" y="4955"/>
                  </a:cubicBezTo>
                  <a:cubicBezTo>
                    <a:pt x="763" y="5006"/>
                    <a:pt x="1264" y="5056"/>
                    <a:pt x="1764" y="5107"/>
                  </a:cubicBezTo>
                  <a:cubicBezTo>
                    <a:pt x="1540" y="5234"/>
                    <a:pt x="1289" y="5277"/>
                    <a:pt x="1031" y="5277"/>
                  </a:cubicBezTo>
                  <a:cubicBezTo>
                    <a:pt x="788" y="5277"/>
                    <a:pt x="538" y="5239"/>
                    <a:pt x="299" y="5198"/>
                  </a:cubicBezTo>
                  <a:lnTo>
                    <a:pt x="299" y="5198"/>
                  </a:lnTo>
                  <a:cubicBezTo>
                    <a:pt x="496" y="5313"/>
                    <a:pt x="729" y="5335"/>
                    <a:pt x="959" y="5335"/>
                  </a:cubicBezTo>
                  <a:cubicBezTo>
                    <a:pt x="1025" y="5335"/>
                    <a:pt x="1090" y="5334"/>
                    <a:pt x="1153" y="5332"/>
                  </a:cubicBezTo>
                  <a:lnTo>
                    <a:pt x="1153" y="5332"/>
                  </a:lnTo>
                  <a:cubicBezTo>
                    <a:pt x="940" y="5394"/>
                    <a:pt x="718" y="5426"/>
                    <a:pt x="496" y="5426"/>
                  </a:cubicBezTo>
                  <a:cubicBezTo>
                    <a:pt x="346" y="5426"/>
                    <a:pt x="195" y="5412"/>
                    <a:pt x="47" y="5382"/>
                  </a:cubicBezTo>
                  <a:lnTo>
                    <a:pt x="47" y="5382"/>
                  </a:lnTo>
                  <a:cubicBezTo>
                    <a:pt x="1" y="5483"/>
                    <a:pt x="148" y="5511"/>
                    <a:pt x="212" y="5524"/>
                  </a:cubicBezTo>
                  <a:cubicBezTo>
                    <a:pt x="648" y="5619"/>
                    <a:pt x="1092" y="5665"/>
                    <a:pt x="1537" y="5665"/>
                  </a:cubicBezTo>
                  <a:cubicBezTo>
                    <a:pt x="1761" y="5665"/>
                    <a:pt x="1986" y="5653"/>
                    <a:pt x="2210" y="5630"/>
                  </a:cubicBezTo>
                  <a:cubicBezTo>
                    <a:pt x="2269" y="5460"/>
                    <a:pt x="2292" y="5272"/>
                    <a:pt x="2274" y="5093"/>
                  </a:cubicBezTo>
                  <a:lnTo>
                    <a:pt x="2191" y="5093"/>
                  </a:lnTo>
                  <a:cubicBezTo>
                    <a:pt x="2164" y="5088"/>
                    <a:pt x="2246" y="4353"/>
                    <a:pt x="2251" y="4303"/>
                  </a:cubicBezTo>
                  <a:cubicBezTo>
                    <a:pt x="2265" y="4115"/>
                    <a:pt x="2283" y="3922"/>
                    <a:pt x="2297" y="3734"/>
                  </a:cubicBezTo>
                  <a:cubicBezTo>
                    <a:pt x="2301" y="3674"/>
                    <a:pt x="2297" y="3596"/>
                    <a:pt x="2315" y="3536"/>
                  </a:cubicBezTo>
                  <a:cubicBezTo>
                    <a:pt x="2356" y="3403"/>
                    <a:pt x="2435" y="3454"/>
                    <a:pt x="2526" y="3357"/>
                  </a:cubicBezTo>
                  <a:cubicBezTo>
                    <a:pt x="2577" y="3307"/>
                    <a:pt x="2604" y="3233"/>
                    <a:pt x="2641" y="3169"/>
                  </a:cubicBezTo>
                  <a:cubicBezTo>
                    <a:pt x="2756" y="2962"/>
                    <a:pt x="2953" y="2806"/>
                    <a:pt x="3183" y="2742"/>
                  </a:cubicBezTo>
                  <a:lnTo>
                    <a:pt x="3183" y="2742"/>
                  </a:lnTo>
                  <a:cubicBezTo>
                    <a:pt x="3057" y="2823"/>
                    <a:pt x="2862" y="3168"/>
                    <a:pt x="3044" y="3168"/>
                  </a:cubicBezTo>
                  <a:cubicBezTo>
                    <a:pt x="3067" y="3168"/>
                    <a:pt x="3096" y="3163"/>
                    <a:pt x="3132" y="3150"/>
                  </a:cubicBezTo>
                  <a:cubicBezTo>
                    <a:pt x="3219" y="3123"/>
                    <a:pt x="3272" y="3068"/>
                    <a:pt x="3359" y="3068"/>
                  </a:cubicBezTo>
                  <a:cubicBezTo>
                    <a:pt x="3373" y="3068"/>
                    <a:pt x="3387" y="3069"/>
                    <a:pt x="3403" y="3072"/>
                  </a:cubicBezTo>
                  <a:cubicBezTo>
                    <a:pt x="3523" y="3095"/>
                    <a:pt x="3651" y="3224"/>
                    <a:pt x="3605" y="3352"/>
                  </a:cubicBezTo>
                  <a:cubicBezTo>
                    <a:pt x="3578" y="3435"/>
                    <a:pt x="3491" y="3476"/>
                    <a:pt x="3422" y="3532"/>
                  </a:cubicBezTo>
                  <a:cubicBezTo>
                    <a:pt x="3353" y="3587"/>
                    <a:pt x="3298" y="3688"/>
                    <a:pt x="3348" y="3757"/>
                  </a:cubicBezTo>
                  <a:cubicBezTo>
                    <a:pt x="3367" y="3780"/>
                    <a:pt x="3399" y="3793"/>
                    <a:pt x="3426" y="3807"/>
                  </a:cubicBezTo>
                  <a:cubicBezTo>
                    <a:pt x="3601" y="3881"/>
                    <a:pt x="3812" y="3858"/>
                    <a:pt x="3977" y="3954"/>
                  </a:cubicBezTo>
                  <a:cubicBezTo>
                    <a:pt x="3991" y="3959"/>
                    <a:pt x="4005" y="3968"/>
                    <a:pt x="4009" y="3982"/>
                  </a:cubicBezTo>
                  <a:cubicBezTo>
                    <a:pt x="4019" y="4005"/>
                    <a:pt x="4005" y="4027"/>
                    <a:pt x="3991" y="4050"/>
                  </a:cubicBezTo>
                  <a:cubicBezTo>
                    <a:pt x="3881" y="4207"/>
                    <a:pt x="3743" y="4349"/>
                    <a:pt x="3683" y="4533"/>
                  </a:cubicBezTo>
                  <a:cubicBezTo>
                    <a:pt x="3674" y="4556"/>
                    <a:pt x="3670" y="4592"/>
                    <a:pt x="3693" y="4611"/>
                  </a:cubicBezTo>
                  <a:cubicBezTo>
                    <a:pt x="3702" y="4620"/>
                    <a:pt x="3720" y="4624"/>
                    <a:pt x="3734" y="4624"/>
                  </a:cubicBezTo>
                  <a:cubicBezTo>
                    <a:pt x="3895" y="4643"/>
                    <a:pt x="4088" y="4611"/>
                    <a:pt x="4189" y="4730"/>
                  </a:cubicBezTo>
                  <a:cubicBezTo>
                    <a:pt x="3913" y="4886"/>
                    <a:pt x="3642" y="4978"/>
                    <a:pt x="3334" y="5042"/>
                  </a:cubicBezTo>
                  <a:cubicBezTo>
                    <a:pt x="3748" y="5028"/>
                    <a:pt x="4156" y="4950"/>
                    <a:pt x="4547" y="4813"/>
                  </a:cubicBezTo>
                  <a:lnTo>
                    <a:pt x="4547" y="4813"/>
                  </a:lnTo>
                  <a:cubicBezTo>
                    <a:pt x="4042" y="5070"/>
                    <a:pt x="3491" y="5231"/>
                    <a:pt x="2930" y="5286"/>
                  </a:cubicBezTo>
                  <a:cubicBezTo>
                    <a:pt x="3027" y="5309"/>
                    <a:pt x="3128" y="5322"/>
                    <a:pt x="3229" y="5327"/>
                  </a:cubicBezTo>
                  <a:cubicBezTo>
                    <a:pt x="3265" y="5329"/>
                    <a:pt x="3301" y="5330"/>
                    <a:pt x="3337" y="5330"/>
                  </a:cubicBezTo>
                  <a:cubicBezTo>
                    <a:pt x="3641" y="5330"/>
                    <a:pt x="3949" y="5264"/>
                    <a:pt x="4253" y="5198"/>
                  </a:cubicBezTo>
                  <a:lnTo>
                    <a:pt x="4253" y="5198"/>
                  </a:lnTo>
                  <a:cubicBezTo>
                    <a:pt x="4065" y="5290"/>
                    <a:pt x="3872" y="5373"/>
                    <a:pt x="3693" y="5474"/>
                  </a:cubicBezTo>
                  <a:cubicBezTo>
                    <a:pt x="3737" y="5482"/>
                    <a:pt x="3783" y="5486"/>
                    <a:pt x="3831" y="5486"/>
                  </a:cubicBezTo>
                  <a:cubicBezTo>
                    <a:pt x="4190" y="5486"/>
                    <a:pt x="4620" y="5260"/>
                    <a:pt x="4900" y="5102"/>
                  </a:cubicBezTo>
                  <a:cubicBezTo>
                    <a:pt x="4969" y="5065"/>
                    <a:pt x="5038" y="5024"/>
                    <a:pt x="5079" y="4960"/>
                  </a:cubicBezTo>
                  <a:cubicBezTo>
                    <a:pt x="5162" y="4836"/>
                    <a:pt x="5061" y="4629"/>
                    <a:pt x="5024" y="4505"/>
                  </a:cubicBezTo>
                  <a:cubicBezTo>
                    <a:pt x="4997" y="4514"/>
                    <a:pt x="4969" y="4528"/>
                    <a:pt x="4937" y="4542"/>
                  </a:cubicBezTo>
                  <a:cubicBezTo>
                    <a:pt x="4579" y="3017"/>
                    <a:pt x="4152" y="1511"/>
                    <a:pt x="3743" y="0"/>
                  </a:cubicBezTo>
                  <a:close/>
                </a:path>
              </a:pathLst>
            </a:custGeom>
            <a:solidFill>
              <a:srgbClr val="1E1F2F">
                <a:alpha val="9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25" name="Google Shape;1625;p47"/>
            <p:cNvSpPr/>
            <p:nvPr/>
          </p:nvSpPr>
          <p:spPr>
            <a:xfrm>
              <a:off x="1943325" y="-2073229"/>
              <a:ext cx="267670" cy="85907"/>
            </a:xfrm>
            <a:custGeom>
              <a:avLst/>
              <a:gdLst/>
              <a:ahLst/>
              <a:cxnLst/>
              <a:rect l="l" t="t" r="r" b="b"/>
              <a:pathLst>
                <a:path w="2287" h="734" extrusionOk="0">
                  <a:moveTo>
                    <a:pt x="87" y="0"/>
                  </a:moveTo>
                  <a:cubicBezTo>
                    <a:pt x="54" y="0"/>
                    <a:pt x="0" y="478"/>
                    <a:pt x="64" y="537"/>
                  </a:cubicBezTo>
                  <a:cubicBezTo>
                    <a:pt x="105" y="570"/>
                    <a:pt x="161" y="583"/>
                    <a:pt x="211" y="597"/>
                  </a:cubicBezTo>
                  <a:cubicBezTo>
                    <a:pt x="646" y="688"/>
                    <a:pt x="1088" y="733"/>
                    <a:pt x="1531" y="733"/>
                  </a:cubicBezTo>
                  <a:cubicBezTo>
                    <a:pt x="1757" y="733"/>
                    <a:pt x="1983" y="721"/>
                    <a:pt x="2209" y="698"/>
                  </a:cubicBezTo>
                  <a:cubicBezTo>
                    <a:pt x="2231" y="634"/>
                    <a:pt x="2250" y="565"/>
                    <a:pt x="2264" y="496"/>
                  </a:cubicBezTo>
                  <a:cubicBezTo>
                    <a:pt x="2282" y="386"/>
                    <a:pt x="2287" y="271"/>
                    <a:pt x="2273" y="161"/>
                  </a:cubicBezTo>
                  <a:lnTo>
                    <a:pt x="2273" y="161"/>
                  </a:lnTo>
                  <a:cubicBezTo>
                    <a:pt x="2040" y="169"/>
                    <a:pt x="1808" y="179"/>
                    <a:pt x="1576" y="179"/>
                  </a:cubicBezTo>
                  <a:cubicBezTo>
                    <a:pt x="1416" y="179"/>
                    <a:pt x="1255" y="174"/>
                    <a:pt x="1093" y="161"/>
                  </a:cubicBezTo>
                  <a:cubicBezTo>
                    <a:pt x="849" y="143"/>
                    <a:pt x="601" y="124"/>
                    <a:pt x="363" y="69"/>
                  </a:cubicBezTo>
                  <a:cubicBezTo>
                    <a:pt x="271" y="51"/>
                    <a:pt x="179" y="9"/>
                    <a:pt x="87" y="0"/>
                  </a:cubicBezTo>
                  <a:cubicBezTo>
                    <a:pt x="87" y="0"/>
                    <a:pt x="87" y="0"/>
                    <a:pt x="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26" name="Google Shape;1626;p47"/>
            <p:cNvSpPr/>
            <p:nvPr/>
          </p:nvSpPr>
          <p:spPr>
            <a:xfrm>
              <a:off x="2250086" y="-2123790"/>
              <a:ext cx="297282" cy="128861"/>
            </a:xfrm>
            <a:custGeom>
              <a:avLst/>
              <a:gdLst/>
              <a:ahLst/>
              <a:cxnLst/>
              <a:rect l="l" t="t" r="r" b="b"/>
              <a:pathLst>
                <a:path w="2540" h="1101" extrusionOk="0">
                  <a:moveTo>
                    <a:pt x="2402" y="1"/>
                  </a:moveTo>
                  <a:cubicBezTo>
                    <a:pt x="2205" y="88"/>
                    <a:pt x="2003" y="175"/>
                    <a:pt x="1801" y="230"/>
                  </a:cubicBezTo>
                  <a:cubicBezTo>
                    <a:pt x="1218" y="386"/>
                    <a:pt x="630" y="542"/>
                    <a:pt x="24" y="584"/>
                  </a:cubicBezTo>
                  <a:cubicBezTo>
                    <a:pt x="1" y="648"/>
                    <a:pt x="42" y="781"/>
                    <a:pt x="51" y="855"/>
                  </a:cubicBezTo>
                  <a:cubicBezTo>
                    <a:pt x="60" y="924"/>
                    <a:pt x="74" y="1029"/>
                    <a:pt x="143" y="1070"/>
                  </a:cubicBezTo>
                  <a:cubicBezTo>
                    <a:pt x="186" y="1094"/>
                    <a:pt x="237" y="1100"/>
                    <a:pt x="288" y="1100"/>
                  </a:cubicBezTo>
                  <a:cubicBezTo>
                    <a:pt x="307" y="1100"/>
                    <a:pt x="326" y="1099"/>
                    <a:pt x="345" y="1098"/>
                  </a:cubicBezTo>
                  <a:cubicBezTo>
                    <a:pt x="428" y="1093"/>
                    <a:pt x="510" y="1089"/>
                    <a:pt x="593" y="1080"/>
                  </a:cubicBezTo>
                  <a:cubicBezTo>
                    <a:pt x="1181" y="1029"/>
                    <a:pt x="1764" y="887"/>
                    <a:pt x="2278" y="602"/>
                  </a:cubicBezTo>
                  <a:cubicBezTo>
                    <a:pt x="2347" y="565"/>
                    <a:pt x="2416" y="524"/>
                    <a:pt x="2457" y="460"/>
                  </a:cubicBezTo>
                  <a:cubicBezTo>
                    <a:pt x="2540" y="336"/>
                    <a:pt x="2439" y="129"/>
                    <a:pt x="2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27" name="Google Shape;1627;p47"/>
            <p:cNvSpPr/>
            <p:nvPr/>
          </p:nvSpPr>
          <p:spPr>
            <a:xfrm>
              <a:off x="2186299" y="-2511775"/>
              <a:ext cx="38272" cy="29845"/>
            </a:xfrm>
            <a:custGeom>
              <a:avLst/>
              <a:gdLst/>
              <a:ahLst/>
              <a:cxnLst/>
              <a:rect l="l" t="t" r="r" b="b"/>
              <a:pathLst>
                <a:path w="327" h="255" extrusionOk="0">
                  <a:moveTo>
                    <a:pt x="177" y="1"/>
                  </a:moveTo>
                  <a:cubicBezTo>
                    <a:pt x="159" y="1"/>
                    <a:pt x="139" y="6"/>
                    <a:pt x="119" y="19"/>
                  </a:cubicBezTo>
                  <a:cubicBezTo>
                    <a:pt x="1" y="97"/>
                    <a:pt x="92" y="254"/>
                    <a:pt x="188" y="254"/>
                  </a:cubicBezTo>
                  <a:cubicBezTo>
                    <a:pt x="215" y="254"/>
                    <a:pt x="242" y="242"/>
                    <a:pt x="266" y="212"/>
                  </a:cubicBezTo>
                  <a:cubicBezTo>
                    <a:pt x="327" y="132"/>
                    <a:pt x="267" y="1"/>
                    <a:pt x="1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28" name="Google Shape;1628;p47"/>
            <p:cNvSpPr/>
            <p:nvPr/>
          </p:nvSpPr>
          <p:spPr>
            <a:xfrm>
              <a:off x="1548200" y="-4075184"/>
              <a:ext cx="598894" cy="1021408"/>
            </a:xfrm>
            <a:custGeom>
              <a:avLst/>
              <a:gdLst/>
              <a:ahLst/>
              <a:cxnLst/>
              <a:rect l="l" t="t" r="r" b="b"/>
              <a:pathLst>
                <a:path w="5117" h="8727" extrusionOk="0">
                  <a:moveTo>
                    <a:pt x="1026" y="0"/>
                  </a:moveTo>
                  <a:cubicBezTo>
                    <a:pt x="1020" y="0"/>
                    <a:pt x="1013" y="1"/>
                    <a:pt x="1007" y="1"/>
                  </a:cubicBezTo>
                  <a:cubicBezTo>
                    <a:pt x="869" y="10"/>
                    <a:pt x="387" y="38"/>
                    <a:pt x="359" y="226"/>
                  </a:cubicBezTo>
                  <a:cubicBezTo>
                    <a:pt x="355" y="249"/>
                    <a:pt x="359" y="267"/>
                    <a:pt x="345" y="286"/>
                  </a:cubicBezTo>
                  <a:cubicBezTo>
                    <a:pt x="341" y="295"/>
                    <a:pt x="332" y="304"/>
                    <a:pt x="322" y="309"/>
                  </a:cubicBezTo>
                  <a:cubicBezTo>
                    <a:pt x="263" y="359"/>
                    <a:pt x="175" y="410"/>
                    <a:pt x="130" y="474"/>
                  </a:cubicBezTo>
                  <a:cubicBezTo>
                    <a:pt x="42" y="607"/>
                    <a:pt x="1" y="772"/>
                    <a:pt x="1" y="933"/>
                  </a:cubicBezTo>
                  <a:cubicBezTo>
                    <a:pt x="1" y="956"/>
                    <a:pt x="1" y="979"/>
                    <a:pt x="15" y="997"/>
                  </a:cubicBezTo>
                  <a:cubicBezTo>
                    <a:pt x="28" y="1023"/>
                    <a:pt x="56" y="1034"/>
                    <a:pt x="85" y="1034"/>
                  </a:cubicBezTo>
                  <a:cubicBezTo>
                    <a:pt x="115" y="1034"/>
                    <a:pt x="146" y="1023"/>
                    <a:pt x="166" y="1002"/>
                  </a:cubicBezTo>
                  <a:cubicBezTo>
                    <a:pt x="240" y="933"/>
                    <a:pt x="249" y="814"/>
                    <a:pt x="327" y="736"/>
                  </a:cubicBezTo>
                  <a:cubicBezTo>
                    <a:pt x="344" y="719"/>
                    <a:pt x="548" y="575"/>
                    <a:pt x="594" y="575"/>
                  </a:cubicBezTo>
                  <a:cubicBezTo>
                    <a:pt x="598" y="575"/>
                    <a:pt x="601" y="577"/>
                    <a:pt x="602" y="579"/>
                  </a:cubicBezTo>
                  <a:cubicBezTo>
                    <a:pt x="685" y="869"/>
                    <a:pt x="736" y="1163"/>
                    <a:pt x="786" y="1456"/>
                  </a:cubicBezTo>
                  <a:cubicBezTo>
                    <a:pt x="800" y="1562"/>
                    <a:pt x="827" y="1681"/>
                    <a:pt x="915" y="1737"/>
                  </a:cubicBezTo>
                  <a:cubicBezTo>
                    <a:pt x="965" y="1769"/>
                    <a:pt x="1034" y="1778"/>
                    <a:pt x="1071" y="1824"/>
                  </a:cubicBezTo>
                  <a:cubicBezTo>
                    <a:pt x="1089" y="1851"/>
                    <a:pt x="1094" y="1888"/>
                    <a:pt x="1098" y="1920"/>
                  </a:cubicBezTo>
                  <a:cubicBezTo>
                    <a:pt x="1218" y="2646"/>
                    <a:pt x="1277" y="3385"/>
                    <a:pt x="1466" y="4097"/>
                  </a:cubicBezTo>
                  <a:cubicBezTo>
                    <a:pt x="1521" y="4294"/>
                    <a:pt x="1585" y="4492"/>
                    <a:pt x="1626" y="4694"/>
                  </a:cubicBezTo>
                  <a:cubicBezTo>
                    <a:pt x="1668" y="4877"/>
                    <a:pt x="1691" y="5061"/>
                    <a:pt x="1755" y="5236"/>
                  </a:cubicBezTo>
                  <a:cubicBezTo>
                    <a:pt x="1815" y="5401"/>
                    <a:pt x="1916" y="5488"/>
                    <a:pt x="2031" y="5612"/>
                  </a:cubicBezTo>
                  <a:cubicBezTo>
                    <a:pt x="2127" y="5722"/>
                    <a:pt x="2200" y="5860"/>
                    <a:pt x="2278" y="5979"/>
                  </a:cubicBezTo>
                  <a:cubicBezTo>
                    <a:pt x="2494" y="6292"/>
                    <a:pt x="2705" y="6599"/>
                    <a:pt x="2921" y="6907"/>
                  </a:cubicBezTo>
                  <a:cubicBezTo>
                    <a:pt x="3353" y="7513"/>
                    <a:pt x="3808" y="8105"/>
                    <a:pt x="4303" y="8661"/>
                  </a:cubicBezTo>
                  <a:cubicBezTo>
                    <a:pt x="4331" y="8689"/>
                    <a:pt x="4359" y="8716"/>
                    <a:pt x="4395" y="8725"/>
                  </a:cubicBezTo>
                  <a:cubicBezTo>
                    <a:pt x="4400" y="8726"/>
                    <a:pt x="4405" y="8726"/>
                    <a:pt x="4409" y="8726"/>
                  </a:cubicBezTo>
                  <a:cubicBezTo>
                    <a:pt x="4441" y="8726"/>
                    <a:pt x="4473" y="8713"/>
                    <a:pt x="4505" y="8693"/>
                  </a:cubicBezTo>
                  <a:cubicBezTo>
                    <a:pt x="4657" y="8597"/>
                    <a:pt x="4767" y="8445"/>
                    <a:pt x="4859" y="8284"/>
                  </a:cubicBezTo>
                  <a:cubicBezTo>
                    <a:pt x="4955" y="8110"/>
                    <a:pt x="5029" y="7926"/>
                    <a:pt x="5079" y="7733"/>
                  </a:cubicBezTo>
                  <a:cubicBezTo>
                    <a:pt x="5102" y="7660"/>
                    <a:pt x="5116" y="7582"/>
                    <a:pt x="5089" y="7518"/>
                  </a:cubicBezTo>
                  <a:cubicBezTo>
                    <a:pt x="5052" y="7426"/>
                    <a:pt x="4955" y="7380"/>
                    <a:pt x="4873" y="7334"/>
                  </a:cubicBezTo>
                  <a:cubicBezTo>
                    <a:pt x="4414" y="7095"/>
                    <a:pt x="4101" y="6723"/>
                    <a:pt x="3775" y="6338"/>
                  </a:cubicBezTo>
                  <a:cubicBezTo>
                    <a:pt x="3413" y="5911"/>
                    <a:pt x="3054" y="5488"/>
                    <a:pt x="2696" y="5061"/>
                  </a:cubicBezTo>
                  <a:cubicBezTo>
                    <a:pt x="2664" y="5020"/>
                    <a:pt x="2632" y="4978"/>
                    <a:pt x="2609" y="4932"/>
                  </a:cubicBezTo>
                  <a:cubicBezTo>
                    <a:pt x="2586" y="4887"/>
                    <a:pt x="2572" y="4836"/>
                    <a:pt x="2563" y="4786"/>
                  </a:cubicBezTo>
                  <a:cubicBezTo>
                    <a:pt x="2448" y="4280"/>
                    <a:pt x="2301" y="3775"/>
                    <a:pt x="2118" y="3289"/>
                  </a:cubicBezTo>
                  <a:cubicBezTo>
                    <a:pt x="1943" y="2816"/>
                    <a:pt x="1700" y="2379"/>
                    <a:pt x="1553" y="1897"/>
                  </a:cubicBezTo>
                  <a:cubicBezTo>
                    <a:pt x="1452" y="1571"/>
                    <a:pt x="1420" y="1231"/>
                    <a:pt x="1388" y="892"/>
                  </a:cubicBezTo>
                  <a:cubicBezTo>
                    <a:pt x="1374" y="726"/>
                    <a:pt x="1360" y="561"/>
                    <a:pt x="1333" y="400"/>
                  </a:cubicBezTo>
                  <a:cubicBezTo>
                    <a:pt x="1306" y="226"/>
                    <a:pt x="1244" y="0"/>
                    <a:pt x="10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29" name="Google Shape;1629;p47"/>
            <p:cNvSpPr/>
            <p:nvPr/>
          </p:nvSpPr>
          <p:spPr>
            <a:xfrm>
              <a:off x="1617605" y="-4015494"/>
              <a:ext cx="529489" cy="961835"/>
            </a:xfrm>
            <a:custGeom>
              <a:avLst/>
              <a:gdLst/>
              <a:ahLst/>
              <a:cxnLst/>
              <a:rect l="l" t="t" r="r" b="b"/>
              <a:pathLst>
                <a:path w="4524" h="8218" extrusionOk="0">
                  <a:moveTo>
                    <a:pt x="190" y="0"/>
                  </a:moveTo>
                  <a:cubicBezTo>
                    <a:pt x="188" y="0"/>
                    <a:pt x="186" y="0"/>
                    <a:pt x="184" y="1"/>
                  </a:cubicBezTo>
                  <a:cubicBezTo>
                    <a:pt x="129" y="5"/>
                    <a:pt x="77" y="46"/>
                    <a:pt x="26" y="46"/>
                  </a:cubicBezTo>
                  <a:cubicBezTo>
                    <a:pt x="17" y="46"/>
                    <a:pt x="9" y="45"/>
                    <a:pt x="0" y="42"/>
                  </a:cubicBezTo>
                  <a:lnTo>
                    <a:pt x="0" y="42"/>
                  </a:lnTo>
                  <a:cubicBezTo>
                    <a:pt x="97" y="331"/>
                    <a:pt x="138" y="648"/>
                    <a:pt x="193" y="951"/>
                  </a:cubicBezTo>
                  <a:cubicBezTo>
                    <a:pt x="207" y="1057"/>
                    <a:pt x="234" y="1171"/>
                    <a:pt x="322" y="1227"/>
                  </a:cubicBezTo>
                  <a:cubicBezTo>
                    <a:pt x="372" y="1259"/>
                    <a:pt x="441" y="1268"/>
                    <a:pt x="478" y="1318"/>
                  </a:cubicBezTo>
                  <a:cubicBezTo>
                    <a:pt x="496" y="1346"/>
                    <a:pt x="501" y="1378"/>
                    <a:pt x="505" y="1415"/>
                  </a:cubicBezTo>
                  <a:cubicBezTo>
                    <a:pt x="625" y="2140"/>
                    <a:pt x="684" y="2875"/>
                    <a:pt x="873" y="3587"/>
                  </a:cubicBezTo>
                  <a:cubicBezTo>
                    <a:pt x="928" y="3789"/>
                    <a:pt x="992" y="3986"/>
                    <a:pt x="1033" y="4188"/>
                  </a:cubicBezTo>
                  <a:cubicBezTo>
                    <a:pt x="1075" y="4367"/>
                    <a:pt x="1098" y="4556"/>
                    <a:pt x="1162" y="4730"/>
                  </a:cubicBezTo>
                  <a:cubicBezTo>
                    <a:pt x="1222" y="4895"/>
                    <a:pt x="1323" y="4978"/>
                    <a:pt x="1438" y="5107"/>
                  </a:cubicBezTo>
                  <a:cubicBezTo>
                    <a:pt x="1534" y="5212"/>
                    <a:pt x="1607" y="5350"/>
                    <a:pt x="1685" y="5469"/>
                  </a:cubicBezTo>
                  <a:cubicBezTo>
                    <a:pt x="1901" y="5782"/>
                    <a:pt x="2112" y="6094"/>
                    <a:pt x="2328" y="6402"/>
                  </a:cubicBezTo>
                  <a:cubicBezTo>
                    <a:pt x="2760" y="7008"/>
                    <a:pt x="3215" y="7600"/>
                    <a:pt x="3710" y="8151"/>
                  </a:cubicBezTo>
                  <a:cubicBezTo>
                    <a:pt x="3738" y="8179"/>
                    <a:pt x="3766" y="8211"/>
                    <a:pt x="3802" y="8215"/>
                  </a:cubicBezTo>
                  <a:cubicBezTo>
                    <a:pt x="3809" y="8217"/>
                    <a:pt x="3816" y="8218"/>
                    <a:pt x="3822" y="8218"/>
                  </a:cubicBezTo>
                  <a:cubicBezTo>
                    <a:pt x="3852" y="8218"/>
                    <a:pt x="3882" y="8203"/>
                    <a:pt x="3912" y="8188"/>
                  </a:cubicBezTo>
                  <a:cubicBezTo>
                    <a:pt x="4064" y="8091"/>
                    <a:pt x="4174" y="7935"/>
                    <a:pt x="4266" y="7779"/>
                  </a:cubicBezTo>
                  <a:cubicBezTo>
                    <a:pt x="4362" y="7605"/>
                    <a:pt x="4436" y="7416"/>
                    <a:pt x="4486" y="7223"/>
                  </a:cubicBezTo>
                  <a:cubicBezTo>
                    <a:pt x="4509" y="7155"/>
                    <a:pt x="4523" y="7076"/>
                    <a:pt x="4496" y="7008"/>
                  </a:cubicBezTo>
                  <a:cubicBezTo>
                    <a:pt x="4459" y="6916"/>
                    <a:pt x="4362" y="6870"/>
                    <a:pt x="4280" y="6829"/>
                  </a:cubicBezTo>
                  <a:cubicBezTo>
                    <a:pt x="3821" y="6590"/>
                    <a:pt x="3508" y="6218"/>
                    <a:pt x="3182" y="5832"/>
                  </a:cubicBezTo>
                  <a:cubicBezTo>
                    <a:pt x="3146" y="5791"/>
                    <a:pt x="3123" y="5759"/>
                    <a:pt x="3091" y="5713"/>
                  </a:cubicBezTo>
                  <a:cubicBezTo>
                    <a:pt x="3035" y="5850"/>
                    <a:pt x="2948" y="5974"/>
                    <a:pt x="2833" y="6071"/>
                  </a:cubicBezTo>
                  <a:cubicBezTo>
                    <a:pt x="2815" y="6085"/>
                    <a:pt x="2792" y="6103"/>
                    <a:pt x="2765" y="6108"/>
                  </a:cubicBezTo>
                  <a:cubicBezTo>
                    <a:pt x="2761" y="6108"/>
                    <a:pt x="2757" y="6109"/>
                    <a:pt x="2753" y="6109"/>
                  </a:cubicBezTo>
                  <a:cubicBezTo>
                    <a:pt x="2663" y="6109"/>
                    <a:pt x="2547" y="5908"/>
                    <a:pt x="2498" y="5850"/>
                  </a:cubicBezTo>
                  <a:cubicBezTo>
                    <a:pt x="2397" y="5731"/>
                    <a:pt x="2296" y="5607"/>
                    <a:pt x="2195" y="5488"/>
                  </a:cubicBezTo>
                  <a:cubicBezTo>
                    <a:pt x="2002" y="5249"/>
                    <a:pt x="1814" y="5001"/>
                    <a:pt x="1658" y="4735"/>
                  </a:cubicBezTo>
                  <a:cubicBezTo>
                    <a:pt x="1314" y="4129"/>
                    <a:pt x="1162" y="3435"/>
                    <a:pt x="1020" y="2756"/>
                  </a:cubicBezTo>
                  <a:cubicBezTo>
                    <a:pt x="905" y="2223"/>
                    <a:pt x="785" y="1704"/>
                    <a:pt x="721" y="1162"/>
                  </a:cubicBezTo>
                  <a:cubicBezTo>
                    <a:pt x="706" y="1167"/>
                    <a:pt x="691" y="1169"/>
                    <a:pt x="676" y="1169"/>
                  </a:cubicBezTo>
                  <a:cubicBezTo>
                    <a:pt x="571" y="1169"/>
                    <a:pt x="480" y="1061"/>
                    <a:pt x="427" y="960"/>
                  </a:cubicBezTo>
                  <a:cubicBezTo>
                    <a:pt x="322" y="758"/>
                    <a:pt x="253" y="542"/>
                    <a:pt x="216" y="322"/>
                  </a:cubicBezTo>
                  <a:lnTo>
                    <a:pt x="216" y="322"/>
                  </a:lnTo>
                  <a:cubicBezTo>
                    <a:pt x="262" y="395"/>
                    <a:pt x="317" y="469"/>
                    <a:pt x="400" y="483"/>
                  </a:cubicBezTo>
                  <a:cubicBezTo>
                    <a:pt x="408" y="484"/>
                    <a:pt x="416" y="485"/>
                    <a:pt x="424" y="485"/>
                  </a:cubicBezTo>
                  <a:cubicBezTo>
                    <a:pt x="500" y="485"/>
                    <a:pt x="576" y="411"/>
                    <a:pt x="547" y="340"/>
                  </a:cubicBezTo>
                  <a:lnTo>
                    <a:pt x="547" y="340"/>
                  </a:lnTo>
                  <a:cubicBezTo>
                    <a:pt x="539" y="342"/>
                    <a:pt x="532" y="343"/>
                    <a:pt x="525" y="343"/>
                  </a:cubicBezTo>
                  <a:cubicBezTo>
                    <a:pt x="449" y="343"/>
                    <a:pt x="392" y="255"/>
                    <a:pt x="363" y="180"/>
                  </a:cubicBezTo>
                  <a:cubicBezTo>
                    <a:pt x="327" y="99"/>
                    <a:pt x="274" y="0"/>
                    <a:pt x="190" y="0"/>
                  </a:cubicBezTo>
                  <a:close/>
                </a:path>
              </a:pathLst>
            </a:custGeom>
            <a:solidFill>
              <a:srgbClr val="1E1F2F">
                <a:alpha val="9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30" name="Google Shape;1630;p47"/>
            <p:cNvSpPr/>
            <p:nvPr/>
          </p:nvSpPr>
          <p:spPr>
            <a:xfrm>
              <a:off x="1096779" y="-4032231"/>
              <a:ext cx="585902" cy="1040134"/>
            </a:xfrm>
            <a:custGeom>
              <a:avLst/>
              <a:gdLst/>
              <a:ahLst/>
              <a:cxnLst/>
              <a:rect l="l" t="t" r="r" b="b"/>
              <a:pathLst>
                <a:path w="5006" h="8887" extrusionOk="0">
                  <a:moveTo>
                    <a:pt x="4737" y="1"/>
                  </a:moveTo>
                  <a:cubicBezTo>
                    <a:pt x="4725" y="1"/>
                    <a:pt x="4711" y="3"/>
                    <a:pt x="4698" y="6"/>
                  </a:cubicBezTo>
                  <a:cubicBezTo>
                    <a:pt x="4510" y="43"/>
                    <a:pt x="4326" y="102"/>
                    <a:pt x="4152" y="185"/>
                  </a:cubicBezTo>
                  <a:cubicBezTo>
                    <a:pt x="4129" y="199"/>
                    <a:pt x="4101" y="212"/>
                    <a:pt x="4078" y="235"/>
                  </a:cubicBezTo>
                  <a:cubicBezTo>
                    <a:pt x="4055" y="263"/>
                    <a:pt x="4046" y="295"/>
                    <a:pt x="4037" y="332"/>
                  </a:cubicBezTo>
                  <a:cubicBezTo>
                    <a:pt x="3977" y="566"/>
                    <a:pt x="3927" y="809"/>
                    <a:pt x="3895" y="1053"/>
                  </a:cubicBezTo>
                  <a:cubicBezTo>
                    <a:pt x="3872" y="1273"/>
                    <a:pt x="3918" y="1494"/>
                    <a:pt x="3872" y="1714"/>
                  </a:cubicBezTo>
                  <a:cubicBezTo>
                    <a:pt x="3844" y="1829"/>
                    <a:pt x="3798" y="1934"/>
                    <a:pt x="3752" y="2045"/>
                  </a:cubicBezTo>
                  <a:cubicBezTo>
                    <a:pt x="3403" y="2876"/>
                    <a:pt x="3022" y="3684"/>
                    <a:pt x="2678" y="4520"/>
                  </a:cubicBezTo>
                  <a:cubicBezTo>
                    <a:pt x="2448" y="5084"/>
                    <a:pt x="1966" y="5534"/>
                    <a:pt x="1562" y="5989"/>
                  </a:cubicBezTo>
                  <a:cubicBezTo>
                    <a:pt x="1098" y="6508"/>
                    <a:pt x="602" y="7004"/>
                    <a:pt x="79" y="7467"/>
                  </a:cubicBezTo>
                  <a:cubicBezTo>
                    <a:pt x="51" y="7490"/>
                    <a:pt x="24" y="7518"/>
                    <a:pt x="15" y="7550"/>
                  </a:cubicBezTo>
                  <a:cubicBezTo>
                    <a:pt x="1" y="7596"/>
                    <a:pt x="24" y="7642"/>
                    <a:pt x="47" y="7683"/>
                  </a:cubicBezTo>
                  <a:cubicBezTo>
                    <a:pt x="253" y="8087"/>
                    <a:pt x="474" y="8482"/>
                    <a:pt x="680" y="8886"/>
                  </a:cubicBezTo>
                  <a:cubicBezTo>
                    <a:pt x="639" y="8804"/>
                    <a:pt x="1273" y="8018"/>
                    <a:pt x="1346" y="7913"/>
                  </a:cubicBezTo>
                  <a:cubicBezTo>
                    <a:pt x="1571" y="7605"/>
                    <a:pt x="1833" y="7321"/>
                    <a:pt x="2072" y="7017"/>
                  </a:cubicBezTo>
                  <a:cubicBezTo>
                    <a:pt x="2572" y="6379"/>
                    <a:pt x="3036" y="5718"/>
                    <a:pt x="3463" y="5029"/>
                  </a:cubicBezTo>
                  <a:cubicBezTo>
                    <a:pt x="3541" y="4905"/>
                    <a:pt x="3619" y="4777"/>
                    <a:pt x="3674" y="4634"/>
                  </a:cubicBezTo>
                  <a:cubicBezTo>
                    <a:pt x="3739" y="4483"/>
                    <a:pt x="3775" y="4317"/>
                    <a:pt x="3807" y="4157"/>
                  </a:cubicBezTo>
                  <a:cubicBezTo>
                    <a:pt x="3954" y="3473"/>
                    <a:pt x="4069" y="2770"/>
                    <a:pt x="4239" y="2090"/>
                  </a:cubicBezTo>
                  <a:lnTo>
                    <a:pt x="4244" y="2072"/>
                  </a:lnTo>
                  <a:cubicBezTo>
                    <a:pt x="4271" y="1944"/>
                    <a:pt x="4299" y="1801"/>
                    <a:pt x="4372" y="1691"/>
                  </a:cubicBezTo>
                  <a:cubicBezTo>
                    <a:pt x="4450" y="1581"/>
                    <a:pt x="4556" y="1507"/>
                    <a:pt x="4611" y="1374"/>
                  </a:cubicBezTo>
                  <a:cubicBezTo>
                    <a:pt x="4680" y="1204"/>
                    <a:pt x="4648" y="1034"/>
                    <a:pt x="4606" y="860"/>
                  </a:cubicBezTo>
                  <a:cubicBezTo>
                    <a:pt x="4570" y="708"/>
                    <a:pt x="4533" y="561"/>
                    <a:pt x="4492" y="410"/>
                  </a:cubicBezTo>
                  <a:cubicBezTo>
                    <a:pt x="4538" y="378"/>
                    <a:pt x="4574" y="336"/>
                    <a:pt x="4625" y="309"/>
                  </a:cubicBezTo>
                  <a:cubicBezTo>
                    <a:pt x="4689" y="396"/>
                    <a:pt x="4744" y="520"/>
                    <a:pt x="4859" y="548"/>
                  </a:cubicBezTo>
                  <a:cubicBezTo>
                    <a:pt x="4870" y="551"/>
                    <a:pt x="4883" y="553"/>
                    <a:pt x="4895" y="553"/>
                  </a:cubicBezTo>
                  <a:cubicBezTo>
                    <a:pt x="4932" y="553"/>
                    <a:pt x="4970" y="537"/>
                    <a:pt x="4988" y="506"/>
                  </a:cubicBezTo>
                  <a:cubicBezTo>
                    <a:pt x="5006" y="465"/>
                    <a:pt x="4983" y="419"/>
                    <a:pt x="4965" y="378"/>
                  </a:cubicBezTo>
                  <a:cubicBezTo>
                    <a:pt x="4909" y="272"/>
                    <a:pt x="4854" y="167"/>
                    <a:pt x="4804" y="56"/>
                  </a:cubicBezTo>
                  <a:cubicBezTo>
                    <a:pt x="4795" y="38"/>
                    <a:pt x="4781" y="20"/>
                    <a:pt x="4763" y="6"/>
                  </a:cubicBezTo>
                  <a:cubicBezTo>
                    <a:pt x="4755" y="2"/>
                    <a:pt x="4746" y="1"/>
                    <a:pt x="47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31" name="Google Shape;1631;p47"/>
            <p:cNvSpPr/>
            <p:nvPr/>
          </p:nvSpPr>
          <p:spPr>
            <a:xfrm>
              <a:off x="1096779" y="-4031178"/>
              <a:ext cx="585902" cy="1040134"/>
            </a:xfrm>
            <a:custGeom>
              <a:avLst/>
              <a:gdLst/>
              <a:ahLst/>
              <a:cxnLst/>
              <a:rect l="l" t="t" r="r" b="b"/>
              <a:pathLst>
                <a:path w="5006" h="8887" extrusionOk="0">
                  <a:moveTo>
                    <a:pt x="4737" y="1"/>
                  </a:moveTo>
                  <a:cubicBezTo>
                    <a:pt x="4725" y="1"/>
                    <a:pt x="4711" y="3"/>
                    <a:pt x="4698" y="6"/>
                  </a:cubicBezTo>
                  <a:cubicBezTo>
                    <a:pt x="4510" y="43"/>
                    <a:pt x="4326" y="102"/>
                    <a:pt x="4152" y="185"/>
                  </a:cubicBezTo>
                  <a:cubicBezTo>
                    <a:pt x="4129" y="199"/>
                    <a:pt x="4101" y="213"/>
                    <a:pt x="4078" y="236"/>
                  </a:cubicBezTo>
                  <a:cubicBezTo>
                    <a:pt x="4055" y="259"/>
                    <a:pt x="4046" y="295"/>
                    <a:pt x="4037" y="332"/>
                  </a:cubicBezTo>
                  <a:cubicBezTo>
                    <a:pt x="4005" y="470"/>
                    <a:pt x="3987" y="580"/>
                    <a:pt x="3987" y="713"/>
                  </a:cubicBezTo>
                  <a:cubicBezTo>
                    <a:pt x="3987" y="401"/>
                    <a:pt x="4271" y="116"/>
                    <a:pt x="4579" y="116"/>
                  </a:cubicBezTo>
                  <a:cubicBezTo>
                    <a:pt x="4643" y="116"/>
                    <a:pt x="4721" y="171"/>
                    <a:pt x="4684" y="217"/>
                  </a:cubicBezTo>
                  <a:cubicBezTo>
                    <a:pt x="4660" y="203"/>
                    <a:pt x="4635" y="197"/>
                    <a:pt x="4609" y="197"/>
                  </a:cubicBezTo>
                  <a:cubicBezTo>
                    <a:pt x="4510" y="197"/>
                    <a:pt x="4408" y="289"/>
                    <a:pt x="4335" y="373"/>
                  </a:cubicBezTo>
                  <a:cubicBezTo>
                    <a:pt x="4313" y="405"/>
                    <a:pt x="4285" y="442"/>
                    <a:pt x="4276" y="484"/>
                  </a:cubicBezTo>
                  <a:cubicBezTo>
                    <a:pt x="4262" y="525"/>
                    <a:pt x="4276" y="571"/>
                    <a:pt x="4285" y="617"/>
                  </a:cubicBezTo>
                  <a:cubicBezTo>
                    <a:pt x="4354" y="906"/>
                    <a:pt x="4414" y="1246"/>
                    <a:pt x="4225" y="1480"/>
                  </a:cubicBezTo>
                  <a:cubicBezTo>
                    <a:pt x="4189" y="1526"/>
                    <a:pt x="4143" y="1563"/>
                    <a:pt x="4110" y="1613"/>
                  </a:cubicBezTo>
                  <a:cubicBezTo>
                    <a:pt x="4074" y="1673"/>
                    <a:pt x="4055" y="1742"/>
                    <a:pt x="4042" y="1811"/>
                  </a:cubicBezTo>
                  <a:cubicBezTo>
                    <a:pt x="3876" y="2463"/>
                    <a:pt x="3633" y="3087"/>
                    <a:pt x="3468" y="3739"/>
                  </a:cubicBezTo>
                  <a:cubicBezTo>
                    <a:pt x="3394" y="4042"/>
                    <a:pt x="3376" y="4327"/>
                    <a:pt x="3233" y="4607"/>
                  </a:cubicBezTo>
                  <a:cubicBezTo>
                    <a:pt x="3100" y="4869"/>
                    <a:pt x="2917" y="5098"/>
                    <a:pt x="2738" y="5328"/>
                  </a:cubicBezTo>
                  <a:cubicBezTo>
                    <a:pt x="2609" y="5493"/>
                    <a:pt x="2485" y="5654"/>
                    <a:pt x="2356" y="5819"/>
                  </a:cubicBezTo>
                  <a:cubicBezTo>
                    <a:pt x="2255" y="5948"/>
                    <a:pt x="2159" y="6127"/>
                    <a:pt x="2040" y="6237"/>
                  </a:cubicBezTo>
                  <a:cubicBezTo>
                    <a:pt x="2007" y="6196"/>
                    <a:pt x="1718" y="5805"/>
                    <a:pt x="1741" y="5778"/>
                  </a:cubicBezTo>
                  <a:lnTo>
                    <a:pt x="1741" y="5778"/>
                  </a:lnTo>
                  <a:cubicBezTo>
                    <a:pt x="1222" y="6375"/>
                    <a:pt x="671" y="6940"/>
                    <a:pt x="79" y="7468"/>
                  </a:cubicBezTo>
                  <a:cubicBezTo>
                    <a:pt x="51" y="7491"/>
                    <a:pt x="24" y="7514"/>
                    <a:pt x="15" y="7550"/>
                  </a:cubicBezTo>
                  <a:cubicBezTo>
                    <a:pt x="1" y="7596"/>
                    <a:pt x="24" y="7642"/>
                    <a:pt x="47" y="7683"/>
                  </a:cubicBezTo>
                  <a:cubicBezTo>
                    <a:pt x="253" y="8088"/>
                    <a:pt x="474" y="8478"/>
                    <a:pt x="680" y="8886"/>
                  </a:cubicBezTo>
                  <a:cubicBezTo>
                    <a:pt x="639" y="8804"/>
                    <a:pt x="1273" y="8019"/>
                    <a:pt x="1346" y="7913"/>
                  </a:cubicBezTo>
                  <a:cubicBezTo>
                    <a:pt x="1571" y="7605"/>
                    <a:pt x="1833" y="7316"/>
                    <a:pt x="2072" y="7018"/>
                  </a:cubicBezTo>
                  <a:cubicBezTo>
                    <a:pt x="2572" y="6379"/>
                    <a:pt x="3036" y="5718"/>
                    <a:pt x="3463" y="5029"/>
                  </a:cubicBezTo>
                  <a:cubicBezTo>
                    <a:pt x="3541" y="4901"/>
                    <a:pt x="3619" y="4772"/>
                    <a:pt x="3674" y="4635"/>
                  </a:cubicBezTo>
                  <a:cubicBezTo>
                    <a:pt x="3739" y="4483"/>
                    <a:pt x="3775" y="4318"/>
                    <a:pt x="3807" y="4157"/>
                  </a:cubicBezTo>
                  <a:cubicBezTo>
                    <a:pt x="3954" y="3468"/>
                    <a:pt x="4069" y="2770"/>
                    <a:pt x="4239" y="2091"/>
                  </a:cubicBezTo>
                  <a:lnTo>
                    <a:pt x="4244" y="2068"/>
                  </a:lnTo>
                  <a:cubicBezTo>
                    <a:pt x="4271" y="1939"/>
                    <a:pt x="4299" y="1801"/>
                    <a:pt x="4372" y="1691"/>
                  </a:cubicBezTo>
                  <a:cubicBezTo>
                    <a:pt x="4450" y="1576"/>
                    <a:pt x="4556" y="1508"/>
                    <a:pt x="4611" y="1374"/>
                  </a:cubicBezTo>
                  <a:cubicBezTo>
                    <a:pt x="4680" y="1204"/>
                    <a:pt x="4648" y="1035"/>
                    <a:pt x="4606" y="860"/>
                  </a:cubicBezTo>
                  <a:cubicBezTo>
                    <a:pt x="4570" y="709"/>
                    <a:pt x="4533" y="557"/>
                    <a:pt x="4492" y="410"/>
                  </a:cubicBezTo>
                  <a:cubicBezTo>
                    <a:pt x="4538" y="373"/>
                    <a:pt x="4574" y="337"/>
                    <a:pt x="4625" y="309"/>
                  </a:cubicBezTo>
                  <a:cubicBezTo>
                    <a:pt x="4689" y="396"/>
                    <a:pt x="4744" y="520"/>
                    <a:pt x="4859" y="548"/>
                  </a:cubicBezTo>
                  <a:cubicBezTo>
                    <a:pt x="4870" y="551"/>
                    <a:pt x="4883" y="553"/>
                    <a:pt x="4895" y="553"/>
                  </a:cubicBezTo>
                  <a:cubicBezTo>
                    <a:pt x="4932" y="553"/>
                    <a:pt x="4970" y="538"/>
                    <a:pt x="4988" y="507"/>
                  </a:cubicBezTo>
                  <a:cubicBezTo>
                    <a:pt x="5006" y="465"/>
                    <a:pt x="4983" y="419"/>
                    <a:pt x="4965" y="378"/>
                  </a:cubicBezTo>
                  <a:cubicBezTo>
                    <a:pt x="4909" y="272"/>
                    <a:pt x="4854" y="162"/>
                    <a:pt x="4804" y="57"/>
                  </a:cubicBezTo>
                  <a:cubicBezTo>
                    <a:pt x="4795" y="38"/>
                    <a:pt x="4781" y="15"/>
                    <a:pt x="4763" y="6"/>
                  </a:cubicBezTo>
                  <a:cubicBezTo>
                    <a:pt x="4755" y="2"/>
                    <a:pt x="4746" y="1"/>
                    <a:pt x="4737" y="1"/>
                  </a:cubicBezTo>
                  <a:close/>
                </a:path>
              </a:pathLst>
            </a:custGeom>
            <a:solidFill>
              <a:srgbClr val="1E1F2F">
                <a:alpha val="9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32" name="Google Shape;1632;p47"/>
            <p:cNvSpPr/>
            <p:nvPr/>
          </p:nvSpPr>
          <p:spPr>
            <a:xfrm>
              <a:off x="1566575" y="-4086654"/>
              <a:ext cx="119381" cy="62733"/>
            </a:xfrm>
            <a:custGeom>
              <a:avLst/>
              <a:gdLst/>
              <a:ahLst/>
              <a:cxnLst/>
              <a:rect l="l" t="t" r="r" b="b"/>
              <a:pathLst>
                <a:path w="1020" h="536" extrusionOk="0">
                  <a:moveTo>
                    <a:pt x="687" y="0"/>
                  </a:moveTo>
                  <a:cubicBezTo>
                    <a:pt x="660" y="0"/>
                    <a:pt x="633" y="7"/>
                    <a:pt x="606" y="16"/>
                  </a:cubicBezTo>
                  <a:cubicBezTo>
                    <a:pt x="478" y="58"/>
                    <a:pt x="363" y="140"/>
                    <a:pt x="248" y="205"/>
                  </a:cubicBezTo>
                  <a:cubicBezTo>
                    <a:pt x="202" y="227"/>
                    <a:pt x="161" y="255"/>
                    <a:pt x="124" y="287"/>
                  </a:cubicBezTo>
                  <a:cubicBezTo>
                    <a:pt x="60" y="351"/>
                    <a:pt x="28" y="448"/>
                    <a:pt x="0" y="535"/>
                  </a:cubicBezTo>
                  <a:cubicBezTo>
                    <a:pt x="135" y="446"/>
                    <a:pt x="426" y="234"/>
                    <a:pt x="635" y="234"/>
                  </a:cubicBezTo>
                  <a:cubicBezTo>
                    <a:pt x="675" y="234"/>
                    <a:pt x="712" y="242"/>
                    <a:pt x="744" y="260"/>
                  </a:cubicBezTo>
                  <a:cubicBezTo>
                    <a:pt x="771" y="273"/>
                    <a:pt x="794" y="296"/>
                    <a:pt x="817" y="319"/>
                  </a:cubicBezTo>
                  <a:cubicBezTo>
                    <a:pt x="845" y="342"/>
                    <a:pt x="877" y="361"/>
                    <a:pt x="909" y="374"/>
                  </a:cubicBezTo>
                  <a:cubicBezTo>
                    <a:pt x="925" y="381"/>
                    <a:pt x="943" y="386"/>
                    <a:pt x="959" y="386"/>
                  </a:cubicBezTo>
                  <a:cubicBezTo>
                    <a:pt x="975" y="386"/>
                    <a:pt x="990" y="381"/>
                    <a:pt x="1001" y="370"/>
                  </a:cubicBezTo>
                  <a:lnTo>
                    <a:pt x="1006" y="361"/>
                  </a:lnTo>
                  <a:cubicBezTo>
                    <a:pt x="1019" y="333"/>
                    <a:pt x="996" y="292"/>
                    <a:pt x="974" y="264"/>
                  </a:cubicBezTo>
                  <a:cubicBezTo>
                    <a:pt x="909" y="186"/>
                    <a:pt x="827" y="48"/>
                    <a:pt x="730" y="7"/>
                  </a:cubicBezTo>
                  <a:cubicBezTo>
                    <a:pt x="716" y="2"/>
                    <a:pt x="701" y="0"/>
                    <a:pt x="687" y="0"/>
                  </a:cubicBezTo>
                  <a:close/>
                </a:path>
              </a:pathLst>
            </a:custGeom>
            <a:solidFill>
              <a:srgbClr val="F8A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33" name="Google Shape;1633;p47"/>
            <p:cNvSpPr/>
            <p:nvPr/>
          </p:nvSpPr>
          <p:spPr>
            <a:xfrm>
              <a:off x="2359166" y="-4103625"/>
              <a:ext cx="558047" cy="1042007"/>
            </a:xfrm>
            <a:custGeom>
              <a:avLst/>
              <a:gdLst/>
              <a:ahLst/>
              <a:cxnLst/>
              <a:rect l="l" t="t" r="r" b="b"/>
              <a:pathLst>
                <a:path w="4768" h="8903" extrusionOk="0">
                  <a:moveTo>
                    <a:pt x="3695" y="0"/>
                  </a:moveTo>
                  <a:cubicBezTo>
                    <a:pt x="3467" y="0"/>
                    <a:pt x="3412" y="236"/>
                    <a:pt x="3399" y="418"/>
                  </a:cubicBezTo>
                  <a:cubicBezTo>
                    <a:pt x="3380" y="584"/>
                    <a:pt x="3376" y="749"/>
                    <a:pt x="3367" y="914"/>
                  </a:cubicBezTo>
                  <a:cubicBezTo>
                    <a:pt x="3353" y="1254"/>
                    <a:pt x="3344" y="1594"/>
                    <a:pt x="3261" y="1924"/>
                  </a:cubicBezTo>
                  <a:cubicBezTo>
                    <a:pt x="3142" y="2411"/>
                    <a:pt x="2917" y="2866"/>
                    <a:pt x="2770" y="3348"/>
                  </a:cubicBezTo>
                  <a:cubicBezTo>
                    <a:pt x="2614" y="3844"/>
                    <a:pt x="2490" y="4354"/>
                    <a:pt x="2407" y="4868"/>
                  </a:cubicBezTo>
                  <a:cubicBezTo>
                    <a:pt x="2398" y="4918"/>
                    <a:pt x="2389" y="4969"/>
                    <a:pt x="2370" y="5015"/>
                  </a:cubicBezTo>
                  <a:cubicBezTo>
                    <a:pt x="2352" y="5065"/>
                    <a:pt x="2320" y="5107"/>
                    <a:pt x="2288" y="5148"/>
                  </a:cubicBezTo>
                  <a:cubicBezTo>
                    <a:pt x="1952" y="5593"/>
                    <a:pt x="1613" y="6039"/>
                    <a:pt x="1277" y="6484"/>
                  </a:cubicBezTo>
                  <a:cubicBezTo>
                    <a:pt x="970" y="6888"/>
                    <a:pt x="676" y="7278"/>
                    <a:pt x="230" y="7540"/>
                  </a:cubicBezTo>
                  <a:cubicBezTo>
                    <a:pt x="148" y="7586"/>
                    <a:pt x="51" y="7641"/>
                    <a:pt x="24" y="7733"/>
                  </a:cubicBezTo>
                  <a:cubicBezTo>
                    <a:pt x="1" y="7802"/>
                    <a:pt x="19" y="7880"/>
                    <a:pt x="42" y="7949"/>
                  </a:cubicBezTo>
                  <a:cubicBezTo>
                    <a:pt x="107" y="8137"/>
                    <a:pt x="189" y="8321"/>
                    <a:pt x="299" y="8491"/>
                  </a:cubicBezTo>
                  <a:cubicBezTo>
                    <a:pt x="396" y="8642"/>
                    <a:pt x="515" y="8789"/>
                    <a:pt x="676" y="8876"/>
                  </a:cubicBezTo>
                  <a:cubicBezTo>
                    <a:pt x="705" y="8891"/>
                    <a:pt x="733" y="8902"/>
                    <a:pt x="762" y="8902"/>
                  </a:cubicBezTo>
                  <a:cubicBezTo>
                    <a:pt x="770" y="8902"/>
                    <a:pt x="778" y="8901"/>
                    <a:pt x="786" y="8899"/>
                  </a:cubicBezTo>
                  <a:cubicBezTo>
                    <a:pt x="823" y="8890"/>
                    <a:pt x="850" y="8863"/>
                    <a:pt x="873" y="8831"/>
                  </a:cubicBezTo>
                  <a:cubicBezTo>
                    <a:pt x="1342" y="8252"/>
                    <a:pt x="1764" y="7637"/>
                    <a:pt x="2164" y="7003"/>
                  </a:cubicBezTo>
                  <a:cubicBezTo>
                    <a:pt x="2366" y="6686"/>
                    <a:pt x="2563" y="6365"/>
                    <a:pt x="2756" y="6039"/>
                  </a:cubicBezTo>
                  <a:cubicBezTo>
                    <a:pt x="2834" y="5915"/>
                    <a:pt x="2898" y="5772"/>
                    <a:pt x="2990" y="5662"/>
                  </a:cubicBezTo>
                  <a:cubicBezTo>
                    <a:pt x="3096" y="5529"/>
                    <a:pt x="3192" y="5437"/>
                    <a:pt x="3243" y="5267"/>
                  </a:cubicBezTo>
                  <a:cubicBezTo>
                    <a:pt x="3298" y="5093"/>
                    <a:pt x="3312" y="4905"/>
                    <a:pt x="3339" y="4721"/>
                  </a:cubicBezTo>
                  <a:cubicBezTo>
                    <a:pt x="3371" y="4519"/>
                    <a:pt x="3426" y="4317"/>
                    <a:pt x="3468" y="4115"/>
                  </a:cubicBezTo>
                  <a:cubicBezTo>
                    <a:pt x="3619" y="3394"/>
                    <a:pt x="3638" y="2655"/>
                    <a:pt x="3716" y="1924"/>
                  </a:cubicBezTo>
                  <a:cubicBezTo>
                    <a:pt x="3720" y="1888"/>
                    <a:pt x="3725" y="1856"/>
                    <a:pt x="3743" y="1828"/>
                  </a:cubicBezTo>
                  <a:cubicBezTo>
                    <a:pt x="3775" y="1778"/>
                    <a:pt x="3840" y="1764"/>
                    <a:pt x="3890" y="1727"/>
                  </a:cubicBezTo>
                  <a:cubicBezTo>
                    <a:pt x="3977" y="1667"/>
                    <a:pt x="3996" y="1548"/>
                    <a:pt x="4009" y="1442"/>
                  </a:cubicBezTo>
                  <a:cubicBezTo>
                    <a:pt x="4042" y="1148"/>
                    <a:pt x="4074" y="850"/>
                    <a:pt x="4143" y="556"/>
                  </a:cubicBezTo>
                  <a:cubicBezTo>
                    <a:pt x="4144" y="553"/>
                    <a:pt x="4146" y="552"/>
                    <a:pt x="4151" y="552"/>
                  </a:cubicBezTo>
                  <a:cubicBezTo>
                    <a:pt x="4197" y="552"/>
                    <a:pt x="4406" y="681"/>
                    <a:pt x="4423" y="694"/>
                  </a:cubicBezTo>
                  <a:cubicBezTo>
                    <a:pt x="4505" y="772"/>
                    <a:pt x="4524" y="887"/>
                    <a:pt x="4602" y="956"/>
                  </a:cubicBezTo>
                  <a:cubicBezTo>
                    <a:pt x="4623" y="973"/>
                    <a:pt x="4652" y="982"/>
                    <a:pt x="4679" y="982"/>
                  </a:cubicBezTo>
                  <a:cubicBezTo>
                    <a:pt x="4711" y="982"/>
                    <a:pt x="4741" y="969"/>
                    <a:pt x="4753" y="942"/>
                  </a:cubicBezTo>
                  <a:cubicBezTo>
                    <a:pt x="4767" y="923"/>
                    <a:pt x="4767" y="896"/>
                    <a:pt x="4763" y="873"/>
                  </a:cubicBezTo>
                  <a:cubicBezTo>
                    <a:pt x="4753" y="717"/>
                    <a:pt x="4707" y="552"/>
                    <a:pt x="4611" y="428"/>
                  </a:cubicBezTo>
                  <a:cubicBezTo>
                    <a:pt x="4561" y="359"/>
                    <a:pt x="4469" y="317"/>
                    <a:pt x="4404" y="271"/>
                  </a:cubicBezTo>
                  <a:cubicBezTo>
                    <a:pt x="4395" y="262"/>
                    <a:pt x="4386" y="258"/>
                    <a:pt x="4381" y="248"/>
                  </a:cubicBezTo>
                  <a:cubicBezTo>
                    <a:pt x="4368" y="230"/>
                    <a:pt x="4372" y="212"/>
                    <a:pt x="4368" y="189"/>
                  </a:cubicBezTo>
                  <a:cubicBezTo>
                    <a:pt x="4326" y="5"/>
                    <a:pt x="3840" y="1"/>
                    <a:pt x="3702" y="1"/>
                  </a:cubicBezTo>
                  <a:cubicBezTo>
                    <a:pt x="3700" y="0"/>
                    <a:pt x="3697" y="0"/>
                    <a:pt x="36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34" name="Google Shape;1634;p47"/>
            <p:cNvSpPr/>
            <p:nvPr/>
          </p:nvSpPr>
          <p:spPr>
            <a:xfrm>
              <a:off x="2897665" y="-3991852"/>
              <a:ext cx="8778" cy="3862"/>
            </a:xfrm>
            <a:custGeom>
              <a:avLst/>
              <a:gdLst/>
              <a:ahLst/>
              <a:cxnLst/>
              <a:rect l="l" t="t" r="r" b="b"/>
              <a:pathLst>
                <a:path w="75" h="33" extrusionOk="0">
                  <a:moveTo>
                    <a:pt x="1" y="1"/>
                  </a:moveTo>
                  <a:cubicBezTo>
                    <a:pt x="28" y="24"/>
                    <a:pt x="47" y="33"/>
                    <a:pt x="61" y="33"/>
                  </a:cubicBezTo>
                  <a:cubicBezTo>
                    <a:pt x="65" y="33"/>
                    <a:pt x="70" y="28"/>
                    <a:pt x="74" y="28"/>
                  </a:cubicBezTo>
                  <a:cubicBezTo>
                    <a:pt x="51" y="28"/>
                    <a:pt x="24" y="19"/>
                    <a:pt x="1" y="1"/>
                  </a:cubicBezTo>
                  <a:close/>
                </a:path>
              </a:pathLst>
            </a:custGeom>
            <a:solidFill>
              <a:srgbClr val="B0C8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35" name="Google Shape;1635;p47"/>
            <p:cNvSpPr/>
            <p:nvPr/>
          </p:nvSpPr>
          <p:spPr>
            <a:xfrm>
              <a:off x="2387139" y="-3308812"/>
              <a:ext cx="94217" cy="87195"/>
            </a:xfrm>
            <a:custGeom>
              <a:avLst/>
              <a:gdLst/>
              <a:ahLst/>
              <a:cxnLst/>
              <a:rect l="l" t="t" r="r" b="b"/>
              <a:pathLst>
                <a:path w="805" h="745" extrusionOk="0">
                  <a:moveTo>
                    <a:pt x="804" y="1"/>
                  </a:moveTo>
                  <a:cubicBezTo>
                    <a:pt x="685" y="102"/>
                    <a:pt x="588" y="258"/>
                    <a:pt x="483" y="364"/>
                  </a:cubicBezTo>
                  <a:cubicBezTo>
                    <a:pt x="598" y="249"/>
                    <a:pt x="703" y="125"/>
                    <a:pt x="804" y="1"/>
                  </a:cubicBezTo>
                  <a:close/>
                  <a:moveTo>
                    <a:pt x="468" y="373"/>
                  </a:moveTo>
                  <a:cubicBezTo>
                    <a:pt x="326" y="515"/>
                    <a:pt x="170" y="639"/>
                    <a:pt x="1" y="745"/>
                  </a:cubicBezTo>
                  <a:cubicBezTo>
                    <a:pt x="175" y="639"/>
                    <a:pt x="331" y="511"/>
                    <a:pt x="468" y="373"/>
                  </a:cubicBezTo>
                  <a:close/>
                </a:path>
              </a:pathLst>
            </a:custGeom>
            <a:solidFill>
              <a:srgbClr val="482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36" name="Google Shape;1636;p47"/>
            <p:cNvSpPr/>
            <p:nvPr/>
          </p:nvSpPr>
          <p:spPr>
            <a:xfrm>
              <a:off x="2360337" y="-4057394"/>
              <a:ext cx="555238" cy="995893"/>
            </a:xfrm>
            <a:custGeom>
              <a:avLst/>
              <a:gdLst/>
              <a:ahLst/>
              <a:cxnLst/>
              <a:rect l="l" t="t" r="r" b="b"/>
              <a:pathLst>
                <a:path w="4744" h="8509" extrusionOk="0">
                  <a:moveTo>
                    <a:pt x="4743" y="506"/>
                  </a:moveTo>
                  <a:cubicBezTo>
                    <a:pt x="4741" y="507"/>
                    <a:pt x="4739" y="508"/>
                    <a:pt x="4736" y="510"/>
                  </a:cubicBezTo>
                  <a:lnTo>
                    <a:pt x="4736" y="510"/>
                  </a:lnTo>
                  <a:cubicBezTo>
                    <a:pt x="4739" y="509"/>
                    <a:pt x="4741" y="508"/>
                    <a:pt x="4743" y="506"/>
                  </a:cubicBezTo>
                  <a:close/>
                  <a:moveTo>
                    <a:pt x="4045" y="0"/>
                  </a:moveTo>
                  <a:cubicBezTo>
                    <a:pt x="3944" y="0"/>
                    <a:pt x="3839" y="23"/>
                    <a:pt x="3765" y="78"/>
                  </a:cubicBezTo>
                  <a:cubicBezTo>
                    <a:pt x="3651" y="166"/>
                    <a:pt x="3614" y="331"/>
                    <a:pt x="3577" y="464"/>
                  </a:cubicBezTo>
                  <a:cubicBezTo>
                    <a:pt x="3568" y="492"/>
                    <a:pt x="3559" y="519"/>
                    <a:pt x="3568" y="547"/>
                  </a:cubicBezTo>
                  <a:cubicBezTo>
                    <a:pt x="3582" y="593"/>
                    <a:pt x="3637" y="611"/>
                    <a:pt x="3683" y="611"/>
                  </a:cubicBezTo>
                  <a:lnTo>
                    <a:pt x="3687" y="611"/>
                  </a:lnTo>
                  <a:cubicBezTo>
                    <a:pt x="3774" y="607"/>
                    <a:pt x="3853" y="556"/>
                    <a:pt x="3889" y="478"/>
                  </a:cubicBezTo>
                  <a:lnTo>
                    <a:pt x="3889" y="478"/>
                  </a:lnTo>
                  <a:cubicBezTo>
                    <a:pt x="3862" y="680"/>
                    <a:pt x="3793" y="877"/>
                    <a:pt x="3683" y="1047"/>
                  </a:cubicBezTo>
                  <a:cubicBezTo>
                    <a:pt x="3646" y="1098"/>
                    <a:pt x="3609" y="1148"/>
                    <a:pt x="3582" y="1203"/>
                  </a:cubicBezTo>
                  <a:cubicBezTo>
                    <a:pt x="3536" y="1295"/>
                    <a:pt x="3517" y="1396"/>
                    <a:pt x="3499" y="1497"/>
                  </a:cubicBezTo>
                  <a:cubicBezTo>
                    <a:pt x="3325" y="2416"/>
                    <a:pt x="3141" y="3329"/>
                    <a:pt x="2957" y="4243"/>
                  </a:cubicBezTo>
                  <a:cubicBezTo>
                    <a:pt x="2920" y="4431"/>
                    <a:pt x="2879" y="4620"/>
                    <a:pt x="2796" y="4790"/>
                  </a:cubicBezTo>
                  <a:cubicBezTo>
                    <a:pt x="2728" y="4937"/>
                    <a:pt x="2631" y="5070"/>
                    <a:pt x="2530" y="5194"/>
                  </a:cubicBezTo>
                  <a:cubicBezTo>
                    <a:pt x="2163" y="5671"/>
                    <a:pt x="1782" y="6130"/>
                    <a:pt x="1378" y="6576"/>
                  </a:cubicBezTo>
                  <a:cubicBezTo>
                    <a:pt x="1295" y="6493"/>
                    <a:pt x="1208" y="6411"/>
                    <a:pt x="1125" y="6332"/>
                  </a:cubicBezTo>
                  <a:cubicBezTo>
                    <a:pt x="1093" y="6346"/>
                    <a:pt x="1061" y="6369"/>
                    <a:pt x="1033" y="6397"/>
                  </a:cubicBezTo>
                  <a:cubicBezTo>
                    <a:pt x="932" y="6521"/>
                    <a:pt x="827" y="6645"/>
                    <a:pt x="712" y="6760"/>
                  </a:cubicBezTo>
                  <a:cubicBezTo>
                    <a:pt x="707" y="6760"/>
                    <a:pt x="707" y="6764"/>
                    <a:pt x="707" y="6764"/>
                  </a:cubicBezTo>
                  <a:cubicBezTo>
                    <a:pt x="703" y="6764"/>
                    <a:pt x="703" y="6769"/>
                    <a:pt x="703" y="6769"/>
                  </a:cubicBezTo>
                  <a:lnTo>
                    <a:pt x="698" y="6769"/>
                  </a:lnTo>
                  <a:cubicBezTo>
                    <a:pt x="560" y="6906"/>
                    <a:pt x="404" y="7035"/>
                    <a:pt x="230" y="7141"/>
                  </a:cubicBezTo>
                  <a:cubicBezTo>
                    <a:pt x="225" y="7141"/>
                    <a:pt x="225" y="7141"/>
                    <a:pt x="220" y="7145"/>
                  </a:cubicBezTo>
                  <a:cubicBezTo>
                    <a:pt x="138" y="7191"/>
                    <a:pt x="41" y="7246"/>
                    <a:pt x="14" y="7338"/>
                  </a:cubicBezTo>
                  <a:cubicBezTo>
                    <a:pt x="5" y="7361"/>
                    <a:pt x="0" y="7384"/>
                    <a:pt x="0" y="7402"/>
                  </a:cubicBezTo>
                  <a:cubicBezTo>
                    <a:pt x="0" y="7453"/>
                    <a:pt x="18" y="7503"/>
                    <a:pt x="32" y="7554"/>
                  </a:cubicBezTo>
                  <a:cubicBezTo>
                    <a:pt x="97" y="7742"/>
                    <a:pt x="179" y="7926"/>
                    <a:pt x="289" y="8096"/>
                  </a:cubicBezTo>
                  <a:cubicBezTo>
                    <a:pt x="386" y="8247"/>
                    <a:pt x="505" y="8394"/>
                    <a:pt x="666" y="8481"/>
                  </a:cubicBezTo>
                  <a:cubicBezTo>
                    <a:pt x="693" y="8495"/>
                    <a:pt x="726" y="8509"/>
                    <a:pt x="753" y="8509"/>
                  </a:cubicBezTo>
                  <a:cubicBezTo>
                    <a:pt x="762" y="8509"/>
                    <a:pt x="771" y="8509"/>
                    <a:pt x="776" y="8504"/>
                  </a:cubicBezTo>
                  <a:cubicBezTo>
                    <a:pt x="813" y="8495"/>
                    <a:pt x="840" y="8468"/>
                    <a:pt x="863" y="8436"/>
                  </a:cubicBezTo>
                  <a:cubicBezTo>
                    <a:pt x="1254" y="7958"/>
                    <a:pt x="1607" y="7453"/>
                    <a:pt x="1942" y="6934"/>
                  </a:cubicBezTo>
                  <a:cubicBezTo>
                    <a:pt x="2016" y="6828"/>
                    <a:pt x="2085" y="6718"/>
                    <a:pt x="2154" y="6608"/>
                  </a:cubicBezTo>
                  <a:cubicBezTo>
                    <a:pt x="2356" y="6291"/>
                    <a:pt x="2553" y="5970"/>
                    <a:pt x="2746" y="5644"/>
                  </a:cubicBezTo>
                  <a:cubicBezTo>
                    <a:pt x="2824" y="5520"/>
                    <a:pt x="2888" y="5377"/>
                    <a:pt x="2980" y="5267"/>
                  </a:cubicBezTo>
                  <a:cubicBezTo>
                    <a:pt x="3086" y="5134"/>
                    <a:pt x="3182" y="5042"/>
                    <a:pt x="3233" y="4872"/>
                  </a:cubicBezTo>
                  <a:cubicBezTo>
                    <a:pt x="3288" y="4698"/>
                    <a:pt x="3302" y="4510"/>
                    <a:pt x="3329" y="4326"/>
                  </a:cubicBezTo>
                  <a:cubicBezTo>
                    <a:pt x="3361" y="4124"/>
                    <a:pt x="3416" y="3922"/>
                    <a:pt x="3458" y="3720"/>
                  </a:cubicBezTo>
                  <a:cubicBezTo>
                    <a:pt x="3609" y="2999"/>
                    <a:pt x="3628" y="2260"/>
                    <a:pt x="3706" y="1529"/>
                  </a:cubicBezTo>
                  <a:cubicBezTo>
                    <a:pt x="3710" y="1493"/>
                    <a:pt x="3715" y="1461"/>
                    <a:pt x="3733" y="1433"/>
                  </a:cubicBezTo>
                  <a:cubicBezTo>
                    <a:pt x="3765" y="1383"/>
                    <a:pt x="3830" y="1369"/>
                    <a:pt x="3880" y="1332"/>
                  </a:cubicBezTo>
                  <a:cubicBezTo>
                    <a:pt x="3967" y="1272"/>
                    <a:pt x="3986" y="1153"/>
                    <a:pt x="3999" y="1047"/>
                  </a:cubicBezTo>
                  <a:cubicBezTo>
                    <a:pt x="4032" y="753"/>
                    <a:pt x="4064" y="455"/>
                    <a:pt x="4133" y="161"/>
                  </a:cubicBezTo>
                  <a:cubicBezTo>
                    <a:pt x="4133" y="157"/>
                    <a:pt x="4137" y="157"/>
                    <a:pt x="4142" y="157"/>
                  </a:cubicBezTo>
                  <a:cubicBezTo>
                    <a:pt x="4188" y="157"/>
                    <a:pt x="4394" y="285"/>
                    <a:pt x="4413" y="299"/>
                  </a:cubicBezTo>
                  <a:cubicBezTo>
                    <a:pt x="4495" y="377"/>
                    <a:pt x="4514" y="492"/>
                    <a:pt x="4592" y="561"/>
                  </a:cubicBezTo>
                  <a:cubicBezTo>
                    <a:pt x="4615" y="579"/>
                    <a:pt x="4642" y="588"/>
                    <a:pt x="4665" y="588"/>
                  </a:cubicBezTo>
                  <a:cubicBezTo>
                    <a:pt x="4691" y="575"/>
                    <a:pt x="4705" y="530"/>
                    <a:pt x="4736" y="510"/>
                  </a:cubicBezTo>
                  <a:lnTo>
                    <a:pt x="4736" y="510"/>
                  </a:lnTo>
                  <a:cubicBezTo>
                    <a:pt x="4734" y="510"/>
                    <a:pt x="4732" y="510"/>
                    <a:pt x="4730" y="510"/>
                  </a:cubicBezTo>
                  <a:cubicBezTo>
                    <a:pt x="4702" y="510"/>
                    <a:pt x="4679" y="473"/>
                    <a:pt x="4670" y="441"/>
                  </a:cubicBezTo>
                  <a:cubicBezTo>
                    <a:pt x="4596" y="253"/>
                    <a:pt x="4440" y="97"/>
                    <a:pt x="4252" y="33"/>
                  </a:cubicBezTo>
                  <a:cubicBezTo>
                    <a:pt x="4192" y="10"/>
                    <a:pt x="4119" y="0"/>
                    <a:pt x="4045" y="0"/>
                  </a:cubicBezTo>
                  <a:close/>
                </a:path>
              </a:pathLst>
            </a:custGeom>
            <a:solidFill>
              <a:srgbClr val="1E1F2F">
                <a:alpha val="9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37" name="Google Shape;1637;p47"/>
            <p:cNvSpPr/>
            <p:nvPr/>
          </p:nvSpPr>
          <p:spPr>
            <a:xfrm>
              <a:off x="2781094" y="-4061491"/>
              <a:ext cx="633772" cy="1011811"/>
            </a:xfrm>
            <a:custGeom>
              <a:avLst/>
              <a:gdLst/>
              <a:ahLst/>
              <a:cxnLst/>
              <a:rect l="l" t="t" r="r" b="b"/>
              <a:pathLst>
                <a:path w="5415" h="8645" extrusionOk="0">
                  <a:moveTo>
                    <a:pt x="257" y="0"/>
                  </a:moveTo>
                  <a:cubicBezTo>
                    <a:pt x="244" y="0"/>
                    <a:pt x="232" y="2"/>
                    <a:pt x="221" y="8"/>
                  </a:cubicBezTo>
                  <a:cubicBezTo>
                    <a:pt x="202" y="17"/>
                    <a:pt x="193" y="40"/>
                    <a:pt x="184" y="58"/>
                  </a:cubicBezTo>
                  <a:cubicBezTo>
                    <a:pt x="157" y="113"/>
                    <a:pt x="51" y="283"/>
                    <a:pt x="42" y="380"/>
                  </a:cubicBezTo>
                  <a:lnTo>
                    <a:pt x="37" y="389"/>
                  </a:lnTo>
                  <a:cubicBezTo>
                    <a:pt x="19" y="430"/>
                    <a:pt x="0" y="481"/>
                    <a:pt x="23" y="518"/>
                  </a:cubicBezTo>
                  <a:cubicBezTo>
                    <a:pt x="40" y="547"/>
                    <a:pt x="75" y="560"/>
                    <a:pt x="111" y="560"/>
                  </a:cubicBezTo>
                  <a:cubicBezTo>
                    <a:pt x="125" y="560"/>
                    <a:pt x="139" y="558"/>
                    <a:pt x="152" y="554"/>
                  </a:cubicBezTo>
                  <a:cubicBezTo>
                    <a:pt x="267" y="518"/>
                    <a:pt x="317" y="394"/>
                    <a:pt x="377" y="302"/>
                  </a:cubicBezTo>
                  <a:cubicBezTo>
                    <a:pt x="427" y="325"/>
                    <a:pt x="469" y="361"/>
                    <a:pt x="515" y="394"/>
                  </a:cubicBezTo>
                  <a:cubicBezTo>
                    <a:pt x="483" y="545"/>
                    <a:pt x="450" y="697"/>
                    <a:pt x="423" y="848"/>
                  </a:cubicBezTo>
                  <a:cubicBezTo>
                    <a:pt x="391" y="1027"/>
                    <a:pt x="372" y="1197"/>
                    <a:pt x="450" y="1367"/>
                  </a:cubicBezTo>
                  <a:cubicBezTo>
                    <a:pt x="510" y="1496"/>
                    <a:pt x="620" y="1560"/>
                    <a:pt x="703" y="1670"/>
                  </a:cubicBezTo>
                  <a:cubicBezTo>
                    <a:pt x="786" y="1776"/>
                    <a:pt x="822" y="1913"/>
                    <a:pt x="859" y="2037"/>
                  </a:cubicBezTo>
                  <a:lnTo>
                    <a:pt x="864" y="2060"/>
                  </a:lnTo>
                  <a:cubicBezTo>
                    <a:pt x="1070" y="2726"/>
                    <a:pt x="1222" y="3420"/>
                    <a:pt x="1410" y="4099"/>
                  </a:cubicBezTo>
                  <a:cubicBezTo>
                    <a:pt x="1451" y="4255"/>
                    <a:pt x="1497" y="4421"/>
                    <a:pt x="1571" y="4567"/>
                  </a:cubicBezTo>
                  <a:cubicBezTo>
                    <a:pt x="1635" y="4705"/>
                    <a:pt x="1718" y="4829"/>
                    <a:pt x="1805" y="4949"/>
                  </a:cubicBezTo>
                  <a:cubicBezTo>
                    <a:pt x="2273" y="5610"/>
                    <a:pt x="2778" y="6248"/>
                    <a:pt x="3311" y="6854"/>
                  </a:cubicBezTo>
                  <a:cubicBezTo>
                    <a:pt x="3568" y="7143"/>
                    <a:pt x="3848" y="7414"/>
                    <a:pt x="4087" y="7713"/>
                  </a:cubicBezTo>
                  <a:cubicBezTo>
                    <a:pt x="4174" y="7814"/>
                    <a:pt x="4849" y="8562"/>
                    <a:pt x="4813" y="8645"/>
                  </a:cubicBezTo>
                  <a:cubicBezTo>
                    <a:pt x="4996" y="8227"/>
                    <a:pt x="5198" y="7823"/>
                    <a:pt x="5382" y="7410"/>
                  </a:cubicBezTo>
                  <a:cubicBezTo>
                    <a:pt x="5400" y="7378"/>
                    <a:pt x="5414" y="7341"/>
                    <a:pt x="5414" y="7304"/>
                  </a:cubicBezTo>
                  <a:cubicBezTo>
                    <a:pt x="5414" y="7295"/>
                    <a:pt x="5410" y="7281"/>
                    <a:pt x="5405" y="7272"/>
                  </a:cubicBezTo>
                  <a:cubicBezTo>
                    <a:pt x="5396" y="7240"/>
                    <a:pt x="5368" y="7217"/>
                    <a:pt x="5336" y="7194"/>
                  </a:cubicBezTo>
                  <a:cubicBezTo>
                    <a:pt x="4785" y="6758"/>
                    <a:pt x="4262" y="6294"/>
                    <a:pt x="3766" y="5798"/>
                  </a:cubicBezTo>
                  <a:cubicBezTo>
                    <a:pt x="3334" y="5371"/>
                    <a:pt x="2829" y="4949"/>
                    <a:pt x="2567" y="4398"/>
                  </a:cubicBezTo>
                  <a:cubicBezTo>
                    <a:pt x="2172" y="3580"/>
                    <a:pt x="1745" y="2795"/>
                    <a:pt x="1346" y="1982"/>
                  </a:cubicBezTo>
                  <a:cubicBezTo>
                    <a:pt x="1295" y="1881"/>
                    <a:pt x="1240" y="1771"/>
                    <a:pt x="1208" y="1661"/>
                  </a:cubicBezTo>
                  <a:cubicBezTo>
                    <a:pt x="1148" y="1441"/>
                    <a:pt x="1185" y="1220"/>
                    <a:pt x="1148" y="1000"/>
                  </a:cubicBezTo>
                  <a:cubicBezTo>
                    <a:pt x="1107" y="761"/>
                    <a:pt x="1038" y="522"/>
                    <a:pt x="965" y="293"/>
                  </a:cubicBezTo>
                  <a:cubicBezTo>
                    <a:pt x="956" y="256"/>
                    <a:pt x="942" y="219"/>
                    <a:pt x="919" y="196"/>
                  </a:cubicBezTo>
                  <a:cubicBezTo>
                    <a:pt x="896" y="173"/>
                    <a:pt x="868" y="164"/>
                    <a:pt x="841" y="150"/>
                  </a:cubicBezTo>
                  <a:cubicBezTo>
                    <a:pt x="662" y="77"/>
                    <a:pt x="473" y="26"/>
                    <a:pt x="285" y="3"/>
                  </a:cubicBezTo>
                  <a:cubicBezTo>
                    <a:pt x="276" y="1"/>
                    <a:pt x="266" y="0"/>
                    <a:pt x="2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38" name="Google Shape;1638;p47"/>
            <p:cNvSpPr/>
            <p:nvPr/>
          </p:nvSpPr>
          <p:spPr>
            <a:xfrm>
              <a:off x="2774071" y="-4116148"/>
              <a:ext cx="121019" cy="58286"/>
            </a:xfrm>
            <a:custGeom>
              <a:avLst/>
              <a:gdLst/>
              <a:ahLst/>
              <a:cxnLst/>
              <a:rect l="l" t="t" r="r" b="b"/>
              <a:pathLst>
                <a:path w="1034" h="498" extrusionOk="0">
                  <a:moveTo>
                    <a:pt x="324" y="0"/>
                  </a:moveTo>
                  <a:cubicBezTo>
                    <a:pt x="307" y="0"/>
                    <a:pt x="289" y="3"/>
                    <a:pt x="272" y="11"/>
                  </a:cubicBezTo>
                  <a:cubicBezTo>
                    <a:pt x="175" y="57"/>
                    <a:pt x="106" y="199"/>
                    <a:pt x="42" y="282"/>
                  </a:cubicBezTo>
                  <a:cubicBezTo>
                    <a:pt x="19" y="310"/>
                    <a:pt x="1" y="351"/>
                    <a:pt x="15" y="378"/>
                  </a:cubicBezTo>
                  <a:lnTo>
                    <a:pt x="24" y="388"/>
                  </a:lnTo>
                  <a:cubicBezTo>
                    <a:pt x="34" y="398"/>
                    <a:pt x="47" y="402"/>
                    <a:pt x="60" y="402"/>
                  </a:cubicBezTo>
                  <a:cubicBezTo>
                    <a:pt x="77" y="402"/>
                    <a:pt x="96" y="395"/>
                    <a:pt x="111" y="388"/>
                  </a:cubicBezTo>
                  <a:cubicBezTo>
                    <a:pt x="143" y="369"/>
                    <a:pt x="175" y="351"/>
                    <a:pt x="198" y="328"/>
                  </a:cubicBezTo>
                  <a:cubicBezTo>
                    <a:pt x="226" y="305"/>
                    <a:pt x="244" y="277"/>
                    <a:pt x="272" y="264"/>
                  </a:cubicBezTo>
                  <a:cubicBezTo>
                    <a:pt x="309" y="240"/>
                    <a:pt x="353" y="231"/>
                    <a:pt x="401" y="231"/>
                  </a:cubicBezTo>
                  <a:cubicBezTo>
                    <a:pt x="611" y="231"/>
                    <a:pt x="900" y="416"/>
                    <a:pt x="1034" y="498"/>
                  </a:cubicBezTo>
                  <a:cubicBezTo>
                    <a:pt x="1002" y="411"/>
                    <a:pt x="965" y="319"/>
                    <a:pt x="896" y="254"/>
                  </a:cubicBezTo>
                  <a:cubicBezTo>
                    <a:pt x="859" y="222"/>
                    <a:pt x="813" y="199"/>
                    <a:pt x="768" y="181"/>
                  </a:cubicBezTo>
                  <a:cubicBezTo>
                    <a:pt x="648" y="121"/>
                    <a:pt x="529" y="48"/>
                    <a:pt x="396" y="11"/>
                  </a:cubicBezTo>
                  <a:cubicBezTo>
                    <a:pt x="372" y="6"/>
                    <a:pt x="348" y="0"/>
                    <a:pt x="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39" name="Google Shape;1639;p47"/>
            <p:cNvSpPr/>
            <p:nvPr/>
          </p:nvSpPr>
          <p:spPr>
            <a:xfrm>
              <a:off x="1896978" y="-3313025"/>
              <a:ext cx="675672" cy="781242"/>
            </a:xfrm>
            <a:custGeom>
              <a:avLst/>
              <a:gdLst/>
              <a:ahLst/>
              <a:cxnLst/>
              <a:rect l="l" t="t" r="r" b="b"/>
              <a:pathLst>
                <a:path w="5773" h="6675" extrusionOk="0">
                  <a:moveTo>
                    <a:pt x="979" y="0"/>
                  </a:moveTo>
                  <a:cubicBezTo>
                    <a:pt x="979" y="0"/>
                    <a:pt x="979" y="0"/>
                    <a:pt x="979" y="0"/>
                  </a:cubicBezTo>
                  <a:lnTo>
                    <a:pt x="979" y="0"/>
                  </a:lnTo>
                  <a:cubicBezTo>
                    <a:pt x="979" y="0"/>
                    <a:pt x="979" y="0"/>
                    <a:pt x="979" y="0"/>
                  </a:cubicBezTo>
                  <a:close/>
                  <a:moveTo>
                    <a:pt x="4845" y="5919"/>
                  </a:moveTo>
                  <a:lnTo>
                    <a:pt x="4845" y="5919"/>
                  </a:lnTo>
                  <a:cubicBezTo>
                    <a:pt x="4845" y="5919"/>
                    <a:pt x="4845" y="5919"/>
                    <a:pt x="4845" y="5919"/>
                  </a:cubicBezTo>
                  <a:lnTo>
                    <a:pt x="4845" y="5919"/>
                  </a:lnTo>
                  <a:cubicBezTo>
                    <a:pt x="4845" y="5919"/>
                    <a:pt x="4845" y="5919"/>
                    <a:pt x="4845" y="5919"/>
                  </a:cubicBezTo>
                  <a:close/>
                  <a:moveTo>
                    <a:pt x="979" y="0"/>
                  </a:moveTo>
                  <a:cubicBezTo>
                    <a:pt x="864" y="165"/>
                    <a:pt x="754" y="326"/>
                    <a:pt x="639" y="491"/>
                  </a:cubicBezTo>
                  <a:cubicBezTo>
                    <a:pt x="529" y="647"/>
                    <a:pt x="419" y="808"/>
                    <a:pt x="327" y="978"/>
                  </a:cubicBezTo>
                  <a:cubicBezTo>
                    <a:pt x="143" y="1327"/>
                    <a:pt x="47" y="1722"/>
                    <a:pt x="47" y="2117"/>
                  </a:cubicBezTo>
                  <a:cubicBezTo>
                    <a:pt x="52" y="2158"/>
                    <a:pt x="1071" y="2287"/>
                    <a:pt x="1176" y="2328"/>
                  </a:cubicBezTo>
                  <a:cubicBezTo>
                    <a:pt x="1144" y="2833"/>
                    <a:pt x="1025" y="3311"/>
                    <a:pt x="947" y="3811"/>
                  </a:cubicBezTo>
                  <a:cubicBezTo>
                    <a:pt x="878" y="4284"/>
                    <a:pt x="818" y="4753"/>
                    <a:pt x="580" y="5175"/>
                  </a:cubicBezTo>
                  <a:cubicBezTo>
                    <a:pt x="446" y="5414"/>
                    <a:pt x="254" y="5625"/>
                    <a:pt x="1" y="5726"/>
                  </a:cubicBezTo>
                  <a:cubicBezTo>
                    <a:pt x="254" y="6066"/>
                    <a:pt x="644" y="6286"/>
                    <a:pt x="1043" y="6433"/>
                  </a:cubicBezTo>
                  <a:cubicBezTo>
                    <a:pt x="1488" y="6595"/>
                    <a:pt x="1961" y="6674"/>
                    <a:pt x="2434" y="6674"/>
                  </a:cubicBezTo>
                  <a:cubicBezTo>
                    <a:pt x="3290" y="6674"/>
                    <a:pt x="4147" y="6416"/>
                    <a:pt x="4845" y="5919"/>
                  </a:cubicBezTo>
                  <a:lnTo>
                    <a:pt x="4845" y="5919"/>
                  </a:lnTo>
                  <a:cubicBezTo>
                    <a:pt x="4830" y="5930"/>
                    <a:pt x="4814" y="5935"/>
                    <a:pt x="4797" y="5935"/>
                  </a:cubicBezTo>
                  <a:cubicBezTo>
                    <a:pt x="4616" y="5935"/>
                    <a:pt x="4360" y="5356"/>
                    <a:pt x="4331" y="5276"/>
                  </a:cubicBezTo>
                  <a:cubicBezTo>
                    <a:pt x="4221" y="4945"/>
                    <a:pt x="4207" y="4592"/>
                    <a:pt x="4244" y="4247"/>
                  </a:cubicBezTo>
                  <a:cubicBezTo>
                    <a:pt x="4294" y="3660"/>
                    <a:pt x="4473" y="2994"/>
                    <a:pt x="4703" y="2452"/>
                  </a:cubicBezTo>
                  <a:cubicBezTo>
                    <a:pt x="4970" y="2388"/>
                    <a:pt x="5242" y="2357"/>
                    <a:pt x="5516" y="2357"/>
                  </a:cubicBezTo>
                  <a:cubicBezTo>
                    <a:pt x="5595" y="2357"/>
                    <a:pt x="5675" y="2360"/>
                    <a:pt x="5754" y="2365"/>
                  </a:cubicBezTo>
                  <a:cubicBezTo>
                    <a:pt x="5773" y="2365"/>
                    <a:pt x="5557" y="1295"/>
                    <a:pt x="5525" y="1185"/>
                  </a:cubicBezTo>
                  <a:cubicBezTo>
                    <a:pt x="5396" y="794"/>
                    <a:pt x="5135" y="413"/>
                    <a:pt x="4854" y="110"/>
                  </a:cubicBezTo>
                  <a:cubicBezTo>
                    <a:pt x="4579" y="354"/>
                    <a:pt x="4285" y="592"/>
                    <a:pt x="3982" y="799"/>
                  </a:cubicBezTo>
                  <a:cubicBezTo>
                    <a:pt x="3895" y="859"/>
                    <a:pt x="3808" y="900"/>
                    <a:pt x="3720" y="928"/>
                  </a:cubicBezTo>
                  <a:cubicBezTo>
                    <a:pt x="3547" y="981"/>
                    <a:pt x="3368" y="988"/>
                    <a:pt x="3179" y="988"/>
                  </a:cubicBezTo>
                  <a:cubicBezTo>
                    <a:pt x="3109" y="988"/>
                    <a:pt x="3037" y="987"/>
                    <a:pt x="2963" y="987"/>
                  </a:cubicBezTo>
                  <a:cubicBezTo>
                    <a:pt x="2947" y="987"/>
                    <a:pt x="2931" y="988"/>
                    <a:pt x="2915" y="988"/>
                  </a:cubicBezTo>
                  <a:cubicBezTo>
                    <a:pt x="2564" y="988"/>
                    <a:pt x="2224" y="937"/>
                    <a:pt x="1925" y="739"/>
                  </a:cubicBezTo>
                  <a:cubicBezTo>
                    <a:pt x="1824" y="675"/>
                    <a:pt x="954" y="39"/>
                    <a:pt x="9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40" name="Google Shape;1640;p47"/>
            <p:cNvSpPr/>
            <p:nvPr/>
          </p:nvSpPr>
          <p:spPr>
            <a:xfrm>
              <a:off x="1901893" y="-3313025"/>
              <a:ext cx="670288" cy="780657"/>
            </a:xfrm>
            <a:custGeom>
              <a:avLst/>
              <a:gdLst/>
              <a:ahLst/>
              <a:cxnLst/>
              <a:rect l="l" t="t" r="r" b="b"/>
              <a:pathLst>
                <a:path w="5727" h="6670" extrusionOk="0">
                  <a:moveTo>
                    <a:pt x="932" y="0"/>
                  </a:moveTo>
                  <a:cubicBezTo>
                    <a:pt x="932" y="0"/>
                    <a:pt x="932" y="0"/>
                    <a:pt x="932" y="0"/>
                  </a:cubicBezTo>
                  <a:lnTo>
                    <a:pt x="932" y="0"/>
                  </a:lnTo>
                  <a:cubicBezTo>
                    <a:pt x="932" y="0"/>
                    <a:pt x="932" y="0"/>
                    <a:pt x="932" y="0"/>
                  </a:cubicBezTo>
                  <a:close/>
                  <a:moveTo>
                    <a:pt x="92" y="2166"/>
                  </a:moveTo>
                  <a:cubicBezTo>
                    <a:pt x="92" y="2167"/>
                    <a:pt x="92" y="2167"/>
                    <a:pt x="92" y="2167"/>
                  </a:cubicBezTo>
                  <a:cubicBezTo>
                    <a:pt x="92" y="2167"/>
                    <a:pt x="92" y="2167"/>
                    <a:pt x="92" y="2166"/>
                  </a:cubicBezTo>
                  <a:close/>
                  <a:moveTo>
                    <a:pt x="4799" y="5919"/>
                  </a:moveTo>
                  <a:cubicBezTo>
                    <a:pt x="4799" y="5919"/>
                    <a:pt x="4798" y="5919"/>
                    <a:pt x="4798" y="5919"/>
                  </a:cubicBezTo>
                  <a:lnTo>
                    <a:pt x="4798" y="5919"/>
                  </a:lnTo>
                  <a:cubicBezTo>
                    <a:pt x="4798" y="5919"/>
                    <a:pt x="4799" y="5919"/>
                    <a:pt x="4799" y="5919"/>
                  </a:cubicBezTo>
                  <a:close/>
                  <a:moveTo>
                    <a:pt x="932" y="0"/>
                  </a:moveTo>
                  <a:cubicBezTo>
                    <a:pt x="818" y="161"/>
                    <a:pt x="707" y="326"/>
                    <a:pt x="593" y="487"/>
                  </a:cubicBezTo>
                  <a:cubicBezTo>
                    <a:pt x="482" y="647"/>
                    <a:pt x="372" y="808"/>
                    <a:pt x="280" y="978"/>
                  </a:cubicBezTo>
                  <a:cubicBezTo>
                    <a:pt x="170" y="1185"/>
                    <a:pt x="92" y="1414"/>
                    <a:pt x="46" y="1644"/>
                  </a:cubicBezTo>
                  <a:cubicBezTo>
                    <a:pt x="32" y="1727"/>
                    <a:pt x="0" y="1832"/>
                    <a:pt x="5" y="1919"/>
                  </a:cubicBezTo>
                  <a:cubicBezTo>
                    <a:pt x="9" y="1974"/>
                    <a:pt x="99" y="2136"/>
                    <a:pt x="92" y="2166"/>
                  </a:cubicBezTo>
                  <a:lnTo>
                    <a:pt x="92" y="2166"/>
                  </a:lnTo>
                  <a:cubicBezTo>
                    <a:pt x="175" y="1859"/>
                    <a:pt x="253" y="1552"/>
                    <a:pt x="395" y="1267"/>
                  </a:cubicBezTo>
                  <a:cubicBezTo>
                    <a:pt x="538" y="983"/>
                    <a:pt x="749" y="721"/>
                    <a:pt x="1029" y="574"/>
                  </a:cubicBezTo>
                  <a:lnTo>
                    <a:pt x="1029" y="574"/>
                  </a:lnTo>
                  <a:cubicBezTo>
                    <a:pt x="992" y="771"/>
                    <a:pt x="960" y="964"/>
                    <a:pt x="923" y="1162"/>
                  </a:cubicBezTo>
                  <a:cubicBezTo>
                    <a:pt x="905" y="1240"/>
                    <a:pt x="914" y="1350"/>
                    <a:pt x="992" y="1364"/>
                  </a:cubicBezTo>
                  <a:cubicBezTo>
                    <a:pt x="1024" y="1364"/>
                    <a:pt x="1056" y="1350"/>
                    <a:pt x="1079" y="1332"/>
                  </a:cubicBezTo>
                  <a:cubicBezTo>
                    <a:pt x="1144" y="1288"/>
                    <a:pt x="1197" y="1231"/>
                    <a:pt x="1236" y="1164"/>
                  </a:cubicBezTo>
                  <a:lnTo>
                    <a:pt x="1236" y="1164"/>
                  </a:lnTo>
                  <a:cubicBezTo>
                    <a:pt x="1132" y="1424"/>
                    <a:pt x="1053" y="1692"/>
                    <a:pt x="1001" y="1970"/>
                  </a:cubicBezTo>
                  <a:cubicBezTo>
                    <a:pt x="974" y="2112"/>
                    <a:pt x="988" y="2310"/>
                    <a:pt x="1130" y="2351"/>
                  </a:cubicBezTo>
                  <a:cubicBezTo>
                    <a:pt x="1213" y="1828"/>
                    <a:pt x="1470" y="1332"/>
                    <a:pt x="1846" y="960"/>
                  </a:cubicBezTo>
                  <a:cubicBezTo>
                    <a:pt x="1869" y="937"/>
                    <a:pt x="1892" y="909"/>
                    <a:pt x="1929" y="909"/>
                  </a:cubicBezTo>
                  <a:cubicBezTo>
                    <a:pt x="1932" y="909"/>
                    <a:pt x="1936" y="908"/>
                    <a:pt x="1939" y="908"/>
                  </a:cubicBezTo>
                  <a:cubicBezTo>
                    <a:pt x="1969" y="908"/>
                    <a:pt x="2001" y="925"/>
                    <a:pt x="2025" y="941"/>
                  </a:cubicBezTo>
                  <a:cubicBezTo>
                    <a:pt x="2310" y="1111"/>
                    <a:pt x="2641" y="1208"/>
                    <a:pt x="2971" y="1208"/>
                  </a:cubicBezTo>
                  <a:cubicBezTo>
                    <a:pt x="2921" y="1359"/>
                    <a:pt x="2755" y="1451"/>
                    <a:pt x="2599" y="1465"/>
                  </a:cubicBezTo>
                  <a:cubicBezTo>
                    <a:pt x="2581" y="1466"/>
                    <a:pt x="2563" y="1467"/>
                    <a:pt x="2544" y="1467"/>
                  </a:cubicBezTo>
                  <a:cubicBezTo>
                    <a:pt x="2403" y="1467"/>
                    <a:pt x="2265" y="1423"/>
                    <a:pt x="2131" y="1382"/>
                  </a:cubicBezTo>
                  <a:lnTo>
                    <a:pt x="2131" y="1382"/>
                  </a:lnTo>
                  <a:cubicBezTo>
                    <a:pt x="2200" y="1593"/>
                    <a:pt x="2397" y="1740"/>
                    <a:pt x="2613" y="1809"/>
                  </a:cubicBezTo>
                  <a:cubicBezTo>
                    <a:pt x="2766" y="1856"/>
                    <a:pt x="2929" y="1869"/>
                    <a:pt x="3091" y="1869"/>
                  </a:cubicBezTo>
                  <a:cubicBezTo>
                    <a:pt x="3153" y="1869"/>
                    <a:pt x="3214" y="1867"/>
                    <a:pt x="3274" y="1864"/>
                  </a:cubicBezTo>
                  <a:lnTo>
                    <a:pt x="3274" y="1864"/>
                  </a:lnTo>
                  <a:cubicBezTo>
                    <a:pt x="3040" y="2154"/>
                    <a:pt x="2668" y="2337"/>
                    <a:pt x="2292" y="2342"/>
                  </a:cubicBezTo>
                  <a:cubicBezTo>
                    <a:pt x="2502" y="2560"/>
                    <a:pt x="2805" y="2676"/>
                    <a:pt x="3107" y="2676"/>
                  </a:cubicBezTo>
                  <a:cubicBezTo>
                    <a:pt x="3301" y="2676"/>
                    <a:pt x="3493" y="2629"/>
                    <a:pt x="3660" y="2530"/>
                  </a:cubicBezTo>
                  <a:lnTo>
                    <a:pt x="3660" y="2530"/>
                  </a:lnTo>
                  <a:cubicBezTo>
                    <a:pt x="3449" y="2806"/>
                    <a:pt x="3210" y="3072"/>
                    <a:pt x="2911" y="3246"/>
                  </a:cubicBezTo>
                  <a:cubicBezTo>
                    <a:pt x="2701" y="3373"/>
                    <a:pt x="2455" y="3451"/>
                    <a:pt x="2212" y="3451"/>
                  </a:cubicBezTo>
                  <a:cubicBezTo>
                    <a:pt x="2110" y="3451"/>
                    <a:pt x="2008" y="3437"/>
                    <a:pt x="1910" y="3407"/>
                  </a:cubicBezTo>
                  <a:lnTo>
                    <a:pt x="1910" y="3407"/>
                  </a:lnTo>
                  <a:cubicBezTo>
                    <a:pt x="2053" y="3614"/>
                    <a:pt x="2195" y="3820"/>
                    <a:pt x="2397" y="3972"/>
                  </a:cubicBezTo>
                  <a:cubicBezTo>
                    <a:pt x="2538" y="4077"/>
                    <a:pt x="2716" y="4146"/>
                    <a:pt x="2889" y="4146"/>
                  </a:cubicBezTo>
                  <a:cubicBezTo>
                    <a:pt x="2959" y="4146"/>
                    <a:pt x="3029" y="4135"/>
                    <a:pt x="3095" y="4110"/>
                  </a:cubicBezTo>
                  <a:lnTo>
                    <a:pt x="3095" y="4110"/>
                  </a:lnTo>
                  <a:cubicBezTo>
                    <a:pt x="2962" y="4560"/>
                    <a:pt x="2553" y="4913"/>
                    <a:pt x="2090" y="4987"/>
                  </a:cubicBezTo>
                  <a:cubicBezTo>
                    <a:pt x="2057" y="4991"/>
                    <a:pt x="2021" y="4996"/>
                    <a:pt x="1998" y="5019"/>
                  </a:cubicBezTo>
                  <a:cubicBezTo>
                    <a:pt x="1966" y="5046"/>
                    <a:pt x="1966" y="5097"/>
                    <a:pt x="1970" y="5138"/>
                  </a:cubicBezTo>
                  <a:cubicBezTo>
                    <a:pt x="2005" y="5357"/>
                    <a:pt x="2236" y="5486"/>
                    <a:pt x="2462" y="5486"/>
                  </a:cubicBezTo>
                  <a:cubicBezTo>
                    <a:pt x="2502" y="5486"/>
                    <a:pt x="2542" y="5482"/>
                    <a:pt x="2581" y="5473"/>
                  </a:cubicBezTo>
                  <a:cubicBezTo>
                    <a:pt x="2833" y="5418"/>
                    <a:pt x="3035" y="5235"/>
                    <a:pt x="3228" y="5060"/>
                  </a:cubicBezTo>
                  <a:lnTo>
                    <a:pt x="3228" y="5060"/>
                  </a:lnTo>
                  <a:cubicBezTo>
                    <a:pt x="3068" y="5441"/>
                    <a:pt x="2677" y="5698"/>
                    <a:pt x="2269" y="5767"/>
                  </a:cubicBezTo>
                  <a:cubicBezTo>
                    <a:pt x="2178" y="5783"/>
                    <a:pt x="2086" y="5790"/>
                    <a:pt x="1994" y="5790"/>
                  </a:cubicBezTo>
                  <a:cubicBezTo>
                    <a:pt x="1674" y="5790"/>
                    <a:pt x="1353" y="5703"/>
                    <a:pt x="1056" y="5574"/>
                  </a:cubicBezTo>
                  <a:lnTo>
                    <a:pt x="1056" y="5574"/>
                  </a:lnTo>
                  <a:cubicBezTo>
                    <a:pt x="1369" y="5882"/>
                    <a:pt x="1764" y="6107"/>
                    <a:pt x="2186" y="6213"/>
                  </a:cubicBezTo>
                  <a:cubicBezTo>
                    <a:pt x="1970" y="6263"/>
                    <a:pt x="1754" y="6286"/>
                    <a:pt x="1540" y="6286"/>
                  </a:cubicBezTo>
                  <a:cubicBezTo>
                    <a:pt x="1126" y="6286"/>
                    <a:pt x="717" y="6199"/>
                    <a:pt x="317" y="6047"/>
                  </a:cubicBezTo>
                  <a:lnTo>
                    <a:pt x="317" y="6047"/>
                  </a:lnTo>
                  <a:cubicBezTo>
                    <a:pt x="404" y="6249"/>
                    <a:pt x="813" y="6360"/>
                    <a:pt x="1001" y="6428"/>
                  </a:cubicBezTo>
                  <a:cubicBezTo>
                    <a:pt x="1445" y="6591"/>
                    <a:pt x="1918" y="6670"/>
                    <a:pt x="2391" y="6670"/>
                  </a:cubicBezTo>
                  <a:cubicBezTo>
                    <a:pt x="3245" y="6670"/>
                    <a:pt x="4101" y="6412"/>
                    <a:pt x="4798" y="5919"/>
                  </a:cubicBezTo>
                  <a:lnTo>
                    <a:pt x="4798" y="5919"/>
                  </a:lnTo>
                  <a:cubicBezTo>
                    <a:pt x="4784" y="5929"/>
                    <a:pt x="4769" y="5934"/>
                    <a:pt x="4753" y="5934"/>
                  </a:cubicBezTo>
                  <a:cubicBezTo>
                    <a:pt x="4575" y="5934"/>
                    <a:pt x="4314" y="5356"/>
                    <a:pt x="4284" y="5271"/>
                  </a:cubicBezTo>
                  <a:cubicBezTo>
                    <a:pt x="4174" y="4945"/>
                    <a:pt x="4160" y="4592"/>
                    <a:pt x="4197" y="4247"/>
                  </a:cubicBezTo>
                  <a:cubicBezTo>
                    <a:pt x="4248" y="3660"/>
                    <a:pt x="4427" y="2994"/>
                    <a:pt x="4661" y="2452"/>
                  </a:cubicBezTo>
                  <a:cubicBezTo>
                    <a:pt x="4924" y="2388"/>
                    <a:pt x="5196" y="2357"/>
                    <a:pt x="5469" y="2357"/>
                  </a:cubicBezTo>
                  <a:cubicBezTo>
                    <a:pt x="5549" y="2357"/>
                    <a:pt x="5628" y="2360"/>
                    <a:pt x="5708" y="2365"/>
                  </a:cubicBezTo>
                  <a:cubicBezTo>
                    <a:pt x="5726" y="2365"/>
                    <a:pt x="5515" y="1295"/>
                    <a:pt x="5478" y="1185"/>
                  </a:cubicBezTo>
                  <a:cubicBezTo>
                    <a:pt x="5386" y="905"/>
                    <a:pt x="5235" y="652"/>
                    <a:pt x="5065" y="418"/>
                  </a:cubicBezTo>
                  <a:cubicBezTo>
                    <a:pt x="5019" y="358"/>
                    <a:pt x="4881" y="119"/>
                    <a:pt x="4803" y="110"/>
                  </a:cubicBezTo>
                  <a:cubicBezTo>
                    <a:pt x="4801" y="110"/>
                    <a:pt x="4799" y="110"/>
                    <a:pt x="4797" y="110"/>
                  </a:cubicBezTo>
                  <a:cubicBezTo>
                    <a:pt x="4692" y="110"/>
                    <a:pt x="4650" y="344"/>
                    <a:pt x="4555" y="344"/>
                  </a:cubicBezTo>
                  <a:cubicBezTo>
                    <a:pt x="4739" y="344"/>
                    <a:pt x="4904" y="478"/>
                    <a:pt x="4992" y="638"/>
                  </a:cubicBezTo>
                  <a:cubicBezTo>
                    <a:pt x="5083" y="804"/>
                    <a:pt x="5106" y="992"/>
                    <a:pt x="5125" y="1176"/>
                  </a:cubicBezTo>
                  <a:cubicBezTo>
                    <a:pt x="5024" y="973"/>
                    <a:pt x="4909" y="758"/>
                    <a:pt x="4716" y="643"/>
                  </a:cubicBezTo>
                  <a:lnTo>
                    <a:pt x="4716" y="643"/>
                  </a:lnTo>
                  <a:cubicBezTo>
                    <a:pt x="4877" y="987"/>
                    <a:pt x="5047" y="1355"/>
                    <a:pt x="4996" y="1731"/>
                  </a:cubicBezTo>
                  <a:cubicBezTo>
                    <a:pt x="4987" y="1803"/>
                    <a:pt x="4952" y="1892"/>
                    <a:pt x="4878" y="1892"/>
                  </a:cubicBezTo>
                  <a:cubicBezTo>
                    <a:pt x="4876" y="1892"/>
                    <a:pt x="4874" y="1892"/>
                    <a:pt x="4872" y="1892"/>
                  </a:cubicBezTo>
                  <a:cubicBezTo>
                    <a:pt x="4785" y="1892"/>
                    <a:pt x="4762" y="1768"/>
                    <a:pt x="4767" y="1676"/>
                  </a:cubicBezTo>
                  <a:cubicBezTo>
                    <a:pt x="4767" y="1359"/>
                    <a:pt x="4661" y="1038"/>
                    <a:pt x="4473" y="785"/>
                  </a:cubicBezTo>
                  <a:lnTo>
                    <a:pt x="4473" y="785"/>
                  </a:lnTo>
                  <a:cubicBezTo>
                    <a:pt x="4500" y="946"/>
                    <a:pt x="4578" y="1093"/>
                    <a:pt x="4624" y="1249"/>
                  </a:cubicBezTo>
                  <a:cubicBezTo>
                    <a:pt x="4666" y="1405"/>
                    <a:pt x="4661" y="1593"/>
                    <a:pt x="4546" y="1708"/>
                  </a:cubicBezTo>
                  <a:cubicBezTo>
                    <a:pt x="4486" y="1580"/>
                    <a:pt x="4427" y="1451"/>
                    <a:pt x="4367" y="1322"/>
                  </a:cubicBezTo>
                  <a:cubicBezTo>
                    <a:pt x="4312" y="1198"/>
                    <a:pt x="4252" y="1074"/>
                    <a:pt x="4156" y="978"/>
                  </a:cubicBezTo>
                  <a:cubicBezTo>
                    <a:pt x="4070" y="890"/>
                    <a:pt x="3997" y="861"/>
                    <a:pt x="3923" y="861"/>
                  </a:cubicBezTo>
                  <a:cubicBezTo>
                    <a:pt x="3845" y="861"/>
                    <a:pt x="3767" y="893"/>
                    <a:pt x="3674" y="923"/>
                  </a:cubicBezTo>
                  <a:cubicBezTo>
                    <a:pt x="3660" y="928"/>
                    <a:pt x="3651" y="932"/>
                    <a:pt x="3637" y="937"/>
                  </a:cubicBezTo>
                  <a:cubicBezTo>
                    <a:pt x="3498" y="981"/>
                    <a:pt x="3349" y="989"/>
                    <a:pt x="3202" y="989"/>
                  </a:cubicBezTo>
                  <a:cubicBezTo>
                    <a:pt x="3126" y="989"/>
                    <a:pt x="3051" y="987"/>
                    <a:pt x="2978" y="987"/>
                  </a:cubicBezTo>
                  <a:cubicBezTo>
                    <a:pt x="2957" y="987"/>
                    <a:pt x="2936" y="987"/>
                    <a:pt x="2916" y="987"/>
                  </a:cubicBezTo>
                  <a:cubicBezTo>
                    <a:pt x="2901" y="987"/>
                    <a:pt x="2887" y="988"/>
                    <a:pt x="2872" y="988"/>
                  </a:cubicBezTo>
                  <a:cubicBezTo>
                    <a:pt x="2520" y="988"/>
                    <a:pt x="2178" y="933"/>
                    <a:pt x="1878" y="739"/>
                  </a:cubicBezTo>
                  <a:cubicBezTo>
                    <a:pt x="1777" y="675"/>
                    <a:pt x="907" y="38"/>
                    <a:pt x="932" y="0"/>
                  </a:cubicBezTo>
                  <a:close/>
                </a:path>
              </a:pathLst>
            </a:custGeom>
            <a:solidFill>
              <a:srgbClr val="1E1F2F">
                <a:alpha val="9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41" name="Google Shape;1641;p47"/>
            <p:cNvSpPr/>
            <p:nvPr/>
          </p:nvSpPr>
          <p:spPr>
            <a:xfrm>
              <a:off x="2102850" y="-3015395"/>
              <a:ext cx="230686" cy="230686"/>
            </a:xfrm>
            <a:custGeom>
              <a:avLst/>
              <a:gdLst/>
              <a:ahLst/>
              <a:cxnLst/>
              <a:rect l="l" t="t" r="r" b="b"/>
              <a:pathLst>
                <a:path w="1971" h="1971" extrusionOk="0">
                  <a:moveTo>
                    <a:pt x="988" y="152"/>
                  </a:moveTo>
                  <a:cubicBezTo>
                    <a:pt x="1217" y="152"/>
                    <a:pt x="1424" y="249"/>
                    <a:pt x="1576" y="396"/>
                  </a:cubicBezTo>
                  <a:cubicBezTo>
                    <a:pt x="1727" y="547"/>
                    <a:pt x="1819" y="759"/>
                    <a:pt x="1819" y="988"/>
                  </a:cubicBezTo>
                  <a:cubicBezTo>
                    <a:pt x="1819" y="1218"/>
                    <a:pt x="1727" y="1424"/>
                    <a:pt x="1576" y="1576"/>
                  </a:cubicBezTo>
                  <a:cubicBezTo>
                    <a:pt x="1424" y="1727"/>
                    <a:pt x="1217" y="1819"/>
                    <a:pt x="988" y="1819"/>
                  </a:cubicBezTo>
                  <a:cubicBezTo>
                    <a:pt x="758" y="1819"/>
                    <a:pt x="547" y="1727"/>
                    <a:pt x="396" y="1576"/>
                  </a:cubicBezTo>
                  <a:cubicBezTo>
                    <a:pt x="249" y="1424"/>
                    <a:pt x="152" y="1218"/>
                    <a:pt x="152" y="988"/>
                  </a:cubicBezTo>
                  <a:cubicBezTo>
                    <a:pt x="152" y="759"/>
                    <a:pt x="249" y="547"/>
                    <a:pt x="396" y="396"/>
                  </a:cubicBezTo>
                  <a:cubicBezTo>
                    <a:pt x="547" y="249"/>
                    <a:pt x="758" y="152"/>
                    <a:pt x="988" y="152"/>
                  </a:cubicBezTo>
                  <a:close/>
                  <a:moveTo>
                    <a:pt x="988" y="1"/>
                  </a:moveTo>
                  <a:cubicBezTo>
                    <a:pt x="441" y="1"/>
                    <a:pt x="1" y="442"/>
                    <a:pt x="1" y="988"/>
                  </a:cubicBezTo>
                  <a:cubicBezTo>
                    <a:pt x="1" y="1530"/>
                    <a:pt x="441" y="1971"/>
                    <a:pt x="988" y="1971"/>
                  </a:cubicBezTo>
                  <a:cubicBezTo>
                    <a:pt x="1530" y="1971"/>
                    <a:pt x="1970" y="1530"/>
                    <a:pt x="1970" y="988"/>
                  </a:cubicBezTo>
                  <a:cubicBezTo>
                    <a:pt x="1970" y="442"/>
                    <a:pt x="1530" y="1"/>
                    <a:pt x="9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42" name="Google Shape;1642;p47"/>
            <p:cNvSpPr/>
            <p:nvPr/>
          </p:nvSpPr>
          <p:spPr>
            <a:xfrm>
              <a:off x="2209239" y="-3006266"/>
              <a:ext cx="17907" cy="213013"/>
            </a:xfrm>
            <a:custGeom>
              <a:avLst/>
              <a:gdLst/>
              <a:ahLst/>
              <a:cxnLst/>
              <a:rect l="l" t="t" r="r" b="b"/>
              <a:pathLst>
                <a:path w="153" h="1820" extrusionOk="0">
                  <a:moveTo>
                    <a:pt x="1" y="1"/>
                  </a:moveTo>
                  <a:lnTo>
                    <a:pt x="1" y="1819"/>
                  </a:lnTo>
                  <a:lnTo>
                    <a:pt x="152" y="1819"/>
                  </a:lnTo>
                  <a:lnTo>
                    <a:pt x="15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43" name="Google Shape;1643;p47"/>
            <p:cNvSpPr/>
            <p:nvPr/>
          </p:nvSpPr>
          <p:spPr>
            <a:xfrm>
              <a:off x="2131876" y="-2911581"/>
              <a:ext cx="172634" cy="88248"/>
            </a:xfrm>
            <a:custGeom>
              <a:avLst/>
              <a:gdLst/>
              <a:ahLst/>
              <a:cxnLst/>
              <a:rect l="l" t="t" r="r" b="b"/>
              <a:pathLst>
                <a:path w="1475" h="754" extrusionOk="0">
                  <a:moveTo>
                    <a:pt x="740" y="0"/>
                  </a:moveTo>
                  <a:lnTo>
                    <a:pt x="1" y="638"/>
                  </a:lnTo>
                  <a:lnTo>
                    <a:pt x="102" y="753"/>
                  </a:lnTo>
                  <a:lnTo>
                    <a:pt x="740" y="202"/>
                  </a:lnTo>
                  <a:lnTo>
                    <a:pt x="1374" y="753"/>
                  </a:lnTo>
                  <a:lnTo>
                    <a:pt x="1475" y="638"/>
                  </a:lnTo>
                  <a:lnTo>
                    <a:pt x="74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44" name="Google Shape;1644;p47"/>
            <p:cNvSpPr/>
            <p:nvPr/>
          </p:nvSpPr>
          <p:spPr>
            <a:xfrm>
              <a:off x="2054513" y="-3669175"/>
              <a:ext cx="380614" cy="540140"/>
            </a:xfrm>
            <a:custGeom>
              <a:avLst/>
              <a:gdLst/>
              <a:ahLst/>
              <a:cxnLst/>
              <a:rect l="l" t="t" r="r" b="b"/>
              <a:pathLst>
                <a:path w="3252" h="4615" extrusionOk="0">
                  <a:moveTo>
                    <a:pt x="1731" y="0"/>
                  </a:moveTo>
                  <a:cubicBezTo>
                    <a:pt x="1528" y="0"/>
                    <a:pt x="1323" y="33"/>
                    <a:pt x="1125" y="86"/>
                  </a:cubicBezTo>
                  <a:cubicBezTo>
                    <a:pt x="625" y="219"/>
                    <a:pt x="248" y="720"/>
                    <a:pt x="120" y="1206"/>
                  </a:cubicBezTo>
                  <a:cubicBezTo>
                    <a:pt x="0" y="1661"/>
                    <a:pt x="42" y="2249"/>
                    <a:pt x="262" y="2671"/>
                  </a:cubicBezTo>
                  <a:cubicBezTo>
                    <a:pt x="317" y="2777"/>
                    <a:pt x="395" y="2869"/>
                    <a:pt x="483" y="2951"/>
                  </a:cubicBezTo>
                  <a:cubicBezTo>
                    <a:pt x="744" y="3199"/>
                    <a:pt x="1066" y="3341"/>
                    <a:pt x="1401" y="3392"/>
                  </a:cubicBezTo>
                  <a:cubicBezTo>
                    <a:pt x="1410" y="3475"/>
                    <a:pt x="1415" y="3571"/>
                    <a:pt x="1415" y="3589"/>
                  </a:cubicBezTo>
                  <a:cubicBezTo>
                    <a:pt x="1428" y="3819"/>
                    <a:pt x="1332" y="4049"/>
                    <a:pt x="1148" y="4168"/>
                  </a:cubicBezTo>
                  <a:cubicBezTo>
                    <a:pt x="1079" y="4214"/>
                    <a:pt x="1001" y="4241"/>
                    <a:pt x="914" y="4251"/>
                  </a:cubicBezTo>
                  <a:cubicBezTo>
                    <a:pt x="951" y="4333"/>
                    <a:pt x="1020" y="4393"/>
                    <a:pt x="1093" y="4439"/>
                  </a:cubicBezTo>
                  <a:cubicBezTo>
                    <a:pt x="1260" y="4554"/>
                    <a:pt x="1460" y="4615"/>
                    <a:pt x="1661" y="4615"/>
                  </a:cubicBezTo>
                  <a:cubicBezTo>
                    <a:pt x="1709" y="4615"/>
                    <a:pt x="1757" y="4611"/>
                    <a:pt x="1805" y="4604"/>
                  </a:cubicBezTo>
                  <a:cubicBezTo>
                    <a:pt x="2053" y="4572"/>
                    <a:pt x="2287" y="4448"/>
                    <a:pt x="2452" y="4260"/>
                  </a:cubicBezTo>
                  <a:cubicBezTo>
                    <a:pt x="2310" y="4232"/>
                    <a:pt x="2172" y="4191"/>
                    <a:pt x="2094" y="4058"/>
                  </a:cubicBezTo>
                  <a:cubicBezTo>
                    <a:pt x="2030" y="3943"/>
                    <a:pt x="2016" y="3801"/>
                    <a:pt x="2021" y="3672"/>
                  </a:cubicBezTo>
                  <a:cubicBezTo>
                    <a:pt x="2021" y="3571"/>
                    <a:pt x="2030" y="3465"/>
                    <a:pt x="2039" y="3364"/>
                  </a:cubicBezTo>
                  <a:cubicBezTo>
                    <a:pt x="2292" y="3309"/>
                    <a:pt x="2530" y="3195"/>
                    <a:pt x="2737" y="3029"/>
                  </a:cubicBezTo>
                  <a:cubicBezTo>
                    <a:pt x="3210" y="2648"/>
                    <a:pt x="3251" y="2074"/>
                    <a:pt x="3201" y="1519"/>
                  </a:cubicBezTo>
                  <a:cubicBezTo>
                    <a:pt x="3173" y="1179"/>
                    <a:pt x="3081" y="853"/>
                    <a:pt x="2925" y="600"/>
                  </a:cubicBezTo>
                  <a:cubicBezTo>
                    <a:pt x="2751" y="316"/>
                    <a:pt x="2448" y="123"/>
                    <a:pt x="2122" y="45"/>
                  </a:cubicBezTo>
                  <a:cubicBezTo>
                    <a:pt x="1994" y="14"/>
                    <a:pt x="1863" y="0"/>
                    <a:pt x="17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45" name="Google Shape;1645;p47"/>
            <p:cNvSpPr/>
            <p:nvPr/>
          </p:nvSpPr>
          <p:spPr>
            <a:xfrm>
              <a:off x="2146857" y="-3455930"/>
              <a:ext cx="33825" cy="25047"/>
            </a:xfrm>
            <a:custGeom>
              <a:avLst/>
              <a:gdLst/>
              <a:ahLst/>
              <a:cxnLst/>
              <a:rect l="l" t="t" r="r" b="b"/>
              <a:pathLst>
                <a:path w="289" h="214" extrusionOk="0">
                  <a:moveTo>
                    <a:pt x="134" y="1"/>
                  </a:moveTo>
                  <a:cubicBezTo>
                    <a:pt x="108" y="1"/>
                    <a:pt x="81" y="12"/>
                    <a:pt x="56" y="41"/>
                  </a:cubicBezTo>
                  <a:cubicBezTo>
                    <a:pt x="0" y="112"/>
                    <a:pt x="60" y="214"/>
                    <a:pt x="137" y="214"/>
                  </a:cubicBezTo>
                  <a:cubicBezTo>
                    <a:pt x="154" y="214"/>
                    <a:pt x="172" y="209"/>
                    <a:pt x="189" y="197"/>
                  </a:cubicBezTo>
                  <a:cubicBezTo>
                    <a:pt x="288" y="130"/>
                    <a:pt x="219" y="1"/>
                    <a:pt x="1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46" name="Google Shape;1646;p47"/>
            <p:cNvSpPr/>
            <p:nvPr/>
          </p:nvSpPr>
          <p:spPr>
            <a:xfrm>
              <a:off x="2325810" y="-3466112"/>
              <a:ext cx="33356" cy="25047"/>
            </a:xfrm>
            <a:custGeom>
              <a:avLst/>
              <a:gdLst/>
              <a:ahLst/>
              <a:cxnLst/>
              <a:rect l="l" t="t" r="r" b="b"/>
              <a:pathLst>
                <a:path w="285" h="214" extrusionOk="0">
                  <a:moveTo>
                    <a:pt x="131" y="0"/>
                  </a:moveTo>
                  <a:cubicBezTo>
                    <a:pt x="106" y="0"/>
                    <a:pt x="80" y="12"/>
                    <a:pt x="56" y="41"/>
                  </a:cubicBezTo>
                  <a:cubicBezTo>
                    <a:pt x="0" y="112"/>
                    <a:pt x="60" y="214"/>
                    <a:pt x="137" y="214"/>
                  </a:cubicBezTo>
                  <a:cubicBezTo>
                    <a:pt x="154" y="214"/>
                    <a:pt x="172" y="209"/>
                    <a:pt x="189" y="197"/>
                  </a:cubicBezTo>
                  <a:cubicBezTo>
                    <a:pt x="285" y="130"/>
                    <a:pt x="215" y="0"/>
                    <a:pt x="1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47" name="Google Shape;1647;p47"/>
            <p:cNvSpPr/>
            <p:nvPr/>
          </p:nvSpPr>
          <p:spPr>
            <a:xfrm>
              <a:off x="2228082" y="-3452302"/>
              <a:ext cx="34995" cy="66830"/>
            </a:xfrm>
            <a:custGeom>
              <a:avLst/>
              <a:gdLst/>
              <a:ahLst/>
              <a:cxnLst/>
              <a:rect l="l" t="t" r="r" b="b"/>
              <a:pathLst>
                <a:path w="299" h="571" extrusionOk="0">
                  <a:moveTo>
                    <a:pt x="143" y="1"/>
                  </a:moveTo>
                  <a:cubicBezTo>
                    <a:pt x="134" y="134"/>
                    <a:pt x="60" y="221"/>
                    <a:pt x="19" y="350"/>
                  </a:cubicBezTo>
                  <a:cubicBezTo>
                    <a:pt x="10" y="386"/>
                    <a:pt x="1" y="423"/>
                    <a:pt x="14" y="469"/>
                  </a:cubicBezTo>
                  <a:cubicBezTo>
                    <a:pt x="33" y="510"/>
                    <a:pt x="65" y="538"/>
                    <a:pt x="102" y="552"/>
                  </a:cubicBezTo>
                  <a:cubicBezTo>
                    <a:pt x="134" y="566"/>
                    <a:pt x="161" y="570"/>
                    <a:pt x="189" y="570"/>
                  </a:cubicBezTo>
                  <a:cubicBezTo>
                    <a:pt x="226" y="570"/>
                    <a:pt x="262" y="561"/>
                    <a:pt x="299" y="556"/>
                  </a:cubicBezTo>
                  <a:cubicBezTo>
                    <a:pt x="239" y="533"/>
                    <a:pt x="170" y="524"/>
                    <a:pt x="129" y="497"/>
                  </a:cubicBezTo>
                  <a:cubicBezTo>
                    <a:pt x="83" y="465"/>
                    <a:pt x="79" y="432"/>
                    <a:pt x="97" y="377"/>
                  </a:cubicBezTo>
                  <a:cubicBezTo>
                    <a:pt x="115" y="322"/>
                    <a:pt x="143" y="262"/>
                    <a:pt x="157" y="198"/>
                  </a:cubicBezTo>
                  <a:cubicBezTo>
                    <a:pt x="170" y="134"/>
                    <a:pt x="175" y="60"/>
                    <a:pt x="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48" name="Google Shape;1648;p47"/>
            <p:cNvSpPr/>
            <p:nvPr/>
          </p:nvSpPr>
          <p:spPr>
            <a:xfrm>
              <a:off x="2210878" y="-3370609"/>
              <a:ext cx="87780" cy="42603"/>
            </a:xfrm>
            <a:custGeom>
              <a:avLst/>
              <a:gdLst/>
              <a:ahLst/>
              <a:cxnLst/>
              <a:rect l="l" t="t" r="r" b="b"/>
              <a:pathLst>
                <a:path w="750" h="364" extrusionOk="0">
                  <a:moveTo>
                    <a:pt x="1" y="1"/>
                  </a:moveTo>
                  <a:cubicBezTo>
                    <a:pt x="1" y="93"/>
                    <a:pt x="42" y="184"/>
                    <a:pt x="111" y="249"/>
                  </a:cubicBezTo>
                  <a:cubicBezTo>
                    <a:pt x="175" y="318"/>
                    <a:pt x="271" y="363"/>
                    <a:pt x="368" y="363"/>
                  </a:cubicBezTo>
                  <a:lnTo>
                    <a:pt x="377" y="363"/>
                  </a:lnTo>
                  <a:cubicBezTo>
                    <a:pt x="478" y="359"/>
                    <a:pt x="565" y="308"/>
                    <a:pt x="634" y="249"/>
                  </a:cubicBezTo>
                  <a:cubicBezTo>
                    <a:pt x="708" y="184"/>
                    <a:pt x="749" y="88"/>
                    <a:pt x="749" y="1"/>
                  </a:cubicBezTo>
                  <a:lnTo>
                    <a:pt x="749" y="1"/>
                  </a:lnTo>
                  <a:cubicBezTo>
                    <a:pt x="717" y="83"/>
                    <a:pt x="662" y="152"/>
                    <a:pt x="593" y="198"/>
                  </a:cubicBezTo>
                  <a:cubicBezTo>
                    <a:pt x="529" y="244"/>
                    <a:pt x="451" y="276"/>
                    <a:pt x="373" y="276"/>
                  </a:cubicBezTo>
                  <a:lnTo>
                    <a:pt x="363" y="276"/>
                  </a:lnTo>
                  <a:cubicBezTo>
                    <a:pt x="290" y="276"/>
                    <a:pt x="216" y="249"/>
                    <a:pt x="152" y="203"/>
                  </a:cubicBezTo>
                  <a:cubicBezTo>
                    <a:pt x="88" y="152"/>
                    <a:pt x="37" y="83"/>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49" name="Google Shape;1649;p47"/>
            <p:cNvSpPr/>
            <p:nvPr/>
          </p:nvSpPr>
          <p:spPr>
            <a:xfrm>
              <a:off x="2301700" y="-3428660"/>
              <a:ext cx="102761" cy="55009"/>
            </a:xfrm>
            <a:custGeom>
              <a:avLst/>
              <a:gdLst/>
              <a:ahLst/>
              <a:cxnLst/>
              <a:rect l="l" t="t" r="r" b="b"/>
              <a:pathLst>
                <a:path w="878" h="470" extrusionOk="0">
                  <a:moveTo>
                    <a:pt x="565" y="1"/>
                  </a:moveTo>
                  <a:cubicBezTo>
                    <a:pt x="487" y="1"/>
                    <a:pt x="414" y="15"/>
                    <a:pt x="354" y="28"/>
                  </a:cubicBezTo>
                  <a:cubicBezTo>
                    <a:pt x="244" y="56"/>
                    <a:pt x="83" y="111"/>
                    <a:pt x="42" y="230"/>
                  </a:cubicBezTo>
                  <a:cubicBezTo>
                    <a:pt x="1" y="345"/>
                    <a:pt x="138" y="432"/>
                    <a:pt x="235" y="455"/>
                  </a:cubicBezTo>
                  <a:cubicBezTo>
                    <a:pt x="271" y="465"/>
                    <a:pt x="313" y="469"/>
                    <a:pt x="354" y="469"/>
                  </a:cubicBezTo>
                  <a:cubicBezTo>
                    <a:pt x="409" y="469"/>
                    <a:pt x="464" y="460"/>
                    <a:pt x="519" y="451"/>
                  </a:cubicBezTo>
                  <a:cubicBezTo>
                    <a:pt x="602" y="437"/>
                    <a:pt x="689" y="414"/>
                    <a:pt x="754" y="364"/>
                  </a:cubicBezTo>
                  <a:cubicBezTo>
                    <a:pt x="864" y="276"/>
                    <a:pt x="878" y="148"/>
                    <a:pt x="772" y="60"/>
                  </a:cubicBezTo>
                  <a:cubicBezTo>
                    <a:pt x="735" y="28"/>
                    <a:pt x="689" y="15"/>
                    <a:pt x="643" y="5"/>
                  </a:cubicBezTo>
                  <a:cubicBezTo>
                    <a:pt x="616" y="1"/>
                    <a:pt x="588" y="1"/>
                    <a:pt x="565" y="1"/>
                  </a:cubicBezTo>
                  <a:close/>
                </a:path>
              </a:pathLst>
            </a:custGeom>
            <a:solidFill>
              <a:srgbClr val="5E3233">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50" name="Google Shape;1650;p47"/>
            <p:cNvSpPr/>
            <p:nvPr/>
          </p:nvSpPr>
          <p:spPr>
            <a:xfrm>
              <a:off x="2094774" y="-3414615"/>
              <a:ext cx="101123" cy="52200"/>
            </a:xfrm>
            <a:custGeom>
              <a:avLst/>
              <a:gdLst/>
              <a:ahLst/>
              <a:cxnLst/>
              <a:rect l="l" t="t" r="r" b="b"/>
              <a:pathLst>
                <a:path w="864" h="446" extrusionOk="0">
                  <a:moveTo>
                    <a:pt x="460" y="0"/>
                  </a:moveTo>
                  <a:cubicBezTo>
                    <a:pt x="377" y="0"/>
                    <a:pt x="295" y="14"/>
                    <a:pt x="217" y="42"/>
                  </a:cubicBezTo>
                  <a:cubicBezTo>
                    <a:pt x="166" y="60"/>
                    <a:pt x="120" y="83"/>
                    <a:pt x="79" y="115"/>
                  </a:cubicBezTo>
                  <a:cubicBezTo>
                    <a:pt x="47" y="143"/>
                    <a:pt x="19" y="175"/>
                    <a:pt x="10" y="216"/>
                  </a:cubicBezTo>
                  <a:cubicBezTo>
                    <a:pt x="1" y="289"/>
                    <a:pt x="70" y="349"/>
                    <a:pt x="134" y="381"/>
                  </a:cubicBezTo>
                  <a:cubicBezTo>
                    <a:pt x="221" y="423"/>
                    <a:pt x="318" y="446"/>
                    <a:pt x="414" y="446"/>
                  </a:cubicBezTo>
                  <a:cubicBezTo>
                    <a:pt x="510" y="446"/>
                    <a:pt x="611" y="423"/>
                    <a:pt x="699" y="377"/>
                  </a:cubicBezTo>
                  <a:cubicBezTo>
                    <a:pt x="781" y="335"/>
                    <a:pt x="864" y="271"/>
                    <a:pt x="836" y="170"/>
                  </a:cubicBezTo>
                  <a:cubicBezTo>
                    <a:pt x="804" y="74"/>
                    <a:pt x="712" y="32"/>
                    <a:pt x="625" y="19"/>
                  </a:cubicBezTo>
                  <a:cubicBezTo>
                    <a:pt x="575" y="5"/>
                    <a:pt x="515" y="0"/>
                    <a:pt x="460" y="0"/>
                  </a:cubicBezTo>
                  <a:close/>
                </a:path>
              </a:pathLst>
            </a:custGeom>
            <a:solidFill>
              <a:srgbClr val="5E3233">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51" name="Google Shape;1651;p47"/>
            <p:cNvSpPr/>
            <p:nvPr/>
          </p:nvSpPr>
          <p:spPr>
            <a:xfrm>
              <a:off x="2120640" y="-3517376"/>
              <a:ext cx="65659" cy="37219"/>
            </a:xfrm>
            <a:custGeom>
              <a:avLst/>
              <a:gdLst/>
              <a:ahLst/>
              <a:cxnLst/>
              <a:rect l="l" t="t" r="r" b="b"/>
              <a:pathLst>
                <a:path w="561" h="318" extrusionOk="0">
                  <a:moveTo>
                    <a:pt x="306" y="1"/>
                  </a:moveTo>
                  <a:cubicBezTo>
                    <a:pt x="282" y="1"/>
                    <a:pt x="258" y="4"/>
                    <a:pt x="234" y="10"/>
                  </a:cubicBezTo>
                  <a:cubicBezTo>
                    <a:pt x="165" y="24"/>
                    <a:pt x="101" y="61"/>
                    <a:pt x="60" y="121"/>
                  </a:cubicBezTo>
                  <a:cubicBezTo>
                    <a:pt x="14" y="176"/>
                    <a:pt x="0" y="258"/>
                    <a:pt x="28" y="318"/>
                  </a:cubicBezTo>
                  <a:cubicBezTo>
                    <a:pt x="69" y="263"/>
                    <a:pt x="106" y="235"/>
                    <a:pt x="147" y="217"/>
                  </a:cubicBezTo>
                  <a:cubicBezTo>
                    <a:pt x="188" y="194"/>
                    <a:pt x="230" y="180"/>
                    <a:pt x="271" y="171"/>
                  </a:cubicBezTo>
                  <a:cubicBezTo>
                    <a:pt x="317" y="162"/>
                    <a:pt x="358" y="157"/>
                    <a:pt x="404" y="157"/>
                  </a:cubicBezTo>
                  <a:cubicBezTo>
                    <a:pt x="450" y="157"/>
                    <a:pt x="501" y="162"/>
                    <a:pt x="560" y="189"/>
                  </a:cubicBezTo>
                  <a:cubicBezTo>
                    <a:pt x="560" y="121"/>
                    <a:pt x="505" y="61"/>
                    <a:pt x="441" y="33"/>
                  </a:cubicBezTo>
                  <a:cubicBezTo>
                    <a:pt x="399" y="12"/>
                    <a:pt x="353" y="1"/>
                    <a:pt x="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52" name="Google Shape;1652;p47"/>
            <p:cNvSpPr/>
            <p:nvPr/>
          </p:nvSpPr>
          <p:spPr>
            <a:xfrm>
              <a:off x="2304392" y="-3534580"/>
              <a:ext cx="65191" cy="28675"/>
            </a:xfrm>
            <a:custGeom>
              <a:avLst/>
              <a:gdLst/>
              <a:ahLst/>
              <a:cxnLst/>
              <a:rect l="l" t="t" r="r" b="b"/>
              <a:pathLst>
                <a:path w="557" h="245" extrusionOk="0">
                  <a:moveTo>
                    <a:pt x="289" y="1"/>
                  </a:moveTo>
                  <a:cubicBezTo>
                    <a:pt x="283" y="1"/>
                    <a:pt x="277" y="1"/>
                    <a:pt x="271" y="1"/>
                  </a:cubicBezTo>
                  <a:cubicBezTo>
                    <a:pt x="203" y="1"/>
                    <a:pt x="138" y="29"/>
                    <a:pt x="83" y="75"/>
                  </a:cubicBezTo>
                  <a:cubicBezTo>
                    <a:pt x="37" y="116"/>
                    <a:pt x="1" y="176"/>
                    <a:pt x="1" y="245"/>
                  </a:cubicBezTo>
                  <a:cubicBezTo>
                    <a:pt x="60" y="217"/>
                    <a:pt x="106" y="199"/>
                    <a:pt x="152" y="185"/>
                  </a:cubicBezTo>
                  <a:cubicBezTo>
                    <a:pt x="198" y="176"/>
                    <a:pt x="239" y="171"/>
                    <a:pt x="281" y="167"/>
                  </a:cubicBezTo>
                  <a:cubicBezTo>
                    <a:pt x="363" y="167"/>
                    <a:pt x="437" y="171"/>
                    <a:pt x="547" y="240"/>
                  </a:cubicBezTo>
                  <a:cubicBezTo>
                    <a:pt x="556" y="171"/>
                    <a:pt x="519" y="107"/>
                    <a:pt x="469" y="61"/>
                  </a:cubicBezTo>
                  <a:cubicBezTo>
                    <a:pt x="418" y="23"/>
                    <a:pt x="353" y="1"/>
                    <a:pt x="2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53" name="Google Shape;1653;p47"/>
            <p:cNvSpPr/>
            <p:nvPr/>
          </p:nvSpPr>
          <p:spPr>
            <a:xfrm>
              <a:off x="2061535" y="-3665664"/>
              <a:ext cx="373006" cy="398989"/>
            </a:xfrm>
            <a:custGeom>
              <a:avLst/>
              <a:gdLst/>
              <a:ahLst/>
              <a:cxnLst/>
              <a:rect l="l" t="t" r="r" b="b"/>
              <a:pathLst>
                <a:path w="3187" h="3409" extrusionOk="0">
                  <a:moveTo>
                    <a:pt x="78" y="1753"/>
                  </a:moveTo>
                  <a:cubicBezTo>
                    <a:pt x="78" y="1754"/>
                    <a:pt x="78" y="1754"/>
                    <a:pt x="78" y="1755"/>
                  </a:cubicBezTo>
                  <a:cubicBezTo>
                    <a:pt x="78" y="1754"/>
                    <a:pt x="78" y="1754"/>
                    <a:pt x="78" y="1753"/>
                  </a:cubicBezTo>
                  <a:close/>
                  <a:moveTo>
                    <a:pt x="1655" y="1"/>
                  </a:moveTo>
                  <a:cubicBezTo>
                    <a:pt x="1456" y="1"/>
                    <a:pt x="1257" y="32"/>
                    <a:pt x="1065" y="83"/>
                  </a:cubicBezTo>
                  <a:cubicBezTo>
                    <a:pt x="565" y="221"/>
                    <a:pt x="184" y="717"/>
                    <a:pt x="60" y="1204"/>
                  </a:cubicBezTo>
                  <a:cubicBezTo>
                    <a:pt x="32" y="1300"/>
                    <a:pt x="0" y="1369"/>
                    <a:pt x="9" y="1470"/>
                  </a:cubicBezTo>
                  <a:cubicBezTo>
                    <a:pt x="14" y="1557"/>
                    <a:pt x="82" y="1671"/>
                    <a:pt x="78" y="1753"/>
                  </a:cubicBezTo>
                  <a:lnTo>
                    <a:pt x="78" y="1753"/>
                  </a:lnTo>
                  <a:cubicBezTo>
                    <a:pt x="88" y="1565"/>
                    <a:pt x="138" y="1378"/>
                    <a:pt x="220" y="1213"/>
                  </a:cubicBezTo>
                  <a:cubicBezTo>
                    <a:pt x="326" y="1268"/>
                    <a:pt x="436" y="1319"/>
                    <a:pt x="556" y="1328"/>
                  </a:cubicBezTo>
                  <a:cubicBezTo>
                    <a:pt x="561" y="1328"/>
                    <a:pt x="567" y="1328"/>
                    <a:pt x="572" y="1328"/>
                  </a:cubicBezTo>
                  <a:cubicBezTo>
                    <a:pt x="687" y="1328"/>
                    <a:pt x="807" y="1282"/>
                    <a:pt x="868" y="1190"/>
                  </a:cubicBezTo>
                  <a:cubicBezTo>
                    <a:pt x="1095" y="1264"/>
                    <a:pt x="1334" y="1305"/>
                    <a:pt x="1574" y="1305"/>
                  </a:cubicBezTo>
                  <a:cubicBezTo>
                    <a:pt x="1586" y="1305"/>
                    <a:pt x="1599" y="1305"/>
                    <a:pt x="1612" y="1305"/>
                  </a:cubicBezTo>
                  <a:cubicBezTo>
                    <a:pt x="1736" y="1300"/>
                    <a:pt x="1864" y="1287"/>
                    <a:pt x="1965" y="1222"/>
                  </a:cubicBezTo>
                  <a:cubicBezTo>
                    <a:pt x="2042" y="1175"/>
                    <a:pt x="2083" y="1156"/>
                    <a:pt x="2140" y="1156"/>
                  </a:cubicBezTo>
                  <a:cubicBezTo>
                    <a:pt x="2172" y="1156"/>
                    <a:pt x="2209" y="1162"/>
                    <a:pt x="2259" y="1172"/>
                  </a:cubicBezTo>
                  <a:cubicBezTo>
                    <a:pt x="2280" y="1175"/>
                    <a:pt x="2301" y="1177"/>
                    <a:pt x="2322" y="1177"/>
                  </a:cubicBezTo>
                  <a:cubicBezTo>
                    <a:pt x="2385" y="1177"/>
                    <a:pt x="2447" y="1161"/>
                    <a:pt x="2503" y="1130"/>
                  </a:cubicBezTo>
                  <a:cubicBezTo>
                    <a:pt x="2538" y="1113"/>
                    <a:pt x="2577" y="1086"/>
                    <a:pt x="2614" y="1086"/>
                  </a:cubicBezTo>
                  <a:cubicBezTo>
                    <a:pt x="2624" y="1086"/>
                    <a:pt x="2635" y="1089"/>
                    <a:pt x="2645" y="1094"/>
                  </a:cubicBezTo>
                  <a:cubicBezTo>
                    <a:pt x="2700" y="1117"/>
                    <a:pt x="2705" y="1195"/>
                    <a:pt x="2695" y="1254"/>
                  </a:cubicBezTo>
                  <a:cubicBezTo>
                    <a:pt x="2654" y="1622"/>
                    <a:pt x="2627" y="1998"/>
                    <a:pt x="2810" y="2333"/>
                  </a:cubicBezTo>
                  <a:cubicBezTo>
                    <a:pt x="2833" y="2366"/>
                    <a:pt x="2852" y="2402"/>
                    <a:pt x="2852" y="2444"/>
                  </a:cubicBezTo>
                  <a:cubicBezTo>
                    <a:pt x="2847" y="2462"/>
                    <a:pt x="2838" y="2485"/>
                    <a:pt x="2829" y="2503"/>
                  </a:cubicBezTo>
                  <a:cubicBezTo>
                    <a:pt x="2631" y="2926"/>
                    <a:pt x="2186" y="3174"/>
                    <a:pt x="1713" y="3266"/>
                  </a:cubicBezTo>
                  <a:cubicBezTo>
                    <a:pt x="1580" y="3291"/>
                    <a:pt x="1444" y="3303"/>
                    <a:pt x="1312" y="3303"/>
                  </a:cubicBezTo>
                  <a:cubicBezTo>
                    <a:pt x="1180" y="3303"/>
                    <a:pt x="1052" y="3291"/>
                    <a:pt x="932" y="3266"/>
                  </a:cubicBezTo>
                  <a:lnTo>
                    <a:pt x="932" y="3266"/>
                  </a:lnTo>
                  <a:cubicBezTo>
                    <a:pt x="987" y="3279"/>
                    <a:pt x="1047" y="3344"/>
                    <a:pt x="1111" y="3357"/>
                  </a:cubicBezTo>
                  <a:cubicBezTo>
                    <a:pt x="1185" y="3376"/>
                    <a:pt x="1267" y="3390"/>
                    <a:pt x="1341" y="3399"/>
                  </a:cubicBezTo>
                  <a:cubicBezTo>
                    <a:pt x="1402" y="3405"/>
                    <a:pt x="1463" y="3409"/>
                    <a:pt x="1524" y="3409"/>
                  </a:cubicBezTo>
                  <a:cubicBezTo>
                    <a:pt x="1630" y="3409"/>
                    <a:pt x="1737" y="3399"/>
                    <a:pt x="1841" y="3385"/>
                  </a:cubicBezTo>
                  <a:cubicBezTo>
                    <a:pt x="2144" y="3344"/>
                    <a:pt x="2434" y="3224"/>
                    <a:pt x="2677" y="3031"/>
                  </a:cubicBezTo>
                  <a:cubicBezTo>
                    <a:pt x="3150" y="2650"/>
                    <a:pt x="3187" y="2076"/>
                    <a:pt x="3141" y="1516"/>
                  </a:cubicBezTo>
                  <a:cubicBezTo>
                    <a:pt x="3113" y="1181"/>
                    <a:pt x="3017" y="855"/>
                    <a:pt x="2865" y="602"/>
                  </a:cubicBezTo>
                  <a:cubicBezTo>
                    <a:pt x="2691" y="318"/>
                    <a:pt x="2383" y="125"/>
                    <a:pt x="2057" y="47"/>
                  </a:cubicBezTo>
                  <a:cubicBezTo>
                    <a:pt x="1925" y="15"/>
                    <a:pt x="1790" y="1"/>
                    <a:pt x="1655" y="1"/>
                  </a:cubicBezTo>
                  <a:close/>
                </a:path>
              </a:pathLst>
            </a:custGeom>
            <a:solidFill>
              <a:srgbClr val="1E1F2F">
                <a:alpha val="9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54" name="Google Shape;1654;p47"/>
            <p:cNvSpPr/>
            <p:nvPr/>
          </p:nvSpPr>
          <p:spPr>
            <a:xfrm>
              <a:off x="2024434" y="-3689423"/>
              <a:ext cx="445103" cy="367857"/>
            </a:xfrm>
            <a:custGeom>
              <a:avLst/>
              <a:gdLst/>
              <a:ahLst/>
              <a:cxnLst/>
              <a:rect l="l" t="t" r="r" b="b"/>
              <a:pathLst>
                <a:path w="3803" h="3143" extrusionOk="0">
                  <a:moveTo>
                    <a:pt x="2099" y="0"/>
                  </a:moveTo>
                  <a:cubicBezTo>
                    <a:pt x="1977" y="0"/>
                    <a:pt x="1855" y="13"/>
                    <a:pt x="1736" y="34"/>
                  </a:cubicBezTo>
                  <a:cubicBezTo>
                    <a:pt x="1392" y="89"/>
                    <a:pt x="1084" y="167"/>
                    <a:pt x="827" y="401"/>
                  </a:cubicBezTo>
                  <a:cubicBezTo>
                    <a:pt x="818" y="406"/>
                    <a:pt x="804" y="415"/>
                    <a:pt x="795" y="424"/>
                  </a:cubicBezTo>
                  <a:cubicBezTo>
                    <a:pt x="560" y="645"/>
                    <a:pt x="368" y="916"/>
                    <a:pt x="244" y="1209"/>
                  </a:cubicBezTo>
                  <a:cubicBezTo>
                    <a:pt x="42" y="1705"/>
                    <a:pt x="0" y="2238"/>
                    <a:pt x="244" y="2716"/>
                  </a:cubicBezTo>
                  <a:cubicBezTo>
                    <a:pt x="331" y="2885"/>
                    <a:pt x="450" y="3042"/>
                    <a:pt x="611" y="3143"/>
                  </a:cubicBezTo>
                  <a:cubicBezTo>
                    <a:pt x="533" y="3009"/>
                    <a:pt x="459" y="2867"/>
                    <a:pt x="455" y="2716"/>
                  </a:cubicBezTo>
                  <a:cubicBezTo>
                    <a:pt x="455" y="2578"/>
                    <a:pt x="505" y="2449"/>
                    <a:pt x="537" y="2321"/>
                  </a:cubicBezTo>
                  <a:cubicBezTo>
                    <a:pt x="588" y="2096"/>
                    <a:pt x="492" y="1907"/>
                    <a:pt x="446" y="1692"/>
                  </a:cubicBezTo>
                  <a:cubicBezTo>
                    <a:pt x="404" y="1531"/>
                    <a:pt x="423" y="1338"/>
                    <a:pt x="556" y="1242"/>
                  </a:cubicBezTo>
                  <a:cubicBezTo>
                    <a:pt x="609" y="1283"/>
                    <a:pt x="801" y="1360"/>
                    <a:pt x="937" y="1360"/>
                  </a:cubicBezTo>
                  <a:cubicBezTo>
                    <a:pt x="1013" y="1360"/>
                    <a:pt x="1071" y="1336"/>
                    <a:pt x="1079" y="1269"/>
                  </a:cubicBezTo>
                  <a:cubicBezTo>
                    <a:pt x="1088" y="1186"/>
                    <a:pt x="1098" y="1099"/>
                    <a:pt x="1111" y="1017"/>
                  </a:cubicBezTo>
                  <a:lnTo>
                    <a:pt x="1111" y="1017"/>
                  </a:lnTo>
                  <a:cubicBezTo>
                    <a:pt x="1107" y="1122"/>
                    <a:pt x="1185" y="1219"/>
                    <a:pt x="1277" y="1265"/>
                  </a:cubicBezTo>
                  <a:cubicBezTo>
                    <a:pt x="1373" y="1315"/>
                    <a:pt x="1479" y="1324"/>
                    <a:pt x="1584" y="1329"/>
                  </a:cubicBezTo>
                  <a:cubicBezTo>
                    <a:pt x="1598" y="1329"/>
                    <a:pt x="1611" y="1329"/>
                    <a:pt x="1624" y="1329"/>
                  </a:cubicBezTo>
                  <a:cubicBezTo>
                    <a:pt x="1822" y="1329"/>
                    <a:pt x="2015" y="1297"/>
                    <a:pt x="2204" y="1242"/>
                  </a:cubicBezTo>
                  <a:cubicBezTo>
                    <a:pt x="2197" y="1177"/>
                    <a:pt x="2190" y="1110"/>
                    <a:pt x="2183" y="1045"/>
                  </a:cubicBezTo>
                  <a:lnTo>
                    <a:pt x="2183" y="1045"/>
                  </a:lnTo>
                  <a:cubicBezTo>
                    <a:pt x="2204" y="1111"/>
                    <a:pt x="2274" y="1163"/>
                    <a:pt x="2347" y="1177"/>
                  </a:cubicBezTo>
                  <a:cubicBezTo>
                    <a:pt x="2362" y="1180"/>
                    <a:pt x="2377" y="1181"/>
                    <a:pt x="2392" y="1181"/>
                  </a:cubicBezTo>
                  <a:cubicBezTo>
                    <a:pt x="2470" y="1181"/>
                    <a:pt x="2549" y="1154"/>
                    <a:pt x="2622" y="1131"/>
                  </a:cubicBezTo>
                  <a:cubicBezTo>
                    <a:pt x="2613" y="1076"/>
                    <a:pt x="2599" y="1026"/>
                    <a:pt x="2590" y="975"/>
                  </a:cubicBezTo>
                  <a:lnTo>
                    <a:pt x="2590" y="975"/>
                  </a:lnTo>
                  <a:cubicBezTo>
                    <a:pt x="2616" y="1095"/>
                    <a:pt x="2785" y="1155"/>
                    <a:pt x="2898" y="1155"/>
                  </a:cubicBezTo>
                  <a:cubicBezTo>
                    <a:pt x="2906" y="1155"/>
                    <a:pt x="2913" y="1155"/>
                    <a:pt x="2921" y="1154"/>
                  </a:cubicBezTo>
                  <a:cubicBezTo>
                    <a:pt x="2985" y="1147"/>
                    <a:pt x="3027" y="1118"/>
                    <a:pt x="3081" y="1118"/>
                  </a:cubicBezTo>
                  <a:cubicBezTo>
                    <a:pt x="3093" y="1118"/>
                    <a:pt x="3105" y="1119"/>
                    <a:pt x="3118" y="1122"/>
                  </a:cubicBezTo>
                  <a:cubicBezTo>
                    <a:pt x="3196" y="1145"/>
                    <a:pt x="3274" y="1260"/>
                    <a:pt x="3297" y="1333"/>
                  </a:cubicBezTo>
                  <a:cubicBezTo>
                    <a:pt x="3338" y="1453"/>
                    <a:pt x="3311" y="1591"/>
                    <a:pt x="3283" y="1710"/>
                  </a:cubicBezTo>
                  <a:cubicBezTo>
                    <a:pt x="3251" y="1866"/>
                    <a:pt x="3242" y="1990"/>
                    <a:pt x="3283" y="2146"/>
                  </a:cubicBezTo>
                  <a:cubicBezTo>
                    <a:pt x="3320" y="2293"/>
                    <a:pt x="3371" y="2435"/>
                    <a:pt x="3380" y="2587"/>
                  </a:cubicBezTo>
                  <a:cubicBezTo>
                    <a:pt x="3389" y="2738"/>
                    <a:pt x="3366" y="2890"/>
                    <a:pt x="3348" y="3042"/>
                  </a:cubicBezTo>
                  <a:cubicBezTo>
                    <a:pt x="3697" y="2559"/>
                    <a:pt x="3802" y="1926"/>
                    <a:pt x="3655" y="1352"/>
                  </a:cubicBezTo>
                  <a:cubicBezTo>
                    <a:pt x="3522" y="833"/>
                    <a:pt x="3113" y="264"/>
                    <a:pt x="2595" y="80"/>
                  </a:cubicBezTo>
                  <a:cubicBezTo>
                    <a:pt x="2435" y="24"/>
                    <a:pt x="2267" y="0"/>
                    <a:pt x="20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55" name="Google Shape;1655;p47"/>
            <p:cNvSpPr/>
            <p:nvPr/>
          </p:nvSpPr>
          <p:spPr>
            <a:xfrm>
              <a:off x="744256" y="-3674325"/>
              <a:ext cx="457509" cy="572443"/>
            </a:xfrm>
            <a:custGeom>
              <a:avLst/>
              <a:gdLst/>
              <a:ahLst/>
              <a:cxnLst/>
              <a:rect l="l" t="t" r="r" b="b"/>
              <a:pathLst>
                <a:path w="3909" h="4891" extrusionOk="0">
                  <a:moveTo>
                    <a:pt x="2838" y="4373"/>
                  </a:moveTo>
                  <a:lnTo>
                    <a:pt x="2838" y="4373"/>
                  </a:lnTo>
                  <a:cubicBezTo>
                    <a:pt x="2835" y="4373"/>
                    <a:pt x="2832" y="4374"/>
                    <a:pt x="2829" y="4375"/>
                  </a:cubicBezTo>
                  <a:lnTo>
                    <a:pt x="2829" y="4375"/>
                  </a:lnTo>
                  <a:cubicBezTo>
                    <a:pt x="2832" y="4374"/>
                    <a:pt x="2835" y="4374"/>
                    <a:pt x="2838" y="4373"/>
                  </a:cubicBezTo>
                  <a:close/>
                  <a:moveTo>
                    <a:pt x="2122" y="0"/>
                  </a:moveTo>
                  <a:cubicBezTo>
                    <a:pt x="2088" y="0"/>
                    <a:pt x="2054" y="1"/>
                    <a:pt x="2021" y="1"/>
                  </a:cubicBezTo>
                  <a:cubicBezTo>
                    <a:pt x="1732" y="6"/>
                    <a:pt x="1374" y="43"/>
                    <a:pt x="1126" y="203"/>
                  </a:cubicBezTo>
                  <a:cubicBezTo>
                    <a:pt x="933" y="327"/>
                    <a:pt x="786" y="506"/>
                    <a:pt x="694" y="718"/>
                  </a:cubicBezTo>
                  <a:cubicBezTo>
                    <a:pt x="648" y="837"/>
                    <a:pt x="611" y="952"/>
                    <a:pt x="598" y="1080"/>
                  </a:cubicBezTo>
                  <a:cubicBezTo>
                    <a:pt x="579" y="1218"/>
                    <a:pt x="561" y="1397"/>
                    <a:pt x="598" y="1535"/>
                  </a:cubicBezTo>
                  <a:cubicBezTo>
                    <a:pt x="575" y="1457"/>
                    <a:pt x="556" y="1374"/>
                    <a:pt x="510" y="1310"/>
                  </a:cubicBezTo>
                  <a:cubicBezTo>
                    <a:pt x="464" y="1241"/>
                    <a:pt x="391" y="1191"/>
                    <a:pt x="313" y="1186"/>
                  </a:cubicBezTo>
                  <a:cubicBezTo>
                    <a:pt x="249" y="1186"/>
                    <a:pt x="189" y="1218"/>
                    <a:pt x="143" y="1264"/>
                  </a:cubicBezTo>
                  <a:cubicBezTo>
                    <a:pt x="102" y="1310"/>
                    <a:pt x="74" y="1370"/>
                    <a:pt x="60" y="1429"/>
                  </a:cubicBezTo>
                  <a:cubicBezTo>
                    <a:pt x="1" y="1659"/>
                    <a:pt x="79" y="1953"/>
                    <a:pt x="212" y="2146"/>
                  </a:cubicBezTo>
                  <a:cubicBezTo>
                    <a:pt x="262" y="2219"/>
                    <a:pt x="331" y="2293"/>
                    <a:pt x="414" y="2311"/>
                  </a:cubicBezTo>
                  <a:cubicBezTo>
                    <a:pt x="426" y="2313"/>
                    <a:pt x="438" y="2314"/>
                    <a:pt x="450" y="2314"/>
                  </a:cubicBezTo>
                  <a:cubicBezTo>
                    <a:pt x="551" y="2314"/>
                    <a:pt x="612" y="2230"/>
                    <a:pt x="607" y="2129"/>
                  </a:cubicBezTo>
                  <a:lnTo>
                    <a:pt x="607" y="2129"/>
                  </a:lnTo>
                  <a:cubicBezTo>
                    <a:pt x="622" y="2343"/>
                    <a:pt x="672" y="2570"/>
                    <a:pt x="772" y="2756"/>
                  </a:cubicBezTo>
                  <a:cubicBezTo>
                    <a:pt x="850" y="2908"/>
                    <a:pt x="1002" y="3032"/>
                    <a:pt x="1139" y="3124"/>
                  </a:cubicBezTo>
                  <a:cubicBezTo>
                    <a:pt x="1296" y="3229"/>
                    <a:pt x="1470" y="3307"/>
                    <a:pt x="1654" y="3353"/>
                  </a:cubicBezTo>
                  <a:cubicBezTo>
                    <a:pt x="1690" y="3565"/>
                    <a:pt x="1663" y="4070"/>
                    <a:pt x="1658" y="4134"/>
                  </a:cubicBezTo>
                  <a:cubicBezTo>
                    <a:pt x="1649" y="4249"/>
                    <a:pt x="1622" y="4373"/>
                    <a:pt x="1544" y="4460"/>
                  </a:cubicBezTo>
                  <a:cubicBezTo>
                    <a:pt x="1478" y="4529"/>
                    <a:pt x="1384" y="4569"/>
                    <a:pt x="1290" y="4569"/>
                  </a:cubicBezTo>
                  <a:cubicBezTo>
                    <a:pt x="1266" y="4569"/>
                    <a:pt x="1241" y="4567"/>
                    <a:pt x="1218" y="4561"/>
                  </a:cubicBezTo>
                  <a:lnTo>
                    <a:pt x="1218" y="4561"/>
                  </a:lnTo>
                  <a:cubicBezTo>
                    <a:pt x="1402" y="4746"/>
                    <a:pt x="1658" y="4890"/>
                    <a:pt x="1927" y="4890"/>
                  </a:cubicBezTo>
                  <a:cubicBezTo>
                    <a:pt x="1972" y="4890"/>
                    <a:pt x="2017" y="4886"/>
                    <a:pt x="2062" y="4878"/>
                  </a:cubicBezTo>
                  <a:cubicBezTo>
                    <a:pt x="2186" y="4855"/>
                    <a:pt x="2301" y="4795"/>
                    <a:pt x="2411" y="4731"/>
                  </a:cubicBezTo>
                  <a:cubicBezTo>
                    <a:pt x="2489" y="4685"/>
                    <a:pt x="2554" y="4630"/>
                    <a:pt x="2618" y="4570"/>
                  </a:cubicBezTo>
                  <a:cubicBezTo>
                    <a:pt x="2666" y="4531"/>
                    <a:pt x="2768" y="4396"/>
                    <a:pt x="2829" y="4375"/>
                  </a:cubicBezTo>
                  <a:lnTo>
                    <a:pt x="2829" y="4375"/>
                  </a:lnTo>
                  <a:cubicBezTo>
                    <a:pt x="2774" y="4389"/>
                    <a:pt x="2718" y="4395"/>
                    <a:pt x="2661" y="4395"/>
                  </a:cubicBezTo>
                  <a:cubicBezTo>
                    <a:pt x="2613" y="4395"/>
                    <a:pt x="2564" y="4390"/>
                    <a:pt x="2517" y="4382"/>
                  </a:cubicBezTo>
                  <a:cubicBezTo>
                    <a:pt x="2476" y="4373"/>
                    <a:pt x="2430" y="4359"/>
                    <a:pt x="2407" y="4322"/>
                  </a:cubicBezTo>
                  <a:cubicBezTo>
                    <a:pt x="2388" y="4295"/>
                    <a:pt x="2388" y="4263"/>
                    <a:pt x="2388" y="4235"/>
                  </a:cubicBezTo>
                  <a:cubicBezTo>
                    <a:pt x="2370" y="3946"/>
                    <a:pt x="2361" y="3652"/>
                    <a:pt x="2388" y="3367"/>
                  </a:cubicBezTo>
                  <a:cubicBezTo>
                    <a:pt x="2668" y="3284"/>
                    <a:pt x="2939" y="3096"/>
                    <a:pt x="3141" y="2913"/>
                  </a:cubicBezTo>
                  <a:cubicBezTo>
                    <a:pt x="3366" y="2711"/>
                    <a:pt x="3439" y="2359"/>
                    <a:pt x="3435" y="2071"/>
                  </a:cubicBezTo>
                  <a:lnTo>
                    <a:pt x="3435" y="2071"/>
                  </a:lnTo>
                  <a:cubicBezTo>
                    <a:pt x="3437" y="2139"/>
                    <a:pt x="3512" y="2188"/>
                    <a:pt x="3584" y="2188"/>
                  </a:cubicBezTo>
                  <a:cubicBezTo>
                    <a:pt x="3597" y="2188"/>
                    <a:pt x="3611" y="2186"/>
                    <a:pt x="3624" y="2182"/>
                  </a:cubicBezTo>
                  <a:cubicBezTo>
                    <a:pt x="3706" y="2155"/>
                    <a:pt x="3761" y="2077"/>
                    <a:pt x="3798" y="1999"/>
                  </a:cubicBezTo>
                  <a:cubicBezTo>
                    <a:pt x="3849" y="1893"/>
                    <a:pt x="3876" y="1774"/>
                    <a:pt x="3894" y="1654"/>
                  </a:cubicBezTo>
                  <a:cubicBezTo>
                    <a:pt x="3908" y="1517"/>
                    <a:pt x="3908" y="1374"/>
                    <a:pt x="3853" y="1246"/>
                  </a:cubicBezTo>
                  <a:cubicBezTo>
                    <a:pt x="3830" y="1195"/>
                    <a:pt x="3793" y="1145"/>
                    <a:pt x="3748" y="1117"/>
                  </a:cubicBezTo>
                  <a:cubicBezTo>
                    <a:pt x="3721" y="1102"/>
                    <a:pt x="3690" y="1093"/>
                    <a:pt x="3660" y="1093"/>
                  </a:cubicBezTo>
                  <a:cubicBezTo>
                    <a:pt x="3634" y="1093"/>
                    <a:pt x="3608" y="1100"/>
                    <a:pt x="3587" y="1117"/>
                  </a:cubicBezTo>
                  <a:cubicBezTo>
                    <a:pt x="3564" y="1131"/>
                    <a:pt x="3550" y="1149"/>
                    <a:pt x="3536" y="1172"/>
                  </a:cubicBezTo>
                  <a:cubicBezTo>
                    <a:pt x="3495" y="1237"/>
                    <a:pt x="3463" y="1310"/>
                    <a:pt x="3445" y="1383"/>
                  </a:cubicBezTo>
                  <a:cubicBezTo>
                    <a:pt x="3435" y="1145"/>
                    <a:pt x="3431" y="911"/>
                    <a:pt x="3362" y="676"/>
                  </a:cubicBezTo>
                  <a:cubicBezTo>
                    <a:pt x="3348" y="626"/>
                    <a:pt x="3330" y="575"/>
                    <a:pt x="3307" y="525"/>
                  </a:cubicBezTo>
                  <a:cubicBezTo>
                    <a:pt x="3307" y="520"/>
                    <a:pt x="3302" y="511"/>
                    <a:pt x="3298" y="506"/>
                  </a:cubicBezTo>
                  <a:cubicBezTo>
                    <a:pt x="3084" y="67"/>
                    <a:pt x="2566" y="0"/>
                    <a:pt x="2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56" name="Google Shape;1656;p47"/>
            <p:cNvSpPr/>
            <p:nvPr/>
          </p:nvSpPr>
          <p:spPr>
            <a:xfrm>
              <a:off x="765792" y="-3508012"/>
              <a:ext cx="35580" cy="78885"/>
            </a:xfrm>
            <a:custGeom>
              <a:avLst/>
              <a:gdLst/>
              <a:ahLst/>
              <a:cxnLst/>
              <a:rect l="l" t="t" r="r" b="b"/>
              <a:pathLst>
                <a:path w="304" h="674" extrusionOk="0">
                  <a:moveTo>
                    <a:pt x="182" y="291"/>
                  </a:moveTo>
                  <a:lnTo>
                    <a:pt x="182" y="291"/>
                  </a:lnTo>
                  <a:cubicBezTo>
                    <a:pt x="193" y="336"/>
                    <a:pt x="203" y="382"/>
                    <a:pt x="207" y="431"/>
                  </a:cubicBezTo>
                  <a:cubicBezTo>
                    <a:pt x="216" y="481"/>
                    <a:pt x="221" y="541"/>
                    <a:pt x="216" y="592"/>
                  </a:cubicBezTo>
                  <a:cubicBezTo>
                    <a:pt x="216" y="593"/>
                    <a:pt x="215" y="594"/>
                    <a:pt x="215" y="595"/>
                  </a:cubicBezTo>
                  <a:lnTo>
                    <a:pt x="215" y="595"/>
                  </a:lnTo>
                  <a:cubicBezTo>
                    <a:pt x="201" y="581"/>
                    <a:pt x="184" y="559"/>
                    <a:pt x="170" y="536"/>
                  </a:cubicBezTo>
                  <a:cubicBezTo>
                    <a:pt x="130" y="466"/>
                    <a:pt x="134" y="369"/>
                    <a:pt x="182" y="291"/>
                  </a:cubicBezTo>
                  <a:close/>
                  <a:moveTo>
                    <a:pt x="216" y="596"/>
                  </a:moveTo>
                  <a:cubicBezTo>
                    <a:pt x="222" y="596"/>
                    <a:pt x="222" y="598"/>
                    <a:pt x="220" y="598"/>
                  </a:cubicBezTo>
                  <a:cubicBezTo>
                    <a:pt x="219" y="598"/>
                    <a:pt x="218" y="598"/>
                    <a:pt x="216" y="596"/>
                  </a:cubicBezTo>
                  <a:close/>
                  <a:moveTo>
                    <a:pt x="78" y="0"/>
                  </a:moveTo>
                  <a:cubicBezTo>
                    <a:pt x="72" y="0"/>
                    <a:pt x="65" y="2"/>
                    <a:pt x="60" y="4"/>
                  </a:cubicBezTo>
                  <a:cubicBezTo>
                    <a:pt x="46" y="13"/>
                    <a:pt x="37" y="18"/>
                    <a:pt x="33" y="27"/>
                  </a:cubicBezTo>
                  <a:cubicBezTo>
                    <a:pt x="23" y="45"/>
                    <a:pt x="19" y="59"/>
                    <a:pt x="14" y="77"/>
                  </a:cubicBezTo>
                  <a:cubicBezTo>
                    <a:pt x="0" y="137"/>
                    <a:pt x="5" y="197"/>
                    <a:pt x="23" y="256"/>
                  </a:cubicBezTo>
                  <a:cubicBezTo>
                    <a:pt x="23" y="197"/>
                    <a:pt x="28" y="137"/>
                    <a:pt x="51" y="86"/>
                  </a:cubicBezTo>
                  <a:cubicBezTo>
                    <a:pt x="58" y="65"/>
                    <a:pt x="74" y="51"/>
                    <a:pt x="80" y="51"/>
                  </a:cubicBezTo>
                  <a:cubicBezTo>
                    <a:pt x="82" y="51"/>
                    <a:pt x="83" y="52"/>
                    <a:pt x="83" y="54"/>
                  </a:cubicBezTo>
                  <a:cubicBezTo>
                    <a:pt x="83" y="54"/>
                    <a:pt x="97" y="68"/>
                    <a:pt x="106" y="77"/>
                  </a:cubicBezTo>
                  <a:cubicBezTo>
                    <a:pt x="111" y="82"/>
                    <a:pt x="120" y="96"/>
                    <a:pt x="124" y="105"/>
                  </a:cubicBezTo>
                  <a:cubicBezTo>
                    <a:pt x="147" y="151"/>
                    <a:pt x="161" y="206"/>
                    <a:pt x="175" y="261"/>
                  </a:cubicBezTo>
                  <a:cubicBezTo>
                    <a:pt x="176" y="264"/>
                    <a:pt x="176" y="267"/>
                    <a:pt x="177" y="271"/>
                  </a:cubicBezTo>
                  <a:lnTo>
                    <a:pt x="177" y="271"/>
                  </a:lnTo>
                  <a:cubicBezTo>
                    <a:pt x="146" y="298"/>
                    <a:pt x="122" y="335"/>
                    <a:pt x="106" y="376"/>
                  </a:cubicBezTo>
                  <a:cubicBezTo>
                    <a:pt x="88" y="435"/>
                    <a:pt x="88" y="504"/>
                    <a:pt x="111" y="564"/>
                  </a:cubicBezTo>
                  <a:cubicBezTo>
                    <a:pt x="124" y="596"/>
                    <a:pt x="138" y="624"/>
                    <a:pt x="170" y="651"/>
                  </a:cubicBezTo>
                  <a:cubicBezTo>
                    <a:pt x="175" y="656"/>
                    <a:pt x="184" y="665"/>
                    <a:pt x="198" y="670"/>
                  </a:cubicBezTo>
                  <a:cubicBezTo>
                    <a:pt x="205" y="672"/>
                    <a:pt x="213" y="673"/>
                    <a:pt x="221" y="673"/>
                  </a:cubicBezTo>
                  <a:cubicBezTo>
                    <a:pt x="230" y="673"/>
                    <a:pt x="239" y="672"/>
                    <a:pt x="248" y="670"/>
                  </a:cubicBezTo>
                  <a:cubicBezTo>
                    <a:pt x="280" y="651"/>
                    <a:pt x="290" y="619"/>
                    <a:pt x="294" y="605"/>
                  </a:cubicBezTo>
                  <a:cubicBezTo>
                    <a:pt x="303" y="536"/>
                    <a:pt x="299" y="477"/>
                    <a:pt x="290" y="417"/>
                  </a:cubicBezTo>
                  <a:cubicBezTo>
                    <a:pt x="280" y="357"/>
                    <a:pt x="267" y="298"/>
                    <a:pt x="248" y="243"/>
                  </a:cubicBezTo>
                  <a:cubicBezTo>
                    <a:pt x="230" y="187"/>
                    <a:pt x="216" y="128"/>
                    <a:pt x="179" y="73"/>
                  </a:cubicBezTo>
                  <a:cubicBezTo>
                    <a:pt x="170" y="59"/>
                    <a:pt x="161" y="45"/>
                    <a:pt x="147" y="31"/>
                  </a:cubicBezTo>
                  <a:cubicBezTo>
                    <a:pt x="129" y="22"/>
                    <a:pt x="124" y="13"/>
                    <a:pt x="97" y="4"/>
                  </a:cubicBezTo>
                  <a:cubicBezTo>
                    <a:pt x="92" y="2"/>
                    <a:pt x="85" y="0"/>
                    <a:pt x="78" y="0"/>
                  </a:cubicBezTo>
                  <a:close/>
                </a:path>
              </a:pathLst>
            </a:custGeom>
            <a:solidFill>
              <a:srgbClr val="D35959">
                <a:alpha val="3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57" name="Google Shape;1657;p47"/>
            <p:cNvSpPr/>
            <p:nvPr/>
          </p:nvSpPr>
          <p:spPr>
            <a:xfrm>
              <a:off x="1153777" y="-3522642"/>
              <a:ext cx="28558" cy="78066"/>
            </a:xfrm>
            <a:custGeom>
              <a:avLst/>
              <a:gdLst/>
              <a:ahLst/>
              <a:cxnLst/>
              <a:rect l="l" t="t" r="r" b="b"/>
              <a:pathLst>
                <a:path w="244" h="667" extrusionOk="0">
                  <a:moveTo>
                    <a:pt x="115" y="326"/>
                  </a:moveTo>
                  <a:cubicBezTo>
                    <a:pt x="138" y="331"/>
                    <a:pt x="157" y="345"/>
                    <a:pt x="166" y="363"/>
                  </a:cubicBezTo>
                  <a:cubicBezTo>
                    <a:pt x="175" y="381"/>
                    <a:pt x="180" y="404"/>
                    <a:pt x="180" y="427"/>
                  </a:cubicBezTo>
                  <a:cubicBezTo>
                    <a:pt x="180" y="450"/>
                    <a:pt x="180" y="469"/>
                    <a:pt x="166" y="492"/>
                  </a:cubicBezTo>
                  <a:cubicBezTo>
                    <a:pt x="152" y="524"/>
                    <a:pt x="125" y="556"/>
                    <a:pt x="92" y="579"/>
                  </a:cubicBezTo>
                  <a:lnTo>
                    <a:pt x="88" y="501"/>
                  </a:lnTo>
                  <a:cubicBezTo>
                    <a:pt x="88" y="441"/>
                    <a:pt x="88" y="386"/>
                    <a:pt x="92" y="331"/>
                  </a:cubicBezTo>
                  <a:cubicBezTo>
                    <a:pt x="97" y="331"/>
                    <a:pt x="106" y="326"/>
                    <a:pt x="115" y="326"/>
                  </a:cubicBezTo>
                  <a:close/>
                  <a:moveTo>
                    <a:pt x="166" y="0"/>
                  </a:moveTo>
                  <a:cubicBezTo>
                    <a:pt x="148" y="5"/>
                    <a:pt x="134" y="19"/>
                    <a:pt x="125" y="32"/>
                  </a:cubicBezTo>
                  <a:cubicBezTo>
                    <a:pt x="92" y="78"/>
                    <a:pt x="69" y="124"/>
                    <a:pt x="51" y="179"/>
                  </a:cubicBezTo>
                  <a:cubicBezTo>
                    <a:pt x="10" y="280"/>
                    <a:pt x="1" y="395"/>
                    <a:pt x="5" y="501"/>
                  </a:cubicBezTo>
                  <a:cubicBezTo>
                    <a:pt x="5" y="528"/>
                    <a:pt x="10" y="556"/>
                    <a:pt x="10" y="583"/>
                  </a:cubicBezTo>
                  <a:cubicBezTo>
                    <a:pt x="14" y="597"/>
                    <a:pt x="14" y="616"/>
                    <a:pt x="28" y="643"/>
                  </a:cubicBezTo>
                  <a:cubicBezTo>
                    <a:pt x="37" y="652"/>
                    <a:pt x="56" y="666"/>
                    <a:pt x="79" y="666"/>
                  </a:cubicBezTo>
                  <a:cubicBezTo>
                    <a:pt x="97" y="666"/>
                    <a:pt x="111" y="657"/>
                    <a:pt x="115" y="657"/>
                  </a:cubicBezTo>
                  <a:cubicBezTo>
                    <a:pt x="170" y="620"/>
                    <a:pt x="212" y="574"/>
                    <a:pt x="230" y="515"/>
                  </a:cubicBezTo>
                  <a:cubicBezTo>
                    <a:pt x="239" y="487"/>
                    <a:pt x="244" y="450"/>
                    <a:pt x="235" y="423"/>
                  </a:cubicBezTo>
                  <a:cubicBezTo>
                    <a:pt x="230" y="395"/>
                    <a:pt x="221" y="363"/>
                    <a:pt x="198" y="340"/>
                  </a:cubicBezTo>
                  <a:cubicBezTo>
                    <a:pt x="180" y="317"/>
                    <a:pt x="157" y="303"/>
                    <a:pt x="129" y="303"/>
                  </a:cubicBezTo>
                  <a:cubicBezTo>
                    <a:pt x="125" y="303"/>
                    <a:pt x="120" y="303"/>
                    <a:pt x="115" y="308"/>
                  </a:cubicBezTo>
                  <a:cubicBezTo>
                    <a:pt x="106" y="308"/>
                    <a:pt x="97" y="308"/>
                    <a:pt x="92" y="312"/>
                  </a:cubicBezTo>
                  <a:cubicBezTo>
                    <a:pt x="97" y="276"/>
                    <a:pt x="102" y="234"/>
                    <a:pt x="111" y="198"/>
                  </a:cubicBezTo>
                  <a:cubicBezTo>
                    <a:pt x="125" y="147"/>
                    <a:pt x="138" y="97"/>
                    <a:pt x="161" y="51"/>
                  </a:cubicBezTo>
                  <a:cubicBezTo>
                    <a:pt x="166" y="37"/>
                    <a:pt x="175" y="28"/>
                    <a:pt x="184" y="28"/>
                  </a:cubicBezTo>
                  <a:cubicBezTo>
                    <a:pt x="189" y="28"/>
                    <a:pt x="193" y="32"/>
                    <a:pt x="198" y="37"/>
                  </a:cubicBezTo>
                  <a:cubicBezTo>
                    <a:pt x="216" y="46"/>
                    <a:pt x="221" y="78"/>
                    <a:pt x="221" y="101"/>
                  </a:cubicBezTo>
                  <a:cubicBezTo>
                    <a:pt x="230" y="78"/>
                    <a:pt x="235" y="46"/>
                    <a:pt x="216" y="19"/>
                  </a:cubicBezTo>
                  <a:cubicBezTo>
                    <a:pt x="207" y="9"/>
                    <a:pt x="193" y="0"/>
                    <a:pt x="175" y="0"/>
                  </a:cubicBezTo>
                  <a:close/>
                </a:path>
              </a:pathLst>
            </a:custGeom>
            <a:solidFill>
              <a:srgbClr val="D35959">
                <a:alpha val="3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58" name="Google Shape;1658;p47"/>
            <p:cNvSpPr/>
            <p:nvPr/>
          </p:nvSpPr>
          <p:spPr>
            <a:xfrm>
              <a:off x="936669" y="-3413562"/>
              <a:ext cx="102761" cy="42603"/>
            </a:xfrm>
            <a:custGeom>
              <a:avLst/>
              <a:gdLst/>
              <a:ahLst/>
              <a:cxnLst/>
              <a:rect l="l" t="t" r="r" b="b"/>
              <a:pathLst>
                <a:path w="878" h="364" extrusionOk="0">
                  <a:moveTo>
                    <a:pt x="878" y="0"/>
                  </a:moveTo>
                  <a:cubicBezTo>
                    <a:pt x="832" y="83"/>
                    <a:pt x="767" y="147"/>
                    <a:pt x="694" y="198"/>
                  </a:cubicBezTo>
                  <a:cubicBezTo>
                    <a:pt x="620" y="244"/>
                    <a:pt x="538" y="276"/>
                    <a:pt x="455" y="280"/>
                  </a:cubicBezTo>
                  <a:lnTo>
                    <a:pt x="428" y="280"/>
                  </a:lnTo>
                  <a:cubicBezTo>
                    <a:pt x="350" y="280"/>
                    <a:pt x="276" y="262"/>
                    <a:pt x="203" y="225"/>
                  </a:cubicBezTo>
                  <a:cubicBezTo>
                    <a:pt x="125" y="184"/>
                    <a:pt x="56" y="124"/>
                    <a:pt x="1" y="46"/>
                  </a:cubicBezTo>
                  <a:lnTo>
                    <a:pt x="1" y="46"/>
                  </a:lnTo>
                  <a:cubicBezTo>
                    <a:pt x="23" y="143"/>
                    <a:pt x="88" y="225"/>
                    <a:pt x="170" y="280"/>
                  </a:cubicBezTo>
                  <a:cubicBezTo>
                    <a:pt x="248" y="336"/>
                    <a:pt x="340" y="363"/>
                    <a:pt x="437" y="363"/>
                  </a:cubicBezTo>
                  <a:lnTo>
                    <a:pt x="460" y="363"/>
                  </a:lnTo>
                  <a:cubicBezTo>
                    <a:pt x="561" y="359"/>
                    <a:pt x="657" y="317"/>
                    <a:pt x="735" y="248"/>
                  </a:cubicBezTo>
                  <a:cubicBezTo>
                    <a:pt x="809" y="184"/>
                    <a:pt x="864" y="97"/>
                    <a:pt x="8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59" name="Google Shape;1659;p47"/>
            <p:cNvSpPr/>
            <p:nvPr/>
          </p:nvSpPr>
          <p:spPr>
            <a:xfrm>
              <a:off x="967334" y="-3510821"/>
              <a:ext cx="60276" cy="88716"/>
            </a:xfrm>
            <a:custGeom>
              <a:avLst/>
              <a:gdLst/>
              <a:ahLst/>
              <a:cxnLst/>
              <a:rect l="l" t="t" r="r" b="b"/>
              <a:pathLst>
                <a:path w="515" h="758" extrusionOk="0">
                  <a:moveTo>
                    <a:pt x="317" y="0"/>
                  </a:moveTo>
                  <a:lnTo>
                    <a:pt x="317" y="0"/>
                  </a:lnTo>
                  <a:cubicBezTo>
                    <a:pt x="285" y="87"/>
                    <a:pt x="262" y="198"/>
                    <a:pt x="313" y="299"/>
                  </a:cubicBezTo>
                  <a:cubicBezTo>
                    <a:pt x="331" y="354"/>
                    <a:pt x="386" y="391"/>
                    <a:pt x="404" y="418"/>
                  </a:cubicBezTo>
                  <a:cubicBezTo>
                    <a:pt x="427" y="446"/>
                    <a:pt x="432" y="482"/>
                    <a:pt x="423" y="524"/>
                  </a:cubicBezTo>
                  <a:cubicBezTo>
                    <a:pt x="404" y="602"/>
                    <a:pt x="335" y="671"/>
                    <a:pt x="257" y="689"/>
                  </a:cubicBezTo>
                  <a:cubicBezTo>
                    <a:pt x="239" y="694"/>
                    <a:pt x="225" y="698"/>
                    <a:pt x="207" y="698"/>
                  </a:cubicBezTo>
                  <a:cubicBezTo>
                    <a:pt x="138" y="698"/>
                    <a:pt x="65" y="666"/>
                    <a:pt x="0" y="616"/>
                  </a:cubicBezTo>
                  <a:lnTo>
                    <a:pt x="0" y="616"/>
                  </a:lnTo>
                  <a:cubicBezTo>
                    <a:pt x="28" y="657"/>
                    <a:pt x="65" y="694"/>
                    <a:pt x="110" y="721"/>
                  </a:cubicBezTo>
                  <a:cubicBezTo>
                    <a:pt x="147" y="744"/>
                    <a:pt x="193" y="758"/>
                    <a:pt x="239" y="758"/>
                  </a:cubicBezTo>
                  <a:cubicBezTo>
                    <a:pt x="248" y="758"/>
                    <a:pt x="257" y="758"/>
                    <a:pt x="267" y="753"/>
                  </a:cubicBezTo>
                  <a:cubicBezTo>
                    <a:pt x="381" y="744"/>
                    <a:pt x="478" y="652"/>
                    <a:pt x="501" y="542"/>
                  </a:cubicBezTo>
                  <a:cubicBezTo>
                    <a:pt x="515" y="487"/>
                    <a:pt x="510" y="418"/>
                    <a:pt x="469" y="368"/>
                  </a:cubicBezTo>
                  <a:cubicBezTo>
                    <a:pt x="423" y="322"/>
                    <a:pt x="391" y="303"/>
                    <a:pt x="368" y="267"/>
                  </a:cubicBezTo>
                  <a:cubicBezTo>
                    <a:pt x="322" y="198"/>
                    <a:pt x="313" y="97"/>
                    <a:pt x="3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60" name="Google Shape;1660;p47"/>
            <p:cNvSpPr/>
            <p:nvPr/>
          </p:nvSpPr>
          <p:spPr>
            <a:xfrm>
              <a:off x="1044697" y="-3513513"/>
              <a:ext cx="37687" cy="32771"/>
            </a:xfrm>
            <a:custGeom>
              <a:avLst/>
              <a:gdLst/>
              <a:ahLst/>
              <a:cxnLst/>
              <a:rect l="l" t="t" r="r" b="b"/>
              <a:pathLst>
                <a:path w="322" h="280" extrusionOk="0">
                  <a:moveTo>
                    <a:pt x="145" y="0"/>
                  </a:moveTo>
                  <a:cubicBezTo>
                    <a:pt x="115" y="0"/>
                    <a:pt x="84" y="11"/>
                    <a:pt x="56" y="37"/>
                  </a:cubicBezTo>
                  <a:cubicBezTo>
                    <a:pt x="14" y="74"/>
                    <a:pt x="0" y="138"/>
                    <a:pt x="19" y="193"/>
                  </a:cubicBezTo>
                  <a:cubicBezTo>
                    <a:pt x="37" y="234"/>
                    <a:pt x="60" y="257"/>
                    <a:pt x="92" y="271"/>
                  </a:cubicBezTo>
                  <a:cubicBezTo>
                    <a:pt x="107" y="277"/>
                    <a:pt x="123" y="280"/>
                    <a:pt x="139" y="280"/>
                  </a:cubicBezTo>
                  <a:cubicBezTo>
                    <a:pt x="187" y="280"/>
                    <a:pt x="235" y="255"/>
                    <a:pt x="262" y="207"/>
                  </a:cubicBezTo>
                  <a:cubicBezTo>
                    <a:pt x="321" y="106"/>
                    <a:pt x="238" y="0"/>
                    <a:pt x="1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61" name="Google Shape;1661;p47"/>
            <p:cNvSpPr/>
            <p:nvPr/>
          </p:nvSpPr>
          <p:spPr>
            <a:xfrm>
              <a:off x="887279" y="-3513045"/>
              <a:ext cx="37453" cy="32888"/>
            </a:xfrm>
            <a:custGeom>
              <a:avLst/>
              <a:gdLst/>
              <a:ahLst/>
              <a:cxnLst/>
              <a:rect l="l" t="t" r="r" b="b"/>
              <a:pathLst>
                <a:path w="320" h="281" extrusionOk="0">
                  <a:moveTo>
                    <a:pt x="141" y="1"/>
                  </a:moveTo>
                  <a:cubicBezTo>
                    <a:pt x="110" y="1"/>
                    <a:pt x="79" y="12"/>
                    <a:pt x="51" y="38"/>
                  </a:cubicBezTo>
                  <a:cubicBezTo>
                    <a:pt x="9" y="74"/>
                    <a:pt x="0" y="139"/>
                    <a:pt x="18" y="194"/>
                  </a:cubicBezTo>
                  <a:cubicBezTo>
                    <a:pt x="32" y="235"/>
                    <a:pt x="60" y="263"/>
                    <a:pt x="92" y="272"/>
                  </a:cubicBezTo>
                  <a:cubicBezTo>
                    <a:pt x="106" y="278"/>
                    <a:pt x="121" y="280"/>
                    <a:pt x="136" y="280"/>
                  </a:cubicBezTo>
                  <a:cubicBezTo>
                    <a:pt x="182" y="280"/>
                    <a:pt x="230" y="256"/>
                    <a:pt x="257" y="208"/>
                  </a:cubicBezTo>
                  <a:cubicBezTo>
                    <a:pt x="320" y="107"/>
                    <a:pt x="235" y="1"/>
                    <a:pt x="1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62" name="Google Shape;1662;p47"/>
            <p:cNvSpPr/>
            <p:nvPr/>
          </p:nvSpPr>
          <p:spPr>
            <a:xfrm>
              <a:off x="870542" y="-3581396"/>
              <a:ext cx="63553" cy="33005"/>
            </a:xfrm>
            <a:custGeom>
              <a:avLst/>
              <a:gdLst/>
              <a:ahLst/>
              <a:cxnLst/>
              <a:rect l="l" t="t" r="r" b="b"/>
              <a:pathLst>
                <a:path w="543" h="282" extrusionOk="0">
                  <a:moveTo>
                    <a:pt x="308" y="1"/>
                  </a:moveTo>
                  <a:cubicBezTo>
                    <a:pt x="280" y="1"/>
                    <a:pt x="251" y="4"/>
                    <a:pt x="221" y="11"/>
                  </a:cubicBezTo>
                  <a:cubicBezTo>
                    <a:pt x="166" y="29"/>
                    <a:pt x="106" y="61"/>
                    <a:pt x="65" y="107"/>
                  </a:cubicBezTo>
                  <a:cubicBezTo>
                    <a:pt x="24" y="153"/>
                    <a:pt x="1" y="213"/>
                    <a:pt x="10" y="282"/>
                  </a:cubicBezTo>
                  <a:lnTo>
                    <a:pt x="161" y="259"/>
                  </a:lnTo>
                  <a:cubicBezTo>
                    <a:pt x="203" y="250"/>
                    <a:pt x="240" y="245"/>
                    <a:pt x="281" y="236"/>
                  </a:cubicBezTo>
                  <a:cubicBezTo>
                    <a:pt x="318" y="227"/>
                    <a:pt x="354" y="213"/>
                    <a:pt x="400" y="195"/>
                  </a:cubicBezTo>
                  <a:cubicBezTo>
                    <a:pt x="442" y="172"/>
                    <a:pt x="492" y="149"/>
                    <a:pt x="543" y="107"/>
                  </a:cubicBezTo>
                  <a:cubicBezTo>
                    <a:pt x="497" y="57"/>
                    <a:pt x="446" y="29"/>
                    <a:pt x="391" y="11"/>
                  </a:cubicBezTo>
                  <a:cubicBezTo>
                    <a:pt x="363" y="4"/>
                    <a:pt x="336" y="1"/>
                    <a:pt x="3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63" name="Google Shape;1663;p47"/>
            <p:cNvSpPr/>
            <p:nvPr/>
          </p:nvSpPr>
          <p:spPr>
            <a:xfrm>
              <a:off x="1029130" y="-3585609"/>
              <a:ext cx="62382" cy="29728"/>
            </a:xfrm>
            <a:custGeom>
              <a:avLst/>
              <a:gdLst/>
              <a:ahLst/>
              <a:cxnLst/>
              <a:rect l="l" t="t" r="r" b="b"/>
              <a:pathLst>
                <a:path w="533" h="254" extrusionOk="0">
                  <a:moveTo>
                    <a:pt x="245" y="1"/>
                  </a:moveTo>
                  <a:cubicBezTo>
                    <a:pt x="207" y="1"/>
                    <a:pt x="170" y="7"/>
                    <a:pt x="133" y="19"/>
                  </a:cubicBezTo>
                  <a:cubicBezTo>
                    <a:pt x="83" y="42"/>
                    <a:pt x="32" y="74"/>
                    <a:pt x="0" y="134"/>
                  </a:cubicBezTo>
                  <a:cubicBezTo>
                    <a:pt x="55" y="166"/>
                    <a:pt x="101" y="185"/>
                    <a:pt x="143" y="203"/>
                  </a:cubicBezTo>
                  <a:cubicBezTo>
                    <a:pt x="184" y="217"/>
                    <a:pt x="225" y="226"/>
                    <a:pt x="262" y="231"/>
                  </a:cubicBezTo>
                  <a:cubicBezTo>
                    <a:pt x="299" y="240"/>
                    <a:pt x="331" y="244"/>
                    <a:pt x="372" y="244"/>
                  </a:cubicBezTo>
                  <a:cubicBezTo>
                    <a:pt x="414" y="249"/>
                    <a:pt x="459" y="249"/>
                    <a:pt x="524" y="254"/>
                  </a:cubicBezTo>
                  <a:cubicBezTo>
                    <a:pt x="533" y="189"/>
                    <a:pt x="501" y="130"/>
                    <a:pt x="459" y="88"/>
                  </a:cubicBezTo>
                  <a:cubicBezTo>
                    <a:pt x="414" y="42"/>
                    <a:pt x="358" y="15"/>
                    <a:pt x="303" y="6"/>
                  </a:cubicBezTo>
                  <a:cubicBezTo>
                    <a:pt x="283" y="3"/>
                    <a:pt x="264" y="1"/>
                    <a:pt x="2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64" name="Google Shape;1664;p47"/>
            <p:cNvSpPr/>
            <p:nvPr/>
          </p:nvSpPr>
          <p:spPr>
            <a:xfrm>
              <a:off x="837771" y="-3462484"/>
              <a:ext cx="96909" cy="50678"/>
            </a:xfrm>
            <a:custGeom>
              <a:avLst/>
              <a:gdLst/>
              <a:ahLst/>
              <a:cxnLst/>
              <a:rect l="l" t="t" r="r" b="b"/>
              <a:pathLst>
                <a:path w="828" h="433" extrusionOk="0">
                  <a:moveTo>
                    <a:pt x="492" y="1"/>
                  </a:moveTo>
                  <a:cubicBezTo>
                    <a:pt x="386" y="1"/>
                    <a:pt x="276" y="19"/>
                    <a:pt x="180" y="65"/>
                  </a:cubicBezTo>
                  <a:cubicBezTo>
                    <a:pt x="129" y="83"/>
                    <a:pt x="79" y="115"/>
                    <a:pt x="47" y="157"/>
                  </a:cubicBezTo>
                  <a:cubicBezTo>
                    <a:pt x="14" y="198"/>
                    <a:pt x="1" y="262"/>
                    <a:pt x="24" y="308"/>
                  </a:cubicBezTo>
                  <a:cubicBezTo>
                    <a:pt x="47" y="354"/>
                    <a:pt x="92" y="382"/>
                    <a:pt x="138" y="395"/>
                  </a:cubicBezTo>
                  <a:cubicBezTo>
                    <a:pt x="207" y="423"/>
                    <a:pt x="276" y="432"/>
                    <a:pt x="350" y="432"/>
                  </a:cubicBezTo>
                  <a:cubicBezTo>
                    <a:pt x="414" y="432"/>
                    <a:pt x="478" y="423"/>
                    <a:pt x="542" y="414"/>
                  </a:cubicBezTo>
                  <a:cubicBezTo>
                    <a:pt x="602" y="405"/>
                    <a:pt x="662" y="391"/>
                    <a:pt x="712" y="363"/>
                  </a:cubicBezTo>
                  <a:cubicBezTo>
                    <a:pt x="763" y="336"/>
                    <a:pt x="809" y="285"/>
                    <a:pt x="818" y="226"/>
                  </a:cubicBezTo>
                  <a:cubicBezTo>
                    <a:pt x="827" y="152"/>
                    <a:pt x="777" y="79"/>
                    <a:pt x="712" y="42"/>
                  </a:cubicBezTo>
                  <a:cubicBezTo>
                    <a:pt x="653" y="10"/>
                    <a:pt x="584" y="1"/>
                    <a:pt x="515" y="1"/>
                  </a:cubicBezTo>
                  <a:close/>
                </a:path>
              </a:pathLst>
            </a:custGeom>
            <a:solidFill>
              <a:srgbClr val="D35959">
                <a:alpha val="3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65" name="Google Shape;1665;p47"/>
            <p:cNvSpPr/>
            <p:nvPr/>
          </p:nvSpPr>
          <p:spPr>
            <a:xfrm>
              <a:off x="1043643" y="-3467283"/>
              <a:ext cx="96324" cy="50561"/>
            </a:xfrm>
            <a:custGeom>
              <a:avLst/>
              <a:gdLst/>
              <a:ahLst/>
              <a:cxnLst/>
              <a:rect l="l" t="t" r="r" b="b"/>
              <a:pathLst>
                <a:path w="823" h="432" extrusionOk="0">
                  <a:moveTo>
                    <a:pt x="492" y="0"/>
                  </a:moveTo>
                  <a:cubicBezTo>
                    <a:pt x="381" y="0"/>
                    <a:pt x="276" y="19"/>
                    <a:pt x="175" y="64"/>
                  </a:cubicBezTo>
                  <a:cubicBezTo>
                    <a:pt x="124" y="83"/>
                    <a:pt x="78" y="115"/>
                    <a:pt x="46" y="156"/>
                  </a:cubicBezTo>
                  <a:cubicBezTo>
                    <a:pt x="14" y="198"/>
                    <a:pt x="0" y="257"/>
                    <a:pt x="23" y="308"/>
                  </a:cubicBezTo>
                  <a:cubicBezTo>
                    <a:pt x="42" y="354"/>
                    <a:pt x="88" y="381"/>
                    <a:pt x="138" y="395"/>
                  </a:cubicBezTo>
                  <a:cubicBezTo>
                    <a:pt x="202" y="423"/>
                    <a:pt x="276" y="432"/>
                    <a:pt x="345" y="432"/>
                  </a:cubicBezTo>
                  <a:cubicBezTo>
                    <a:pt x="409" y="432"/>
                    <a:pt x="478" y="423"/>
                    <a:pt x="542" y="413"/>
                  </a:cubicBezTo>
                  <a:cubicBezTo>
                    <a:pt x="597" y="404"/>
                    <a:pt x="657" y="390"/>
                    <a:pt x="707" y="363"/>
                  </a:cubicBezTo>
                  <a:cubicBezTo>
                    <a:pt x="763" y="335"/>
                    <a:pt x="804" y="285"/>
                    <a:pt x="813" y="225"/>
                  </a:cubicBezTo>
                  <a:cubicBezTo>
                    <a:pt x="822" y="152"/>
                    <a:pt x="776" y="78"/>
                    <a:pt x="712" y="42"/>
                  </a:cubicBezTo>
                  <a:cubicBezTo>
                    <a:pt x="648" y="9"/>
                    <a:pt x="579" y="0"/>
                    <a:pt x="510" y="0"/>
                  </a:cubicBezTo>
                  <a:close/>
                </a:path>
              </a:pathLst>
            </a:custGeom>
            <a:solidFill>
              <a:srgbClr val="D35959">
                <a:alpha val="3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66" name="Google Shape;1666;p47"/>
            <p:cNvSpPr/>
            <p:nvPr/>
          </p:nvSpPr>
          <p:spPr>
            <a:xfrm>
              <a:off x="758769" y="-3674325"/>
              <a:ext cx="432814" cy="504325"/>
            </a:xfrm>
            <a:custGeom>
              <a:avLst/>
              <a:gdLst/>
              <a:ahLst/>
              <a:cxnLst/>
              <a:rect l="l" t="t" r="r" b="b"/>
              <a:pathLst>
                <a:path w="3698" h="4309" extrusionOk="0">
                  <a:moveTo>
                    <a:pt x="2003" y="0"/>
                  </a:moveTo>
                  <a:cubicBezTo>
                    <a:pt x="1969" y="0"/>
                    <a:pt x="1935" y="1"/>
                    <a:pt x="1902" y="1"/>
                  </a:cubicBezTo>
                  <a:cubicBezTo>
                    <a:pt x="1612" y="6"/>
                    <a:pt x="1254" y="43"/>
                    <a:pt x="1006" y="203"/>
                  </a:cubicBezTo>
                  <a:cubicBezTo>
                    <a:pt x="813" y="327"/>
                    <a:pt x="666" y="506"/>
                    <a:pt x="575" y="718"/>
                  </a:cubicBezTo>
                  <a:cubicBezTo>
                    <a:pt x="529" y="837"/>
                    <a:pt x="492" y="952"/>
                    <a:pt x="478" y="1080"/>
                  </a:cubicBezTo>
                  <a:cubicBezTo>
                    <a:pt x="460" y="1218"/>
                    <a:pt x="441" y="1397"/>
                    <a:pt x="478" y="1535"/>
                  </a:cubicBezTo>
                  <a:cubicBezTo>
                    <a:pt x="455" y="1457"/>
                    <a:pt x="432" y="1374"/>
                    <a:pt x="391" y="1310"/>
                  </a:cubicBezTo>
                  <a:cubicBezTo>
                    <a:pt x="354" y="1259"/>
                    <a:pt x="308" y="1223"/>
                    <a:pt x="249" y="1209"/>
                  </a:cubicBezTo>
                  <a:lnTo>
                    <a:pt x="249" y="1209"/>
                  </a:lnTo>
                  <a:cubicBezTo>
                    <a:pt x="285" y="1250"/>
                    <a:pt x="313" y="1305"/>
                    <a:pt x="317" y="1361"/>
                  </a:cubicBezTo>
                  <a:cubicBezTo>
                    <a:pt x="294" y="1348"/>
                    <a:pt x="268" y="1342"/>
                    <a:pt x="241" y="1342"/>
                  </a:cubicBezTo>
                  <a:cubicBezTo>
                    <a:pt x="170" y="1342"/>
                    <a:pt x="96" y="1383"/>
                    <a:pt x="56" y="1443"/>
                  </a:cubicBezTo>
                  <a:cubicBezTo>
                    <a:pt x="1" y="1526"/>
                    <a:pt x="1" y="1636"/>
                    <a:pt x="28" y="1732"/>
                  </a:cubicBezTo>
                  <a:cubicBezTo>
                    <a:pt x="56" y="1829"/>
                    <a:pt x="111" y="1916"/>
                    <a:pt x="166" y="1999"/>
                  </a:cubicBezTo>
                  <a:cubicBezTo>
                    <a:pt x="161" y="1884"/>
                    <a:pt x="194" y="1765"/>
                    <a:pt x="258" y="1664"/>
                  </a:cubicBezTo>
                  <a:cubicBezTo>
                    <a:pt x="304" y="1792"/>
                    <a:pt x="304" y="1934"/>
                    <a:pt x="258" y="2063"/>
                  </a:cubicBezTo>
                  <a:cubicBezTo>
                    <a:pt x="313" y="2058"/>
                    <a:pt x="331" y="1990"/>
                    <a:pt x="336" y="1934"/>
                  </a:cubicBezTo>
                  <a:cubicBezTo>
                    <a:pt x="340" y="1829"/>
                    <a:pt x="350" y="1723"/>
                    <a:pt x="354" y="1618"/>
                  </a:cubicBezTo>
                  <a:cubicBezTo>
                    <a:pt x="363" y="1746"/>
                    <a:pt x="396" y="1875"/>
                    <a:pt x="451" y="1990"/>
                  </a:cubicBezTo>
                  <a:cubicBezTo>
                    <a:pt x="460" y="2013"/>
                    <a:pt x="474" y="2036"/>
                    <a:pt x="497" y="2045"/>
                  </a:cubicBezTo>
                  <a:cubicBezTo>
                    <a:pt x="500" y="2046"/>
                    <a:pt x="503" y="2046"/>
                    <a:pt x="507" y="2046"/>
                  </a:cubicBezTo>
                  <a:cubicBezTo>
                    <a:pt x="523" y="2046"/>
                    <a:pt x="541" y="2038"/>
                    <a:pt x="556" y="2031"/>
                  </a:cubicBezTo>
                  <a:cubicBezTo>
                    <a:pt x="676" y="1962"/>
                    <a:pt x="745" y="1824"/>
                    <a:pt x="763" y="1687"/>
                  </a:cubicBezTo>
                  <a:cubicBezTo>
                    <a:pt x="777" y="1549"/>
                    <a:pt x="745" y="1411"/>
                    <a:pt x="708" y="1278"/>
                  </a:cubicBezTo>
                  <a:cubicBezTo>
                    <a:pt x="699" y="1259"/>
                    <a:pt x="694" y="1241"/>
                    <a:pt x="699" y="1223"/>
                  </a:cubicBezTo>
                  <a:cubicBezTo>
                    <a:pt x="703" y="1195"/>
                    <a:pt x="722" y="1177"/>
                    <a:pt x="740" y="1154"/>
                  </a:cubicBezTo>
                  <a:cubicBezTo>
                    <a:pt x="804" y="1090"/>
                    <a:pt x="841" y="1007"/>
                    <a:pt x="850" y="915"/>
                  </a:cubicBezTo>
                  <a:cubicBezTo>
                    <a:pt x="859" y="869"/>
                    <a:pt x="855" y="814"/>
                    <a:pt x="882" y="773"/>
                  </a:cubicBezTo>
                  <a:cubicBezTo>
                    <a:pt x="919" y="695"/>
                    <a:pt x="1015" y="676"/>
                    <a:pt x="1098" y="663"/>
                  </a:cubicBezTo>
                  <a:lnTo>
                    <a:pt x="1098" y="663"/>
                  </a:lnTo>
                  <a:cubicBezTo>
                    <a:pt x="1071" y="731"/>
                    <a:pt x="1094" y="819"/>
                    <a:pt x="1158" y="860"/>
                  </a:cubicBezTo>
                  <a:cubicBezTo>
                    <a:pt x="1184" y="880"/>
                    <a:pt x="1215" y="889"/>
                    <a:pt x="1248" y="889"/>
                  </a:cubicBezTo>
                  <a:cubicBezTo>
                    <a:pt x="1290" y="889"/>
                    <a:pt x="1333" y="873"/>
                    <a:pt x="1364" y="842"/>
                  </a:cubicBezTo>
                  <a:cubicBezTo>
                    <a:pt x="1444" y="901"/>
                    <a:pt x="1541" y="928"/>
                    <a:pt x="1638" y="928"/>
                  </a:cubicBezTo>
                  <a:cubicBezTo>
                    <a:pt x="1798" y="928"/>
                    <a:pt x="1958" y="854"/>
                    <a:pt x="2044" y="722"/>
                  </a:cubicBezTo>
                  <a:cubicBezTo>
                    <a:pt x="2067" y="768"/>
                    <a:pt x="2085" y="823"/>
                    <a:pt x="2131" y="851"/>
                  </a:cubicBezTo>
                  <a:cubicBezTo>
                    <a:pt x="2148" y="864"/>
                    <a:pt x="2171" y="871"/>
                    <a:pt x="2194" y="871"/>
                  </a:cubicBezTo>
                  <a:cubicBezTo>
                    <a:pt x="2225" y="871"/>
                    <a:pt x="2256" y="857"/>
                    <a:pt x="2269" y="828"/>
                  </a:cubicBezTo>
                  <a:cubicBezTo>
                    <a:pt x="2274" y="814"/>
                    <a:pt x="2278" y="796"/>
                    <a:pt x="2297" y="787"/>
                  </a:cubicBezTo>
                  <a:cubicBezTo>
                    <a:pt x="2299" y="785"/>
                    <a:pt x="2302" y="785"/>
                    <a:pt x="2305" y="785"/>
                  </a:cubicBezTo>
                  <a:cubicBezTo>
                    <a:pt x="2313" y="785"/>
                    <a:pt x="2323" y="789"/>
                    <a:pt x="2333" y="796"/>
                  </a:cubicBezTo>
                  <a:cubicBezTo>
                    <a:pt x="2402" y="832"/>
                    <a:pt x="2466" y="888"/>
                    <a:pt x="2540" y="901"/>
                  </a:cubicBezTo>
                  <a:cubicBezTo>
                    <a:pt x="2549" y="903"/>
                    <a:pt x="2559" y="904"/>
                    <a:pt x="2568" y="904"/>
                  </a:cubicBezTo>
                  <a:cubicBezTo>
                    <a:pt x="2640" y="904"/>
                    <a:pt x="2718" y="860"/>
                    <a:pt x="2714" y="791"/>
                  </a:cubicBezTo>
                  <a:lnTo>
                    <a:pt x="2714" y="791"/>
                  </a:lnTo>
                  <a:cubicBezTo>
                    <a:pt x="2751" y="883"/>
                    <a:pt x="2797" y="975"/>
                    <a:pt x="2852" y="1057"/>
                  </a:cubicBezTo>
                  <a:cubicBezTo>
                    <a:pt x="2871" y="1080"/>
                    <a:pt x="2889" y="1103"/>
                    <a:pt x="2916" y="1113"/>
                  </a:cubicBezTo>
                  <a:cubicBezTo>
                    <a:pt x="2921" y="1114"/>
                    <a:pt x="2927" y="1115"/>
                    <a:pt x="2932" y="1115"/>
                  </a:cubicBezTo>
                  <a:cubicBezTo>
                    <a:pt x="2955" y="1115"/>
                    <a:pt x="2980" y="1101"/>
                    <a:pt x="2981" y="1081"/>
                  </a:cubicBezTo>
                  <a:lnTo>
                    <a:pt x="2981" y="1081"/>
                  </a:lnTo>
                  <a:cubicBezTo>
                    <a:pt x="2988" y="1217"/>
                    <a:pt x="2916" y="1344"/>
                    <a:pt x="2884" y="1480"/>
                  </a:cubicBezTo>
                  <a:cubicBezTo>
                    <a:pt x="2848" y="1613"/>
                    <a:pt x="2875" y="1792"/>
                    <a:pt x="3004" y="1843"/>
                  </a:cubicBezTo>
                  <a:cubicBezTo>
                    <a:pt x="3004" y="2329"/>
                    <a:pt x="2728" y="2812"/>
                    <a:pt x="2306" y="3055"/>
                  </a:cubicBezTo>
                  <a:cubicBezTo>
                    <a:pt x="2100" y="3172"/>
                    <a:pt x="1864" y="3231"/>
                    <a:pt x="1629" y="3231"/>
                  </a:cubicBezTo>
                  <a:cubicBezTo>
                    <a:pt x="1376" y="3231"/>
                    <a:pt x="1124" y="3163"/>
                    <a:pt x="910" y="3027"/>
                  </a:cubicBezTo>
                  <a:lnTo>
                    <a:pt x="910" y="3027"/>
                  </a:lnTo>
                  <a:cubicBezTo>
                    <a:pt x="974" y="3069"/>
                    <a:pt x="1025" y="3138"/>
                    <a:pt x="1094" y="3179"/>
                  </a:cubicBezTo>
                  <a:cubicBezTo>
                    <a:pt x="1167" y="3225"/>
                    <a:pt x="1245" y="3262"/>
                    <a:pt x="1323" y="3294"/>
                  </a:cubicBezTo>
                  <a:cubicBezTo>
                    <a:pt x="1387" y="3317"/>
                    <a:pt x="1452" y="3335"/>
                    <a:pt x="1516" y="3349"/>
                  </a:cubicBezTo>
                  <a:lnTo>
                    <a:pt x="1525" y="3358"/>
                  </a:lnTo>
                  <a:lnTo>
                    <a:pt x="1530" y="3367"/>
                  </a:lnTo>
                  <a:cubicBezTo>
                    <a:pt x="1539" y="3459"/>
                    <a:pt x="1543" y="3555"/>
                    <a:pt x="1543" y="3647"/>
                  </a:cubicBezTo>
                  <a:cubicBezTo>
                    <a:pt x="1543" y="3675"/>
                    <a:pt x="1543" y="3698"/>
                    <a:pt x="1548" y="3725"/>
                  </a:cubicBezTo>
                  <a:cubicBezTo>
                    <a:pt x="1562" y="3767"/>
                    <a:pt x="1612" y="3799"/>
                    <a:pt x="1645" y="3826"/>
                  </a:cubicBezTo>
                  <a:cubicBezTo>
                    <a:pt x="1690" y="3868"/>
                    <a:pt x="1736" y="3909"/>
                    <a:pt x="1782" y="3950"/>
                  </a:cubicBezTo>
                  <a:cubicBezTo>
                    <a:pt x="1874" y="4038"/>
                    <a:pt x="1971" y="4120"/>
                    <a:pt x="2062" y="4198"/>
                  </a:cubicBezTo>
                  <a:cubicBezTo>
                    <a:pt x="2117" y="4249"/>
                    <a:pt x="2177" y="4299"/>
                    <a:pt x="2251" y="4308"/>
                  </a:cubicBezTo>
                  <a:cubicBezTo>
                    <a:pt x="2246" y="4304"/>
                    <a:pt x="2246" y="3877"/>
                    <a:pt x="2246" y="3840"/>
                  </a:cubicBezTo>
                  <a:cubicBezTo>
                    <a:pt x="2246" y="3734"/>
                    <a:pt x="2251" y="3633"/>
                    <a:pt x="2255" y="3528"/>
                  </a:cubicBezTo>
                  <a:cubicBezTo>
                    <a:pt x="2260" y="3482"/>
                    <a:pt x="2260" y="3431"/>
                    <a:pt x="2260" y="3381"/>
                  </a:cubicBezTo>
                  <a:lnTo>
                    <a:pt x="2260" y="3372"/>
                  </a:lnTo>
                  <a:lnTo>
                    <a:pt x="2274" y="3367"/>
                  </a:lnTo>
                  <a:cubicBezTo>
                    <a:pt x="2379" y="3335"/>
                    <a:pt x="2480" y="3289"/>
                    <a:pt x="2577" y="3239"/>
                  </a:cubicBezTo>
                  <a:cubicBezTo>
                    <a:pt x="2737" y="3147"/>
                    <a:pt x="2884" y="3037"/>
                    <a:pt x="3022" y="2913"/>
                  </a:cubicBezTo>
                  <a:cubicBezTo>
                    <a:pt x="3246" y="2711"/>
                    <a:pt x="3320" y="2359"/>
                    <a:pt x="3316" y="2071"/>
                  </a:cubicBezTo>
                  <a:lnTo>
                    <a:pt x="3316" y="2071"/>
                  </a:lnTo>
                  <a:cubicBezTo>
                    <a:pt x="3318" y="2139"/>
                    <a:pt x="3392" y="2188"/>
                    <a:pt x="3465" y="2188"/>
                  </a:cubicBezTo>
                  <a:cubicBezTo>
                    <a:pt x="3478" y="2188"/>
                    <a:pt x="3491" y="2186"/>
                    <a:pt x="3504" y="2182"/>
                  </a:cubicBezTo>
                  <a:cubicBezTo>
                    <a:pt x="3555" y="2164"/>
                    <a:pt x="3591" y="2109"/>
                    <a:pt x="3610" y="2063"/>
                  </a:cubicBezTo>
                  <a:lnTo>
                    <a:pt x="3610" y="2063"/>
                  </a:lnTo>
                  <a:cubicBezTo>
                    <a:pt x="3595" y="2073"/>
                    <a:pt x="3578" y="2077"/>
                    <a:pt x="3560" y="2077"/>
                  </a:cubicBezTo>
                  <a:cubicBezTo>
                    <a:pt x="3527" y="2077"/>
                    <a:pt x="3493" y="2062"/>
                    <a:pt x="3472" y="2036"/>
                  </a:cubicBezTo>
                  <a:cubicBezTo>
                    <a:pt x="3440" y="1994"/>
                    <a:pt x="3431" y="1939"/>
                    <a:pt x="3426" y="1889"/>
                  </a:cubicBezTo>
                  <a:cubicBezTo>
                    <a:pt x="3422" y="1820"/>
                    <a:pt x="3426" y="1755"/>
                    <a:pt x="3440" y="1687"/>
                  </a:cubicBezTo>
                  <a:cubicBezTo>
                    <a:pt x="3449" y="1650"/>
                    <a:pt x="3467" y="1604"/>
                    <a:pt x="3504" y="1599"/>
                  </a:cubicBezTo>
                  <a:cubicBezTo>
                    <a:pt x="3518" y="1599"/>
                    <a:pt x="3532" y="1604"/>
                    <a:pt x="3545" y="1613"/>
                  </a:cubicBezTo>
                  <a:cubicBezTo>
                    <a:pt x="3591" y="1645"/>
                    <a:pt x="3596" y="1714"/>
                    <a:pt x="3587" y="1769"/>
                  </a:cubicBezTo>
                  <a:cubicBezTo>
                    <a:pt x="3578" y="1833"/>
                    <a:pt x="3559" y="1898"/>
                    <a:pt x="3532" y="1962"/>
                  </a:cubicBezTo>
                  <a:cubicBezTo>
                    <a:pt x="3665" y="1801"/>
                    <a:pt x="3697" y="1563"/>
                    <a:pt x="3605" y="1379"/>
                  </a:cubicBezTo>
                  <a:cubicBezTo>
                    <a:pt x="3590" y="1353"/>
                    <a:pt x="3563" y="1323"/>
                    <a:pt x="3536" y="1323"/>
                  </a:cubicBezTo>
                  <a:cubicBezTo>
                    <a:pt x="3530" y="1323"/>
                    <a:pt x="3524" y="1325"/>
                    <a:pt x="3518" y="1328"/>
                  </a:cubicBezTo>
                  <a:cubicBezTo>
                    <a:pt x="3509" y="1333"/>
                    <a:pt x="3504" y="1342"/>
                    <a:pt x="3495" y="1351"/>
                  </a:cubicBezTo>
                  <a:cubicBezTo>
                    <a:pt x="3435" y="1434"/>
                    <a:pt x="3403" y="1540"/>
                    <a:pt x="3403" y="1645"/>
                  </a:cubicBezTo>
                  <a:cubicBezTo>
                    <a:pt x="3311" y="1324"/>
                    <a:pt x="3334" y="993"/>
                    <a:pt x="3242" y="676"/>
                  </a:cubicBezTo>
                  <a:cubicBezTo>
                    <a:pt x="3229" y="626"/>
                    <a:pt x="3210" y="575"/>
                    <a:pt x="3187" y="525"/>
                  </a:cubicBezTo>
                  <a:cubicBezTo>
                    <a:pt x="3187" y="520"/>
                    <a:pt x="3183" y="511"/>
                    <a:pt x="3178" y="506"/>
                  </a:cubicBezTo>
                  <a:cubicBezTo>
                    <a:pt x="2965" y="67"/>
                    <a:pt x="2447" y="0"/>
                    <a:pt x="2003" y="0"/>
                  </a:cubicBezTo>
                  <a:close/>
                </a:path>
              </a:pathLst>
            </a:custGeom>
            <a:solidFill>
              <a:srgbClr val="1E1F2F">
                <a:alpha val="9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67" name="Google Shape;1667;p47"/>
            <p:cNvSpPr/>
            <p:nvPr/>
          </p:nvSpPr>
          <p:spPr>
            <a:xfrm>
              <a:off x="206343" y="-933034"/>
              <a:ext cx="1543524" cy="163505"/>
            </a:xfrm>
            <a:custGeom>
              <a:avLst/>
              <a:gdLst/>
              <a:ahLst/>
              <a:cxnLst/>
              <a:rect l="l" t="t" r="r" b="b"/>
              <a:pathLst>
                <a:path w="13188" h="1397" extrusionOk="0">
                  <a:moveTo>
                    <a:pt x="8353" y="1"/>
                  </a:moveTo>
                  <a:cubicBezTo>
                    <a:pt x="7979" y="1"/>
                    <a:pt x="7606" y="2"/>
                    <a:pt x="7237" y="2"/>
                  </a:cubicBezTo>
                  <a:cubicBezTo>
                    <a:pt x="7198" y="2"/>
                    <a:pt x="7159" y="2"/>
                    <a:pt x="7120" y="2"/>
                  </a:cubicBezTo>
                  <a:cubicBezTo>
                    <a:pt x="5139" y="2"/>
                    <a:pt x="3162" y="117"/>
                    <a:pt x="1194" y="342"/>
                  </a:cubicBezTo>
                  <a:cubicBezTo>
                    <a:pt x="772" y="388"/>
                    <a:pt x="317" y="457"/>
                    <a:pt x="0" y="741"/>
                  </a:cubicBezTo>
                  <a:cubicBezTo>
                    <a:pt x="156" y="879"/>
                    <a:pt x="354" y="975"/>
                    <a:pt x="570" y="1053"/>
                  </a:cubicBezTo>
                  <a:cubicBezTo>
                    <a:pt x="1167" y="1256"/>
                    <a:pt x="1920" y="1265"/>
                    <a:pt x="2452" y="1297"/>
                  </a:cubicBezTo>
                  <a:cubicBezTo>
                    <a:pt x="3499" y="1363"/>
                    <a:pt x="4548" y="1396"/>
                    <a:pt x="5598" y="1396"/>
                  </a:cubicBezTo>
                  <a:cubicBezTo>
                    <a:pt x="7172" y="1396"/>
                    <a:pt x="8746" y="1322"/>
                    <a:pt x="10313" y="1173"/>
                  </a:cubicBezTo>
                  <a:cubicBezTo>
                    <a:pt x="11190" y="1086"/>
                    <a:pt x="12077" y="980"/>
                    <a:pt x="12917" y="709"/>
                  </a:cubicBezTo>
                  <a:cubicBezTo>
                    <a:pt x="13032" y="668"/>
                    <a:pt x="13169" y="603"/>
                    <a:pt x="13179" y="480"/>
                  </a:cubicBezTo>
                  <a:cubicBezTo>
                    <a:pt x="13188" y="323"/>
                    <a:pt x="12990" y="250"/>
                    <a:pt x="12834" y="227"/>
                  </a:cubicBezTo>
                  <a:cubicBezTo>
                    <a:pt x="11380" y="21"/>
                    <a:pt x="9851" y="1"/>
                    <a:pt x="8353" y="1"/>
                  </a:cubicBezTo>
                  <a:close/>
                </a:path>
              </a:pathLst>
            </a:custGeom>
            <a:solidFill>
              <a:srgbClr val="000000">
                <a:alpha val="34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68" name="Google Shape;1668;p47"/>
            <p:cNvSpPr/>
            <p:nvPr/>
          </p:nvSpPr>
          <p:spPr>
            <a:xfrm>
              <a:off x="593275" y="-1535317"/>
              <a:ext cx="154844" cy="552546"/>
            </a:xfrm>
            <a:custGeom>
              <a:avLst/>
              <a:gdLst/>
              <a:ahLst/>
              <a:cxnLst/>
              <a:rect l="l" t="t" r="r" b="b"/>
              <a:pathLst>
                <a:path w="1323" h="4721" extrusionOk="0">
                  <a:moveTo>
                    <a:pt x="377" y="1"/>
                  </a:moveTo>
                  <a:lnTo>
                    <a:pt x="377" y="1"/>
                  </a:lnTo>
                  <a:cubicBezTo>
                    <a:pt x="382" y="763"/>
                    <a:pt x="340" y="1507"/>
                    <a:pt x="281" y="2269"/>
                  </a:cubicBezTo>
                  <a:cubicBezTo>
                    <a:pt x="267" y="2476"/>
                    <a:pt x="115" y="4592"/>
                    <a:pt x="0" y="4592"/>
                  </a:cubicBezTo>
                  <a:cubicBezTo>
                    <a:pt x="166" y="4597"/>
                    <a:pt x="331" y="4643"/>
                    <a:pt x="478" y="4721"/>
                  </a:cubicBezTo>
                  <a:cubicBezTo>
                    <a:pt x="946" y="3224"/>
                    <a:pt x="1226" y="1672"/>
                    <a:pt x="1318" y="106"/>
                  </a:cubicBezTo>
                  <a:cubicBezTo>
                    <a:pt x="1318" y="88"/>
                    <a:pt x="1318" y="74"/>
                    <a:pt x="1323" y="56"/>
                  </a:cubicBezTo>
                  <a:lnTo>
                    <a:pt x="1323" y="56"/>
                  </a:lnTo>
                  <a:cubicBezTo>
                    <a:pt x="1195" y="98"/>
                    <a:pt x="1060" y="118"/>
                    <a:pt x="925" y="118"/>
                  </a:cubicBezTo>
                  <a:cubicBezTo>
                    <a:pt x="737" y="118"/>
                    <a:pt x="548" y="78"/>
                    <a:pt x="3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69" name="Google Shape;1669;p47"/>
            <p:cNvSpPr/>
            <p:nvPr/>
          </p:nvSpPr>
          <p:spPr>
            <a:xfrm>
              <a:off x="627100" y="-1522911"/>
              <a:ext cx="121019" cy="336490"/>
            </a:xfrm>
            <a:custGeom>
              <a:avLst/>
              <a:gdLst/>
              <a:ahLst/>
              <a:cxnLst/>
              <a:rect l="l" t="t" r="r" b="b"/>
              <a:pathLst>
                <a:path w="1034" h="2875" extrusionOk="0">
                  <a:moveTo>
                    <a:pt x="28" y="1695"/>
                  </a:moveTo>
                  <a:cubicBezTo>
                    <a:pt x="14" y="1759"/>
                    <a:pt x="1" y="1837"/>
                    <a:pt x="14" y="1892"/>
                  </a:cubicBezTo>
                  <a:cubicBezTo>
                    <a:pt x="19" y="1828"/>
                    <a:pt x="24" y="1759"/>
                    <a:pt x="28" y="1695"/>
                  </a:cubicBezTo>
                  <a:close/>
                  <a:moveTo>
                    <a:pt x="1029" y="0"/>
                  </a:moveTo>
                  <a:cubicBezTo>
                    <a:pt x="974" y="964"/>
                    <a:pt x="846" y="1929"/>
                    <a:pt x="644" y="2875"/>
                  </a:cubicBezTo>
                  <a:lnTo>
                    <a:pt x="653" y="2875"/>
                  </a:lnTo>
                  <a:cubicBezTo>
                    <a:pt x="850" y="1943"/>
                    <a:pt x="974" y="997"/>
                    <a:pt x="1029" y="51"/>
                  </a:cubicBezTo>
                  <a:cubicBezTo>
                    <a:pt x="1029" y="32"/>
                    <a:pt x="1029" y="14"/>
                    <a:pt x="1034" y="0"/>
                  </a:cubicBezTo>
                  <a:close/>
                </a:path>
              </a:pathLst>
            </a:custGeom>
            <a:solidFill>
              <a:srgbClr val="FDE3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70" name="Google Shape;1670;p47"/>
            <p:cNvSpPr/>
            <p:nvPr/>
          </p:nvSpPr>
          <p:spPr>
            <a:xfrm>
              <a:off x="593275" y="-1186541"/>
              <a:ext cx="110252" cy="209736"/>
            </a:xfrm>
            <a:custGeom>
              <a:avLst/>
              <a:gdLst/>
              <a:ahLst/>
              <a:cxnLst/>
              <a:rect l="l" t="t" r="r" b="b"/>
              <a:pathLst>
                <a:path w="942" h="1792" extrusionOk="0">
                  <a:moveTo>
                    <a:pt x="152" y="790"/>
                  </a:moveTo>
                  <a:cubicBezTo>
                    <a:pt x="120" y="901"/>
                    <a:pt x="111" y="1061"/>
                    <a:pt x="106" y="1172"/>
                  </a:cubicBezTo>
                  <a:cubicBezTo>
                    <a:pt x="124" y="1057"/>
                    <a:pt x="138" y="928"/>
                    <a:pt x="152" y="790"/>
                  </a:cubicBezTo>
                  <a:close/>
                  <a:moveTo>
                    <a:pt x="933" y="1"/>
                  </a:moveTo>
                  <a:cubicBezTo>
                    <a:pt x="809" y="588"/>
                    <a:pt x="657" y="1167"/>
                    <a:pt x="478" y="1741"/>
                  </a:cubicBezTo>
                  <a:cubicBezTo>
                    <a:pt x="340" y="1667"/>
                    <a:pt x="189" y="1626"/>
                    <a:pt x="37" y="1617"/>
                  </a:cubicBezTo>
                  <a:cubicBezTo>
                    <a:pt x="28" y="1645"/>
                    <a:pt x="14" y="1663"/>
                    <a:pt x="0" y="1663"/>
                  </a:cubicBezTo>
                  <a:cubicBezTo>
                    <a:pt x="166" y="1667"/>
                    <a:pt x="331" y="1713"/>
                    <a:pt x="478" y="1791"/>
                  </a:cubicBezTo>
                  <a:cubicBezTo>
                    <a:pt x="662" y="1204"/>
                    <a:pt x="818" y="602"/>
                    <a:pt x="942" y="1"/>
                  </a:cubicBezTo>
                  <a:close/>
                </a:path>
              </a:pathLst>
            </a:custGeom>
            <a:solidFill>
              <a:srgbClr val="1719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71" name="Google Shape;1671;p47"/>
            <p:cNvSpPr/>
            <p:nvPr/>
          </p:nvSpPr>
          <p:spPr>
            <a:xfrm>
              <a:off x="597606" y="-1529934"/>
              <a:ext cx="150045" cy="547162"/>
            </a:xfrm>
            <a:custGeom>
              <a:avLst/>
              <a:gdLst/>
              <a:ahLst/>
              <a:cxnLst/>
              <a:rect l="l" t="t" r="r" b="b"/>
              <a:pathLst>
                <a:path w="1282" h="4675" extrusionOk="0">
                  <a:moveTo>
                    <a:pt x="340" y="1"/>
                  </a:moveTo>
                  <a:cubicBezTo>
                    <a:pt x="340" y="19"/>
                    <a:pt x="340" y="42"/>
                    <a:pt x="340" y="60"/>
                  </a:cubicBezTo>
                  <a:cubicBezTo>
                    <a:pt x="340" y="418"/>
                    <a:pt x="331" y="777"/>
                    <a:pt x="317" y="1135"/>
                  </a:cubicBezTo>
                  <a:cubicBezTo>
                    <a:pt x="308" y="1323"/>
                    <a:pt x="299" y="1511"/>
                    <a:pt x="285" y="1699"/>
                  </a:cubicBezTo>
                  <a:cubicBezTo>
                    <a:pt x="285" y="1713"/>
                    <a:pt x="280" y="1736"/>
                    <a:pt x="280" y="1755"/>
                  </a:cubicBezTo>
                  <a:cubicBezTo>
                    <a:pt x="276" y="1819"/>
                    <a:pt x="271" y="1888"/>
                    <a:pt x="266" y="1952"/>
                  </a:cubicBezTo>
                  <a:cubicBezTo>
                    <a:pt x="276" y="1998"/>
                    <a:pt x="303" y="2035"/>
                    <a:pt x="363" y="2035"/>
                  </a:cubicBezTo>
                  <a:lnTo>
                    <a:pt x="377" y="2035"/>
                  </a:lnTo>
                  <a:cubicBezTo>
                    <a:pt x="556" y="2021"/>
                    <a:pt x="735" y="1970"/>
                    <a:pt x="891" y="1883"/>
                  </a:cubicBezTo>
                  <a:lnTo>
                    <a:pt x="891" y="1883"/>
                  </a:lnTo>
                  <a:cubicBezTo>
                    <a:pt x="744" y="2402"/>
                    <a:pt x="602" y="2921"/>
                    <a:pt x="459" y="3440"/>
                  </a:cubicBezTo>
                  <a:cubicBezTo>
                    <a:pt x="427" y="3550"/>
                    <a:pt x="395" y="3660"/>
                    <a:pt x="390" y="3775"/>
                  </a:cubicBezTo>
                  <a:cubicBezTo>
                    <a:pt x="367" y="3711"/>
                    <a:pt x="335" y="3651"/>
                    <a:pt x="276" y="3619"/>
                  </a:cubicBezTo>
                  <a:cubicBezTo>
                    <a:pt x="257" y="3605"/>
                    <a:pt x="239" y="3600"/>
                    <a:pt x="221" y="3600"/>
                  </a:cubicBezTo>
                  <a:cubicBezTo>
                    <a:pt x="170" y="3600"/>
                    <a:pt x="138" y="3651"/>
                    <a:pt x="115" y="3724"/>
                  </a:cubicBezTo>
                  <a:cubicBezTo>
                    <a:pt x="101" y="3862"/>
                    <a:pt x="87" y="3991"/>
                    <a:pt x="69" y="4106"/>
                  </a:cubicBezTo>
                  <a:cubicBezTo>
                    <a:pt x="69" y="4147"/>
                    <a:pt x="64" y="4179"/>
                    <a:pt x="64" y="4202"/>
                  </a:cubicBezTo>
                  <a:cubicBezTo>
                    <a:pt x="60" y="4230"/>
                    <a:pt x="37" y="4450"/>
                    <a:pt x="0" y="4551"/>
                  </a:cubicBezTo>
                  <a:cubicBezTo>
                    <a:pt x="152" y="4560"/>
                    <a:pt x="303" y="4601"/>
                    <a:pt x="441" y="4675"/>
                  </a:cubicBezTo>
                  <a:cubicBezTo>
                    <a:pt x="620" y="4101"/>
                    <a:pt x="772" y="3522"/>
                    <a:pt x="896" y="2935"/>
                  </a:cubicBezTo>
                  <a:cubicBezTo>
                    <a:pt x="1098" y="1989"/>
                    <a:pt x="1226" y="1024"/>
                    <a:pt x="1281" y="60"/>
                  </a:cubicBezTo>
                  <a:lnTo>
                    <a:pt x="1281" y="60"/>
                  </a:lnTo>
                  <a:cubicBezTo>
                    <a:pt x="1153" y="102"/>
                    <a:pt x="1020" y="120"/>
                    <a:pt x="886" y="120"/>
                  </a:cubicBezTo>
                  <a:cubicBezTo>
                    <a:pt x="698" y="120"/>
                    <a:pt x="510" y="79"/>
                    <a:pt x="340" y="1"/>
                  </a:cubicBezTo>
                  <a:close/>
                </a:path>
              </a:pathLst>
            </a:custGeom>
            <a:solidFill>
              <a:srgbClr val="D35959">
                <a:alpha val="31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72" name="Google Shape;1672;p47"/>
            <p:cNvSpPr/>
            <p:nvPr/>
          </p:nvSpPr>
          <p:spPr>
            <a:xfrm>
              <a:off x="1222597" y="-1430919"/>
              <a:ext cx="209150" cy="433633"/>
            </a:xfrm>
            <a:custGeom>
              <a:avLst/>
              <a:gdLst/>
              <a:ahLst/>
              <a:cxnLst/>
              <a:rect l="l" t="t" r="r" b="b"/>
              <a:pathLst>
                <a:path w="1787" h="3705" extrusionOk="0">
                  <a:moveTo>
                    <a:pt x="778" y="0"/>
                  </a:moveTo>
                  <a:cubicBezTo>
                    <a:pt x="759" y="0"/>
                    <a:pt x="740" y="5"/>
                    <a:pt x="721" y="9"/>
                  </a:cubicBezTo>
                  <a:cubicBezTo>
                    <a:pt x="482" y="68"/>
                    <a:pt x="212" y="96"/>
                    <a:pt x="0" y="234"/>
                  </a:cubicBezTo>
                  <a:cubicBezTo>
                    <a:pt x="418" y="1400"/>
                    <a:pt x="859" y="2562"/>
                    <a:pt x="1332" y="3705"/>
                  </a:cubicBezTo>
                  <a:cubicBezTo>
                    <a:pt x="1479" y="3654"/>
                    <a:pt x="1630" y="3627"/>
                    <a:pt x="1787" y="3618"/>
                  </a:cubicBezTo>
                  <a:cubicBezTo>
                    <a:pt x="1754" y="3544"/>
                    <a:pt x="1731" y="3471"/>
                    <a:pt x="1704" y="3393"/>
                  </a:cubicBezTo>
                  <a:cubicBezTo>
                    <a:pt x="1350" y="2350"/>
                    <a:pt x="1213" y="1230"/>
                    <a:pt x="919" y="165"/>
                  </a:cubicBezTo>
                  <a:cubicBezTo>
                    <a:pt x="900" y="96"/>
                    <a:pt x="873" y="18"/>
                    <a:pt x="804" y="4"/>
                  </a:cubicBezTo>
                  <a:cubicBezTo>
                    <a:pt x="795" y="1"/>
                    <a:pt x="787" y="0"/>
                    <a:pt x="7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73" name="Google Shape;1673;p47"/>
            <p:cNvSpPr/>
            <p:nvPr/>
          </p:nvSpPr>
          <p:spPr>
            <a:xfrm>
              <a:off x="1225288" y="-1396158"/>
              <a:ext cx="78066" cy="209736"/>
            </a:xfrm>
            <a:custGeom>
              <a:avLst/>
              <a:gdLst/>
              <a:ahLst/>
              <a:cxnLst/>
              <a:rect l="l" t="t" r="r" b="b"/>
              <a:pathLst>
                <a:path w="667" h="1792" extrusionOk="0">
                  <a:moveTo>
                    <a:pt x="5" y="1"/>
                  </a:moveTo>
                  <a:cubicBezTo>
                    <a:pt x="0" y="5"/>
                    <a:pt x="0" y="5"/>
                    <a:pt x="0" y="5"/>
                  </a:cubicBezTo>
                  <a:cubicBezTo>
                    <a:pt x="212" y="602"/>
                    <a:pt x="432" y="1199"/>
                    <a:pt x="657" y="1792"/>
                  </a:cubicBezTo>
                  <a:lnTo>
                    <a:pt x="666" y="1792"/>
                  </a:lnTo>
                  <a:cubicBezTo>
                    <a:pt x="437" y="1199"/>
                    <a:pt x="216" y="602"/>
                    <a:pt x="5" y="1"/>
                  </a:cubicBezTo>
                  <a:close/>
                </a:path>
              </a:pathLst>
            </a:custGeom>
            <a:solidFill>
              <a:srgbClr val="FDE3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74" name="Google Shape;1674;p47"/>
            <p:cNvSpPr/>
            <p:nvPr/>
          </p:nvSpPr>
          <p:spPr>
            <a:xfrm>
              <a:off x="1302066" y="-1186541"/>
              <a:ext cx="131787" cy="197915"/>
            </a:xfrm>
            <a:custGeom>
              <a:avLst/>
              <a:gdLst/>
              <a:ahLst/>
              <a:cxnLst/>
              <a:rect l="l" t="t" r="r" b="b"/>
              <a:pathLst>
                <a:path w="1126" h="1691" extrusionOk="0">
                  <a:moveTo>
                    <a:pt x="901" y="850"/>
                  </a:moveTo>
                  <a:cubicBezTo>
                    <a:pt x="896" y="850"/>
                    <a:pt x="892" y="850"/>
                    <a:pt x="883" y="855"/>
                  </a:cubicBezTo>
                  <a:cubicBezTo>
                    <a:pt x="919" y="983"/>
                    <a:pt x="961" y="1112"/>
                    <a:pt x="1002" y="1240"/>
                  </a:cubicBezTo>
                  <a:cubicBezTo>
                    <a:pt x="965" y="1107"/>
                    <a:pt x="938" y="979"/>
                    <a:pt x="901" y="850"/>
                  </a:cubicBezTo>
                  <a:close/>
                  <a:moveTo>
                    <a:pt x="1" y="1"/>
                  </a:moveTo>
                  <a:cubicBezTo>
                    <a:pt x="217" y="565"/>
                    <a:pt x="442" y="1130"/>
                    <a:pt x="671" y="1690"/>
                  </a:cubicBezTo>
                  <a:cubicBezTo>
                    <a:pt x="818" y="1640"/>
                    <a:pt x="970" y="1608"/>
                    <a:pt x="1126" y="1603"/>
                  </a:cubicBezTo>
                  <a:cubicBezTo>
                    <a:pt x="1117" y="1580"/>
                    <a:pt x="1108" y="1553"/>
                    <a:pt x="1098" y="1530"/>
                  </a:cubicBezTo>
                  <a:cubicBezTo>
                    <a:pt x="947" y="1539"/>
                    <a:pt x="795" y="1571"/>
                    <a:pt x="653" y="1617"/>
                  </a:cubicBezTo>
                  <a:cubicBezTo>
                    <a:pt x="433" y="1080"/>
                    <a:pt x="217" y="542"/>
                    <a:pt x="10" y="1"/>
                  </a:cubicBezTo>
                  <a:close/>
                </a:path>
              </a:pathLst>
            </a:custGeom>
            <a:solidFill>
              <a:srgbClr val="1719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75" name="Google Shape;1675;p47"/>
            <p:cNvSpPr/>
            <p:nvPr/>
          </p:nvSpPr>
          <p:spPr>
            <a:xfrm>
              <a:off x="1331677" y="-1406808"/>
              <a:ext cx="20014" cy="79119"/>
            </a:xfrm>
            <a:custGeom>
              <a:avLst/>
              <a:gdLst/>
              <a:ahLst/>
              <a:cxnLst/>
              <a:rect l="l" t="t" r="r" b="b"/>
              <a:pathLst>
                <a:path w="171" h="676" extrusionOk="0">
                  <a:moveTo>
                    <a:pt x="0" y="0"/>
                  </a:moveTo>
                  <a:lnTo>
                    <a:pt x="0" y="0"/>
                  </a:lnTo>
                  <a:cubicBezTo>
                    <a:pt x="60" y="225"/>
                    <a:pt x="115" y="450"/>
                    <a:pt x="166" y="675"/>
                  </a:cubicBezTo>
                  <a:cubicBezTo>
                    <a:pt x="170" y="459"/>
                    <a:pt x="56" y="188"/>
                    <a:pt x="10" y="28"/>
                  </a:cubicBezTo>
                  <a:cubicBezTo>
                    <a:pt x="5" y="18"/>
                    <a:pt x="5" y="9"/>
                    <a:pt x="0" y="0"/>
                  </a:cubicBezTo>
                  <a:close/>
                </a:path>
              </a:pathLst>
            </a:custGeom>
            <a:solidFill>
              <a:srgbClr val="FDE3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76" name="Google Shape;1676;p47"/>
            <p:cNvSpPr/>
            <p:nvPr/>
          </p:nvSpPr>
          <p:spPr>
            <a:xfrm>
              <a:off x="1225757" y="-1422960"/>
              <a:ext cx="204937" cy="425674"/>
            </a:xfrm>
            <a:custGeom>
              <a:avLst/>
              <a:gdLst/>
              <a:ahLst/>
              <a:cxnLst/>
              <a:rect l="l" t="t" r="r" b="b"/>
              <a:pathLst>
                <a:path w="1751" h="3637" extrusionOk="0">
                  <a:moveTo>
                    <a:pt x="772" y="0"/>
                  </a:moveTo>
                  <a:cubicBezTo>
                    <a:pt x="754" y="0"/>
                    <a:pt x="731" y="5"/>
                    <a:pt x="713" y="14"/>
                  </a:cubicBezTo>
                  <a:cubicBezTo>
                    <a:pt x="474" y="69"/>
                    <a:pt x="208" y="97"/>
                    <a:pt x="1" y="230"/>
                  </a:cubicBezTo>
                  <a:cubicBezTo>
                    <a:pt x="212" y="831"/>
                    <a:pt x="433" y="1428"/>
                    <a:pt x="662" y="2021"/>
                  </a:cubicBezTo>
                  <a:cubicBezTo>
                    <a:pt x="869" y="2562"/>
                    <a:pt x="1085" y="3100"/>
                    <a:pt x="1305" y="3637"/>
                  </a:cubicBezTo>
                  <a:cubicBezTo>
                    <a:pt x="1447" y="3591"/>
                    <a:pt x="1599" y="3559"/>
                    <a:pt x="1750" y="3550"/>
                  </a:cubicBezTo>
                  <a:cubicBezTo>
                    <a:pt x="1732" y="3499"/>
                    <a:pt x="1714" y="3449"/>
                    <a:pt x="1695" y="3398"/>
                  </a:cubicBezTo>
                  <a:cubicBezTo>
                    <a:pt x="1681" y="3352"/>
                    <a:pt x="1668" y="3306"/>
                    <a:pt x="1654" y="3260"/>
                  </a:cubicBezTo>
                  <a:cubicBezTo>
                    <a:pt x="1613" y="3132"/>
                    <a:pt x="1571" y="3003"/>
                    <a:pt x="1535" y="2875"/>
                  </a:cubicBezTo>
                  <a:cubicBezTo>
                    <a:pt x="1397" y="2911"/>
                    <a:pt x="1282" y="3058"/>
                    <a:pt x="1254" y="3196"/>
                  </a:cubicBezTo>
                  <a:cubicBezTo>
                    <a:pt x="1011" y="2553"/>
                    <a:pt x="823" y="1892"/>
                    <a:pt x="690" y="1217"/>
                  </a:cubicBezTo>
                  <a:cubicBezTo>
                    <a:pt x="795" y="1180"/>
                    <a:pt x="901" y="1139"/>
                    <a:pt x="979" y="1061"/>
                  </a:cubicBezTo>
                  <a:cubicBezTo>
                    <a:pt x="1043" y="997"/>
                    <a:pt x="1071" y="909"/>
                    <a:pt x="1071" y="813"/>
                  </a:cubicBezTo>
                  <a:cubicBezTo>
                    <a:pt x="1020" y="588"/>
                    <a:pt x="965" y="363"/>
                    <a:pt x="905" y="138"/>
                  </a:cubicBezTo>
                  <a:cubicBezTo>
                    <a:pt x="887" y="78"/>
                    <a:pt x="855" y="19"/>
                    <a:pt x="795" y="5"/>
                  </a:cubicBezTo>
                  <a:cubicBezTo>
                    <a:pt x="786" y="5"/>
                    <a:pt x="781" y="0"/>
                    <a:pt x="772" y="0"/>
                  </a:cubicBezTo>
                  <a:close/>
                </a:path>
              </a:pathLst>
            </a:custGeom>
            <a:solidFill>
              <a:srgbClr val="D35959">
                <a:alpha val="31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77" name="Google Shape;1677;p47"/>
            <p:cNvSpPr/>
            <p:nvPr/>
          </p:nvSpPr>
          <p:spPr>
            <a:xfrm>
              <a:off x="588945" y="-2611024"/>
              <a:ext cx="793882" cy="1278194"/>
            </a:xfrm>
            <a:custGeom>
              <a:avLst/>
              <a:gdLst/>
              <a:ahLst/>
              <a:cxnLst/>
              <a:rect l="l" t="t" r="r" b="b"/>
              <a:pathLst>
                <a:path w="6783" h="10921" extrusionOk="0">
                  <a:moveTo>
                    <a:pt x="4852" y="1"/>
                  </a:moveTo>
                  <a:cubicBezTo>
                    <a:pt x="4834" y="1"/>
                    <a:pt x="4816" y="2"/>
                    <a:pt x="4799" y="3"/>
                  </a:cubicBezTo>
                  <a:cubicBezTo>
                    <a:pt x="3807" y="132"/>
                    <a:pt x="2802" y="201"/>
                    <a:pt x="1797" y="201"/>
                  </a:cubicBezTo>
                  <a:cubicBezTo>
                    <a:pt x="1765" y="201"/>
                    <a:pt x="1732" y="201"/>
                    <a:pt x="1700" y="201"/>
                  </a:cubicBezTo>
                  <a:cubicBezTo>
                    <a:pt x="1121" y="1289"/>
                    <a:pt x="878" y="2520"/>
                    <a:pt x="671" y="3732"/>
                  </a:cubicBezTo>
                  <a:cubicBezTo>
                    <a:pt x="501" y="4710"/>
                    <a:pt x="331" y="5693"/>
                    <a:pt x="226" y="6680"/>
                  </a:cubicBezTo>
                  <a:cubicBezTo>
                    <a:pt x="134" y="7506"/>
                    <a:pt x="47" y="8342"/>
                    <a:pt x="47" y="9173"/>
                  </a:cubicBezTo>
                  <a:cubicBezTo>
                    <a:pt x="37" y="9348"/>
                    <a:pt x="28" y="9522"/>
                    <a:pt x="56" y="9692"/>
                  </a:cubicBezTo>
                  <a:cubicBezTo>
                    <a:pt x="83" y="9844"/>
                    <a:pt x="143" y="9986"/>
                    <a:pt x="166" y="10138"/>
                  </a:cubicBezTo>
                  <a:cubicBezTo>
                    <a:pt x="194" y="10284"/>
                    <a:pt x="180" y="10450"/>
                    <a:pt x="83" y="10569"/>
                  </a:cubicBezTo>
                  <a:cubicBezTo>
                    <a:pt x="51" y="10610"/>
                    <a:pt x="1" y="10661"/>
                    <a:pt x="28" y="10711"/>
                  </a:cubicBezTo>
                  <a:cubicBezTo>
                    <a:pt x="37" y="10730"/>
                    <a:pt x="60" y="10744"/>
                    <a:pt x="83" y="10753"/>
                  </a:cubicBezTo>
                  <a:cubicBezTo>
                    <a:pt x="235" y="10835"/>
                    <a:pt x="354" y="10881"/>
                    <a:pt x="524" y="10918"/>
                  </a:cubicBezTo>
                  <a:cubicBezTo>
                    <a:pt x="531" y="10919"/>
                    <a:pt x="539" y="10920"/>
                    <a:pt x="550" y="10920"/>
                  </a:cubicBezTo>
                  <a:cubicBezTo>
                    <a:pt x="748" y="10920"/>
                    <a:pt x="1611" y="10687"/>
                    <a:pt x="1594" y="10666"/>
                  </a:cubicBezTo>
                  <a:cubicBezTo>
                    <a:pt x="1539" y="10592"/>
                    <a:pt x="1461" y="10523"/>
                    <a:pt x="1429" y="10436"/>
                  </a:cubicBezTo>
                  <a:cubicBezTo>
                    <a:pt x="1369" y="10271"/>
                    <a:pt x="1475" y="10096"/>
                    <a:pt x="1553" y="9935"/>
                  </a:cubicBezTo>
                  <a:cubicBezTo>
                    <a:pt x="1892" y="9265"/>
                    <a:pt x="1925" y="8443"/>
                    <a:pt x="2021" y="7708"/>
                  </a:cubicBezTo>
                  <a:cubicBezTo>
                    <a:pt x="2127" y="6896"/>
                    <a:pt x="2315" y="6097"/>
                    <a:pt x="2531" y="5307"/>
                  </a:cubicBezTo>
                  <a:cubicBezTo>
                    <a:pt x="2563" y="5178"/>
                    <a:pt x="3013" y="3485"/>
                    <a:pt x="3008" y="3484"/>
                  </a:cubicBezTo>
                  <a:lnTo>
                    <a:pt x="3008" y="3484"/>
                  </a:lnTo>
                  <a:cubicBezTo>
                    <a:pt x="3086" y="3493"/>
                    <a:pt x="3164" y="3507"/>
                    <a:pt x="3242" y="3516"/>
                  </a:cubicBezTo>
                  <a:cubicBezTo>
                    <a:pt x="3688" y="5454"/>
                    <a:pt x="4216" y="7378"/>
                    <a:pt x="4827" y="9274"/>
                  </a:cubicBezTo>
                  <a:cubicBezTo>
                    <a:pt x="4932" y="9600"/>
                    <a:pt x="5042" y="9931"/>
                    <a:pt x="5249" y="10206"/>
                  </a:cubicBezTo>
                  <a:cubicBezTo>
                    <a:pt x="5387" y="10385"/>
                    <a:pt x="5424" y="10597"/>
                    <a:pt x="5263" y="10785"/>
                  </a:cubicBezTo>
                  <a:cubicBezTo>
                    <a:pt x="5413" y="10828"/>
                    <a:pt x="5569" y="10849"/>
                    <a:pt x="5725" y="10849"/>
                  </a:cubicBezTo>
                  <a:cubicBezTo>
                    <a:pt x="6104" y="10849"/>
                    <a:pt x="6484" y="10725"/>
                    <a:pt x="6783" y="10491"/>
                  </a:cubicBezTo>
                  <a:cubicBezTo>
                    <a:pt x="6640" y="10436"/>
                    <a:pt x="6475" y="10353"/>
                    <a:pt x="6461" y="10206"/>
                  </a:cubicBezTo>
                  <a:cubicBezTo>
                    <a:pt x="6457" y="10170"/>
                    <a:pt x="6461" y="10133"/>
                    <a:pt x="6470" y="10096"/>
                  </a:cubicBezTo>
                  <a:cubicBezTo>
                    <a:pt x="6723" y="8480"/>
                    <a:pt x="6346" y="6726"/>
                    <a:pt x="6016" y="5142"/>
                  </a:cubicBezTo>
                  <a:cubicBezTo>
                    <a:pt x="5662" y="3461"/>
                    <a:pt x="5221" y="1799"/>
                    <a:pt x="4974" y="104"/>
                  </a:cubicBezTo>
                  <a:cubicBezTo>
                    <a:pt x="4969" y="82"/>
                    <a:pt x="4964" y="63"/>
                    <a:pt x="4955" y="45"/>
                  </a:cubicBezTo>
                  <a:cubicBezTo>
                    <a:pt x="4936" y="9"/>
                    <a:pt x="4895" y="1"/>
                    <a:pt x="48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78" name="Google Shape;1678;p47"/>
            <p:cNvSpPr/>
            <p:nvPr/>
          </p:nvSpPr>
          <p:spPr>
            <a:xfrm>
              <a:off x="604043" y="-2611024"/>
              <a:ext cx="778316" cy="1278194"/>
            </a:xfrm>
            <a:custGeom>
              <a:avLst/>
              <a:gdLst/>
              <a:ahLst/>
              <a:cxnLst/>
              <a:rect l="l" t="t" r="r" b="b"/>
              <a:pathLst>
                <a:path w="6650" h="10921" extrusionOk="0">
                  <a:moveTo>
                    <a:pt x="4064" y="1248"/>
                  </a:moveTo>
                  <a:lnTo>
                    <a:pt x="4064" y="1248"/>
                  </a:lnTo>
                  <a:cubicBezTo>
                    <a:pt x="4316" y="1505"/>
                    <a:pt x="4624" y="1712"/>
                    <a:pt x="4964" y="1836"/>
                  </a:cubicBezTo>
                  <a:cubicBezTo>
                    <a:pt x="4987" y="1845"/>
                    <a:pt x="5014" y="1859"/>
                    <a:pt x="5019" y="1881"/>
                  </a:cubicBezTo>
                  <a:cubicBezTo>
                    <a:pt x="5019" y="1895"/>
                    <a:pt x="5014" y="1909"/>
                    <a:pt x="5005" y="1923"/>
                  </a:cubicBezTo>
                  <a:cubicBezTo>
                    <a:pt x="4884" y="2153"/>
                    <a:pt x="4754" y="2472"/>
                    <a:pt x="4492" y="2571"/>
                  </a:cubicBezTo>
                  <a:lnTo>
                    <a:pt x="4492" y="2571"/>
                  </a:lnTo>
                  <a:cubicBezTo>
                    <a:pt x="4493" y="2569"/>
                    <a:pt x="4494" y="2568"/>
                    <a:pt x="4496" y="2566"/>
                  </a:cubicBezTo>
                  <a:cubicBezTo>
                    <a:pt x="4505" y="2552"/>
                    <a:pt x="4519" y="2538"/>
                    <a:pt x="4519" y="2524"/>
                  </a:cubicBezTo>
                  <a:cubicBezTo>
                    <a:pt x="4519" y="2501"/>
                    <a:pt x="4500" y="2488"/>
                    <a:pt x="4491" y="2474"/>
                  </a:cubicBezTo>
                  <a:cubicBezTo>
                    <a:pt x="4183" y="2148"/>
                    <a:pt x="4027" y="1689"/>
                    <a:pt x="4064" y="1248"/>
                  </a:cubicBezTo>
                  <a:close/>
                  <a:moveTo>
                    <a:pt x="5129" y="10785"/>
                  </a:moveTo>
                  <a:cubicBezTo>
                    <a:pt x="5130" y="10785"/>
                    <a:pt x="5130" y="10785"/>
                    <a:pt x="5130" y="10785"/>
                  </a:cubicBezTo>
                  <a:lnTo>
                    <a:pt x="5130" y="10785"/>
                  </a:lnTo>
                  <a:cubicBezTo>
                    <a:pt x="5130" y="10785"/>
                    <a:pt x="5130" y="10785"/>
                    <a:pt x="5129" y="10785"/>
                  </a:cubicBezTo>
                  <a:close/>
                  <a:moveTo>
                    <a:pt x="4720" y="1"/>
                  </a:moveTo>
                  <a:cubicBezTo>
                    <a:pt x="4703" y="1"/>
                    <a:pt x="4686" y="2"/>
                    <a:pt x="4670" y="3"/>
                  </a:cubicBezTo>
                  <a:cubicBezTo>
                    <a:pt x="4252" y="3"/>
                    <a:pt x="3853" y="100"/>
                    <a:pt x="3444" y="118"/>
                  </a:cubicBezTo>
                  <a:cubicBezTo>
                    <a:pt x="3161" y="131"/>
                    <a:pt x="2863" y="198"/>
                    <a:pt x="2574" y="198"/>
                  </a:cubicBezTo>
                  <a:cubicBezTo>
                    <a:pt x="2549" y="198"/>
                    <a:pt x="2523" y="197"/>
                    <a:pt x="2498" y="196"/>
                  </a:cubicBezTo>
                  <a:cubicBezTo>
                    <a:pt x="2414" y="193"/>
                    <a:pt x="2330" y="191"/>
                    <a:pt x="2246" y="191"/>
                  </a:cubicBezTo>
                  <a:cubicBezTo>
                    <a:pt x="2020" y="191"/>
                    <a:pt x="1793" y="201"/>
                    <a:pt x="1566" y="201"/>
                  </a:cubicBezTo>
                  <a:cubicBezTo>
                    <a:pt x="1433" y="201"/>
                    <a:pt x="1212" y="1064"/>
                    <a:pt x="1144" y="1197"/>
                  </a:cubicBezTo>
                  <a:cubicBezTo>
                    <a:pt x="1184" y="1176"/>
                    <a:pt x="1230" y="1166"/>
                    <a:pt x="1275" y="1166"/>
                  </a:cubicBezTo>
                  <a:cubicBezTo>
                    <a:pt x="1327" y="1166"/>
                    <a:pt x="1379" y="1179"/>
                    <a:pt x="1424" y="1207"/>
                  </a:cubicBezTo>
                  <a:cubicBezTo>
                    <a:pt x="1281" y="1450"/>
                    <a:pt x="1148" y="1702"/>
                    <a:pt x="1024" y="1955"/>
                  </a:cubicBezTo>
                  <a:cubicBezTo>
                    <a:pt x="1456" y="1904"/>
                    <a:pt x="1768" y="1546"/>
                    <a:pt x="2145" y="1326"/>
                  </a:cubicBezTo>
                  <a:cubicBezTo>
                    <a:pt x="2182" y="1305"/>
                    <a:pt x="2230" y="1286"/>
                    <a:pt x="2272" y="1286"/>
                  </a:cubicBezTo>
                  <a:cubicBezTo>
                    <a:pt x="2304" y="1286"/>
                    <a:pt x="2332" y="1296"/>
                    <a:pt x="2351" y="1321"/>
                  </a:cubicBezTo>
                  <a:cubicBezTo>
                    <a:pt x="2370" y="1349"/>
                    <a:pt x="2374" y="1386"/>
                    <a:pt x="2370" y="1418"/>
                  </a:cubicBezTo>
                  <a:cubicBezTo>
                    <a:pt x="2365" y="1638"/>
                    <a:pt x="2301" y="1849"/>
                    <a:pt x="2273" y="2065"/>
                  </a:cubicBezTo>
                  <a:cubicBezTo>
                    <a:pt x="2241" y="2400"/>
                    <a:pt x="2310" y="2740"/>
                    <a:pt x="2475" y="3034"/>
                  </a:cubicBezTo>
                  <a:cubicBezTo>
                    <a:pt x="2250" y="3002"/>
                    <a:pt x="2030" y="2974"/>
                    <a:pt x="1805" y="2947"/>
                  </a:cubicBezTo>
                  <a:cubicBezTo>
                    <a:pt x="1787" y="2944"/>
                    <a:pt x="1767" y="2943"/>
                    <a:pt x="1748" y="2943"/>
                  </a:cubicBezTo>
                  <a:cubicBezTo>
                    <a:pt x="1661" y="2943"/>
                    <a:pt x="1569" y="2970"/>
                    <a:pt x="1561" y="3052"/>
                  </a:cubicBezTo>
                  <a:cubicBezTo>
                    <a:pt x="1561" y="3108"/>
                    <a:pt x="1603" y="3153"/>
                    <a:pt x="1644" y="3186"/>
                  </a:cubicBezTo>
                  <a:cubicBezTo>
                    <a:pt x="1782" y="3300"/>
                    <a:pt x="1947" y="3383"/>
                    <a:pt x="2122" y="3424"/>
                  </a:cubicBezTo>
                  <a:cubicBezTo>
                    <a:pt x="2103" y="3423"/>
                    <a:pt x="2085" y="3423"/>
                    <a:pt x="2067" y="3423"/>
                  </a:cubicBezTo>
                  <a:cubicBezTo>
                    <a:pt x="1942" y="3423"/>
                    <a:pt x="1815" y="3449"/>
                    <a:pt x="1699" y="3493"/>
                  </a:cubicBezTo>
                  <a:cubicBezTo>
                    <a:pt x="1667" y="3507"/>
                    <a:pt x="1639" y="3521"/>
                    <a:pt x="1626" y="3548"/>
                  </a:cubicBezTo>
                  <a:cubicBezTo>
                    <a:pt x="1598" y="3608"/>
                    <a:pt x="1658" y="3663"/>
                    <a:pt x="1713" y="3691"/>
                  </a:cubicBezTo>
                  <a:cubicBezTo>
                    <a:pt x="1864" y="3773"/>
                    <a:pt x="2034" y="3828"/>
                    <a:pt x="2209" y="3842"/>
                  </a:cubicBezTo>
                  <a:cubicBezTo>
                    <a:pt x="2057" y="4338"/>
                    <a:pt x="1906" y="4825"/>
                    <a:pt x="1745" y="5316"/>
                  </a:cubicBezTo>
                  <a:cubicBezTo>
                    <a:pt x="1695" y="5298"/>
                    <a:pt x="1644" y="5266"/>
                    <a:pt x="1612" y="5224"/>
                  </a:cubicBezTo>
                  <a:cubicBezTo>
                    <a:pt x="1401" y="6143"/>
                    <a:pt x="1231" y="7070"/>
                    <a:pt x="1093" y="8007"/>
                  </a:cubicBezTo>
                  <a:cubicBezTo>
                    <a:pt x="1029" y="7846"/>
                    <a:pt x="969" y="7681"/>
                    <a:pt x="928" y="7516"/>
                  </a:cubicBezTo>
                  <a:cubicBezTo>
                    <a:pt x="805" y="8208"/>
                    <a:pt x="731" y="8915"/>
                    <a:pt x="708" y="9621"/>
                  </a:cubicBezTo>
                  <a:lnTo>
                    <a:pt x="708" y="9621"/>
                  </a:lnTo>
                  <a:cubicBezTo>
                    <a:pt x="735" y="8786"/>
                    <a:pt x="763" y="7956"/>
                    <a:pt x="785" y="7125"/>
                  </a:cubicBezTo>
                  <a:cubicBezTo>
                    <a:pt x="795" y="6827"/>
                    <a:pt x="804" y="6528"/>
                    <a:pt x="772" y="6234"/>
                  </a:cubicBezTo>
                  <a:cubicBezTo>
                    <a:pt x="560" y="6551"/>
                    <a:pt x="492" y="6937"/>
                    <a:pt x="450" y="7314"/>
                  </a:cubicBezTo>
                  <a:cubicBezTo>
                    <a:pt x="331" y="8310"/>
                    <a:pt x="354" y="9329"/>
                    <a:pt x="515" y="10321"/>
                  </a:cubicBezTo>
                  <a:cubicBezTo>
                    <a:pt x="414" y="9968"/>
                    <a:pt x="280" y="9619"/>
                    <a:pt x="115" y="9288"/>
                  </a:cubicBezTo>
                  <a:lnTo>
                    <a:pt x="115" y="9288"/>
                  </a:lnTo>
                  <a:cubicBezTo>
                    <a:pt x="0" y="9674"/>
                    <a:pt x="78" y="10110"/>
                    <a:pt x="322" y="10436"/>
                  </a:cubicBezTo>
                  <a:cubicBezTo>
                    <a:pt x="262" y="10441"/>
                    <a:pt x="207" y="10445"/>
                    <a:pt x="147" y="10450"/>
                  </a:cubicBezTo>
                  <a:cubicBezTo>
                    <a:pt x="280" y="10519"/>
                    <a:pt x="418" y="10592"/>
                    <a:pt x="556" y="10661"/>
                  </a:cubicBezTo>
                  <a:cubicBezTo>
                    <a:pt x="441" y="10745"/>
                    <a:pt x="302" y="10791"/>
                    <a:pt x="163" y="10791"/>
                  </a:cubicBezTo>
                  <a:cubicBezTo>
                    <a:pt x="135" y="10791"/>
                    <a:pt x="106" y="10789"/>
                    <a:pt x="78" y="10785"/>
                  </a:cubicBezTo>
                  <a:lnTo>
                    <a:pt x="78" y="10785"/>
                  </a:lnTo>
                  <a:cubicBezTo>
                    <a:pt x="170" y="10868"/>
                    <a:pt x="267" y="10891"/>
                    <a:pt x="391" y="10918"/>
                  </a:cubicBezTo>
                  <a:cubicBezTo>
                    <a:pt x="397" y="10919"/>
                    <a:pt x="406" y="10920"/>
                    <a:pt x="416" y="10920"/>
                  </a:cubicBezTo>
                  <a:cubicBezTo>
                    <a:pt x="614" y="10920"/>
                    <a:pt x="1478" y="10687"/>
                    <a:pt x="1465" y="10666"/>
                  </a:cubicBezTo>
                  <a:cubicBezTo>
                    <a:pt x="1405" y="10592"/>
                    <a:pt x="1327" y="10523"/>
                    <a:pt x="1295" y="10436"/>
                  </a:cubicBezTo>
                  <a:cubicBezTo>
                    <a:pt x="1235" y="10271"/>
                    <a:pt x="1341" y="10096"/>
                    <a:pt x="1424" y="9935"/>
                  </a:cubicBezTo>
                  <a:cubicBezTo>
                    <a:pt x="1759" y="9265"/>
                    <a:pt x="1791" y="8443"/>
                    <a:pt x="1887" y="7708"/>
                  </a:cubicBezTo>
                  <a:cubicBezTo>
                    <a:pt x="1993" y="6896"/>
                    <a:pt x="2181" y="6097"/>
                    <a:pt x="2397" y="5307"/>
                  </a:cubicBezTo>
                  <a:cubicBezTo>
                    <a:pt x="2434" y="5178"/>
                    <a:pt x="2879" y="3485"/>
                    <a:pt x="2875" y="3484"/>
                  </a:cubicBezTo>
                  <a:lnTo>
                    <a:pt x="2875" y="3484"/>
                  </a:lnTo>
                  <a:cubicBezTo>
                    <a:pt x="2994" y="3499"/>
                    <a:pt x="3173" y="3571"/>
                    <a:pt x="3308" y="3571"/>
                  </a:cubicBezTo>
                  <a:cubicBezTo>
                    <a:pt x="3339" y="3571"/>
                    <a:pt x="3368" y="3567"/>
                    <a:pt x="3394" y="3557"/>
                  </a:cubicBezTo>
                  <a:cubicBezTo>
                    <a:pt x="3574" y="3490"/>
                    <a:pt x="3789" y="3290"/>
                    <a:pt x="3949" y="3169"/>
                  </a:cubicBezTo>
                  <a:lnTo>
                    <a:pt x="3949" y="3169"/>
                  </a:lnTo>
                  <a:cubicBezTo>
                    <a:pt x="4007" y="3173"/>
                    <a:pt x="4067" y="3216"/>
                    <a:pt x="4110" y="3259"/>
                  </a:cubicBezTo>
                  <a:cubicBezTo>
                    <a:pt x="4271" y="3415"/>
                    <a:pt x="4349" y="3580"/>
                    <a:pt x="4408" y="3796"/>
                  </a:cubicBezTo>
                  <a:cubicBezTo>
                    <a:pt x="4555" y="4329"/>
                    <a:pt x="4661" y="4857"/>
                    <a:pt x="4776" y="5403"/>
                  </a:cubicBezTo>
                  <a:cubicBezTo>
                    <a:pt x="4826" y="5628"/>
                    <a:pt x="4877" y="5858"/>
                    <a:pt x="4955" y="6078"/>
                  </a:cubicBezTo>
                  <a:cubicBezTo>
                    <a:pt x="4969" y="6115"/>
                    <a:pt x="4987" y="6156"/>
                    <a:pt x="5024" y="6166"/>
                  </a:cubicBezTo>
                  <a:cubicBezTo>
                    <a:pt x="5032" y="6168"/>
                    <a:pt x="5039" y="6170"/>
                    <a:pt x="5047" y="6170"/>
                  </a:cubicBezTo>
                  <a:cubicBezTo>
                    <a:pt x="5110" y="6170"/>
                    <a:pt x="5143" y="6070"/>
                    <a:pt x="5148" y="5996"/>
                  </a:cubicBezTo>
                  <a:cubicBezTo>
                    <a:pt x="5148" y="5697"/>
                    <a:pt x="5125" y="5399"/>
                    <a:pt x="5074" y="5105"/>
                  </a:cubicBezTo>
                  <a:lnTo>
                    <a:pt x="5074" y="5105"/>
                  </a:lnTo>
                  <a:cubicBezTo>
                    <a:pt x="5244" y="5890"/>
                    <a:pt x="5409" y="6712"/>
                    <a:pt x="5464" y="7511"/>
                  </a:cubicBezTo>
                  <a:cubicBezTo>
                    <a:pt x="5510" y="8168"/>
                    <a:pt x="5506" y="8788"/>
                    <a:pt x="5685" y="9444"/>
                  </a:cubicBezTo>
                  <a:cubicBezTo>
                    <a:pt x="5478" y="9302"/>
                    <a:pt x="5570" y="8944"/>
                    <a:pt x="5391" y="8769"/>
                  </a:cubicBezTo>
                  <a:cubicBezTo>
                    <a:pt x="5377" y="8755"/>
                    <a:pt x="5359" y="8742"/>
                    <a:pt x="5340" y="8742"/>
                  </a:cubicBezTo>
                  <a:cubicBezTo>
                    <a:pt x="5290" y="8742"/>
                    <a:pt x="5281" y="8806"/>
                    <a:pt x="5281" y="8856"/>
                  </a:cubicBezTo>
                  <a:cubicBezTo>
                    <a:pt x="5299" y="9068"/>
                    <a:pt x="5317" y="9283"/>
                    <a:pt x="5336" y="9495"/>
                  </a:cubicBezTo>
                  <a:cubicBezTo>
                    <a:pt x="5207" y="9022"/>
                    <a:pt x="5074" y="8544"/>
                    <a:pt x="4946" y="8067"/>
                  </a:cubicBezTo>
                  <a:cubicBezTo>
                    <a:pt x="4927" y="8002"/>
                    <a:pt x="4913" y="7938"/>
                    <a:pt x="4867" y="7888"/>
                  </a:cubicBezTo>
                  <a:cubicBezTo>
                    <a:pt x="4837" y="7850"/>
                    <a:pt x="4790" y="7822"/>
                    <a:pt x="4744" y="7822"/>
                  </a:cubicBezTo>
                  <a:cubicBezTo>
                    <a:pt x="4728" y="7822"/>
                    <a:pt x="4713" y="7825"/>
                    <a:pt x="4698" y="7832"/>
                  </a:cubicBezTo>
                  <a:cubicBezTo>
                    <a:pt x="4629" y="7860"/>
                    <a:pt x="4601" y="7943"/>
                    <a:pt x="4597" y="8021"/>
                  </a:cubicBezTo>
                  <a:cubicBezTo>
                    <a:pt x="4583" y="8113"/>
                    <a:pt x="4583" y="8209"/>
                    <a:pt x="4597" y="8301"/>
                  </a:cubicBezTo>
                  <a:cubicBezTo>
                    <a:pt x="4615" y="8471"/>
                    <a:pt x="4670" y="8636"/>
                    <a:pt x="4725" y="8797"/>
                  </a:cubicBezTo>
                  <a:cubicBezTo>
                    <a:pt x="4849" y="9173"/>
                    <a:pt x="4978" y="9554"/>
                    <a:pt x="5106" y="9931"/>
                  </a:cubicBezTo>
                  <a:cubicBezTo>
                    <a:pt x="5124" y="9989"/>
                    <a:pt x="5306" y="10788"/>
                    <a:pt x="5146" y="10788"/>
                  </a:cubicBezTo>
                  <a:cubicBezTo>
                    <a:pt x="5141" y="10788"/>
                    <a:pt x="5136" y="10787"/>
                    <a:pt x="5130" y="10785"/>
                  </a:cubicBezTo>
                  <a:lnTo>
                    <a:pt x="5130" y="10785"/>
                  </a:lnTo>
                  <a:cubicBezTo>
                    <a:pt x="5280" y="10828"/>
                    <a:pt x="5436" y="10849"/>
                    <a:pt x="5591" y="10849"/>
                  </a:cubicBezTo>
                  <a:cubicBezTo>
                    <a:pt x="5970" y="10849"/>
                    <a:pt x="6350" y="10725"/>
                    <a:pt x="6649" y="10491"/>
                  </a:cubicBezTo>
                  <a:cubicBezTo>
                    <a:pt x="6507" y="10436"/>
                    <a:pt x="6346" y="10353"/>
                    <a:pt x="6328" y="10206"/>
                  </a:cubicBezTo>
                  <a:cubicBezTo>
                    <a:pt x="6323" y="10170"/>
                    <a:pt x="6328" y="10133"/>
                    <a:pt x="6337" y="10096"/>
                  </a:cubicBezTo>
                  <a:cubicBezTo>
                    <a:pt x="6589" y="8480"/>
                    <a:pt x="6213" y="6726"/>
                    <a:pt x="5882" y="5142"/>
                  </a:cubicBezTo>
                  <a:cubicBezTo>
                    <a:pt x="5533" y="3461"/>
                    <a:pt x="5088" y="1799"/>
                    <a:pt x="4840" y="104"/>
                  </a:cubicBezTo>
                  <a:cubicBezTo>
                    <a:pt x="4835" y="82"/>
                    <a:pt x="4835" y="63"/>
                    <a:pt x="4822" y="45"/>
                  </a:cubicBezTo>
                  <a:cubicBezTo>
                    <a:pt x="4802" y="9"/>
                    <a:pt x="4761" y="1"/>
                    <a:pt x="4720" y="1"/>
                  </a:cubicBezTo>
                  <a:close/>
                </a:path>
              </a:pathLst>
            </a:custGeom>
            <a:solidFill>
              <a:srgbClr val="1E1F2F">
                <a:alpha val="9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79" name="Google Shape;1679;p47"/>
            <p:cNvSpPr/>
            <p:nvPr/>
          </p:nvSpPr>
          <p:spPr>
            <a:xfrm>
              <a:off x="322446" y="-1075002"/>
              <a:ext cx="376284" cy="200138"/>
            </a:xfrm>
            <a:custGeom>
              <a:avLst/>
              <a:gdLst/>
              <a:ahLst/>
              <a:cxnLst/>
              <a:rect l="l" t="t" r="r" b="b"/>
              <a:pathLst>
                <a:path w="3215" h="1710" extrusionOk="0">
                  <a:moveTo>
                    <a:pt x="2323" y="1"/>
                  </a:moveTo>
                  <a:cubicBezTo>
                    <a:pt x="2254" y="1"/>
                    <a:pt x="2186" y="30"/>
                    <a:pt x="2149" y="90"/>
                  </a:cubicBezTo>
                  <a:cubicBezTo>
                    <a:pt x="2080" y="196"/>
                    <a:pt x="2145" y="338"/>
                    <a:pt x="2140" y="467"/>
                  </a:cubicBezTo>
                  <a:cubicBezTo>
                    <a:pt x="2099" y="1018"/>
                    <a:pt x="891" y="1183"/>
                    <a:pt x="496" y="1238"/>
                  </a:cubicBezTo>
                  <a:cubicBezTo>
                    <a:pt x="423" y="1252"/>
                    <a:pt x="349" y="1261"/>
                    <a:pt x="280" y="1293"/>
                  </a:cubicBezTo>
                  <a:cubicBezTo>
                    <a:pt x="221" y="1325"/>
                    <a:pt x="165" y="1385"/>
                    <a:pt x="161" y="1463"/>
                  </a:cubicBezTo>
                  <a:cubicBezTo>
                    <a:pt x="149" y="1461"/>
                    <a:pt x="138" y="1460"/>
                    <a:pt x="128" y="1460"/>
                  </a:cubicBezTo>
                  <a:cubicBezTo>
                    <a:pt x="35" y="1460"/>
                    <a:pt x="8" y="1551"/>
                    <a:pt x="0" y="1642"/>
                  </a:cubicBezTo>
                  <a:cubicBezTo>
                    <a:pt x="175" y="1699"/>
                    <a:pt x="375" y="1709"/>
                    <a:pt x="571" y="1709"/>
                  </a:cubicBezTo>
                  <a:cubicBezTo>
                    <a:pt x="674" y="1709"/>
                    <a:pt x="776" y="1706"/>
                    <a:pt x="873" y="1706"/>
                  </a:cubicBezTo>
                  <a:cubicBezTo>
                    <a:pt x="1653" y="1693"/>
                    <a:pt x="2429" y="1624"/>
                    <a:pt x="3201" y="1500"/>
                  </a:cubicBezTo>
                  <a:cubicBezTo>
                    <a:pt x="3205" y="1463"/>
                    <a:pt x="3214" y="1426"/>
                    <a:pt x="3201" y="1389"/>
                  </a:cubicBezTo>
                  <a:cubicBezTo>
                    <a:pt x="3190" y="1366"/>
                    <a:pt x="3162" y="1344"/>
                    <a:pt x="3136" y="1344"/>
                  </a:cubicBezTo>
                  <a:cubicBezTo>
                    <a:pt x="3126" y="1344"/>
                    <a:pt x="3117" y="1347"/>
                    <a:pt x="3109" y="1353"/>
                  </a:cubicBezTo>
                  <a:cubicBezTo>
                    <a:pt x="3104" y="1206"/>
                    <a:pt x="3132" y="1059"/>
                    <a:pt x="3090" y="912"/>
                  </a:cubicBezTo>
                  <a:cubicBezTo>
                    <a:pt x="3077" y="848"/>
                    <a:pt x="3035" y="793"/>
                    <a:pt x="3026" y="724"/>
                  </a:cubicBezTo>
                  <a:cubicBezTo>
                    <a:pt x="3017" y="664"/>
                    <a:pt x="3040" y="604"/>
                    <a:pt x="3054" y="545"/>
                  </a:cubicBezTo>
                  <a:cubicBezTo>
                    <a:pt x="3067" y="499"/>
                    <a:pt x="3077" y="448"/>
                    <a:pt x="3072" y="402"/>
                  </a:cubicBezTo>
                  <a:cubicBezTo>
                    <a:pt x="3067" y="388"/>
                    <a:pt x="3067" y="375"/>
                    <a:pt x="3063" y="361"/>
                  </a:cubicBezTo>
                  <a:cubicBezTo>
                    <a:pt x="3044" y="317"/>
                    <a:pt x="2986" y="304"/>
                    <a:pt x="2921" y="304"/>
                  </a:cubicBezTo>
                  <a:cubicBezTo>
                    <a:pt x="2842" y="304"/>
                    <a:pt x="2754" y="323"/>
                    <a:pt x="2714" y="333"/>
                  </a:cubicBezTo>
                  <a:lnTo>
                    <a:pt x="2709" y="333"/>
                  </a:lnTo>
                  <a:cubicBezTo>
                    <a:pt x="2632" y="351"/>
                    <a:pt x="2573" y="374"/>
                    <a:pt x="2572" y="379"/>
                  </a:cubicBezTo>
                  <a:lnTo>
                    <a:pt x="2572" y="379"/>
                  </a:lnTo>
                  <a:cubicBezTo>
                    <a:pt x="2590" y="260"/>
                    <a:pt x="2562" y="127"/>
                    <a:pt x="2466" y="49"/>
                  </a:cubicBezTo>
                  <a:cubicBezTo>
                    <a:pt x="2427" y="17"/>
                    <a:pt x="2374" y="1"/>
                    <a:pt x="23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80" name="Google Shape;1680;p47"/>
            <p:cNvSpPr/>
            <p:nvPr/>
          </p:nvSpPr>
          <p:spPr>
            <a:xfrm>
              <a:off x="535224" y="-1075002"/>
              <a:ext cx="99016" cy="104049"/>
            </a:xfrm>
            <a:custGeom>
              <a:avLst/>
              <a:gdLst/>
              <a:ahLst/>
              <a:cxnLst/>
              <a:rect l="l" t="t" r="r" b="b"/>
              <a:pathLst>
                <a:path w="846" h="889" extrusionOk="0">
                  <a:moveTo>
                    <a:pt x="505" y="1"/>
                  </a:moveTo>
                  <a:cubicBezTo>
                    <a:pt x="436" y="1"/>
                    <a:pt x="368" y="30"/>
                    <a:pt x="331" y="90"/>
                  </a:cubicBezTo>
                  <a:cubicBezTo>
                    <a:pt x="262" y="196"/>
                    <a:pt x="327" y="338"/>
                    <a:pt x="322" y="467"/>
                  </a:cubicBezTo>
                  <a:cubicBezTo>
                    <a:pt x="308" y="636"/>
                    <a:pt x="147" y="815"/>
                    <a:pt x="0" y="889"/>
                  </a:cubicBezTo>
                  <a:cubicBezTo>
                    <a:pt x="92" y="843"/>
                    <a:pt x="193" y="815"/>
                    <a:pt x="285" y="774"/>
                  </a:cubicBezTo>
                  <a:cubicBezTo>
                    <a:pt x="391" y="724"/>
                    <a:pt x="487" y="664"/>
                    <a:pt x="574" y="590"/>
                  </a:cubicBezTo>
                  <a:lnTo>
                    <a:pt x="593" y="577"/>
                  </a:lnTo>
                  <a:cubicBezTo>
                    <a:pt x="749" y="439"/>
                    <a:pt x="845" y="209"/>
                    <a:pt x="648" y="49"/>
                  </a:cubicBezTo>
                  <a:cubicBezTo>
                    <a:pt x="609" y="17"/>
                    <a:pt x="556" y="1"/>
                    <a:pt x="5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81" name="Google Shape;1681;p47"/>
            <p:cNvSpPr/>
            <p:nvPr/>
          </p:nvSpPr>
          <p:spPr>
            <a:xfrm>
              <a:off x="321276" y="-918287"/>
              <a:ext cx="377454" cy="43188"/>
            </a:xfrm>
            <a:custGeom>
              <a:avLst/>
              <a:gdLst/>
              <a:ahLst/>
              <a:cxnLst/>
              <a:rect l="l" t="t" r="r" b="b"/>
              <a:pathLst>
                <a:path w="3225" h="369" extrusionOk="0">
                  <a:moveTo>
                    <a:pt x="3132" y="0"/>
                  </a:moveTo>
                  <a:cubicBezTo>
                    <a:pt x="3089" y="0"/>
                    <a:pt x="3040" y="20"/>
                    <a:pt x="3004" y="27"/>
                  </a:cubicBezTo>
                  <a:cubicBezTo>
                    <a:pt x="2885" y="55"/>
                    <a:pt x="2756" y="64"/>
                    <a:pt x="2632" y="78"/>
                  </a:cubicBezTo>
                  <a:cubicBezTo>
                    <a:pt x="2384" y="106"/>
                    <a:pt x="2132" y="129"/>
                    <a:pt x="1884" y="142"/>
                  </a:cubicBezTo>
                  <a:cubicBezTo>
                    <a:pt x="1639" y="142"/>
                    <a:pt x="1397" y="171"/>
                    <a:pt x="1157" y="171"/>
                  </a:cubicBezTo>
                  <a:cubicBezTo>
                    <a:pt x="1126" y="171"/>
                    <a:pt x="1096" y="171"/>
                    <a:pt x="1066" y="170"/>
                  </a:cubicBezTo>
                  <a:cubicBezTo>
                    <a:pt x="841" y="170"/>
                    <a:pt x="616" y="165"/>
                    <a:pt x="391" y="147"/>
                  </a:cubicBezTo>
                  <a:cubicBezTo>
                    <a:pt x="318" y="142"/>
                    <a:pt x="244" y="133"/>
                    <a:pt x="171" y="124"/>
                  </a:cubicBezTo>
                  <a:cubicBezTo>
                    <a:pt x="159" y="122"/>
                    <a:pt x="148" y="120"/>
                    <a:pt x="136" y="120"/>
                  </a:cubicBezTo>
                  <a:cubicBezTo>
                    <a:pt x="125" y="120"/>
                    <a:pt x="113" y="122"/>
                    <a:pt x="102" y="124"/>
                  </a:cubicBezTo>
                  <a:cubicBezTo>
                    <a:pt x="29" y="142"/>
                    <a:pt x="15" y="248"/>
                    <a:pt x="1" y="303"/>
                  </a:cubicBezTo>
                  <a:cubicBezTo>
                    <a:pt x="245" y="356"/>
                    <a:pt x="485" y="369"/>
                    <a:pt x="731" y="369"/>
                  </a:cubicBezTo>
                  <a:cubicBezTo>
                    <a:pt x="781" y="369"/>
                    <a:pt x="832" y="368"/>
                    <a:pt x="883" y="367"/>
                  </a:cubicBezTo>
                  <a:cubicBezTo>
                    <a:pt x="1663" y="354"/>
                    <a:pt x="2439" y="285"/>
                    <a:pt x="3211" y="161"/>
                  </a:cubicBezTo>
                  <a:cubicBezTo>
                    <a:pt x="3215" y="124"/>
                    <a:pt x="3224" y="87"/>
                    <a:pt x="3211" y="50"/>
                  </a:cubicBezTo>
                  <a:cubicBezTo>
                    <a:pt x="3195" y="12"/>
                    <a:pt x="3165" y="0"/>
                    <a:pt x="31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82" name="Google Shape;1682;p47"/>
            <p:cNvSpPr/>
            <p:nvPr/>
          </p:nvSpPr>
          <p:spPr>
            <a:xfrm>
              <a:off x="1322548" y="-1076992"/>
              <a:ext cx="384945" cy="200138"/>
            </a:xfrm>
            <a:custGeom>
              <a:avLst/>
              <a:gdLst/>
              <a:ahLst/>
              <a:cxnLst/>
              <a:rect l="l" t="t" r="r" b="b"/>
              <a:pathLst>
                <a:path w="3289" h="1710" extrusionOk="0">
                  <a:moveTo>
                    <a:pt x="919" y="0"/>
                  </a:moveTo>
                  <a:cubicBezTo>
                    <a:pt x="865" y="0"/>
                    <a:pt x="809" y="18"/>
                    <a:pt x="767" y="52"/>
                  </a:cubicBezTo>
                  <a:cubicBezTo>
                    <a:pt x="671" y="125"/>
                    <a:pt x="639" y="258"/>
                    <a:pt x="657" y="378"/>
                  </a:cubicBezTo>
                  <a:lnTo>
                    <a:pt x="657" y="378"/>
                  </a:lnTo>
                  <a:cubicBezTo>
                    <a:pt x="656" y="373"/>
                    <a:pt x="596" y="350"/>
                    <a:pt x="519" y="337"/>
                  </a:cubicBezTo>
                  <a:lnTo>
                    <a:pt x="515" y="332"/>
                  </a:lnTo>
                  <a:cubicBezTo>
                    <a:pt x="475" y="322"/>
                    <a:pt x="387" y="303"/>
                    <a:pt x="307" y="303"/>
                  </a:cubicBezTo>
                  <a:cubicBezTo>
                    <a:pt x="238" y="303"/>
                    <a:pt x="176" y="317"/>
                    <a:pt x="157" y="364"/>
                  </a:cubicBezTo>
                  <a:lnTo>
                    <a:pt x="152" y="382"/>
                  </a:lnTo>
                  <a:lnTo>
                    <a:pt x="147" y="401"/>
                  </a:lnTo>
                  <a:cubicBezTo>
                    <a:pt x="143" y="447"/>
                    <a:pt x="152" y="497"/>
                    <a:pt x="166" y="543"/>
                  </a:cubicBezTo>
                  <a:cubicBezTo>
                    <a:pt x="184" y="603"/>
                    <a:pt x="202" y="663"/>
                    <a:pt x="193" y="727"/>
                  </a:cubicBezTo>
                  <a:cubicBezTo>
                    <a:pt x="184" y="791"/>
                    <a:pt x="143" y="846"/>
                    <a:pt x="129" y="911"/>
                  </a:cubicBezTo>
                  <a:cubicBezTo>
                    <a:pt x="88" y="1057"/>
                    <a:pt x="115" y="1204"/>
                    <a:pt x="111" y="1351"/>
                  </a:cubicBezTo>
                  <a:cubicBezTo>
                    <a:pt x="103" y="1347"/>
                    <a:pt x="94" y="1345"/>
                    <a:pt x="85" y="1345"/>
                  </a:cubicBezTo>
                  <a:cubicBezTo>
                    <a:pt x="58" y="1345"/>
                    <a:pt x="28" y="1364"/>
                    <a:pt x="14" y="1388"/>
                  </a:cubicBezTo>
                  <a:cubicBezTo>
                    <a:pt x="0" y="1425"/>
                    <a:pt x="10" y="1466"/>
                    <a:pt x="19" y="1503"/>
                  </a:cubicBezTo>
                  <a:cubicBezTo>
                    <a:pt x="804" y="1622"/>
                    <a:pt x="1598" y="1691"/>
                    <a:pt x="2397" y="1705"/>
                  </a:cubicBezTo>
                  <a:cubicBezTo>
                    <a:pt x="2495" y="1706"/>
                    <a:pt x="2598" y="1710"/>
                    <a:pt x="2702" y="1710"/>
                  </a:cubicBezTo>
                  <a:cubicBezTo>
                    <a:pt x="2902" y="1710"/>
                    <a:pt x="3107" y="1698"/>
                    <a:pt x="3288" y="1641"/>
                  </a:cubicBezTo>
                  <a:cubicBezTo>
                    <a:pt x="3280" y="1549"/>
                    <a:pt x="3253" y="1458"/>
                    <a:pt x="3156" y="1458"/>
                  </a:cubicBezTo>
                  <a:cubicBezTo>
                    <a:pt x="3146" y="1458"/>
                    <a:pt x="3135" y="1459"/>
                    <a:pt x="3123" y="1462"/>
                  </a:cubicBezTo>
                  <a:cubicBezTo>
                    <a:pt x="3118" y="1388"/>
                    <a:pt x="3068" y="1324"/>
                    <a:pt x="2999" y="1292"/>
                  </a:cubicBezTo>
                  <a:cubicBezTo>
                    <a:pt x="2935" y="1260"/>
                    <a:pt x="2856" y="1250"/>
                    <a:pt x="2783" y="1237"/>
                  </a:cubicBezTo>
                  <a:cubicBezTo>
                    <a:pt x="2379" y="1181"/>
                    <a:pt x="1139" y="1016"/>
                    <a:pt x="1102" y="465"/>
                  </a:cubicBezTo>
                  <a:cubicBezTo>
                    <a:pt x="1093" y="337"/>
                    <a:pt x="1162" y="199"/>
                    <a:pt x="1093" y="89"/>
                  </a:cubicBezTo>
                  <a:cubicBezTo>
                    <a:pt x="1057" y="29"/>
                    <a:pt x="989" y="0"/>
                    <a:pt x="9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83" name="Google Shape;1683;p47"/>
            <p:cNvSpPr/>
            <p:nvPr/>
          </p:nvSpPr>
          <p:spPr>
            <a:xfrm>
              <a:off x="1388675" y="-1076992"/>
              <a:ext cx="101123" cy="103932"/>
            </a:xfrm>
            <a:custGeom>
              <a:avLst/>
              <a:gdLst/>
              <a:ahLst/>
              <a:cxnLst/>
              <a:rect l="l" t="t" r="r" b="b"/>
              <a:pathLst>
                <a:path w="864" h="888" extrusionOk="0">
                  <a:moveTo>
                    <a:pt x="354" y="0"/>
                  </a:moveTo>
                  <a:cubicBezTo>
                    <a:pt x="300" y="0"/>
                    <a:pt x="244" y="18"/>
                    <a:pt x="202" y="52"/>
                  </a:cubicBezTo>
                  <a:cubicBezTo>
                    <a:pt x="0" y="208"/>
                    <a:pt x="101" y="438"/>
                    <a:pt x="257" y="575"/>
                  </a:cubicBezTo>
                  <a:lnTo>
                    <a:pt x="276" y="589"/>
                  </a:lnTo>
                  <a:cubicBezTo>
                    <a:pt x="368" y="663"/>
                    <a:pt x="469" y="727"/>
                    <a:pt x="574" y="773"/>
                  </a:cubicBezTo>
                  <a:cubicBezTo>
                    <a:pt x="664" y="813"/>
                    <a:pt x="767" y="840"/>
                    <a:pt x="857" y="885"/>
                  </a:cubicBezTo>
                  <a:lnTo>
                    <a:pt x="857" y="885"/>
                  </a:lnTo>
                  <a:cubicBezTo>
                    <a:pt x="708" y="809"/>
                    <a:pt x="551" y="633"/>
                    <a:pt x="537" y="465"/>
                  </a:cubicBezTo>
                  <a:cubicBezTo>
                    <a:pt x="528" y="337"/>
                    <a:pt x="597" y="199"/>
                    <a:pt x="528" y="89"/>
                  </a:cubicBezTo>
                  <a:cubicBezTo>
                    <a:pt x="492" y="29"/>
                    <a:pt x="424" y="0"/>
                    <a:pt x="354" y="0"/>
                  </a:cubicBezTo>
                  <a:close/>
                  <a:moveTo>
                    <a:pt x="857" y="885"/>
                  </a:moveTo>
                  <a:cubicBezTo>
                    <a:pt x="859" y="886"/>
                    <a:pt x="861" y="887"/>
                    <a:pt x="863" y="888"/>
                  </a:cubicBezTo>
                  <a:cubicBezTo>
                    <a:pt x="861" y="887"/>
                    <a:pt x="859" y="886"/>
                    <a:pt x="857" y="88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84" name="Google Shape;1684;p47"/>
            <p:cNvSpPr/>
            <p:nvPr/>
          </p:nvSpPr>
          <p:spPr>
            <a:xfrm>
              <a:off x="1322548" y="-920394"/>
              <a:ext cx="385998" cy="43188"/>
            </a:xfrm>
            <a:custGeom>
              <a:avLst/>
              <a:gdLst/>
              <a:ahLst/>
              <a:cxnLst/>
              <a:rect l="l" t="t" r="r" b="b"/>
              <a:pathLst>
                <a:path w="3298" h="369" extrusionOk="0">
                  <a:moveTo>
                    <a:pt x="95" y="0"/>
                  </a:moveTo>
                  <a:cubicBezTo>
                    <a:pt x="61" y="0"/>
                    <a:pt x="30" y="12"/>
                    <a:pt x="14" y="50"/>
                  </a:cubicBezTo>
                  <a:cubicBezTo>
                    <a:pt x="0" y="87"/>
                    <a:pt x="10" y="128"/>
                    <a:pt x="19" y="165"/>
                  </a:cubicBezTo>
                  <a:cubicBezTo>
                    <a:pt x="804" y="284"/>
                    <a:pt x="1598" y="353"/>
                    <a:pt x="2397" y="367"/>
                  </a:cubicBezTo>
                  <a:cubicBezTo>
                    <a:pt x="2461" y="368"/>
                    <a:pt x="2525" y="369"/>
                    <a:pt x="2588" y="369"/>
                  </a:cubicBezTo>
                  <a:cubicBezTo>
                    <a:pt x="2826" y="369"/>
                    <a:pt x="3062" y="358"/>
                    <a:pt x="3297" y="307"/>
                  </a:cubicBezTo>
                  <a:cubicBezTo>
                    <a:pt x="3284" y="248"/>
                    <a:pt x="3270" y="142"/>
                    <a:pt x="3196" y="124"/>
                  </a:cubicBezTo>
                  <a:cubicBezTo>
                    <a:pt x="3189" y="122"/>
                    <a:pt x="3181" y="122"/>
                    <a:pt x="3173" y="122"/>
                  </a:cubicBezTo>
                  <a:cubicBezTo>
                    <a:pt x="3157" y="122"/>
                    <a:pt x="3141" y="124"/>
                    <a:pt x="3123" y="124"/>
                  </a:cubicBezTo>
                  <a:cubicBezTo>
                    <a:pt x="3049" y="133"/>
                    <a:pt x="2976" y="142"/>
                    <a:pt x="2898" y="147"/>
                  </a:cubicBezTo>
                  <a:cubicBezTo>
                    <a:pt x="2668" y="165"/>
                    <a:pt x="2439" y="169"/>
                    <a:pt x="2209" y="169"/>
                  </a:cubicBezTo>
                  <a:cubicBezTo>
                    <a:pt x="2178" y="170"/>
                    <a:pt x="2148" y="171"/>
                    <a:pt x="2117" y="171"/>
                  </a:cubicBezTo>
                  <a:cubicBezTo>
                    <a:pt x="1871" y="171"/>
                    <a:pt x="1622" y="142"/>
                    <a:pt x="1373" y="142"/>
                  </a:cubicBezTo>
                  <a:cubicBezTo>
                    <a:pt x="1121" y="128"/>
                    <a:pt x="864" y="105"/>
                    <a:pt x="607" y="78"/>
                  </a:cubicBezTo>
                  <a:cubicBezTo>
                    <a:pt x="483" y="64"/>
                    <a:pt x="349" y="55"/>
                    <a:pt x="225" y="27"/>
                  </a:cubicBezTo>
                  <a:cubicBezTo>
                    <a:pt x="189" y="19"/>
                    <a:pt x="139" y="0"/>
                    <a:pt x="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85" name="Google Shape;1685;p47"/>
            <p:cNvSpPr/>
            <p:nvPr/>
          </p:nvSpPr>
          <p:spPr>
            <a:xfrm>
              <a:off x="464766" y="-4316285"/>
              <a:ext cx="365048" cy="1279247"/>
            </a:xfrm>
            <a:custGeom>
              <a:avLst/>
              <a:gdLst/>
              <a:ahLst/>
              <a:cxnLst/>
              <a:rect l="l" t="t" r="r" b="b"/>
              <a:pathLst>
                <a:path w="3119" h="10930" extrusionOk="0">
                  <a:moveTo>
                    <a:pt x="1465" y="0"/>
                  </a:moveTo>
                  <a:cubicBezTo>
                    <a:pt x="1428" y="0"/>
                    <a:pt x="1386" y="39"/>
                    <a:pt x="1365" y="77"/>
                  </a:cubicBezTo>
                  <a:cubicBezTo>
                    <a:pt x="1314" y="160"/>
                    <a:pt x="1296" y="256"/>
                    <a:pt x="1273" y="348"/>
                  </a:cubicBezTo>
                  <a:cubicBezTo>
                    <a:pt x="1213" y="614"/>
                    <a:pt x="1135" y="876"/>
                    <a:pt x="1048" y="1129"/>
                  </a:cubicBezTo>
                  <a:cubicBezTo>
                    <a:pt x="1039" y="1156"/>
                    <a:pt x="1030" y="1184"/>
                    <a:pt x="1007" y="1198"/>
                  </a:cubicBezTo>
                  <a:cubicBezTo>
                    <a:pt x="995" y="1205"/>
                    <a:pt x="985" y="1209"/>
                    <a:pt x="976" y="1209"/>
                  </a:cubicBezTo>
                  <a:cubicBezTo>
                    <a:pt x="881" y="1209"/>
                    <a:pt x="943" y="817"/>
                    <a:pt x="947" y="771"/>
                  </a:cubicBezTo>
                  <a:cubicBezTo>
                    <a:pt x="974" y="569"/>
                    <a:pt x="1011" y="362"/>
                    <a:pt x="1016" y="160"/>
                  </a:cubicBezTo>
                  <a:cubicBezTo>
                    <a:pt x="1016" y="132"/>
                    <a:pt x="1016" y="105"/>
                    <a:pt x="997" y="91"/>
                  </a:cubicBezTo>
                  <a:cubicBezTo>
                    <a:pt x="991" y="89"/>
                    <a:pt x="982" y="88"/>
                    <a:pt x="974" y="88"/>
                  </a:cubicBezTo>
                  <a:cubicBezTo>
                    <a:pt x="966" y="88"/>
                    <a:pt x="958" y="89"/>
                    <a:pt x="951" y="91"/>
                  </a:cubicBezTo>
                  <a:cubicBezTo>
                    <a:pt x="873" y="119"/>
                    <a:pt x="846" y="215"/>
                    <a:pt x="827" y="293"/>
                  </a:cubicBezTo>
                  <a:cubicBezTo>
                    <a:pt x="772" y="541"/>
                    <a:pt x="740" y="780"/>
                    <a:pt x="708" y="1028"/>
                  </a:cubicBezTo>
                  <a:cubicBezTo>
                    <a:pt x="704" y="1066"/>
                    <a:pt x="692" y="1149"/>
                    <a:pt x="641" y="1149"/>
                  </a:cubicBezTo>
                  <a:cubicBezTo>
                    <a:pt x="636" y="1149"/>
                    <a:pt x="631" y="1149"/>
                    <a:pt x="625" y="1147"/>
                  </a:cubicBezTo>
                  <a:cubicBezTo>
                    <a:pt x="515" y="1115"/>
                    <a:pt x="598" y="693"/>
                    <a:pt x="598" y="605"/>
                  </a:cubicBezTo>
                  <a:cubicBezTo>
                    <a:pt x="598" y="578"/>
                    <a:pt x="598" y="550"/>
                    <a:pt x="584" y="527"/>
                  </a:cubicBezTo>
                  <a:cubicBezTo>
                    <a:pt x="573" y="505"/>
                    <a:pt x="551" y="492"/>
                    <a:pt x="531" y="492"/>
                  </a:cubicBezTo>
                  <a:cubicBezTo>
                    <a:pt x="525" y="492"/>
                    <a:pt x="520" y="493"/>
                    <a:pt x="515" y="495"/>
                  </a:cubicBezTo>
                  <a:cubicBezTo>
                    <a:pt x="501" y="504"/>
                    <a:pt x="492" y="518"/>
                    <a:pt x="483" y="532"/>
                  </a:cubicBezTo>
                  <a:cubicBezTo>
                    <a:pt x="373" y="738"/>
                    <a:pt x="423" y="950"/>
                    <a:pt x="419" y="1170"/>
                  </a:cubicBezTo>
                  <a:cubicBezTo>
                    <a:pt x="405" y="1514"/>
                    <a:pt x="281" y="1896"/>
                    <a:pt x="460" y="2217"/>
                  </a:cubicBezTo>
                  <a:cubicBezTo>
                    <a:pt x="506" y="2300"/>
                    <a:pt x="570" y="2364"/>
                    <a:pt x="644" y="2414"/>
                  </a:cubicBezTo>
                  <a:cubicBezTo>
                    <a:pt x="515" y="3099"/>
                    <a:pt x="373" y="3783"/>
                    <a:pt x="226" y="4467"/>
                  </a:cubicBezTo>
                  <a:cubicBezTo>
                    <a:pt x="79" y="5133"/>
                    <a:pt x="6" y="5803"/>
                    <a:pt x="1" y="6492"/>
                  </a:cubicBezTo>
                  <a:cubicBezTo>
                    <a:pt x="1" y="6598"/>
                    <a:pt x="1" y="6703"/>
                    <a:pt x="24" y="6804"/>
                  </a:cubicBezTo>
                  <a:cubicBezTo>
                    <a:pt x="42" y="6882"/>
                    <a:pt x="74" y="6951"/>
                    <a:pt x="102" y="7025"/>
                  </a:cubicBezTo>
                  <a:cubicBezTo>
                    <a:pt x="681" y="8393"/>
                    <a:pt x="1314" y="9757"/>
                    <a:pt x="2242" y="10923"/>
                  </a:cubicBezTo>
                  <a:cubicBezTo>
                    <a:pt x="2245" y="10927"/>
                    <a:pt x="2251" y="10929"/>
                    <a:pt x="2257" y="10929"/>
                  </a:cubicBezTo>
                  <a:cubicBezTo>
                    <a:pt x="2388" y="10929"/>
                    <a:pt x="3075" y="10169"/>
                    <a:pt x="3110" y="10060"/>
                  </a:cubicBezTo>
                  <a:cubicBezTo>
                    <a:pt x="3114" y="10041"/>
                    <a:pt x="3119" y="10023"/>
                    <a:pt x="3114" y="10005"/>
                  </a:cubicBezTo>
                  <a:cubicBezTo>
                    <a:pt x="3110" y="9986"/>
                    <a:pt x="3091" y="9968"/>
                    <a:pt x="3073" y="9959"/>
                  </a:cubicBezTo>
                  <a:cubicBezTo>
                    <a:pt x="3059" y="9950"/>
                    <a:pt x="3050" y="9940"/>
                    <a:pt x="3041" y="9931"/>
                  </a:cubicBezTo>
                  <a:cubicBezTo>
                    <a:pt x="2683" y="9660"/>
                    <a:pt x="2412" y="9293"/>
                    <a:pt x="2187" y="8907"/>
                  </a:cubicBezTo>
                  <a:cubicBezTo>
                    <a:pt x="1952" y="8508"/>
                    <a:pt x="1760" y="8085"/>
                    <a:pt x="1535" y="7686"/>
                  </a:cubicBezTo>
                  <a:cubicBezTo>
                    <a:pt x="1365" y="7387"/>
                    <a:pt x="1181" y="7103"/>
                    <a:pt x="1002" y="6809"/>
                  </a:cubicBezTo>
                  <a:cubicBezTo>
                    <a:pt x="974" y="6763"/>
                    <a:pt x="942" y="6712"/>
                    <a:pt x="938" y="6657"/>
                  </a:cubicBezTo>
                  <a:cubicBezTo>
                    <a:pt x="929" y="6611"/>
                    <a:pt x="938" y="6561"/>
                    <a:pt x="947" y="6515"/>
                  </a:cubicBezTo>
                  <a:cubicBezTo>
                    <a:pt x="1043" y="5991"/>
                    <a:pt x="1020" y="5486"/>
                    <a:pt x="974" y="4963"/>
                  </a:cubicBezTo>
                  <a:cubicBezTo>
                    <a:pt x="947" y="4646"/>
                    <a:pt x="965" y="4329"/>
                    <a:pt x="979" y="4012"/>
                  </a:cubicBezTo>
                  <a:cubicBezTo>
                    <a:pt x="1002" y="3516"/>
                    <a:pt x="1020" y="3016"/>
                    <a:pt x="1052" y="2520"/>
                  </a:cubicBezTo>
                  <a:cubicBezTo>
                    <a:pt x="1241" y="2502"/>
                    <a:pt x="1415" y="2405"/>
                    <a:pt x="1544" y="2263"/>
                  </a:cubicBezTo>
                  <a:cubicBezTo>
                    <a:pt x="1622" y="2176"/>
                    <a:pt x="1686" y="2047"/>
                    <a:pt x="1783" y="1983"/>
                  </a:cubicBezTo>
                  <a:cubicBezTo>
                    <a:pt x="1888" y="1919"/>
                    <a:pt x="2026" y="1882"/>
                    <a:pt x="2141" y="1845"/>
                  </a:cubicBezTo>
                  <a:cubicBezTo>
                    <a:pt x="2187" y="1831"/>
                    <a:pt x="2242" y="1813"/>
                    <a:pt x="2246" y="1767"/>
                  </a:cubicBezTo>
                  <a:cubicBezTo>
                    <a:pt x="2256" y="1721"/>
                    <a:pt x="2214" y="1684"/>
                    <a:pt x="2177" y="1666"/>
                  </a:cubicBezTo>
                  <a:cubicBezTo>
                    <a:pt x="2125" y="1640"/>
                    <a:pt x="2077" y="1630"/>
                    <a:pt x="2034" y="1630"/>
                  </a:cubicBezTo>
                  <a:cubicBezTo>
                    <a:pt x="1943" y="1630"/>
                    <a:pt x="1867" y="1673"/>
                    <a:pt x="1787" y="1717"/>
                  </a:cubicBezTo>
                  <a:cubicBezTo>
                    <a:pt x="1709" y="1758"/>
                    <a:pt x="1626" y="1799"/>
                    <a:pt x="1530" y="1799"/>
                  </a:cubicBezTo>
                  <a:lnTo>
                    <a:pt x="1516" y="1799"/>
                  </a:lnTo>
                  <a:lnTo>
                    <a:pt x="1502" y="1785"/>
                  </a:lnTo>
                  <a:cubicBezTo>
                    <a:pt x="1484" y="1753"/>
                    <a:pt x="1502" y="1707"/>
                    <a:pt x="1521" y="1675"/>
                  </a:cubicBezTo>
                  <a:cubicBezTo>
                    <a:pt x="1608" y="1501"/>
                    <a:pt x="1686" y="1331"/>
                    <a:pt x="1746" y="1152"/>
                  </a:cubicBezTo>
                  <a:cubicBezTo>
                    <a:pt x="1815" y="950"/>
                    <a:pt x="1893" y="674"/>
                    <a:pt x="1851" y="463"/>
                  </a:cubicBezTo>
                  <a:cubicBezTo>
                    <a:pt x="1845" y="425"/>
                    <a:pt x="1824" y="398"/>
                    <a:pt x="1796" y="398"/>
                  </a:cubicBezTo>
                  <a:cubicBezTo>
                    <a:pt x="1784" y="398"/>
                    <a:pt x="1770" y="404"/>
                    <a:pt x="1755" y="417"/>
                  </a:cubicBezTo>
                  <a:cubicBezTo>
                    <a:pt x="1672" y="491"/>
                    <a:pt x="1659" y="683"/>
                    <a:pt x="1622" y="784"/>
                  </a:cubicBezTo>
                  <a:cubicBezTo>
                    <a:pt x="1571" y="931"/>
                    <a:pt x="1512" y="1078"/>
                    <a:pt x="1447" y="1216"/>
                  </a:cubicBezTo>
                  <a:cubicBezTo>
                    <a:pt x="1432" y="1250"/>
                    <a:pt x="1389" y="1296"/>
                    <a:pt x="1346" y="1296"/>
                  </a:cubicBezTo>
                  <a:cubicBezTo>
                    <a:pt x="1337" y="1296"/>
                    <a:pt x="1328" y="1294"/>
                    <a:pt x="1319" y="1289"/>
                  </a:cubicBezTo>
                  <a:cubicBezTo>
                    <a:pt x="1259" y="1248"/>
                    <a:pt x="1314" y="1120"/>
                    <a:pt x="1323" y="1069"/>
                  </a:cubicBezTo>
                  <a:cubicBezTo>
                    <a:pt x="1365" y="881"/>
                    <a:pt x="1411" y="693"/>
                    <a:pt x="1452" y="500"/>
                  </a:cubicBezTo>
                  <a:cubicBezTo>
                    <a:pt x="1480" y="371"/>
                    <a:pt x="1512" y="238"/>
                    <a:pt x="1521" y="109"/>
                  </a:cubicBezTo>
                  <a:cubicBezTo>
                    <a:pt x="1525" y="73"/>
                    <a:pt x="1525" y="36"/>
                    <a:pt x="1498" y="13"/>
                  </a:cubicBezTo>
                  <a:cubicBezTo>
                    <a:pt x="1488" y="4"/>
                    <a:pt x="1477" y="0"/>
                    <a:pt x="14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86" name="Google Shape;1686;p47"/>
            <p:cNvSpPr/>
            <p:nvPr/>
          </p:nvSpPr>
          <p:spPr>
            <a:xfrm>
              <a:off x="464766" y="-4318275"/>
              <a:ext cx="365048" cy="1281237"/>
            </a:xfrm>
            <a:custGeom>
              <a:avLst/>
              <a:gdLst/>
              <a:ahLst/>
              <a:cxnLst/>
              <a:rect l="l" t="t" r="r" b="b"/>
              <a:pathLst>
                <a:path w="3119" h="10947" extrusionOk="0">
                  <a:moveTo>
                    <a:pt x="1435" y="1"/>
                  </a:moveTo>
                  <a:cubicBezTo>
                    <a:pt x="1432" y="1"/>
                    <a:pt x="1428" y="1"/>
                    <a:pt x="1424" y="2"/>
                  </a:cubicBezTo>
                  <a:cubicBezTo>
                    <a:pt x="1415" y="44"/>
                    <a:pt x="1383" y="58"/>
                    <a:pt x="1365" y="94"/>
                  </a:cubicBezTo>
                  <a:cubicBezTo>
                    <a:pt x="1314" y="177"/>
                    <a:pt x="1296" y="273"/>
                    <a:pt x="1273" y="365"/>
                  </a:cubicBezTo>
                  <a:cubicBezTo>
                    <a:pt x="1213" y="631"/>
                    <a:pt x="1135" y="893"/>
                    <a:pt x="1048" y="1146"/>
                  </a:cubicBezTo>
                  <a:cubicBezTo>
                    <a:pt x="1032" y="1197"/>
                    <a:pt x="986" y="1231"/>
                    <a:pt x="935" y="1231"/>
                  </a:cubicBezTo>
                  <a:cubicBezTo>
                    <a:pt x="927" y="1231"/>
                    <a:pt x="919" y="1230"/>
                    <a:pt x="910" y="1228"/>
                  </a:cubicBezTo>
                  <a:cubicBezTo>
                    <a:pt x="873" y="1219"/>
                    <a:pt x="850" y="1187"/>
                    <a:pt x="841" y="1150"/>
                  </a:cubicBezTo>
                  <a:cubicBezTo>
                    <a:pt x="832" y="1118"/>
                    <a:pt x="837" y="1081"/>
                    <a:pt x="837" y="1045"/>
                  </a:cubicBezTo>
                  <a:cubicBezTo>
                    <a:pt x="864" y="746"/>
                    <a:pt x="892" y="443"/>
                    <a:pt x="961" y="149"/>
                  </a:cubicBezTo>
                  <a:cubicBezTo>
                    <a:pt x="965" y="126"/>
                    <a:pt x="965" y="113"/>
                    <a:pt x="942" y="103"/>
                  </a:cubicBezTo>
                  <a:cubicBezTo>
                    <a:pt x="873" y="154"/>
                    <a:pt x="846" y="227"/>
                    <a:pt x="827" y="310"/>
                  </a:cubicBezTo>
                  <a:cubicBezTo>
                    <a:pt x="772" y="558"/>
                    <a:pt x="740" y="797"/>
                    <a:pt x="708" y="1045"/>
                  </a:cubicBezTo>
                  <a:cubicBezTo>
                    <a:pt x="701" y="1099"/>
                    <a:pt x="644" y="1195"/>
                    <a:pt x="578" y="1195"/>
                  </a:cubicBezTo>
                  <a:cubicBezTo>
                    <a:pt x="560" y="1195"/>
                    <a:pt x="542" y="1188"/>
                    <a:pt x="524" y="1173"/>
                  </a:cubicBezTo>
                  <a:cubicBezTo>
                    <a:pt x="506" y="1160"/>
                    <a:pt x="501" y="1132"/>
                    <a:pt x="497" y="1104"/>
                  </a:cubicBezTo>
                  <a:cubicBezTo>
                    <a:pt x="483" y="958"/>
                    <a:pt x="511" y="811"/>
                    <a:pt x="529" y="664"/>
                  </a:cubicBezTo>
                  <a:cubicBezTo>
                    <a:pt x="538" y="613"/>
                    <a:pt x="543" y="563"/>
                    <a:pt x="515" y="521"/>
                  </a:cubicBezTo>
                  <a:cubicBezTo>
                    <a:pt x="345" y="622"/>
                    <a:pt x="423" y="1022"/>
                    <a:pt x="419" y="1187"/>
                  </a:cubicBezTo>
                  <a:cubicBezTo>
                    <a:pt x="405" y="1531"/>
                    <a:pt x="281" y="1913"/>
                    <a:pt x="460" y="2234"/>
                  </a:cubicBezTo>
                  <a:cubicBezTo>
                    <a:pt x="506" y="2317"/>
                    <a:pt x="570" y="2381"/>
                    <a:pt x="644" y="2431"/>
                  </a:cubicBezTo>
                  <a:cubicBezTo>
                    <a:pt x="515" y="3116"/>
                    <a:pt x="373" y="3800"/>
                    <a:pt x="226" y="4484"/>
                  </a:cubicBezTo>
                  <a:cubicBezTo>
                    <a:pt x="79" y="5150"/>
                    <a:pt x="6" y="5820"/>
                    <a:pt x="1" y="6509"/>
                  </a:cubicBezTo>
                  <a:cubicBezTo>
                    <a:pt x="1" y="6615"/>
                    <a:pt x="1" y="6720"/>
                    <a:pt x="24" y="6821"/>
                  </a:cubicBezTo>
                  <a:cubicBezTo>
                    <a:pt x="42" y="6899"/>
                    <a:pt x="74" y="6968"/>
                    <a:pt x="102" y="7042"/>
                  </a:cubicBezTo>
                  <a:cubicBezTo>
                    <a:pt x="681" y="8410"/>
                    <a:pt x="1314" y="9774"/>
                    <a:pt x="2242" y="10940"/>
                  </a:cubicBezTo>
                  <a:cubicBezTo>
                    <a:pt x="2245" y="10944"/>
                    <a:pt x="2251" y="10946"/>
                    <a:pt x="2257" y="10946"/>
                  </a:cubicBezTo>
                  <a:cubicBezTo>
                    <a:pt x="2388" y="10946"/>
                    <a:pt x="3075" y="10186"/>
                    <a:pt x="3110" y="10077"/>
                  </a:cubicBezTo>
                  <a:cubicBezTo>
                    <a:pt x="3114" y="10058"/>
                    <a:pt x="3119" y="10040"/>
                    <a:pt x="3114" y="10022"/>
                  </a:cubicBezTo>
                  <a:cubicBezTo>
                    <a:pt x="3110" y="10003"/>
                    <a:pt x="3091" y="9985"/>
                    <a:pt x="3073" y="9976"/>
                  </a:cubicBezTo>
                  <a:cubicBezTo>
                    <a:pt x="3059" y="9967"/>
                    <a:pt x="3050" y="9957"/>
                    <a:pt x="3041" y="9948"/>
                  </a:cubicBezTo>
                  <a:cubicBezTo>
                    <a:pt x="2683" y="9677"/>
                    <a:pt x="2412" y="9310"/>
                    <a:pt x="2187" y="8924"/>
                  </a:cubicBezTo>
                  <a:cubicBezTo>
                    <a:pt x="2017" y="8635"/>
                    <a:pt x="1879" y="8332"/>
                    <a:pt x="1727" y="8038"/>
                  </a:cubicBezTo>
                  <a:cubicBezTo>
                    <a:pt x="1553" y="8162"/>
                    <a:pt x="1397" y="8304"/>
                    <a:pt x="1259" y="8470"/>
                  </a:cubicBezTo>
                  <a:cubicBezTo>
                    <a:pt x="1062" y="8245"/>
                    <a:pt x="929" y="7969"/>
                    <a:pt x="800" y="7698"/>
                  </a:cubicBezTo>
                  <a:cubicBezTo>
                    <a:pt x="685" y="7464"/>
                    <a:pt x="575" y="7225"/>
                    <a:pt x="460" y="6991"/>
                  </a:cubicBezTo>
                  <a:cubicBezTo>
                    <a:pt x="433" y="6936"/>
                    <a:pt x="405" y="6876"/>
                    <a:pt x="391" y="6812"/>
                  </a:cubicBezTo>
                  <a:cubicBezTo>
                    <a:pt x="373" y="6716"/>
                    <a:pt x="391" y="6615"/>
                    <a:pt x="414" y="6514"/>
                  </a:cubicBezTo>
                  <a:cubicBezTo>
                    <a:pt x="671" y="5154"/>
                    <a:pt x="745" y="3763"/>
                    <a:pt x="814" y="2381"/>
                  </a:cubicBezTo>
                  <a:cubicBezTo>
                    <a:pt x="867" y="2399"/>
                    <a:pt x="923" y="2408"/>
                    <a:pt x="979" y="2408"/>
                  </a:cubicBezTo>
                  <a:cubicBezTo>
                    <a:pt x="1177" y="2408"/>
                    <a:pt x="1376" y="2298"/>
                    <a:pt x="1466" y="2119"/>
                  </a:cubicBezTo>
                  <a:cubicBezTo>
                    <a:pt x="1493" y="2073"/>
                    <a:pt x="1507" y="2023"/>
                    <a:pt x="1544" y="1986"/>
                  </a:cubicBezTo>
                  <a:cubicBezTo>
                    <a:pt x="1617" y="1917"/>
                    <a:pt x="1732" y="1913"/>
                    <a:pt x="1819" y="1871"/>
                  </a:cubicBezTo>
                  <a:cubicBezTo>
                    <a:pt x="1930" y="1821"/>
                    <a:pt x="2017" y="1784"/>
                    <a:pt x="2145" y="1784"/>
                  </a:cubicBezTo>
                  <a:cubicBezTo>
                    <a:pt x="2155" y="1784"/>
                    <a:pt x="2165" y="1785"/>
                    <a:pt x="2176" y="1785"/>
                  </a:cubicBezTo>
                  <a:cubicBezTo>
                    <a:pt x="2187" y="1785"/>
                    <a:pt x="2198" y="1784"/>
                    <a:pt x="2210" y="1779"/>
                  </a:cubicBezTo>
                  <a:cubicBezTo>
                    <a:pt x="2334" y="1743"/>
                    <a:pt x="2187" y="1678"/>
                    <a:pt x="2141" y="1669"/>
                  </a:cubicBezTo>
                  <a:cubicBezTo>
                    <a:pt x="2098" y="1659"/>
                    <a:pt x="2061" y="1652"/>
                    <a:pt x="2023" y="1652"/>
                  </a:cubicBezTo>
                  <a:cubicBezTo>
                    <a:pt x="1992" y="1652"/>
                    <a:pt x="1960" y="1657"/>
                    <a:pt x="1925" y="1669"/>
                  </a:cubicBezTo>
                  <a:cubicBezTo>
                    <a:pt x="1856" y="1688"/>
                    <a:pt x="1659" y="1821"/>
                    <a:pt x="1530" y="1821"/>
                  </a:cubicBezTo>
                  <a:cubicBezTo>
                    <a:pt x="1526" y="1821"/>
                    <a:pt x="1521" y="1821"/>
                    <a:pt x="1517" y="1821"/>
                  </a:cubicBezTo>
                  <a:cubicBezTo>
                    <a:pt x="1459" y="1821"/>
                    <a:pt x="1419" y="1792"/>
                    <a:pt x="1411" y="1720"/>
                  </a:cubicBezTo>
                  <a:cubicBezTo>
                    <a:pt x="1401" y="1651"/>
                    <a:pt x="1438" y="1587"/>
                    <a:pt x="1470" y="1527"/>
                  </a:cubicBezTo>
                  <a:cubicBezTo>
                    <a:pt x="1640" y="1210"/>
                    <a:pt x="1755" y="866"/>
                    <a:pt x="1810" y="512"/>
                  </a:cubicBezTo>
                  <a:cubicBezTo>
                    <a:pt x="1819" y="453"/>
                    <a:pt x="1808" y="432"/>
                    <a:pt x="1791" y="432"/>
                  </a:cubicBezTo>
                  <a:cubicBezTo>
                    <a:pt x="1763" y="432"/>
                    <a:pt x="1717" y="484"/>
                    <a:pt x="1700" y="526"/>
                  </a:cubicBezTo>
                  <a:cubicBezTo>
                    <a:pt x="1659" y="613"/>
                    <a:pt x="1654" y="714"/>
                    <a:pt x="1622" y="801"/>
                  </a:cubicBezTo>
                  <a:cubicBezTo>
                    <a:pt x="1571" y="948"/>
                    <a:pt x="1512" y="1095"/>
                    <a:pt x="1447" y="1233"/>
                  </a:cubicBezTo>
                  <a:cubicBezTo>
                    <a:pt x="1426" y="1282"/>
                    <a:pt x="1348" y="1333"/>
                    <a:pt x="1283" y="1333"/>
                  </a:cubicBezTo>
                  <a:cubicBezTo>
                    <a:pt x="1262" y="1333"/>
                    <a:pt x="1243" y="1328"/>
                    <a:pt x="1227" y="1316"/>
                  </a:cubicBezTo>
                  <a:cubicBezTo>
                    <a:pt x="1190" y="1284"/>
                    <a:pt x="1199" y="1224"/>
                    <a:pt x="1209" y="1178"/>
                  </a:cubicBezTo>
                  <a:lnTo>
                    <a:pt x="1457" y="48"/>
                  </a:lnTo>
                  <a:cubicBezTo>
                    <a:pt x="1457" y="39"/>
                    <a:pt x="1461" y="25"/>
                    <a:pt x="1457" y="12"/>
                  </a:cubicBezTo>
                  <a:cubicBezTo>
                    <a:pt x="1453" y="5"/>
                    <a:pt x="1445" y="1"/>
                    <a:pt x="1435" y="1"/>
                  </a:cubicBezTo>
                  <a:close/>
                </a:path>
              </a:pathLst>
            </a:custGeom>
            <a:solidFill>
              <a:srgbClr val="1E1F2F">
                <a:alpha val="9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87" name="Google Shape;1687;p47"/>
            <p:cNvSpPr/>
            <p:nvPr/>
          </p:nvSpPr>
          <p:spPr>
            <a:xfrm>
              <a:off x="564250" y="-4106902"/>
              <a:ext cx="67766" cy="42603"/>
            </a:xfrm>
            <a:custGeom>
              <a:avLst/>
              <a:gdLst/>
              <a:ahLst/>
              <a:cxnLst/>
              <a:rect l="l" t="t" r="r" b="b"/>
              <a:pathLst>
                <a:path w="579" h="364" extrusionOk="0">
                  <a:moveTo>
                    <a:pt x="506" y="1"/>
                  </a:moveTo>
                  <a:cubicBezTo>
                    <a:pt x="409" y="1"/>
                    <a:pt x="313" y="33"/>
                    <a:pt x="230" y="84"/>
                  </a:cubicBezTo>
                  <a:cubicBezTo>
                    <a:pt x="124" y="148"/>
                    <a:pt x="37" y="249"/>
                    <a:pt x="0" y="364"/>
                  </a:cubicBezTo>
                  <a:cubicBezTo>
                    <a:pt x="79" y="272"/>
                    <a:pt x="161" y="194"/>
                    <a:pt x="258" y="134"/>
                  </a:cubicBezTo>
                  <a:cubicBezTo>
                    <a:pt x="354" y="70"/>
                    <a:pt x="464" y="33"/>
                    <a:pt x="579" y="6"/>
                  </a:cubicBezTo>
                  <a:cubicBezTo>
                    <a:pt x="556" y="1"/>
                    <a:pt x="529" y="1"/>
                    <a:pt x="5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88" name="Google Shape;1688;p47"/>
            <p:cNvSpPr/>
            <p:nvPr/>
          </p:nvSpPr>
          <p:spPr>
            <a:xfrm>
              <a:off x="543768" y="-4153015"/>
              <a:ext cx="82981" cy="19897"/>
            </a:xfrm>
            <a:custGeom>
              <a:avLst/>
              <a:gdLst/>
              <a:ahLst/>
              <a:cxnLst/>
              <a:rect l="l" t="t" r="r" b="b"/>
              <a:pathLst>
                <a:path w="709" h="170" extrusionOk="0">
                  <a:moveTo>
                    <a:pt x="198" y="0"/>
                  </a:moveTo>
                  <a:cubicBezTo>
                    <a:pt x="130" y="0"/>
                    <a:pt x="65" y="9"/>
                    <a:pt x="1" y="28"/>
                  </a:cubicBezTo>
                  <a:cubicBezTo>
                    <a:pt x="125" y="37"/>
                    <a:pt x="244" y="51"/>
                    <a:pt x="359" y="74"/>
                  </a:cubicBezTo>
                  <a:cubicBezTo>
                    <a:pt x="479" y="97"/>
                    <a:pt x="593" y="133"/>
                    <a:pt x="708" y="170"/>
                  </a:cubicBezTo>
                  <a:cubicBezTo>
                    <a:pt x="612" y="92"/>
                    <a:pt x="492" y="41"/>
                    <a:pt x="373" y="18"/>
                  </a:cubicBezTo>
                  <a:cubicBezTo>
                    <a:pt x="313" y="5"/>
                    <a:pt x="258" y="0"/>
                    <a:pt x="1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89" name="Google Shape;1689;p47"/>
            <p:cNvSpPr/>
            <p:nvPr/>
          </p:nvSpPr>
          <p:spPr>
            <a:xfrm>
              <a:off x="592690" y="-4132065"/>
              <a:ext cx="18960" cy="7022"/>
            </a:xfrm>
            <a:custGeom>
              <a:avLst/>
              <a:gdLst/>
              <a:ahLst/>
              <a:cxnLst/>
              <a:rect l="l" t="t" r="r" b="b"/>
              <a:pathLst>
                <a:path w="162" h="60" extrusionOk="0">
                  <a:moveTo>
                    <a:pt x="79" y="0"/>
                  </a:moveTo>
                  <a:cubicBezTo>
                    <a:pt x="51" y="5"/>
                    <a:pt x="24" y="9"/>
                    <a:pt x="1" y="37"/>
                  </a:cubicBezTo>
                  <a:cubicBezTo>
                    <a:pt x="28" y="55"/>
                    <a:pt x="56" y="60"/>
                    <a:pt x="79" y="60"/>
                  </a:cubicBezTo>
                  <a:cubicBezTo>
                    <a:pt x="106" y="55"/>
                    <a:pt x="129" y="55"/>
                    <a:pt x="162" y="32"/>
                  </a:cubicBezTo>
                  <a:cubicBezTo>
                    <a:pt x="134" y="9"/>
                    <a:pt x="106" y="0"/>
                    <a:pt x="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90" name="Google Shape;1690;p47"/>
            <p:cNvSpPr/>
            <p:nvPr/>
          </p:nvSpPr>
          <p:spPr>
            <a:xfrm>
              <a:off x="542246" y="-4124575"/>
              <a:ext cx="37219" cy="18375"/>
            </a:xfrm>
            <a:custGeom>
              <a:avLst/>
              <a:gdLst/>
              <a:ahLst/>
              <a:cxnLst/>
              <a:rect l="l" t="t" r="r" b="b"/>
              <a:pathLst>
                <a:path w="318" h="157" extrusionOk="0">
                  <a:moveTo>
                    <a:pt x="285" y="0"/>
                  </a:moveTo>
                  <a:cubicBezTo>
                    <a:pt x="234" y="0"/>
                    <a:pt x="184" y="14"/>
                    <a:pt x="138" y="37"/>
                  </a:cubicBezTo>
                  <a:cubicBezTo>
                    <a:pt x="83" y="65"/>
                    <a:pt x="32" y="101"/>
                    <a:pt x="0" y="157"/>
                  </a:cubicBezTo>
                  <a:cubicBezTo>
                    <a:pt x="60" y="138"/>
                    <a:pt x="110" y="115"/>
                    <a:pt x="165" y="88"/>
                  </a:cubicBezTo>
                  <a:cubicBezTo>
                    <a:pt x="216" y="65"/>
                    <a:pt x="267" y="37"/>
                    <a:pt x="317" y="5"/>
                  </a:cubicBezTo>
                  <a:cubicBezTo>
                    <a:pt x="308" y="0"/>
                    <a:pt x="299" y="0"/>
                    <a:pt x="2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91" name="Google Shape;1691;p47"/>
            <p:cNvSpPr/>
            <p:nvPr/>
          </p:nvSpPr>
          <p:spPr>
            <a:xfrm>
              <a:off x="591637" y="-3329177"/>
              <a:ext cx="766495" cy="858488"/>
            </a:xfrm>
            <a:custGeom>
              <a:avLst/>
              <a:gdLst/>
              <a:ahLst/>
              <a:cxnLst/>
              <a:rect l="l" t="t" r="r" b="b"/>
              <a:pathLst>
                <a:path w="6549" h="7335" extrusionOk="0">
                  <a:moveTo>
                    <a:pt x="956" y="65"/>
                  </a:moveTo>
                  <a:cubicBezTo>
                    <a:pt x="956" y="65"/>
                    <a:pt x="956" y="65"/>
                    <a:pt x="955" y="65"/>
                  </a:cubicBezTo>
                  <a:lnTo>
                    <a:pt x="955" y="65"/>
                  </a:lnTo>
                  <a:cubicBezTo>
                    <a:pt x="956" y="65"/>
                    <a:pt x="956" y="65"/>
                    <a:pt x="956" y="65"/>
                  </a:cubicBezTo>
                  <a:close/>
                  <a:moveTo>
                    <a:pt x="6011" y="6268"/>
                  </a:moveTo>
                  <a:cubicBezTo>
                    <a:pt x="6011" y="6268"/>
                    <a:pt x="6011" y="6268"/>
                    <a:pt x="6010" y="6268"/>
                  </a:cubicBezTo>
                  <a:lnTo>
                    <a:pt x="6010" y="6268"/>
                  </a:lnTo>
                  <a:cubicBezTo>
                    <a:pt x="6011" y="6268"/>
                    <a:pt x="6011" y="6268"/>
                    <a:pt x="6011" y="6268"/>
                  </a:cubicBezTo>
                  <a:close/>
                  <a:moveTo>
                    <a:pt x="5589" y="0"/>
                  </a:moveTo>
                  <a:cubicBezTo>
                    <a:pt x="5162" y="528"/>
                    <a:pt x="4519" y="1116"/>
                    <a:pt x="3835" y="1272"/>
                  </a:cubicBezTo>
                  <a:cubicBezTo>
                    <a:pt x="3545" y="1341"/>
                    <a:pt x="3242" y="1350"/>
                    <a:pt x="2939" y="1355"/>
                  </a:cubicBezTo>
                  <a:cubicBezTo>
                    <a:pt x="2899" y="1356"/>
                    <a:pt x="2858" y="1356"/>
                    <a:pt x="2818" y="1356"/>
                  </a:cubicBezTo>
                  <a:cubicBezTo>
                    <a:pt x="2600" y="1356"/>
                    <a:pt x="2382" y="1342"/>
                    <a:pt x="2177" y="1272"/>
                  </a:cubicBezTo>
                  <a:cubicBezTo>
                    <a:pt x="1902" y="1171"/>
                    <a:pt x="1672" y="969"/>
                    <a:pt x="1456" y="781"/>
                  </a:cubicBezTo>
                  <a:cubicBezTo>
                    <a:pt x="1392" y="726"/>
                    <a:pt x="907" y="117"/>
                    <a:pt x="955" y="65"/>
                  </a:cubicBezTo>
                  <a:lnTo>
                    <a:pt x="955" y="65"/>
                  </a:lnTo>
                  <a:cubicBezTo>
                    <a:pt x="340" y="703"/>
                    <a:pt x="1" y="1598"/>
                    <a:pt x="33" y="2480"/>
                  </a:cubicBezTo>
                  <a:cubicBezTo>
                    <a:pt x="336" y="2526"/>
                    <a:pt x="942" y="2475"/>
                    <a:pt x="1116" y="2792"/>
                  </a:cubicBezTo>
                  <a:cubicBezTo>
                    <a:pt x="1153" y="2866"/>
                    <a:pt x="1162" y="2944"/>
                    <a:pt x="1172" y="3026"/>
                  </a:cubicBezTo>
                  <a:cubicBezTo>
                    <a:pt x="1254" y="3683"/>
                    <a:pt x="1318" y="4339"/>
                    <a:pt x="1369" y="5001"/>
                  </a:cubicBezTo>
                  <a:cubicBezTo>
                    <a:pt x="1374" y="5028"/>
                    <a:pt x="1374" y="5056"/>
                    <a:pt x="1360" y="5079"/>
                  </a:cubicBezTo>
                  <a:cubicBezTo>
                    <a:pt x="1337" y="5116"/>
                    <a:pt x="1286" y="5120"/>
                    <a:pt x="1250" y="5143"/>
                  </a:cubicBezTo>
                  <a:cubicBezTo>
                    <a:pt x="1162" y="5203"/>
                    <a:pt x="1176" y="5331"/>
                    <a:pt x="1204" y="5432"/>
                  </a:cubicBezTo>
                  <a:cubicBezTo>
                    <a:pt x="1250" y="5616"/>
                    <a:pt x="1296" y="5804"/>
                    <a:pt x="1341" y="5993"/>
                  </a:cubicBezTo>
                  <a:cubicBezTo>
                    <a:pt x="1286" y="5988"/>
                    <a:pt x="1227" y="5983"/>
                    <a:pt x="1172" y="5979"/>
                  </a:cubicBezTo>
                  <a:lnTo>
                    <a:pt x="1172" y="5979"/>
                  </a:lnTo>
                  <a:cubicBezTo>
                    <a:pt x="1181" y="6167"/>
                    <a:pt x="1029" y="6351"/>
                    <a:pt x="841" y="6374"/>
                  </a:cubicBezTo>
                  <a:cubicBezTo>
                    <a:pt x="1052" y="6718"/>
                    <a:pt x="1419" y="6929"/>
                    <a:pt x="1796" y="7072"/>
                  </a:cubicBezTo>
                  <a:cubicBezTo>
                    <a:pt x="2259" y="7250"/>
                    <a:pt x="2754" y="7335"/>
                    <a:pt x="3251" y="7335"/>
                  </a:cubicBezTo>
                  <a:cubicBezTo>
                    <a:pt x="3547" y="7335"/>
                    <a:pt x="3843" y="7304"/>
                    <a:pt x="4133" y="7246"/>
                  </a:cubicBezTo>
                  <a:cubicBezTo>
                    <a:pt x="4533" y="7163"/>
                    <a:pt x="4923" y="7026"/>
                    <a:pt x="5286" y="6833"/>
                  </a:cubicBezTo>
                  <a:cubicBezTo>
                    <a:pt x="5423" y="6759"/>
                    <a:pt x="5543" y="6677"/>
                    <a:pt x="5671" y="6585"/>
                  </a:cubicBezTo>
                  <a:cubicBezTo>
                    <a:pt x="5735" y="6535"/>
                    <a:pt x="5958" y="6281"/>
                    <a:pt x="6010" y="6268"/>
                  </a:cubicBezTo>
                  <a:lnTo>
                    <a:pt x="6010" y="6268"/>
                  </a:lnTo>
                  <a:cubicBezTo>
                    <a:pt x="5985" y="6273"/>
                    <a:pt x="5960" y="6276"/>
                    <a:pt x="5935" y="6276"/>
                  </a:cubicBezTo>
                  <a:cubicBezTo>
                    <a:pt x="5873" y="6276"/>
                    <a:pt x="5813" y="6261"/>
                    <a:pt x="5754" y="6231"/>
                  </a:cubicBezTo>
                  <a:cubicBezTo>
                    <a:pt x="5805" y="6162"/>
                    <a:pt x="5786" y="6052"/>
                    <a:pt x="5717" y="6002"/>
                  </a:cubicBezTo>
                  <a:cubicBezTo>
                    <a:pt x="5603" y="5919"/>
                    <a:pt x="5446" y="5919"/>
                    <a:pt x="5561" y="5754"/>
                  </a:cubicBezTo>
                  <a:cubicBezTo>
                    <a:pt x="5607" y="5694"/>
                    <a:pt x="5607" y="5625"/>
                    <a:pt x="5593" y="5552"/>
                  </a:cubicBezTo>
                  <a:cubicBezTo>
                    <a:pt x="5580" y="5483"/>
                    <a:pt x="5543" y="5414"/>
                    <a:pt x="5511" y="5350"/>
                  </a:cubicBezTo>
                  <a:cubicBezTo>
                    <a:pt x="5300" y="4918"/>
                    <a:pt x="5203" y="4445"/>
                    <a:pt x="5198" y="3963"/>
                  </a:cubicBezTo>
                  <a:cubicBezTo>
                    <a:pt x="5198" y="3811"/>
                    <a:pt x="5134" y="2663"/>
                    <a:pt x="5281" y="2650"/>
                  </a:cubicBezTo>
                  <a:cubicBezTo>
                    <a:pt x="5382" y="2641"/>
                    <a:pt x="6548" y="2310"/>
                    <a:pt x="6544" y="2305"/>
                  </a:cubicBezTo>
                  <a:cubicBezTo>
                    <a:pt x="6475" y="1465"/>
                    <a:pt x="6135" y="643"/>
                    <a:pt x="55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92" name="Google Shape;1692;p47"/>
            <p:cNvSpPr/>
            <p:nvPr/>
          </p:nvSpPr>
          <p:spPr>
            <a:xfrm>
              <a:off x="593861" y="-3329177"/>
              <a:ext cx="740629" cy="858488"/>
            </a:xfrm>
            <a:custGeom>
              <a:avLst/>
              <a:gdLst/>
              <a:ahLst/>
              <a:cxnLst/>
              <a:rect l="l" t="t" r="r" b="b"/>
              <a:pathLst>
                <a:path w="6328" h="7335" extrusionOk="0">
                  <a:moveTo>
                    <a:pt x="937" y="65"/>
                  </a:moveTo>
                  <a:cubicBezTo>
                    <a:pt x="937" y="65"/>
                    <a:pt x="937" y="65"/>
                    <a:pt x="936" y="65"/>
                  </a:cubicBezTo>
                  <a:lnTo>
                    <a:pt x="936" y="65"/>
                  </a:lnTo>
                  <a:cubicBezTo>
                    <a:pt x="937" y="65"/>
                    <a:pt x="937" y="65"/>
                    <a:pt x="937" y="65"/>
                  </a:cubicBezTo>
                  <a:close/>
                  <a:moveTo>
                    <a:pt x="5992" y="6268"/>
                  </a:moveTo>
                  <a:cubicBezTo>
                    <a:pt x="5992" y="6268"/>
                    <a:pt x="5992" y="6268"/>
                    <a:pt x="5991" y="6268"/>
                  </a:cubicBezTo>
                  <a:lnTo>
                    <a:pt x="5991" y="6268"/>
                  </a:lnTo>
                  <a:cubicBezTo>
                    <a:pt x="5992" y="6268"/>
                    <a:pt x="5992" y="6268"/>
                    <a:pt x="5992" y="6268"/>
                  </a:cubicBezTo>
                  <a:close/>
                  <a:moveTo>
                    <a:pt x="5570" y="0"/>
                  </a:moveTo>
                  <a:cubicBezTo>
                    <a:pt x="5570" y="0"/>
                    <a:pt x="5570" y="0"/>
                    <a:pt x="5570" y="0"/>
                  </a:cubicBezTo>
                  <a:cubicBezTo>
                    <a:pt x="5143" y="528"/>
                    <a:pt x="4500" y="1116"/>
                    <a:pt x="3816" y="1272"/>
                  </a:cubicBezTo>
                  <a:cubicBezTo>
                    <a:pt x="3526" y="1341"/>
                    <a:pt x="3223" y="1350"/>
                    <a:pt x="2920" y="1355"/>
                  </a:cubicBezTo>
                  <a:cubicBezTo>
                    <a:pt x="2880" y="1356"/>
                    <a:pt x="2839" y="1356"/>
                    <a:pt x="2799" y="1356"/>
                  </a:cubicBezTo>
                  <a:cubicBezTo>
                    <a:pt x="2581" y="1356"/>
                    <a:pt x="2363" y="1342"/>
                    <a:pt x="2158" y="1272"/>
                  </a:cubicBezTo>
                  <a:cubicBezTo>
                    <a:pt x="1883" y="1171"/>
                    <a:pt x="1653" y="969"/>
                    <a:pt x="1437" y="781"/>
                  </a:cubicBezTo>
                  <a:cubicBezTo>
                    <a:pt x="1373" y="726"/>
                    <a:pt x="888" y="117"/>
                    <a:pt x="936" y="65"/>
                  </a:cubicBezTo>
                  <a:lnTo>
                    <a:pt x="936" y="65"/>
                  </a:lnTo>
                  <a:cubicBezTo>
                    <a:pt x="606" y="409"/>
                    <a:pt x="354" y="827"/>
                    <a:pt x="197" y="1277"/>
                  </a:cubicBezTo>
                  <a:cubicBezTo>
                    <a:pt x="119" y="1502"/>
                    <a:pt x="64" y="1741"/>
                    <a:pt x="32" y="1984"/>
                  </a:cubicBezTo>
                  <a:cubicBezTo>
                    <a:pt x="18" y="2099"/>
                    <a:pt x="0" y="2227"/>
                    <a:pt x="9" y="2347"/>
                  </a:cubicBezTo>
                  <a:cubicBezTo>
                    <a:pt x="14" y="2388"/>
                    <a:pt x="18" y="2452"/>
                    <a:pt x="41" y="2489"/>
                  </a:cubicBezTo>
                  <a:cubicBezTo>
                    <a:pt x="156" y="2489"/>
                    <a:pt x="271" y="2494"/>
                    <a:pt x="386" y="2494"/>
                  </a:cubicBezTo>
                  <a:cubicBezTo>
                    <a:pt x="386" y="2209"/>
                    <a:pt x="409" y="1920"/>
                    <a:pt x="455" y="1640"/>
                  </a:cubicBezTo>
                  <a:cubicBezTo>
                    <a:pt x="510" y="1295"/>
                    <a:pt x="615" y="937"/>
                    <a:pt x="877" y="707"/>
                  </a:cubicBezTo>
                  <a:lnTo>
                    <a:pt x="877" y="707"/>
                  </a:lnTo>
                  <a:cubicBezTo>
                    <a:pt x="785" y="1010"/>
                    <a:pt x="730" y="1318"/>
                    <a:pt x="703" y="1630"/>
                  </a:cubicBezTo>
                  <a:cubicBezTo>
                    <a:pt x="698" y="1736"/>
                    <a:pt x="698" y="1855"/>
                    <a:pt x="767" y="1933"/>
                  </a:cubicBezTo>
                  <a:cubicBezTo>
                    <a:pt x="840" y="1750"/>
                    <a:pt x="937" y="1575"/>
                    <a:pt x="1047" y="1410"/>
                  </a:cubicBezTo>
                  <a:lnTo>
                    <a:pt x="1047" y="1410"/>
                  </a:lnTo>
                  <a:cubicBezTo>
                    <a:pt x="1024" y="1529"/>
                    <a:pt x="1015" y="1653"/>
                    <a:pt x="1024" y="1773"/>
                  </a:cubicBezTo>
                  <a:cubicBezTo>
                    <a:pt x="1088" y="1618"/>
                    <a:pt x="1192" y="1481"/>
                    <a:pt x="1319" y="1372"/>
                  </a:cubicBezTo>
                  <a:lnTo>
                    <a:pt x="1319" y="1372"/>
                  </a:lnTo>
                  <a:cubicBezTo>
                    <a:pt x="1253" y="1433"/>
                    <a:pt x="1226" y="1678"/>
                    <a:pt x="1208" y="1764"/>
                  </a:cubicBezTo>
                  <a:cubicBezTo>
                    <a:pt x="1175" y="1920"/>
                    <a:pt x="1153" y="2076"/>
                    <a:pt x="1139" y="2232"/>
                  </a:cubicBezTo>
                  <a:cubicBezTo>
                    <a:pt x="1116" y="2503"/>
                    <a:pt x="1047" y="3072"/>
                    <a:pt x="1258" y="3283"/>
                  </a:cubicBezTo>
                  <a:cubicBezTo>
                    <a:pt x="1272" y="3012"/>
                    <a:pt x="1295" y="2732"/>
                    <a:pt x="1373" y="2471"/>
                  </a:cubicBezTo>
                  <a:cubicBezTo>
                    <a:pt x="1451" y="2204"/>
                    <a:pt x="1593" y="1952"/>
                    <a:pt x="1814" y="1786"/>
                  </a:cubicBezTo>
                  <a:cubicBezTo>
                    <a:pt x="1846" y="1764"/>
                    <a:pt x="1887" y="1736"/>
                    <a:pt x="1929" y="1731"/>
                  </a:cubicBezTo>
                  <a:cubicBezTo>
                    <a:pt x="1938" y="1730"/>
                    <a:pt x="1948" y="1729"/>
                    <a:pt x="1958" y="1729"/>
                  </a:cubicBezTo>
                  <a:cubicBezTo>
                    <a:pt x="2003" y="1729"/>
                    <a:pt x="2048" y="1745"/>
                    <a:pt x="2089" y="1764"/>
                  </a:cubicBezTo>
                  <a:cubicBezTo>
                    <a:pt x="2255" y="1842"/>
                    <a:pt x="2401" y="1947"/>
                    <a:pt x="2567" y="2021"/>
                  </a:cubicBezTo>
                  <a:cubicBezTo>
                    <a:pt x="2747" y="2101"/>
                    <a:pt x="2939" y="2137"/>
                    <a:pt x="3133" y="2137"/>
                  </a:cubicBezTo>
                  <a:cubicBezTo>
                    <a:pt x="3539" y="2137"/>
                    <a:pt x="3952" y="1978"/>
                    <a:pt x="4275" y="1727"/>
                  </a:cubicBezTo>
                  <a:lnTo>
                    <a:pt x="4275" y="1727"/>
                  </a:lnTo>
                  <a:cubicBezTo>
                    <a:pt x="4151" y="2085"/>
                    <a:pt x="3788" y="2324"/>
                    <a:pt x="3416" y="2393"/>
                  </a:cubicBezTo>
                  <a:cubicBezTo>
                    <a:pt x="3323" y="2408"/>
                    <a:pt x="3229" y="2416"/>
                    <a:pt x="3135" y="2416"/>
                  </a:cubicBezTo>
                  <a:cubicBezTo>
                    <a:pt x="2850" y="2416"/>
                    <a:pt x="2564" y="2349"/>
                    <a:pt x="2291" y="2259"/>
                  </a:cubicBezTo>
                  <a:lnTo>
                    <a:pt x="2291" y="2259"/>
                  </a:lnTo>
                  <a:cubicBezTo>
                    <a:pt x="2291" y="2475"/>
                    <a:pt x="2507" y="2618"/>
                    <a:pt x="2700" y="2705"/>
                  </a:cubicBezTo>
                  <a:cubicBezTo>
                    <a:pt x="2994" y="2838"/>
                    <a:pt x="3306" y="2930"/>
                    <a:pt x="3623" y="2976"/>
                  </a:cubicBezTo>
                  <a:cubicBezTo>
                    <a:pt x="3392" y="3012"/>
                    <a:pt x="3158" y="3025"/>
                    <a:pt x="2924" y="3025"/>
                  </a:cubicBezTo>
                  <a:cubicBezTo>
                    <a:pt x="2591" y="3025"/>
                    <a:pt x="2257" y="2998"/>
                    <a:pt x="1929" y="2971"/>
                  </a:cubicBezTo>
                  <a:lnTo>
                    <a:pt x="1929" y="2971"/>
                  </a:lnTo>
                  <a:cubicBezTo>
                    <a:pt x="1993" y="3228"/>
                    <a:pt x="2186" y="3435"/>
                    <a:pt x="2401" y="3586"/>
                  </a:cubicBezTo>
                  <a:cubicBezTo>
                    <a:pt x="2719" y="3808"/>
                    <a:pt x="3105" y="3917"/>
                    <a:pt x="3491" y="3917"/>
                  </a:cubicBezTo>
                  <a:cubicBezTo>
                    <a:pt x="3935" y="3917"/>
                    <a:pt x="4381" y="3773"/>
                    <a:pt x="4725" y="3490"/>
                  </a:cubicBezTo>
                  <a:lnTo>
                    <a:pt x="4725" y="3490"/>
                  </a:lnTo>
                  <a:cubicBezTo>
                    <a:pt x="4445" y="3807"/>
                    <a:pt x="4064" y="4027"/>
                    <a:pt x="3655" y="4137"/>
                  </a:cubicBezTo>
                  <a:cubicBezTo>
                    <a:pt x="3418" y="4201"/>
                    <a:pt x="3173" y="4230"/>
                    <a:pt x="2928" y="4230"/>
                  </a:cubicBezTo>
                  <a:cubicBezTo>
                    <a:pt x="2750" y="4230"/>
                    <a:pt x="2572" y="4215"/>
                    <a:pt x="2397" y="4188"/>
                  </a:cubicBezTo>
                  <a:cubicBezTo>
                    <a:pt x="2253" y="4167"/>
                    <a:pt x="2110" y="4136"/>
                    <a:pt x="1967" y="4136"/>
                  </a:cubicBezTo>
                  <a:cubicBezTo>
                    <a:pt x="1949" y="4136"/>
                    <a:pt x="1932" y="4136"/>
                    <a:pt x="1915" y="4137"/>
                  </a:cubicBezTo>
                  <a:cubicBezTo>
                    <a:pt x="2025" y="4422"/>
                    <a:pt x="2278" y="4629"/>
                    <a:pt x="2558" y="4748"/>
                  </a:cubicBezTo>
                  <a:cubicBezTo>
                    <a:pt x="2838" y="4868"/>
                    <a:pt x="3141" y="4909"/>
                    <a:pt x="3444" y="4950"/>
                  </a:cubicBezTo>
                  <a:cubicBezTo>
                    <a:pt x="3319" y="4989"/>
                    <a:pt x="3191" y="5004"/>
                    <a:pt x="3062" y="5004"/>
                  </a:cubicBezTo>
                  <a:cubicBezTo>
                    <a:pt x="2678" y="5004"/>
                    <a:pt x="2282" y="4874"/>
                    <a:pt x="1891" y="4874"/>
                  </a:cubicBezTo>
                  <a:cubicBezTo>
                    <a:pt x="1841" y="4874"/>
                    <a:pt x="1790" y="4876"/>
                    <a:pt x="1740" y="4881"/>
                  </a:cubicBezTo>
                  <a:cubicBezTo>
                    <a:pt x="2184" y="5244"/>
                    <a:pt x="2758" y="5433"/>
                    <a:pt x="3331" y="5433"/>
                  </a:cubicBezTo>
                  <a:cubicBezTo>
                    <a:pt x="3707" y="5433"/>
                    <a:pt x="4083" y="5352"/>
                    <a:pt x="4422" y="5184"/>
                  </a:cubicBezTo>
                  <a:lnTo>
                    <a:pt x="4422" y="5184"/>
                  </a:lnTo>
                  <a:cubicBezTo>
                    <a:pt x="3999" y="5501"/>
                    <a:pt x="3458" y="5634"/>
                    <a:pt x="2930" y="5644"/>
                  </a:cubicBezTo>
                  <a:cubicBezTo>
                    <a:pt x="2912" y="5644"/>
                    <a:pt x="2894" y="5644"/>
                    <a:pt x="2876" y="5644"/>
                  </a:cubicBezTo>
                  <a:cubicBezTo>
                    <a:pt x="2595" y="5644"/>
                    <a:pt x="2316" y="5609"/>
                    <a:pt x="2057" y="5497"/>
                  </a:cubicBezTo>
                  <a:cubicBezTo>
                    <a:pt x="1795" y="5382"/>
                    <a:pt x="1570" y="5198"/>
                    <a:pt x="1350" y="5014"/>
                  </a:cubicBezTo>
                  <a:lnTo>
                    <a:pt x="1350" y="5014"/>
                  </a:lnTo>
                  <a:cubicBezTo>
                    <a:pt x="1350" y="5194"/>
                    <a:pt x="1460" y="5359"/>
                    <a:pt x="1593" y="5483"/>
                  </a:cubicBezTo>
                  <a:cubicBezTo>
                    <a:pt x="1864" y="5740"/>
                    <a:pt x="2232" y="5873"/>
                    <a:pt x="2594" y="5960"/>
                  </a:cubicBezTo>
                  <a:cubicBezTo>
                    <a:pt x="2870" y="6027"/>
                    <a:pt x="3159" y="6067"/>
                    <a:pt x="3446" y="6067"/>
                  </a:cubicBezTo>
                  <a:cubicBezTo>
                    <a:pt x="3875" y="6067"/>
                    <a:pt x="4298" y="5976"/>
                    <a:pt x="4656" y="5745"/>
                  </a:cubicBezTo>
                  <a:lnTo>
                    <a:pt x="4656" y="5745"/>
                  </a:lnTo>
                  <a:cubicBezTo>
                    <a:pt x="4250" y="6034"/>
                    <a:pt x="3752" y="6141"/>
                    <a:pt x="3248" y="6141"/>
                  </a:cubicBezTo>
                  <a:cubicBezTo>
                    <a:pt x="3034" y="6141"/>
                    <a:pt x="2818" y="6122"/>
                    <a:pt x="2608" y="6089"/>
                  </a:cubicBezTo>
                  <a:lnTo>
                    <a:pt x="2608" y="6089"/>
                  </a:lnTo>
                  <a:cubicBezTo>
                    <a:pt x="2640" y="6222"/>
                    <a:pt x="2773" y="6296"/>
                    <a:pt x="2902" y="6351"/>
                  </a:cubicBezTo>
                  <a:cubicBezTo>
                    <a:pt x="3234" y="6491"/>
                    <a:pt x="3596" y="6562"/>
                    <a:pt x="3959" y="6562"/>
                  </a:cubicBezTo>
                  <a:cubicBezTo>
                    <a:pt x="4178" y="6562"/>
                    <a:pt x="4397" y="6536"/>
                    <a:pt x="4610" y="6484"/>
                  </a:cubicBezTo>
                  <a:lnTo>
                    <a:pt x="4610" y="6484"/>
                  </a:lnTo>
                  <a:cubicBezTo>
                    <a:pt x="4413" y="6599"/>
                    <a:pt x="4183" y="6654"/>
                    <a:pt x="3958" y="6681"/>
                  </a:cubicBezTo>
                  <a:cubicBezTo>
                    <a:pt x="3824" y="6698"/>
                    <a:pt x="3689" y="6707"/>
                    <a:pt x="3555" y="6707"/>
                  </a:cubicBezTo>
                  <a:cubicBezTo>
                    <a:pt x="2742" y="6707"/>
                    <a:pt x="1930" y="6403"/>
                    <a:pt x="1327" y="5859"/>
                  </a:cubicBezTo>
                  <a:lnTo>
                    <a:pt x="1327" y="5859"/>
                  </a:lnTo>
                  <a:cubicBezTo>
                    <a:pt x="1345" y="6117"/>
                    <a:pt x="1524" y="6346"/>
                    <a:pt x="1745" y="6484"/>
                  </a:cubicBezTo>
                  <a:cubicBezTo>
                    <a:pt x="1961" y="6626"/>
                    <a:pt x="2218" y="6695"/>
                    <a:pt x="2470" y="6759"/>
                  </a:cubicBezTo>
                  <a:cubicBezTo>
                    <a:pt x="2112" y="6686"/>
                    <a:pt x="1768" y="6539"/>
                    <a:pt x="1469" y="6323"/>
                  </a:cubicBezTo>
                  <a:cubicBezTo>
                    <a:pt x="1378" y="6257"/>
                    <a:pt x="1279" y="6183"/>
                    <a:pt x="1173" y="6183"/>
                  </a:cubicBezTo>
                  <a:cubicBezTo>
                    <a:pt x="1162" y="6183"/>
                    <a:pt x="1150" y="6184"/>
                    <a:pt x="1139" y="6185"/>
                  </a:cubicBezTo>
                  <a:cubicBezTo>
                    <a:pt x="1263" y="6420"/>
                    <a:pt x="1488" y="6594"/>
                    <a:pt x="1731" y="6700"/>
                  </a:cubicBezTo>
                  <a:cubicBezTo>
                    <a:pt x="1974" y="6810"/>
                    <a:pt x="2241" y="6860"/>
                    <a:pt x="2507" y="6893"/>
                  </a:cubicBezTo>
                  <a:cubicBezTo>
                    <a:pt x="2749" y="6921"/>
                    <a:pt x="2995" y="6937"/>
                    <a:pt x="3241" y="6937"/>
                  </a:cubicBezTo>
                  <a:cubicBezTo>
                    <a:pt x="4011" y="6937"/>
                    <a:pt x="4781" y="6783"/>
                    <a:pt x="5446" y="6397"/>
                  </a:cubicBezTo>
                  <a:lnTo>
                    <a:pt x="5446" y="6397"/>
                  </a:lnTo>
                  <a:cubicBezTo>
                    <a:pt x="4996" y="6750"/>
                    <a:pt x="4449" y="6966"/>
                    <a:pt x="3885" y="7044"/>
                  </a:cubicBezTo>
                  <a:cubicBezTo>
                    <a:pt x="3710" y="7068"/>
                    <a:pt x="3534" y="7080"/>
                    <a:pt x="3357" y="7080"/>
                  </a:cubicBezTo>
                  <a:cubicBezTo>
                    <a:pt x="2964" y="7080"/>
                    <a:pt x="2571" y="7023"/>
                    <a:pt x="2190" y="6925"/>
                  </a:cubicBezTo>
                  <a:cubicBezTo>
                    <a:pt x="1896" y="6847"/>
                    <a:pt x="1612" y="6741"/>
                    <a:pt x="1336" y="6617"/>
                  </a:cubicBezTo>
                  <a:cubicBezTo>
                    <a:pt x="1203" y="6553"/>
                    <a:pt x="1074" y="6410"/>
                    <a:pt x="941" y="6369"/>
                  </a:cubicBezTo>
                  <a:cubicBezTo>
                    <a:pt x="911" y="6360"/>
                    <a:pt x="889" y="6356"/>
                    <a:pt x="873" y="6356"/>
                  </a:cubicBezTo>
                  <a:cubicBezTo>
                    <a:pt x="780" y="6356"/>
                    <a:pt x="892" y="6486"/>
                    <a:pt x="955" y="6553"/>
                  </a:cubicBezTo>
                  <a:cubicBezTo>
                    <a:pt x="1171" y="6796"/>
                    <a:pt x="1474" y="6957"/>
                    <a:pt x="1777" y="7072"/>
                  </a:cubicBezTo>
                  <a:cubicBezTo>
                    <a:pt x="2240" y="7250"/>
                    <a:pt x="2735" y="7335"/>
                    <a:pt x="3232" y="7335"/>
                  </a:cubicBezTo>
                  <a:cubicBezTo>
                    <a:pt x="3528" y="7335"/>
                    <a:pt x="3824" y="7304"/>
                    <a:pt x="4114" y="7246"/>
                  </a:cubicBezTo>
                  <a:cubicBezTo>
                    <a:pt x="4514" y="7163"/>
                    <a:pt x="4904" y="7026"/>
                    <a:pt x="5267" y="6833"/>
                  </a:cubicBezTo>
                  <a:cubicBezTo>
                    <a:pt x="5404" y="6759"/>
                    <a:pt x="5524" y="6677"/>
                    <a:pt x="5652" y="6585"/>
                  </a:cubicBezTo>
                  <a:cubicBezTo>
                    <a:pt x="5716" y="6535"/>
                    <a:pt x="5939" y="6281"/>
                    <a:pt x="5991" y="6268"/>
                  </a:cubicBezTo>
                  <a:lnTo>
                    <a:pt x="5991" y="6268"/>
                  </a:lnTo>
                  <a:cubicBezTo>
                    <a:pt x="5966" y="6273"/>
                    <a:pt x="5941" y="6276"/>
                    <a:pt x="5916" y="6276"/>
                  </a:cubicBezTo>
                  <a:cubicBezTo>
                    <a:pt x="5854" y="6276"/>
                    <a:pt x="5794" y="6261"/>
                    <a:pt x="5735" y="6231"/>
                  </a:cubicBezTo>
                  <a:cubicBezTo>
                    <a:pt x="5786" y="6162"/>
                    <a:pt x="5767" y="6052"/>
                    <a:pt x="5698" y="6002"/>
                  </a:cubicBezTo>
                  <a:cubicBezTo>
                    <a:pt x="5584" y="5919"/>
                    <a:pt x="5427" y="5919"/>
                    <a:pt x="5542" y="5754"/>
                  </a:cubicBezTo>
                  <a:cubicBezTo>
                    <a:pt x="5588" y="5694"/>
                    <a:pt x="5588" y="5625"/>
                    <a:pt x="5574" y="5552"/>
                  </a:cubicBezTo>
                  <a:cubicBezTo>
                    <a:pt x="5561" y="5483"/>
                    <a:pt x="5524" y="5414"/>
                    <a:pt x="5492" y="5350"/>
                  </a:cubicBezTo>
                  <a:cubicBezTo>
                    <a:pt x="5281" y="4918"/>
                    <a:pt x="5184" y="4445"/>
                    <a:pt x="5179" y="3963"/>
                  </a:cubicBezTo>
                  <a:cubicBezTo>
                    <a:pt x="5179" y="3775"/>
                    <a:pt x="5170" y="3577"/>
                    <a:pt x="5170" y="3384"/>
                  </a:cubicBezTo>
                  <a:cubicBezTo>
                    <a:pt x="5170" y="3169"/>
                    <a:pt x="5170" y="2953"/>
                    <a:pt x="5207" y="2742"/>
                  </a:cubicBezTo>
                  <a:cubicBezTo>
                    <a:pt x="5212" y="2719"/>
                    <a:pt x="5216" y="2691"/>
                    <a:pt x="5235" y="2677"/>
                  </a:cubicBezTo>
                  <a:cubicBezTo>
                    <a:pt x="5248" y="2663"/>
                    <a:pt x="5267" y="2654"/>
                    <a:pt x="5285" y="2650"/>
                  </a:cubicBezTo>
                  <a:cubicBezTo>
                    <a:pt x="5418" y="2613"/>
                    <a:pt x="5547" y="2572"/>
                    <a:pt x="5680" y="2535"/>
                  </a:cubicBezTo>
                  <a:cubicBezTo>
                    <a:pt x="5650" y="2535"/>
                    <a:pt x="5621" y="2536"/>
                    <a:pt x="5592" y="2536"/>
                  </a:cubicBezTo>
                  <a:cubicBezTo>
                    <a:pt x="5502" y="2536"/>
                    <a:pt x="5418" y="2528"/>
                    <a:pt x="5345" y="2461"/>
                  </a:cubicBezTo>
                  <a:cubicBezTo>
                    <a:pt x="5225" y="2351"/>
                    <a:pt x="5253" y="2181"/>
                    <a:pt x="5225" y="2039"/>
                  </a:cubicBezTo>
                  <a:cubicBezTo>
                    <a:pt x="5166" y="1699"/>
                    <a:pt x="5046" y="1378"/>
                    <a:pt x="4927" y="1056"/>
                  </a:cubicBezTo>
                  <a:lnTo>
                    <a:pt x="4927" y="1056"/>
                  </a:lnTo>
                  <a:cubicBezTo>
                    <a:pt x="5106" y="1392"/>
                    <a:pt x="5285" y="1727"/>
                    <a:pt x="5460" y="2062"/>
                  </a:cubicBezTo>
                  <a:cubicBezTo>
                    <a:pt x="5488" y="2111"/>
                    <a:pt x="5530" y="2166"/>
                    <a:pt x="5581" y="2166"/>
                  </a:cubicBezTo>
                  <a:cubicBezTo>
                    <a:pt x="5588" y="2166"/>
                    <a:pt x="5595" y="2165"/>
                    <a:pt x="5602" y="2163"/>
                  </a:cubicBezTo>
                  <a:cubicBezTo>
                    <a:pt x="5593" y="1667"/>
                    <a:pt x="5464" y="1176"/>
                    <a:pt x="5221" y="740"/>
                  </a:cubicBezTo>
                  <a:lnTo>
                    <a:pt x="5221" y="740"/>
                  </a:lnTo>
                  <a:cubicBezTo>
                    <a:pt x="5446" y="1070"/>
                    <a:pt x="5625" y="1428"/>
                    <a:pt x="5753" y="1805"/>
                  </a:cubicBezTo>
                  <a:cubicBezTo>
                    <a:pt x="5799" y="1718"/>
                    <a:pt x="5781" y="1607"/>
                    <a:pt x="5758" y="1511"/>
                  </a:cubicBezTo>
                  <a:cubicBezTo>
                    <a:pt x="5680" y="1199"/>
                    <a:pt x="5565" y="896"/>
                    <a:pt x="5414" y="611"/>
                  </a:cubicBezTo>
                  <a:lnTo>
                    <a:pt x="5414" y="611"/>
                  </a:lnTo>
                  <a:cubicBezTo>
                    <a:pt x="5832" y="937"/>
                    <a:pt x="6112" y="1442"/>
                    <a:pt x="6167" y="1970"/>
                  </a:cubicBezTo>
                  <a:cubicBezTo>
                    <a:pt x="6176" y="2062"/>
                    <a:pt x="6190" y="2168"/>
                    <a:pt x="6272" y="2209"/>
                  </a:cubicBezTo>
                  <a:cubicBezTo>
                    <a:pt x="6327" y="2048"/>
                    <a:pt x="6300" y="1874"/>
                    <a:pt x="6272" y="1708"/>
                  </a:cubicBezTo>
                  <a:cubicBezTo>
                    <a:pt x="6240" y="1511"/>
                    <a:pt x="6203" y="1314"/>
                    <a:pt x="6167" y="1121"/>
                  </a:cubicBezTo>
                  <a:lnTo>
                    <a:pt x="6167" y="1121"/>
                  </a:lnTo>
                  <a:cubicBezTo>
                    <a:pt x="6199" y="1171"/>
                    <a:pt x="6236" y="1226"/>
                    <a:pt x="6272" y="1277"/>
                  </a:cubicBezTo>
                  <a:cubicBezTo>
                    <a:pt x="6236" y="1038"/>
                    <a:pt x="6116" y="818"/>
                    <a:pt x="6001" y="611"/>
                  </a:cubicBezTo>
                  <a:cubicBezTo>
                    <a:pt x="5969" y="556"/>
                    <a:pt x="5578" y="0"/>
                    <a:pt x="5570" y="0"/>
                  </a:cubicBezTo>
                  <a:close/>
                </a:path>
              </a:pathLst>
            </a:custGeom>
            <a:solidFill>
              <a:srgbClr val="1E1F2F">
                <a:alpha val="9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93" name="Google Shape;1693;p47"/>
            <p:cNvSpPr/>
            <p:nvPr/>
          </p:nvSpPr>
          <p:spPr>
            <a:xfrm>
              <a:off x="821619" y="-3007787"/>
              <a:ext cx="327478" cy="316593"/>
            </a:xfrm>
            <a:custGeom>
              <a:avLst/>
              <a:gdLst/>
              <a:ahLst/>
              <a:cxnLst/>
              <a:rect l="l" t="t" r="r" b="b"/>
              <a:pathLst>
                <a:path w="2798" h="2705" extrusionOk="0">
                  <a:moveTo>
                    <a:pt x="584" y="0"/>
                  </a:moveTo>
                  <a:cubicBezTo>
                    <a:pt x="538" y="41"/>
                    <a:pt x="497" y="83"/>
                    <a:pt x="469" y="133"/>
                  </a:cubicBezTo>
                  <a:cubicBezTo>
                    <a:pt x="442" y="184"/>
                    <a:pt x="433" y="244"/>
                    <a:pt x="455" y="289"/>
                  </a:cubicBezTo>
                  <a:cubicBezTo>
                    <a:pt x="428" y="326"/>
                    <a:pt x="396" y="363"/>
                    <a:pt x="364" y="395"/>
                  </a:cubicBezTo>
                  <a:cubicBezTo>
                    <a:pt x="364" y="326"/>
                    <a:pt x="350" y="253"/>
                    <a:pt x="322" y="193"/>
                  </a:cubicBezTo>
                  <a:cubicBezTo>
                    <a:pt x="314" y="177"/>
                    <a:pt x="303" y="165"/>
                    <a:pt x="291" y="165"/>
                  </a:cubicBezTo>
                  <a:cubicBezTo>
                    <a:pt x="289" y="165"/>
                    <a:pt x="287" y="165"/>
                    <a:pt x="286" y="165"/>
                  </a:cubicBezTo>
                  <a:cubicBezTo>
                    <a:pt x="267" y="165"/>
                    <a:pt x="267" y="188"/>
                    <a:pt x="267" y="202"/>
                  </a:cubicBezTo>
                  <a:cubicBezTo>
                    <a:pt x="267" y="253"/>
                    <a:pt x="276" y="299"/>
                    <a:pt x="295" y="345"/>
                  </a:cubicBezTo>
                  <a:cubicBezTo>
                    <a:pt x="304" y="367"/>
                    <a:pt x="318" y="395"/>
                    <a:pt x="336" y="413"/>
                  </a:cubicBezTo>
                  <a:lnTo>
                    <a:pt x="345" y="418"/>
                  </a:lnTo>
                  <a:cubicBezTo>
                    <a:pt x="332" y="432"/>
                    <a:pt x="318" y="446"/>
                    <a:pt x="304" y="464"/>
                  </a:cubicBezTo>
                  <a:cubicBezTo>
                    <a:pt x="276" y="496"/>
                    <a:pt x="253" y="533"/>
                    <a:pt x="230" y="570"/>
                  </a:cubicBezTo>
                  <a:cubicBezTo>
                    <a:pt x="226" y="505"/>
                    <a:pt x="212" y="441"/>
                    <a:pt x="180" y="386"/>
                  </a:cubicBezTo>
                  <a:cubicBezTo>
                    <a:pt x="172" y="375"/>
                    <a:pt x="165" y="366"/>
                    <a:pt x="157" y="366"/>
                  </a:cubicBezTo>
                  <a:cubicBezTo>
                    <a:pt x="156" y="366"/>
                    <a:pt x="154" y="367"/>
                    <a:pt x="152" y="367"/>
                  </a:cubicBezTo>
                  <a:lnTo>
                    <a:pt x="143" y="386"/>
                  </a:lnTo>
                  <a:cubicBezTo>
                    <a:pt x="134" y="446"/>
                    <a:pt x="139" y="510"/>
                    <a:pt x="166" y="570"/>
                  </a:cubicBezTo>
                  <a:cubicBezTo>
                    <a:pt x="171" y="588"/>
                    <a:pt x="185" y="606"/>
                    <a:pt x="198" y="620"/>
                  </a:cubicBezTo>
                  <a:cubicBezTo>
                    <a:pt x="180" y="661"/>
                    <a:pt x="162" y="698"/>
                    <a:pt x="143" y="739"/>
                  </a:cubicBezTo>
                  <a:cubicBezTo>
                    <a:pt x="134" y="767"/>
                    <a:pt x="129" y="790"/>
                    <a:pt x="120" y="817"/>
                  </a:cubicBezTo>
                  <a:cubicBezTo>
                    <a:pt x="102" y="749"/>
                    <a:pt x="79" y="684"/>
                    <a:pt x="42" y="620"/>
                  </a:cubicBezTo>
                  <a:cubicBezTo>
                    <a:pt x="38" y="611"/>
                    <a:pt x="28" y="602"/>
                    <a:pt x="19" y="602"/>
                  </a:cubicBezTo>
                  <a:cubicBezTo>
                    <a:pt x="5" y="606"/>
                    <a:pt x="1" y="620"/>
                    <a:pt x="1" y="634"/>
                  </a:cubicBezTo>
                  <a:cubicBezTo>
                    <a:pt x="1" y="721"/>
                    <a:pt x="42" y="808"/>
                    <a:pt x="107" y="868"/>
                  </a:cubicBezTo>
                  <a:cubicBezTo>
                    <a:pt x="93" y="932"/>
                    <a:pt x="88" y="992"/>
                    <a:pt x="88" y="1056"/>
                  </a:cubicBezTo>
                  <a:cubicBezTo>
                    <a:pt x="84" y="1162"/>
                    <a:pt x="102" y="1267"/>
                    <a:pt x="139" y="1368"/>
                  </a:cubicBezTo>
                  <a:cubicBezTo>
                    <a:pt x="129" y="1240"/>
                    <a:pt x="134" y="1116"/>
                    <a:pt x="157" y="997"/>
                  </a:cubicBezTo>
                  <a:cubicBezTo>
                    <a:pt x="433" y="1125"/>
                    <a:pt x="309" y="1630"/>
                    <a:pt x="368" y="1860"/>
                  </a:cubicBezTo>
                  <a:cubicBezTo>
                    <a:pt x="437" y="2126"/>
                    <a:pt x="667" y="2337"/>
                    <a:pt x="928" y="2420"/>
                  </a:cubicBezTo>
                  <a:cubicBezTo>
                    <a:pt x="1009" y="2445"/>
                    <a:pt x="1084" y="2455"/>
                    <a:pt x="1156" y="2455"/>
                  </a:cubicBezTo>
                  <a:cubicBezTo>
                    <a:pt x="1339" y="2455"/>
                    <a:pt x="1505" y="2388"/>
                    <a:pt x="1700" y="2319"/>
                  </a:cubicBezTo>
                  <a:cubicBezTo>
                    <a:pt x="1732" y="2310"/>
                    <a:pt x="1760" y="2301"/>
                    <a:pt x="1792" y="2301"/>
                  </a:cubicBezTo>
                  <a:cubicBezTo>
                    <a:pt x="1838" y="2301"/>
                    <a:pt x="1884" y="2319"/>
                    <a:pt x="1920" y="2347"/>
                  </a:cubicBezTo>
                  <a:cubicBezTo>
                    <a:pt x="2049" y="2429"/>
                    <a:pt x="2150" y="2558"/>
                    <a:pt x="2196" y="2705"/>
                  </a:cubicBezTo>
                  <a:cubicBezTo>
                    <a:pt x="2251" y="2686"/>
                    <a:pt x="2292" y="2636"/>
                    <a:pt x="2311" y="2576"/>
                  </a:cubicBezTo>
                  <a:cubicBezTo>
                    <a:pt x="2329" y="2516"/>
                    <a:pt x="2329" y="2457"/>
                    <a:pt x="2329" y="2397"/>
                  </a:cubicBezTo>
                  <a:cubicBezTo>
                    <a:pt x="2361" y="2434"/>
                    <a:pt x="2393" y="2475"/>
                    <a:pt x="2444" y="2493"/>
                  </a:cubicBezTo>
                  <a:cubicBezTo>
                    <a:pt x="2459" y="2499"/>
                    <a:pt x="2475" y="2502"/>
                    <a:pt x="2492" y="2502"/>
                  </a:cubicBezTo>
                  <a:cubicBezTo>
                    <a:pt x="2527" y="2502"/>
                    <a:pt x="2561" y="2489"/>
                    <a:pt x="2577" y="2461"/>
                  </a:cubicBezTo>
                  <a:cubicBezTo>
                    <a:pt x="2609" y="2406"/>
                    <a:pt x="2572" y="2337"/>
                    <a:pt x="2531" y="2287"/>
                  </a:cubicBezTo>
                  <a:lnTo>
                    <a:pt x="2531" y="2287"/>
                  </a:lnTo>
                  <a:cubicBezTo>
                    <a:pt x="2577" y="2299"/>
                    <a:pt x="2625" y="2305"/>
                    <a:pt x="2673" y="2305"/>
                  </a:cubicBezTo>
                  <a:cubicBezTo>
                    <a:pt x="2698" y="2305"/>
                    <a:pt x="2722" y="2304"/>
                    <a:pt x="2747" y="2301"/>
                  </a:cubicBezTo>
                  <a:cubicBezTo>
                    <a:pt x="2756" y="2301"/>
                    <a:pt x="2770" y="2296"/>
                    <a:pt x="2779" y="2287"/>
                  </a:cubicBezTo>
                  <a:cubicBezTo>
                    <a:pt x="2797" y="2273"/>
                    <a:pt x="2793" y="2246"/>
                    <a:pt x="2784" y="2223"/>
                  </a:cubicBezTo>
                  <a:cubicBezTo>
                    <a:pt x="2710" y="2053"/>
                    <a:pt x="2549" y="1961"/>
                    <a:pt x="2370" y="1938"/>
                  </a:cubicBezTo>
                  <a:cubicBezTo>
                    <a:pt x="2311" y="1932"/>
                    <a:pt x="2252" y="1930"/>
                    <a:pt x="2193" y="1930"/>
                  </a:cubicBezTo>
                  <a:cubicBezTo>
                    <a:pt x="2151" y="1930"/>
                    <a:pt x="2109" y="1931"/>
                    <a:pt x="2067" y="1933"/>
                  </a:cubicBezTo>
                  <a:cubicBezTo>
                    <a:pt x="2038" y="1933"/>
                    <a:pt x="1884" y="1914"/>
                    <a:pt x="1852" y="1914"/>
                  </a:cubicBezTo>
                  <a:cubicBezTo>
                    <a:pt x="1850" y="1914"/>
                    <a:pt x="1848" y="1914"/>
                    <a:pt x="1847" y="1915"/>
                  </a:cubicBezTo>
                  <a:lnTo>
                    <a:pt x="1847" y="1915"/>
                  </a:lnTo>
                  <a:cubicBezTo>
                    <a:pt x="2063" y="1814"/>
                    <a:pt x="2237" y="1644"/>
                    <a:pt x="2352" y="1437"/>
                  </a:cubicBezTo>
                  <a:cubicBezTo>
                    <a:pt x="2375" y="1396"/>
                    <a:pt x="2393" y="1350"/>
                    <a:pt x="2389" y="1304"/>
                  </a:cubicBezTo>
                  <a:cubicBezTo>
                    <a:pt x="2381" y="1264"/>
                    <a:pt x="2345" y="1228"/>
                    <a:pt x="2306" y="1228"/>
                  </a:cubicBezTo>
                  <a:cubicBezTo>
                    <a:pt x="2300" y="1228"/>
                    <a:pt x="2294" y="1229"/>
                    <a:pt x="2288" y="1231"/>
                  </a:cubicBezTo>
                  <a:cubicBezTo>
                    <a:pt x="2370" y="1130"/>
                    <a:pt x="2444" y="1029"/>
                    <a:pt x="2513" y="919"/>
                  </a:cubicBezTo>
                  <a:cubicBezTo>
                    <a:pt x="2536" y="882"/>
                    <a:pt x="2554" y="845"/>
                    <a:pt x="2554" y="808"/>
                  </a:cubicBezTo>
                  <a:cubicBezTo>
                    <a:pt x="2554" y="767"/>
                    <a:pt x="2526" y="726"/>
                    <a:pt x="2485" y="726"/>
                  </a:cubicBezTo>
                  <a:cubicBezTo>
                    <a:pt x="2554" y="661"/>
                    <a:pt x="2600" y="570"/>
                    <a:pt x="2604" y="473"/>
                  </a:cubicBezTo>
                  <a:lnTo>
                    <a:pt x="2604" y="473"/>
                  </a:lnTo>
                  <a:cubicBezTo>
                    <a:pt x="2425" y="501"/>
                    <a:pt x="2255" y="482"/>
                    <a:pt x="2076" y="519"/>
                  </a:cubicBezTo>
                  <a:cubicBezTo>
                    <a:pt x="1617" y="620"/>
                    <a:pt x="1172" y="964"/>
                    <a:pt x="1039" y="1428"/>
                  </a:cubicBezTo>
                  <a:cubicBezTo>
                    <a:pt x="1016" y="1313"/>
                    <a:pt x="993" y="1194"/>
                    <a:pt x="933" y="1093"/>
                  </a:cubicBezTo>
                  <a:cubicBezTo>
                    <a:pt x="859" y="954"/>
                    <a:pt x="720" y="863"/>
                    <a:pt x="576" y="863"/>
                  </a:cubicBezTo>
                  <a:cubicBezTo>
                    <a:pt x="516" y="863"/>
                    <a:pt x="454" y="879"/>
                    <a:pt x="396" y="914"/>
                  </a:cubicBezTo>
                  <a:cubicBezTo>
                    <a:pt x="331" y="950"/>
                    <a:pt x="255" y="994"/>
                    <a:pt x="184" y="994"/>
                  </a:cubicBezTo>
                  <a:cubicBezTo>
                    <a:pt x="175" y="994"/>
                    <a:pt x="166" y="994"/>
                    <a:pt x="157" y="992"/>
                  </a:cubicBezTo>
                  <a:cubicBezTo>
                    <a:pt x="162" y="951"/>
                    <a:pt x="171" y="909"/>
                    <a:pt x="185" y="868"/>
                  </a:cubicBezTo>
                  <a:cubicBezTo>
                    <a:pt x="230" y="854"/>
                    <a:pt x="276" y="836"/>
                    <a:pt x="318" y="808"/>
                  </a:cubicBezTo>
                  <a:cubicBezTo>
                    <a:pt x="332" y="799"/>
                    <a:pt x="350" y="785"/>
                    <a:pt x="341" y="767"/>
                  </a:cubicBezTo>
                  <a:cubicBezTo>
                    <a:pt x="334" y="760"/>
                    <a:pt x="325" y="756"/>
                    <a:pt x="315" y="756"/>
                  </a:cubicBezTo>
                  <a:cubicBezTo>
                    <a:pt x="311" y="756"/>
                    <a:pt x="308" y="757"/>
                    <a:pt x="304" y="758"/>
                  </a:cubicBezTo>
                  <a:cubicBezTo>
                    <a:pt x="267" y="762"/>
                    <a:pt x="235" y="776"/>
                    <a:pt x="208" y="799"/>
                  </a:cubicBezTo>
                  <a:cubicBezTo>
                    <a:pt x="208" y="790"/>
                    <a:pt x="212" y="776"/>
                    <a:pt x="217" y="767"/>
                  </a:cubicBezTo>
                  <a:cubicBezTo>
                    <a:pt x="230" y="726"/>
                    <a:pt x="249" y="684"/>
                    <a:pt x="267" y="643"/>
                  </a:cubicBezTo>
                  <a:lnTo>
                    <a:pt x="318" y="643"/>
                  </a:lnTo>
                  <a:cubicBezTo>
                    <a:pt x="387" y="634"/>
                    <a:pt x="455" y="625"/>
                    <a:pt x="520" y="602"/>
                  </a:cubicBezTo>
                  <a:cubicBezTo>
                    <a:pt x="534" y="597"/>
                    <a:pt x="547" y="588"/>
                    <a:pt x="557" y="574"/>
                  </a:cubicBezTo>
                  <a:cubicBezTo>
                    <a:pt x="566" y="565"/>
                    <a:pt x="566" y="542"/>
                    <a:pt x="557" y="533"/>
                  </a:cubicBezTo>
                  <a:cubicBezTo>
                    <a:pt x="547" y="528"/>
                    <a:pt x="538" y="528"/>
                    <a:pt x="529" y="528"/>
                  </a:cubicBezTo>
                  <a:cubicBezTo>
                    <a:pt x="517" y="527"/>
                    <a:pt x="506" y="526"/>
                    <a:pt x="494" y="526"/>
                  </a:cubicBezTo>
                  <a:cubicBezTo>
                    <a:pt x="428" y="526"/>
                    <a:pt x="363" y="547"/>
                    <a:pt x="304" y="579"/>
                  </a:cubicBezTo>
                  <a:cubicBezTo>
                    <a:pt x="318" y="551"/>
                    <a:pt x="336" y="524"/>
                    <a:pt x="350" y="501"/>
                  </a:cubicBezTo>
                  <a:cubicBezTo>
                    <a:pt x="364" y="478"/>
                    <a:pt x="377" y="459"/>
                    <a:pt x="391" y="436"/>
                  </a:cubicBezTo>
                  <a:cubicBezTo>
                    <a:pt x="409" y="440"/>
                    <a:pt x="427" y="442"/>
                    <a:pt x="445" y="442"/>
                  </a:cubicBezTo>
                  <a:cubicBezTo>
                    <a:pt x="471" y="442"/>
                    <a:pt x="496" y="439"/>
                    <a:pt x="520" y="436"/>
                  </a:cubicBezTo>
                  <a:cubicBezTo>
                    <a:pt x="547" y="432"/>
                    <a:pt x="575" y="427"/>
                    <a:pt x="598" y="423"/>
                  </a:cubicBezTo>
                  <a:cubicBezTo>
                    <a:pt x="630" y="418"/>
                    <a:pt x="671" y="404"/>
                    <a:pt x="671" y="372"/>
                  </a:cubicBezTo>
                  <a:cubicBezTo>
                    <a:pt x="667" y="354"/>
                    <a:pt x="653" y="340"/>
                    <a:pt x="635" y="335"/>
                  </a:cubicBezTo>
                  <a:cubicBezTo>
                    <a:pt x="629" y="334"/>
                    <a:pt x="624" y="333"/>
                    <a:pt x="619" y="333"/>
                  </a:cubicBezTo>
                  <a:cubicBezTo>
                    <a:pt x="606" y="333"/>
                    <a:pt x="594" y="337"/>
                    <a:pt x="584" y="340"/>
                  </a:cubicBezTo>
                  <a:cubicBezTo>
                    <a:pt x="529" y="354"/>
                    <a:pt x="478" y="367"/>
                    <a:pt x="423" y="390"/>
                  </a:cubicBezTo>
                  <a:cubicBezTo>
                    <a:pt x="446" y="358"/>
                    <a:pt x="465" y="326"/>
                    <a:pt x="478" y="289"/>
                  </a:cubicBezTo>
                  <a:cubicBezTo>
                    <a:pt x="529" y="271"/>
                    <a:pt x="566" y="225"/>
                    <a:pt x="579" y="175"/>
                  </a:cubicBezTo>
                  <a:cubicBezTo>
                    <a:pt x="593" y="120"/>
                    <a:pt x="589" y="60"/>
                    <a:pt x="5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94" name="Google Shape;1694;p47"/>
            <p:cNvSpPr/>
            <p:nvPr/>
          </p:nvSpPr>
          <p:spPr>
            <a:xfrm>
              <a:off x="739458" y="-3760232"/>
              <a:ext cx="481620" cy="322328"/>
            </a:xfrm>
            <a:custGeom>
              <a:avLst/>
              <a:gdLst/>
              <a:ahLst/>
              <a:cxnLst/>
              <a:rect l="l" t="t" r="r" b="b"/>
              <a:pathLst>
                <a:path w="4115" h="2754" extrusionOk="0">
                  <a:moveTo>
                    <a:pt x="1415" y="1"/>
                  </a:moveTo>
                  <a:lnTo>
                    <a:pt x="1415" y="1"/>
                  </a:lnTo>
                  <a:cubicBezTo>
                    <a:pt x="1493" y="93"/>
                    <a:pt x="1575" y="189"/>
                    <a:pt x="1658" y="281"/>
                  </a:cubicBezTo>
                  <a:cubicBezTo>
                    <a:pt x="1580" y="207"/>
                    <a:pt x="1474" y="157"/>
                    <a:pt x="1364" y="152"/>
                  </a:cubicBezTo>
                  <a:lnTo>
                    <a:pt x="1364" y="152"/>
                  </a:lnTo>
                  <a:cubicBezTo>
                    <a:pt x="1438" y="239"/>
                    <a:pt x="1525" y="313"/>
                    <a:pt x="1626" y="377"/>
                  </a:cubicBezTo>
                  <a:cubicBezTo>
                    <a:pt x="1446" y="311"/>
                    <a:pt x="1261" y="274"/>
                    <a:pt x="1079" y="274"/>
                  </a:cubicBezTo>
                  <a:cubicBezTo>
                    <a:pt x="818" y="274"/>
                    <a:pt x="564" y="350"/>
                    <a:pt x="345" y="529"/>
                  </a:cubicBezTo>
                  <a:cubicBezTo>
                    <a:pt x="308" y="556"/>
                    <a:pt x="267" y="598"/>
                    <a:pt x="271" y="644"/>
                  </a:cubicBezTo>
                  <a:cubicBezTo>
                    <a:pt x="276" y="685"/>
                    <a:pt x="313" y="717"/>
                    <a:pt x="354" y="731"/>
                  </a:cubicBezTo>
                  <a:cubicBezTo>
                    <a:pt x="370" y="734"/>
                    <a:pt x="385" y="736"/>
                    <a:pt x="401" y="736"/>
                  </a:cubicBezTo>
                  <a:cubicBezTo>
                    <a:pt x="427" y="736"/>
                    <a:pt x="452" y="732"/>
                    <a:pt x="478" y="726"/>
                  </a:cubicBezTo>
                  <a:lnTo>
                    <a:pt x="478" y="726"/>
                  </a:lnTo>
                  <a:cubicBezTo>
                    <a:pt x="313" y="804"/>
                    <a:pt x="78" y="988"/>
                    <a:pt x="88" y="1195"/>
                  </a:cubicBezTo>
                  <a:cubicBezTo>
                    <a:pt x="91" y="1264"/>
                    <a:pt x="151" y="1330"/>
                    <a:pt x="213" y="1330"/>
                  </a:cubicBezTo>
                  <a:cubicBezTo>
                    <a:pt x="225" y="1330"/>
                    <a:pt x="237" y="1328"/>
                    <a:pt x="248" y="1323"/>
                  </a:cubicBezTo>
                  <a:lnTo>
                    <a:pt x="248" y="1323"/>
                  </a:lnTo>
                  <a:cubicBezTo>
                    <a:pt x="46" y="1488"/>
                    <a:pt x="0" y="1810"/>
                    <a:pt x="143" y="2021"/>
                  </a:cubicBezTo>
                  <a:cubicBezTo>
                    <a:pt x="121" y="1986"/>
                    <a:pt x="351" y="1924"/>
                    <a:pt x="388" y="1924"/>
                  </a:cubicBezTo>
                  <a:cubicBezTo>
                    <a:pt x="389" y="1924"/>
                    <a:pt x="390" y="1924"/>
                    <a:pt x="391" y="1925"/>
                  </a:cubicBezTo>
                  <a:cubicBezTo>
                    <a:pt x="450" y="1934"/>
                    <a:pt x="505" y="1971"/>
                    <a:pt x="542" y="2021"/>
                  </a:cubicBezTo>
                  <a:cubicBezTo>
                    <a:pt x="616" y="2113"/>
                    <a:pt x="652" y="2260"/>
                    <a:pt x="602" y="2370"/>
                  </a:cubicBezTo>
                  <a:cubicBezTo>
                    <a:pt x="584" y="2407"/>
                    <a:pt x="561" y="2443"/>
                    <a:pt x="561" y="2480"/>
                  </a:cubicBezTo>
                  <a:cubicBezTo>
                    <a:pt x="561" y="2512"/>
                    <a:pt x="590" y="2540"/>
                    <a:pt x="616" y="2540"/>
                  </a:cubicBezTo>
                  <a:cubicBezTo>
                    <a:pt x="618" y="2540"/>
                    <a:pt x="620" y="2540"/>
                    <a:pt x="621" y="2540"/>
                  </a:cubicBezTo>
                  <a:lnTo>
                    <a:pt x="621" y="2540"/>
                  </a:lnTo>
                  <a:cubicBezTo>
                    <a:pt x="545" y="2592"/>
                    <a:pt x="588" y="2754"/>
                    <a:pt x="678" y="2754"/>
                  </a:cubicBezTo>
                  <a:cubicBezTo>
                    <a:pt x="685" y="2754"/>
                    <a:pt x="691" y="2753"/>
                    <a:pt x="698" y="2751"/>
                  </a:cubicBezTo>
                  <a:cubicBezTo>
                    <a:pt x="859" y="2714"/>
                    <a:pt x="868" y="2430"/>
                    <a:pt x="854" y="2310"/>
                  </a:cubicBezTo>
                  <a:cubicBezTo>
                    <a:pt x="836" y="2173"/>
                    <a:pt x="795" y="2039"/>
                    <a:pt x="726" y="1915"/>
                  </a:cubicBezTo>
                  <a:cubicBezTo>
                    <a:pt x="836" y="1883"/>
                    <a:pt x="900" y="1769"/>
                    <a:pt x="928" y="1654"/>
                  </a:cubicBezTo>
                  <a:cubicBezTo>
                    <a:pt x="960" y="1530"/>
                    <a:pt x="960" y="1397"/>
                    <a:pt x="965" y="1269"/>
                  </a:cubicBezTo>
                  <a:lnTo>
                    <a:pt x="965" y="1269"/>
                  </a:lnTo>
                  <a:cubicBezTo>
                    <a:pt x="965" y="1274"/>
                    <a:pt x="972" y="1276"/>
                    <a:pt x="984" y="1276"/>
                  </a:cubicBezTo>
                  <a:cubicBezTo>
                    <a:pt x="1056" y="1276"/>
                    <a:pt x="1304" y="1202"/>
                    <a:pt x="1327" y="1190"/>
                  </a:cubicBezTo>
                  <a:cubicBezTo>
                    <a:pt x="1382" y="1162"/>
                    <a:pt x="1447" y="1135"/>
                    <a:pt x="1493" y="1094"/>
                  </a:cubicBezTo>
                  <a:cubicBezTo>
                    <a:pt x="1534" y="1052"/>
                    <a:pt x="1566" y="1006"/>
                    <a:pt x="1617" y="970"/>
                  </a:cubicBezTo>
                  <a:lnTo>
                    <a:pt x="1617" y="970"/>
                  </a:lnTo>
                  <a:cubicBezTo>
                    <a:pt x="1516" y="1094"/>
                    <a:pt x="1470" y="1268"/>
                    <a:pt x="1502" y="1429"/>
                  </a:cubicBezTo>
                  <a:cubicBezTo>
                    <a:pt x="1525" y="1401"/>
                    <a:pt x="1539" y="1374"/>
                    <a:pt x="1539" y="1341"/>
                  </a:cubicBezTo>
                  <a:cubicBezTo>
                    <a:pt x="1607" y="1437"/>
                    <a:pt x="1721" y="1489"/>
                    <a:pt x="1835" y="1489"/>
                  </a:cubicBezTo>
                  <a:cubicBezTo>
                    <a:pt x="1874" y="1489"/>
                    <a:pt x="1914" y="1483"/>
                    <a:pt x="1952" y="1470"/>
                  </a:cubicBezTo>
                  <a:cubicBezTo>
                    <a:pt x="2099" y="1420"/>
                    <a:pt x="2209" y="1282"/>
                    <a:pt x="2237" y="1130"/>
                  </a:cubicBezTo>
                  <a:cubicBezTo>
                    <a:pt x="2264" y="1222"/>
                    <a:pt x="2301" y="1314"/>
                    <a:pt x="2347" y="1397"/>
                  </a:cubicBezTo>
                  <a:cubicBezTo>
                    <a:pt x="2356" y="1415"/>
                    <a:pt x="2365" y="1429"/>
                    <a:pt x="2383" y="1429"/>
                  </a:cubicBezTo>
                  <a:cubicBezTo>
                    <a:pt x="2397" y="1429"/>
                    <a:pt x="2406" y="1415"/>
                    <a:pt x="2416" y="1406"/>
                  </a:cubicBezTo>
                  <a:cubicBezTo>
                    <a:pt x="2434" y="1369"/>
                    <a:pt x="2457" y="1332"/>
                    <a:pt x="2480" y="1300"/>
                  </a:cubicBezTo>
                  <a:cubicBezTo>
                    <a:pt x="2494" y="1328"/>
                    <a:pt x="2503" y="1355"/>
                    <a:pt x="2526" y="1378"/>
                  </a:cubicBezTo>
                  <a:cubicBezTo>
                    <a:pt x="2542" y="1391"/>
                    <a:pt x="2563" y="1402"/>
                    <a:pt x="2584" y="1402"/>
                  </a:cubicBezTo>
                  <a:cubicBezTo>
                    <a:pt x="2592" y="1402"/>
                    <a:pt x="2601" y="1400"/>
                    <a:pt x="2608" y="1397"/>
                  </a:cubicBezTo>
                  <a:cubicBezTo>
                    <a:pt x="2622" y="1387"/>
                    <a:pt x="2631" y="1374"/>
                    <a:pt x="2641" y="1360"/>
                  </a:cubicBezTo>
                  <a:cubicBezTo>
                    <a:pt x="2677" y="1300"/>
                    <a:pt x="2696" y="1227"/>
                    <a:pt x="2691" y="1153"/>
                  </a:cubicBezTo>
                  <a:lnTo>
                    <a:pt x="2691" y="1153"/>
                  </a:lnTo>
                  <a:cubicBezTo>
                    <a:pt x="2728" y="1217"/>
                    <a:pt x="2714" y="1319"/>
                    <a:pt x="2778" y="1355"/>
                  </a:cubicBezTo>
                  <a:cubicBezTo>
                    <a:pt x="2791" y="1363"/>
                    <a:pt x="2806" y="1367"/>
                    <a:pt x="2822" y="1367"/>
                  </a:cubicBezTo>
                  <a:cubicBezTo>
                    <a:pt x="2851" y="1367"/>
                    <a:pt x="2881" y="1355"/>
                    <a:pt x="2902" y="1337"/>
                  </a:cubicBezTo>
                  <a:cubicBezTo>
                    <a:pt x="2934" y="1305"/>
                    <a:pt x="2957" y="1263"/>
                    <a:pt x="2976" y="1222"/>
                  </a:cubicBezTo>
                  <a:lnTo>
                    <a:pt x="2976" y="1222"/>
                  </a:lnTo>
                  <a:cubicBezTo>
                    <a:pt x="2971" y="1374"/>
                    <a:pt x="3036" y="1521"/>
                    <a:pt x="3141" y="1626"/>
                  </a:cubicBezTo>
                  <a:cubicBezTo>
                    <a:pt x="3159" y="1571"/>
                    <a:pt x="3182" y="1516"/>
                    <a:pt x="3210" y="1465"/>
                  </a:cubicBezTo>
                  <a:cubicBezTo>
                    <a:pt x="3219" y="1502"/>
                    <a:pt x="3228" y="1544"/>
                    <a:pt x="3256" y="1566"/>
                  </a:cubicBezTo>
                  <a:cubicBezTo>
                    <a:pt x="3269" y="1576"/>
                    <a:pt x="3286" y="1580"/>
                    <a:pt x="3301" y="1580"/>
                  </a:cubicBezTo>
                  <a:cubicBezTo>
                    <a:pt x="3323" y="1580"/>
                    <a:pt x="3343" y="1572"/>
                    <a:pt x="3350" y="1554"/>
                  </a:cubicBezTo>
                  <a:lnTo>
                    <a:pt x="3350" y="1554"/>
                  </a:lnTo>
                  <a:cubicBezTo>
                    <a:pt x="3350" y="1559"/>
                    <a:pt x="3352" y="1565"/>
                    <a:pt x="3352" y="1571"/>
                  </a:cubicBezTo>
                  <a:cubicBezTo>
                    <a:pt x="3357" y="1599"/>
                    <a:pt x="3375" y="1640"/>
                    <a:pt x="3375" y="1658"/>
                  </a:cubicBezTo>
                  <a:cubicBezTo>
                    <a:pt x="3375" y="1700"/>
                    <a:pt x="3362" y="1727"/>
                    <a:pt x="3348" y="1764"/>
                  </a:cubicBezTo>
                  <a:cubicBezTo>
                    <a:pt x="3320" y="1842"/>
                    <a:pt x="3288" y="1925"/>
                    <a:pt x="3274" y="2007"/>
                  </a:cubicBezTo>
                  <a:cubicBezTo>
                    <a:pt x="3256" y="2117"/>
                    <a:pt x="3283" y="2246"/>
                    <a:pt x="3384" y="2297"/>
                  </a:cubicBezTo>
                  <a:cubicBezTo>
                    <a:pt x="3329" y="2324"/>
                    <a:pt x="3283" y="2384"/>
                    <a:pt x="3297" y="2448"/>
                  </a:cubicBezTo>
                  <a:cubicBezTo>
                    <a:pt x="3304" y="2490"/>
                    <a:pt x="3347" y="2521"/>
                    <a:pt x="3388" y="2521"/>
                  </a:cubicBezTo>
                  <a:cubicBezTo>
                    <a:pt x="3405" y="2521"/>
                    <a:pt x="3421" y="2515"/>
                    <a:pt x="3435" y="2503"/>
                  </a:cubicBezTo>
                  <a:cubicBezTo>
                    <a:pt x="3458" y="2480"/>
                    <a:pt x="3467" y="2448"/>
                    <a:pt x="3467" y="2416"/>
                  </a:cubicBezTo>
                  <a:cubicBezTo>
                    <a:pt x="3486" y="2287"/>
                    <a:pt x="3476" y="2150"/>
                    <a:pt x="3518" y="2026"/>
                  </a:cubicBezTo>
                  <a:cubicBezTo>
                    <a:pt x="3541" y="1957"/>
                    <a:pt x="3591" y="1870"/>
                    <a:pt x="3655" y="1837"/>
                  </a:cubicBezTo>
                  <a:cubicBezTo>
                    <a:pt x="3670" y="1830"/>
                    <a:pt x="3686" y="1827"/>
                    <a:pt x="3702" y="1827"/>
                  </a:cubicBezTo>
                  <a:cubicBezTo>
                    <a:pt x="3760" y="1827"/>
                    <a:pt x="3820" y="1868"/>
                    <a:pt x="3853" y="1911"/>
                  </a:cubicBezTo>
                  <a:cubicBezTo>
                    <a:pt x="3885" y="1952"/>
                    <a:pt x="3903" y="2003"/>
                    <a:pt x="3922" y="2053"/>
                  </a:cubicBezTo>
                  <a:cubicBezTo>
                    <a:pt x="3894" y="1975"/>
                    <a:pt x="3940" y="1856"/>
                    <a:pt x="3940" y="1773"/>
                  </a:cubicBezTo>
                  <a:cubicBezTo>
                    <a:pt x="3940" y="1667"/>
                    <a:pt x="3922" y="1562"/>
                    <a:pt x="3890" y="1461"/>
                  </a:cubicBezTo>
                  <a:lnTo>
                    <a:pt x="3890" y="1461"/>
                  </a:lnTo>
                  <a:cubicBezTo>
                    <a:pt x="3896" y="1462"/>
                    <a:pt x="3902" y="1462"/>
                    <a:pt x="3908" y="1462"/>
                  </a:cubicBezTo>
                  <a:cubicBezTo>
                    <a:pt x="3939" y="1462"/>
                    <a:pt x="3968" y="1453"/>
                    <a:pt x="3991" y="1438"/>
                  </a:cubicBezTo>
                  <a:cubicBezTo>
                    <a:pt x="4046" y="1406"/>
                    <a:pt x="4087" y="1346"/>
                    <a:pt x="4096" y="1282"/>
                  </a:cubicBezTo>
                  <a:cubicBezTo>
                    <a:pt x="4115" y="1185"/>
                    <a:pt x="4082" y="1084"/>
                    <a:pt x="4037" y="992"/>
                  </a:cubicBezTo>
                  <a:cubicBezTo>
                    <a:pt x="3917" y="740"/>
                    <a:pt x="3688" y="506"/>
                    <a:pt x="3403" y="497"/>
                  </a:cubicBezTo>
                  <a:cubicBezTo>
                    <a:pt x="3412" y="368"/>
                    <a:pt x="3297" y="272"/>
                    <a:pt x="3187" y="212"/>
                  </a:cubicBezTo>
                  <a:cubicBezTo>
                    <a:pt x="2977" y="100"/>
                    <a:pt x="2739" y="40"/>
                    <a:pt x="2501" y="40"/>
                  </a:cubicBezTo>
                  <a:cubicBezTo>
                    <a:pt x="2406" y="40"/>
                    <a:pt x="2311" y="50"/>
                    <a:pt x="2218" y="70"/>
                  </a:cubicBezTo>
                  <a:cubicBezTo>
                    <a:pt x="2062" y="102"/>
                    <a:pt x="1897" y="171"/>
                    <a:pt x="1823" y="313"/>
                  </a:cubicBezTo>
                  <a:cubicBezTo>
                    <a:pt x="1750" y="148"/>
                    <a:pt x="1589" y="24"/>
                    <a:pt x="14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95" name="Google Shape;1695;p47"/>
            <p:cNvSpPr/>
            <p:nvPr/>
          </p:nvSpPr>
          <p:spPr>
            <a:xfrm>
              <a:off x="3077203" y="-979030"/>
              <a:ext cx="1330277" cy="150162"/>
            </a:xfrm>
            <a:custGeom>
              <a:avLst/>
              <a:gdLst/>
              <a:ahLst/>
              <a:cxnLst/>
              <a:rect l="l" t="t" r="r" b="b"/>
              <a:pathLst>
                <a:path w="11366" h="1283" extrusionOk="0">
                  <a:moveTo>
                    <a:pt x="5237" y="0"/>
                  </a:moveTo>
                  <a:cubicBezTo>
                    <a:pt x="3783" y="0"/>
                    <a:pt x="2280" y="204"/>
                    <a:pt x="845" y="404"/>
                  </a:cubicBezTo>
                  <a:cubicBezTo>
                    <a:pt x="611" y="436"/>
                    <a:pt x="372" y="473"/>
                    <a:pt x="161" y="569"/>
                  </a:cubicBezTo>
                  <a:cubicBezTo>
                    <a:pt x="106" y="597"/>
                    <a:pt x="51" y="629"/>
                    <a:pt x="23" y="680"/>
                  </a:cubicBezTo>
                  <a:cubicBezTo>
                    <a:pt x="0" y="726"/>
                    <a:pt x="0" y="776"/>
                    <a:pt x="19" y="822"/>
                  </a:cubicBezTo>
                  <a:cubicBezTo>
                    <a:pt x="33" y="859"/>
                    <a:pt x="60" y="895"/>
                    <a:pt x="92" y="923"/>
                  </a:cubicBezTo>
                  <a:cubicBezTo>
                    <a:pt x="166" y="978"/>
                    <a:pt x="258" y="1001"/>
                    <a:pt x="345" y="1019"/>
                  </a:cubicBezTo>
                  <a:cubicBezTo>
                    <a:pt x="937" y="1134"/>
                    <a:pt x="1543" y="1180"/>
                    <a:pt x="2145" y="1217"/>
                  </a:cubicBezTo>
                  <a:cubicBezTo>
                    <a:pt x="2957" y="1260"/>
                    <a:pt x="3772" y="1282"/>
                    <a:pt x="4587" y="1282"/>
                  </a:cubicBezTo>
                  <a:cubicBezTo>
                    <a:pt x="5237" y="1282"/>
                    <a:pt x="5887" y="1268"/>
                    <a:pt x="6535" y="1240"/>
                  </a:cubicBezTo>
                  <a:cubicBezTo>
                    <a:pt x="7274" y="1208"/>
                    <a:pt x="8013" y="1157"/>
                    <a:pt x="8748" y="1088"/>
                  </a:cubicBezTo>
                  <a:cubicBezTo>
                    <a:pt x="9340" y="1033"/>
                    <a:pt x="10038" y="955"/>
                    <a:pt x="10580" y="698"/>
                  </a:cubicBezTo>
                  <a:cubicBezTo>
                    <a:pt x="11365" y="322"/>
                    <a:pt x="10047" y="280"/>
                    <a:pt x="9744" y="248"/>
                  </a:cubicBezTo>
                  <a:cubicBezTo>
                    <a:pt x="8261" y="92"/>
                    <a:pt x="6778" y="5"/>
                    <a:pt x="5286" y="0"/>
                  </a:cubicBezTo>
                  <a:cubicBezTo>
                    <a:pt x="5270" y="0"/>
                    <a:pt x="5253" y="0"/>
                    <a:pt x="5237" y="0"/>
                  </a:cubicBezTo>
                  <a:close/>
                </a:path>
              </a:pathLst>
            </a:custGeom>
            <a:solidFill>
              <a:srgbClr val="00000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96" name="Google Shape;1696;p47"/>
            <p:cNvSpPr/>
            <p:nvPr/>
          </p:nvSpPr>
          <p:spPr>
            <a:xfrm>
              <a:off x="3309878" y="-1993877"/>
              <a:ext cx="727755" cy="1033580"/>
            </a:xfrm>
            <a:custGeom>
              <a:avLst/>
              <a:gdLst/>
              <a:ahLst/>
              <a:cxnLst/>
              <a:rect l="l" t="t" r="r" b="b"/>
              <a:pathLst>
                <a:path w="6218" h="8831" extrusionOk="0">
                  <a:moveTo>
                    <a:pt x="4535" y="0"/>
                  </a:moveTo>
                  <a:cubicBezTo>
                    <a:pt x="4487" y="0"/>
                    <a:pt x="4426" y="4"/>
                    <a:pt x="4349" y="6"/>
                  </a:cubicBezTo>
                  <a:cubicBezTo>
                    <a:pt x="4051" y="11"/>
                    <a:pt x="3748" y="20"/>
                    <a:pt x="3449" y="29"/>
                  </a:cubicBezTo>
                  <a:cubicBezTo>
                    <a:pt x="2751" y="48"/>
                    <a:pt x="2053" y="80"/>
                    <a:pt x="1360" y="158"/>
                  </a:cubicBezTo>
                  <a:cubicBezTo>
                    <a:pt x="1038" y="195"/>
                    <a:pt x="703" y="250"/>
                    <a:pt x="442" y="447"/>
                  </a:cubicBezTo>
                  <a:cubicBezTo>
                    <a:pt x="1" y="782"/>
                    <a:pt x="189" y="1379"/>
                    <a:pt x="221" y="1848"/>
                  </a:cubicBezTo>
                  <a:cubicBezTo>
                    <a:pt x="262" y="2472"/>
                    <a:pt x="308" y="3097"/>
                    <a:pt x="359" y="3717"/>
                  </a:cubicBezTo>
                  <a:cubicBezTo>
                    <a:pt x="423" y="4557"/>
                    <a:pt x="570" y="5388"/>
                    <a:pt x="685" y="6224"/>
                  </a:cubicBezTo>
                  <a:cubicBezTo>
                    <a:pt x="800" y="7046"/>
                    <a:pt x="827" y="7872"/>
                    <a:pt x="882" y="8694"/>
                  </a:cubicBezTo>
                  <a:cubicBezTo>
                    <a:pt x="882" y="8722"/>
                    <a:pt x="887" y="8754"/>
                    <a:pt x="901" y="8777"/>
                  </a:cubicBezTo>
                  <a:cubicBezTo>
                    <a:pt x="926" y="8816"/>
                    <a:pt x="970" y="8830"/>
                    <a:pt x="1015" y="8830"/>
                  </a:cubicBezTo>
                  <a:cubicBezTo>
                    <a:pt x="1028" y="8830"/>
                    <a:pt x="1040" y="8829"/>
                    <a:pt x="1052" y="8827"/>
                  </a:cubicBezTo>
                  <a:cubicBezTo>
                    <a:pt x="1090" y="8824"/>
                    <a:pt x="1129" y="8815"/>
                    <a:pt x="1167" y="8815"/>
                  </a:cubicBezTo>
                  <a:cubicBezTo>
                    <a:pt x="1184" y="8815"/>
                    <a:pt x="1201" y="8817"/>
                    <a:pt x="1218" y="8823"/>
                  </a:cubicBezTo>
                  <a:cubicBezTo>
                    <a:pt x="1213" y="8818"/>
                    <a:pt x="1443" y="6954"/>
                    <a:pt x="1461" y="6779"/>
                  </a:cubicBezTo>
                  <a:cubicBezTo>
                    <a:pt x="1534" y="6049"/>
                    <a:pt x="1608" y="5324"/>
                    <a:pt x="1686" y="4594"/>
                  </a:cubicBezTo>
                  <a:cubicBezTo>
                    <a:pt x="1750" y="3932"/>
                    <a:pt x="1819" y="3253"/>
                    <a:pt x="1635" y="2615"/>
                  </a:cubicBezTo>
                  <a:cubicBezTo>
                    <a:pt x="1507" y="2183"/>
                    <a:pt x="1208" y="1568"/>
                    <a:pt x="1796" y="1310"/>
                  </a:cubicBezTo>
                  <a:cubicBezTo>
                    <a:pt x="1860" y="1282"/>
                    <a:pt x="1930" y="1272"/>
                    <a:pt x="2001" y="1272"/>
                  </a:cubicBezTo>
                  <a:cubicBezTo>
                    <a:pt x="2069" y="1272"/>
                    <a:pt x="2138" y="1281"/>
                    <a:pt x="2205" y="1292"/>
                  </a:cubicBezTo>
                  <a:cubicBezTo>
                    <a:pt x="2407" y="1320"/>
                    <a:pt x="2609" y="1356"/>
                    <a:pt x="2806" y="1402"/>
                  </a:cubicBezTo>
                  <a:cubicBezTo>
                    <a:pt x="3141" y="1485"/>
                    <a:pt x="3504" y="1609"/>
                    <a:pt x="3679" y="1907"/>
                  </a:cubicBezTo>
                  <a:cubicBezTo>
                    <a:pt x="3950" y="2367"/>
                    <a:pt x="3973" y="3115"/>
                    <a:pt x="4120" y="3629"/>
                  </a:cubicBezTo>
                  <a:cubicBezTo>
                    <a:pt x="4294" y="4240"/>
                    <a:pt x="4496" y="4842"/>
                    <a:pt x="4698" y="5443"/>
                  </a:cubicBezTo>
                  <a:cubicBezTo>
                    <a:pt x="5070" y="6554"/>
                    <a:pt x="5447" y="7670"/>
                    <a:pt x="5823" y="8781"/>
                  </a:cubicBezTo>
                  <a:cubicBezTo>
                    <a:pt x="5956" y="8768"/>
                    <a:pt x="6089" y="8754"/>
                    <a:pt x="6218" y="8735"/>
                  </a:cubicBezTo>
                  <a:cubicBezTo>
                    <a:pt x="5938" y="6669"/>
                    <a:pt x="5626" y="4598"/>
                    <a:pt x="5240" y="2546"/>
                  </a:cubicBezTo>
                  <a:cubicBezTo>
                    <a:pt x="5143" y="2031"/>
                    <a:pt x="5038" y="1522"/>
                    <a:pt x="4932" y="1007"/>
                  </a:cubicBezTo>
                  <a:cubicBezTo>
                    <a:pt x="4882" y="759"/>
                    <a:pt x="4850" y="489"/>
                    <a:pt x="4776" y="245"/>
                  </a:cubicBezTo>
                  <a:cubicBezTo>
                    <a:pt x="4717" y="34"/>
                    <a:pt x="4682" y="0"/>
                    <a:pt x="45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97" name="Google Shape;1697;p47"/>
            <p:cNvSpPr/>
            <p:nvPr/>
          </p:nvSpPr>
          <p:spPr>
            <a:xfrm>
              <a:off x="3309878" y="-1991068"/>
              <a:ext cx="727755" cy="1033463"/>
            </a:xfrm>
            <a:custGeom>
              <a:avLst/>
              <a:gdLst/>
              <a:ahLst/>
              <a:cxnLst/>
              <a:rect l="l" t="t" r="r" b="b"/>
              <a:pathLst>
                <a:path w="6218" h="8830" extrusionOk="0">
                  <a:moveTo>
                    <a:pt x="4528" y="0"/>
                  </a:moveTo>
                  <a:cubicBezTo>
                    <a:pt x="4481" y="0"/>
                    <a:pt x="4423" y="3"/>
                    <a:pt x="4349" y="5"/>
                  </a:cubicBezTo>
                  <a:cubicBezTo>
                    <a:pt x="4051" y="10"/>
                    <a:pt x="3748" y="19"/>
                    <a:pt x="3449" y="28"/>
                  </a:cubicBezTo>
                  <a:cubicBezTo>
                    <a:pt x="2751" y="47"/>
                    <a:pt x="2053" y="79"/>
                    <a:pt x="1360" y="157"/>
                  </a:cubicBezTo>
                  <a:cubicBezTo>
                    <a:pt x="1038" y="194"/>
                    <a:pt x="703" y="249"/>
                    <a:pt x="442" y="446"/>
                  </a:cubicBezTo>
                  <a:cubicBezTo>
                    <a:pt x="1" y="781"/>
                    <a:pt x="189" y="1378"/>
                    <a:pt x="221" y="1847"/>
                  </a:cubicBezTo>
                  <a:cubicBezTo>
                    <a:pt x="239" y="2122"/>
                    <a:pt x="258" y="2398"/>
                    <a:pt x="281" y="2673"/>
                  </a:cubicBezTo>
                  <a:cubicBezTo>
                    <a:pt x="281" y="3027"/>
                    <a:pt x="354" y="3371"/>
                    <a:pt x="359" y="3716"/>
                  </a:cubicBezTo>
                  <a:cubicBezTo>
                    <a:pt x="454" y="3736"/>
                    <a:pt x="551" y="3746"/>
                    <a:pt x="648" y="3746"/>
                  </a:cubicBezTo>
                  <a:cubicBezTo>
                    <a:pt x="837" y="3746"/>
                    <a:pt x="1025" y="3707"/>
                    <a:pt x="1195" y="3628"/>
                  </a:cubicBezTo>
                  <a:lnTo>
                    <a:pt x="1195" y="3628"/>
                  </a:lnTo>
                  <a:cubicBezTo>
                    <a:pt x="1204" y="4234"/>
                    <a:pt x="1121" y="4854"/>
                    <a:pt x="1094" y="5460"/>
                  </a:cubicBezTo>
                  <a:cubicBezTo>
                    <a:pt x="1066" y="6080"/>
                    <a:pt x="1048" y="6705"/>
                    <a:pt x="1034" y="7329"/>
                  </a:cubicBezTo>
                  <a:cubicBezTo>
                    <a:pt x="991" y="7282"/>
                    <a:pt x="937" y="7255"/>
                    <a:pt x="891" y="7255"/>
                  </a:cubicBezTo>
                  <a:cubicBezTo>
                    <a:pt x="847" y="7255"/>
                    <a:pt x="811" y="7278"/>
                    <a:pt x="795" y="7329"/>
                  </a:cubicBezTo>
                  <a:cubicBezTo>
                    <a:pt x="758" y="7453"/>
                    <a:pt x="818" y="7678"/>
                    <a:pt x="827" y="7807"/>
                  </a:cubicBezTo>
                  <a:cubicBezTo>
                    <a:pt x="846" y="8101"/>
                    <a:pt x="859" y="8399"/>
                    <a:pt x="882" y="8693"/>
                  </a:cubicBezTo>
                  <a:cubicBezTo>
                    <a:pt x="882" y="8721"/>
                    <a:pt x="887" y="8753"/>
                    <a:pt x="901" y="8776"/>
                  </a:cubicBezTo>
                  <a:cubicBezTo>
                    <a:pt x="926" y="8815"/>
                    <a:pt x="970" y="8829"/>
                    <a:pt x="1015" y="8829"/>
                  </a:cubicBezTo>
                  <a:cubicBezTo>
                    <a:pt x="1028" y="8829"/>
                    <a:pt x="1040" y="8828"/>
                    <a:pt x="1052" y="8826"/>
                  </a:cubicBezTo>
                  <a:cubicBezTo>
                    <a:pt x="1090" y="8823"/>
                    <a:pt x="1129" y="8814"/>
                    <a:pt x="1167" y="8814"/>
                  </a:cubicBezTo>
                  <a:cubicBezTo>
                    <a:pt x="1184" y="8814"/>
                    <a:pt x="1201" y="8816"/>
                    <a:pt x="1218" y="8822"/>
                  </a:cubicBezTo>
                  <a:cubicBezTo>
                    <a:pt x="1213" y="8817"/>
                    <a:pt x="1443" y="6953"/>
                    <a:pt x="1461" y="6778"/>
                  </a:cubicBezTo>
                  <a:cubicBezTo>
                    <a:pt x="1534" y="6048"/>
                    <a:pt x="1608" y="5323"/>
                    <a:pt x="1686" y="4593"/>
                  </a:cubicBezTo>
                  <a:cubicBezTo>
                    <a:pt x="1750" y="3931"/>
                    <a:pt x="1819" y="3252"/>
                    <a:pt x="1635" y="2613"/>
                  </a:cubicBezTo>
                  <a:cubicBezTo>
                    <a:pt x="1507" y="2182"/>
                    <a:pt x="1208" y="1567"/>
                    <a:pt x="1796" y="1309"/>
                  </a:cubicBezTo>
                  <a:cubicBezTo>
                    <a:pt x="1860" y="1281"/>
                    <a:pt x="1930" y="1271"/>
                    <a:pt x="2001" y="1271"/>
                  </a:cubicBezTo>
                  <a:cubicBezTo>
                    <a:pt x="2069" y="1271"/>
                    <a:pt x="2138" y="1280"/>
                    <a:pt x="2205" y="1291"/>
                  </a:cubicBezTo>
                  <a:cubicBezTo>
                    <a:pt x="2407" y="1319"/>
                    <a:pt x="2609" y="1355"/>
                    <a:pt x="2806" y="1401"/>
                  </a:cubicBezTo>
                  <a:cubicBezTo>
                    <a:pt x="3141" y="1484"/>
                    <a:pt x="3504" y="1608"/>
                    <a:pt x="3679" y="1906"/>
                  </a:cubicBezTo>
                  <a:cubicBezTo>
                    <a:pt x="3940" y="2347"/>
                    <a:pt x="4009" y="2958"/>
                    <a:pt x="4074" y="3454"/>
                  </a:cubicBezTo>
                  <a:cubicBezTo>
                    <a:pt x="4335" y="3412"/>
                    <a:pt x="4588" y="3293"/>
                    <a:pt x="4790" y="3119"/>
                  </a:cubicBezTo>
                  <a:cubicBezTo>
                    <a:pt x="4960" y="4588"/>
                    <a:pt x="5345" y="6021"/>
                    <a:pt x="5731" y="7453"/>
                  </a:cubicBezTo>
                  <a:cubicBezTo>
                    <a:pt x="5720" y="7414"/>
                    <a:pt x="5690" y="7399"/>
                    <a:pt x="5654" y="7399"/>
                  </a:cubicBezTo>
                  <a:cubicBezTo>
                    <a:pt x="5584" y="7399"/>
                    <a:pt x="5491" y="7454"/>
                    <a:pt x="5469" y="7490"/>
                  </a:cubicBezTo>
                  <a:cubicBezTo>
                    <a:pt x="5414" y="7586"/>
                    <a:pt x="5465" y="7720"/>
                    <a:pt x="5497" y="7811"/>
                  </a:cubicBezTo>
                  <a:cubicBezTo>
                    <a:pt x="5598" y="8137"/>
                    <a:pt x="5713" y="8459"/>
                    <a:pt x="5823" y="8780"/>
                  </a:cubicBezTo>
                  <a:cubicBezTo>
                    <a:pt x="5956" y="8766"/>
                    <a:pt x="6089" y="8753"/>
                    <a:pt x="6218" y="8739"/>
                  </a:cubicBezTo>
                  <a:cubicBezTo>
                    <a:pt x="5938" y="6668"/>
                    <a:pt x="5626" y="4597"/>
                    <a:pt x="5240" y="2545"/>
                  </a:cubicBezTo>
                  <a:cubicBezTo>
                    <a:pt x="5143" y="2030"/>
                    <a:pt x="5038" y="1521"/>
                    <a:pt x="4932" y="1006"/>
                  </a:cubicBezTo>
                  <a:cubicBezTo>
                    <a:pt x="4882" y="758"/>
                    <a:pt x="4850" y="488"/>
                    <a:pt x="4776" y="244"/>
                  </a:cubicBezTo>
                  <a:cubicBezTo>
                    <a:pt x="4716" y="34"/>
                    <a:pt x="4681" y="0"/>
                    <a:pt x="4528" y="0"/>
                  </a:cubicBezTo>
                  <a:close/>
                </a:path>
              </a:pathLst>
            </a:custGeom>
            <a:solidFill>
              <a:srgbClr val="000000">
                <a:alpha val="1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98" name="Google Shape;1698;p47"/>
            <p:cNvSpPr/>
            <p:nvPr/>
          </p:nvSpPr>
          <p:spPr>
            <a:xfrm>
              <a:off x="3126111" y="-1103911"/>
              <a:ext cx="376401" cy="200255"/>
            </a:xfrm>
            <a:custGeom>
              <a:avLst/>
              <a:gdLst/>
              <a:ahLst/>
              <a:cxnLst/>
              <a:rect l="l" t="t" r="r" b="b"/>
              <a:pathLst>
                <a:path w="3216" h="1711" extrusionOk="0">
                  <a:moveTo>
                    <a:pt x="2317" y="1"/>
                  </a:moveTo>
                  <a:cubicBezTo>
                    <a:pt x="2249" y="1"/>
                    <a:pt x="2183" y="30"/>
                    <a:pt x="2150" y="89"/>
                  </a:cubicBezTo>
                  <a:cubicBezTo>
                    <a:pt x="2081" y="199"/>
                    <a:pt x="2145" y="337"/>
                    <a:pt x="2136" y="466"/>
                  </a:cubicBezTo>
                  <a:cubicBezTo>
                    <a:pt x="2099" y="1017"/>
                    <a:pt x="887" y="1182"/>
                    <a:pt x="492" y="1237"/>
                  </a:cubicBezTo>
                  <a:cubicBezTo>
                    <a:pt x="423" y="1251"/>
                    <a:pt x="345" y="1260"/>
                    <a:pt x="281" y="1292"/>
                  </a:cubicBezTo>
                  <a:cubicBezTo>
                    <a:pt x="217" y="1324"/>
                    <a:pt x="166" y="1389"/>
                    <a:pt x="162" y="1462"/>
                  </a:cubicBezTo>
                  <a:cubicBezTo>
                    <a:pt x="150" y="1460"/>
                    <a:pt x="139" y="1459"/>
                    <a:pt x="129" y="1459"/>
                  </a:cubicBezTo>
                  <a:cubicBezTo>
                    <a:pt x="36" y="1459"/>
                    <a:pt x="9" y="1550"/>
                    <a:pt x="1" y="1641"/>
                  </a:cubicBezTo>
                  <a:cubicBezTo>
                    <a:pt x="176" y="1698"/>
                    <a:pt x="377" y="1710"/>
                    <a:pt x="573" y="1710"/>
                  </a:cubicBezTo>
                  <a:cubicBezTo>
                    <a:pt x="676" y="1710"/>
                    <a:pt x="777" y="1707"/>
                    <a:pt x="873" y="1705"/>
                  </a:cubicBezTo>
                  <a:cubicBezTo>
                    <a:pt x="1649" y="1692"/>
                    <a:pt x="2430" y="1623"/>
                    <a:pt x="3197" y="1503"/>
                  </a:cubicBezTo>
                  <a:cubicBezTo>
                    <a:pt x="3206" y="1467"/>
                    <a:pt x="3215" y="1425"/>
                    <a:pt x="3201" y="1389"/>
                  </a:cubicBezTo>
                  <a:cubicBezTo>
                    <a:pt x="3191" y="1365"/>
                    <a:pt x="3163" y="1343"/>
                    <a:pt x="3136" y="1343"/>
                  </a:cubicBezTo>
                  <a:cubicBezTo>
                    <a:pt x="3127" y="1343"/>
                    <a:pt x="3118" y="1346"/>
                    <a:pt x="3110" y="1352"/>
                  </a:cubicBezTo>
                  <a:cubicBezTo>
                    <a:pt x="3105" y="1205"/>
                    <a:pt x="3128" y="1058"/>
                    <a:pt x="3091" y="911"/>
                  </a:cubicBezTo>
                  <a:cubicBezTo>
                    <a:pt x="3073" y="847"/>
                    <a:pt x="3036" y="792"/>
                    <a:pt x="3027" y="727"/>
                  </a:cubicBezTo>
                  <a:cubicBezTo>
                    <a:pt x="3018" y="663"/>
                    <a:pt x="3036" y="603"/>
                    <a:pt x="3054" y="544"/>
                  </a:cubicBezTo>
                  <a:cubicBezTo>
                    <a:pt x="3068" y="498"/>
                    <a:pt x="3077" y="447"/>
                    <a:pt x="3068" y="401"/>
                  </a:cubicBezTo>
                  <a:cubicBezTo>
                    <a:pt x="3068" y="387"/>
                    <a:pt x="3068" y="378"/>
                    <a:pt x="3059" y="365"/>
                  </a:cubicBezTo>
                  <a:cubicBezTo>
                    <a:pt x="3059" y="355"/>
                    <a:pt x="3054" y="351"/>
                    <a:pt x="3050" y="346"/>
                  </a:cubicBezTo>
                  <a:lnTo>
                    <a:pt x="3041" y="337"/>
                  </a:lnTo>
                  <a:lnTo>
                    <a:pt x="3036" y="328"/>
                  </a:lnTo>
                  <a:lnTo>
                    <a:pt x="3022" y="323"/>
                  </a:lnTo>
                  <a:lnTo>
                    <a:pt x="3013" y="319"/>
                  </a:lnTo>
                  <a:lnTo>
                    <a:pt x="3004" y="314"/>
                  </a:lnTo>
                  <a:cubicBezTo>
                    <a:pt x="2979" y="306"/>
                    <a:pt x="2950" y="303"/>
                    <a:pt x="2919" y="303"/>
                  </a:cubicBezTo>
                  <a:cubicBezTo>
                    <a:pt x="2841" y="303"/>
                    <a:pt x="2754" y="323"/>
                    <a:pt x="2715" y="332"/>
                  </a:cubicBezTo>
                  <a:lnTo>
                    <a:pt x="2710" y="337"/>
                  </a:lnTo>
                  <a:cubicBezTo>
                    <a:pt x="2633" y="351"/>
                    <a:pt x="2574" y="373"/>
                    <a:pt x="2572" y="378"/>
                  </a:cubicBezTo>
                  <a:lnTo>
                    <a:pt x="2572" y="378"/>
                  </a:lnTo>
                  <a:cubicBezTo>
                    <a:pt x="2591" y="259"/>
                    <a:pt x="2558" y="126"/>
                    <a:pt x="2467" y="52"/>
                  </a:cubicBezTo>
                  <a:cubicBezTo>
                    <a:pt x="2425" y="18"/>
                    <a:pt x="2370" y="1"/>
                    <a:pt x="23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699" name="Google Shape;1699;p47"/>
            <p:cNvSpPr/>
            <p:nvPr/>
          </p:nvSpPr>
          <p:spPr>
            <a:xfrm>
              <a:off x="3339489" y="-1103911"/>
              <a:ext cx="99016" cy="103932"/>
            </a:xfrm>
            <a:custGeom>
              <a:avLst/>
              <a:gdLst/>
              <a:ahLst/>
              <a:cxnLst/>
              <a:rect l="l" t="t" r="r" b="b"/>
              <a:pathLst>
                <a:path w="846" h="888" extrusionOk="0">
                  <a:moveTo>
                    <a:pt x="498" y="1"/>
                  </a:moveTo>
                  <a:cubicBezTo>
                    <a:pt x="430" y="1"/>
                    <a:pt x="364" y="30"/>
                    <a:pt x="331" y="89"/>
                  </a:cubicBezTo>
                  <a:cubicBezTo>
                    <a:pt x="262" y="199"/>
                    <a:pt x="326" y="337"/>
                    <a:pt x="317" y="466"/>
                  </a:cubicBezTo>
                  <a:cubicBezTo>
                    <a:pt x="308" y="632"/>
                    <a:pt x="154" y="807"/>
                    <a:pt x="10" y="883"/>
                  </a:cubicBezTo>
                  <a:lnTo>
                    <a:pt x="10" y="883"/>
                  </a:lnTo>
                  <a:cubicBezTo>
                    <a:pt x="95" y="840"/>
                    <a:pt x="196" y="813"/>
                    <a:pt x="280" y="773"/>
                  </a:cubicBezTo>
                  <a:cubicBezTo>
                    <a:pt x="386" y="723"/>
                    <a:pt x="487" y="663"/>
                    <a:pt x="574" y="590"/>
                  </a:cubicBezTo>
                  <a:lnTo>
                    <a:pt x="593" y="576"/>
                  </a:lnTo>
                  <a:cubicBezTo>
                    <a:pt x="744" y="438"/>
                    <a:pt x="845" y="208"/>
                    <a:pt x="648" y="52"/>
                  </a:cubicBezTo>
                  <a:cubicBezTo>
                    <a:pt x="606" y="18"/>
                    <a:pt x="551" y="1"/>
                    <a:pt x="498" y="1"/>
                  </a:cubicBezTo>
                  <a:close/>
                  <a:moveTo>
                    <a:pt x="10" y="883"/>
                  </a:moveTo>
                  <a:lnTo>
                    <a:pt x="10" y="883"/>
                  </a:lnTo>
                  <a:cubicBezTo>
                    <a:pt x="7" y="885"/>
                    <a:pt x="3" y="886"/>
                    <a:pt x="0" y="888"/>
                  </a:cubicBezTo>
                  <a:cubicBezTo>
                    <a:pt x="3" y="886"/>
                    <a:pt x="7" y="885"/>
                    <a:pt x="10" y="88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700" name="Google Shape;1700;p47"/>
            <p:cNvSpPr/>
            <p:nvPr/>
          </p:nvSpPr>
          <p:spPr>
            <a:xfrm>
              <a:off x="3125541" y="-947313"/>
              <a:ext cx="377454" cy="43305"/>
            </a:xfrm>
            <a:custGeom>
              <a:avLst/>
              <a:gdLst/>
              <a:ahLst/>
              <a:cxnLst/>
              <a:rect l="l" t="t" r="r" b="b"/>
              <a:pathLst>
                <a:path w="3225" h="370" extrusionOk="0">
                  <a:moveTo>
                    <a:pt x="3132" y="0"/>
                  </a:moveTo>
                  <a:cubicBezTo>
                    <a:pt x="3089" y="0"/>
                    <a:pt x="3040" y="20"/>
                    <a:pt x="3004" y="28"/>
                  </a:cubicBezTo>
                  <a:cubicBezTo>
                    <a:pt x="2884" y="55"/>
                    <a:pt x="2756" y="64"/>
                    <a:pt x="2632" y="78"/>
                  </a:cubicBezTo>
                  <a:cubicBezTo>
                    <a:pt x="2379" y="106"/>
                    <a:pt x="2131" y="129"/>
                    <a:pt x="1879" y="142"/>
                  </a:cubicBezTo>
                  <a:cubicBezTo>
                    <a:pt x="1638" y="142"/>
                    <a:pt x="1397" y="171"/>
                    <a:pt x="1153" y="171"/>
                  </a:cubicBezTo>
                  <a:cubicBezTo>
                    <a:pt x="1123" y="171"/>
                    <a:pt x="1092" y="171"/>
                    <a:pt x="1061" y="170"/>
                  </a:cubicBezTo>
                  <a:cubicBezTo>
                    <a:pt x="841" y="170"/>
                    <a:pt x="611" y="165"/>
                    <a:pt x="391" y="147"/>
                  </a:cubicBezTo>
                  <a:cubicBezTo>
                    <a:pt x="318" y="142"/>
                    <a:pt x="244" y="133"/>
                    <a:pt x="171" y="124"/>
                  </a:cubicBezTo>
                  <a:cubicBezTo>
                    <a:pt x="159" y="122"/>
                    <a:pt x="147" y="121"/>
                    <a:pt x="134" y="121"/>
                  </a:cubicBezTo>
                  <a:cubicBezTo>
                    <a:pt x="121" y="121"/>
                    <a:pt x="109" y="122"/>
                    <a:pt x="97" y="124"/>
                  </a:cubicBezTo>
                  <a:cubicBezTo>
                    <a:pt x="28" y="142"/>
                    <a:pt x="15" y="248"/>
                    <a:pt x="1" y="308"/>
                  </a:cubicBezTo>
                  <a:cubicBezTo>
                    <a:pt x="233" y="358"/>
                    <a:pt x="462" y="369"/>
                    <a:pt x="695" y="369"/>
                  </a:cubicBezTo>
                  <a:cubicBezTo>
                    <a:pt x="757" y="369"/>
                    <a:pt x="819" y="368"/>
                    <a:pt x="882" y="367"/>
                  </a:cubicBezTo>
                  <a:cubicBezTo>
                    <a:pt x="1658" y="354"/>
                    <a:pt x="2439" y="285"/>
                    <a:pt x="3206" y="165"/>
                  </a:cubicBezTo>
                  <a:cubicBezTo>
                    <a:pt x="3215" y="129"/>
                    <a:pt x="3224" y="87"/>
                    <a:pt x="3210" y="51"/>
                  </a:cubicBezTo>
                  <a:cubicBezTo>
                    <a:pt x="3194" y="12"/>
                    <a:pt x="3165" y="0"/>
                    <a:pt x="31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701" name="Google Shape;1701;p47"/>
            <p:cNvSpPr/>
            <p:nvPr/>
          </p:nvSpPr>
          <p:spPr>
            <a:xfrm>
              <a:off x="3924913" y="-1112814"/>
              <a:ext cx="383774" cy="200372"/>
            </a:xfrm>
            <a:custGeom>
              <a:avLst/>
              <a:gdLst/>
              <a:ahLst/>
              <a:cxnLst/>
              <a:rect l="l" t="t" r="r" b="b"/>
              <a:pathLst>
                <a:path w="3279" h="1712" extrusionOk="0">
                  <a:moveTo>
                    <a:pt x="909" y="1"/>
                  </a:moveTo>
                  <a:cubicBezTo>
                    <a:pt x="855" y="1"/>
                    <a:pt x="800" y="17"/>
                    <a:pt x="758" y="49"/>
                  </a:cubicBezTo>
                  <a:cubicBezTo>
                    <a:pt x="653" y="132"/>
                    <a:pt x="620" y="246"/>
                    <a:pt x="634" y="370"/>
                  </a:cubicBezTo>
                  <a:cubicBezTo>
                    <a:pt x="611" y="361"/>
                    <a:pt x="565" y="347"/>
                    <a:pt x="510" y="338"/>
                  </a:cubicBezTo>
                  <a:lnTo>
                    <a:pt x="506" y="334"/>
                  </a:lnTo>
                  <a:cubicBezTo>
                    <a:pt x="466" y="324"/>
                    <a:pt x="378" y="305"/>
                    <a:pt x="299" y="305"/>
                  </a:cubicBezTo>
                  <a:cubicBezTo>
                    <a:pt x="230" y="305"/>
                    <a:pt x="169" y="319"/>
                    <a:pt x="152" y="366"/>
                  </a:cubicBezTo>
                  <a:cubicBezTo>
                    <a:pt x="143" y="375"/>
                    <a:pt x="143" y="389"/>
                    <a:pt x="138" y="403"/>
                  </a:cubicBezTo>
                  <a:cubicBezTo>
                    <a:pt x="134" y="448"/>
                    <a:pt x="143" y="499"/>
                    <a:pt x="157" y="545"/>
                  </a:cubicBezTo>
                  <a:cubicBezTo>
                    <a:pt x="175" y="605"/>
                    <a:pt x="193" y="664"/>
                    <a:pt x="184" y="724"/>
                  </a:cubicBezTo>
                  <a:cubicBezTo>
                    <a:pt x="175" y="793"/>
                    <a:pt x="138" y="848"/>
                    <a:pt x="120" y="912"/>
                  </a:cubicBezTo>
                  <a:cubicBezTo>
                    <a:pt x="79" y="1059"/>
                    <a:pt x="106" y="1202"/>
                    <a:pt x="101" y="1348"/>
                  </a:cubicBezTo>
                  <a:lnTo>
                    <a:pt x="101" y="1353"/>
                  </a:lnTo>
                  <a:cubicBezTo>
                    <a:pt x="93" y="1347"/>
                    <a:pt x="83" y="1344"/>
                    <a:pt x="73" y="1344"/>
                  </a:cubicBezTo>
                  <a:cubicBezTo>
                    <a:pt x="46" y="1344"/>
                    <a:pt x="20" y="1363"/>
                    <a:pt x="10" y="1390"/>
                  </a:cubicBezTo>
                  <a:cubicBezTo>
                    <a:pt x="0" y="1408"/>
                    <a:pt x="0" y="1427"/>
                    <a:pt x="0" y="1445"/>
                  </a:cubicBezTo>
                  <a:cubicBezTo>
                    <a:pt x="0" y="1463"/>
                    <a:pt x="5" y="1482"/>
                    <a:pt x="10" y="1500"/>
                  </a:cubicBezTo>
                  <a:cubicBezTo>
                    <a:pt x="795" y="1624"/>
                    <a:pt x="1594" y="1693"/>
                    <a:pt x="2388" y="1707"/>
                  </a:cubicBezTo>
                  <a:cubicBezTo>
                    <a:pt x="2486" y="1708"/>
                    <a:pt x="2589" y="1711"/>
                    <a:pt x="2694" y="1711"/>
                  </a:cubicBezTo>
                  <a:cubicBezTo>
                    <a:pt x="2895" y="1711"/>
                    <a:pt x="3101" y="1700"/>
                    <a:pt x="3279" y="1642"/>
                  </a:cubicBezTo>
                  <a:cubicBezTo>
                    <a:pt x="3271" y="1551"/>
                    <a:pt x="3243" y="1456"/>
                    <a:pt x="3146" y="1456"/>
                  </a:cubicBezTo>
                  <a:cubicBezTo>
                    <a:pt x="3136" y="1456"/>
                    <a:pt x="3125" y="1457"/>
                    <a:pt x="3114" y="1459"/>
                  </a:cubicBezTo>
                  <a:cubicBezTo>
                    <a:pt x="3114" y="1385"/>
                    <a:pt x="3059" y="1326"/>
                    <a:pt x="2990" y="1293"/>
                  </a:cubicBezTo>
                  <a:cubicBezTo>
                    <a:pt x="2925" y="1257"/>
                    <a:pt x="2847" y="1247"/>
                    <a:pt x="2774" y="1238"/>
                  </a:cubicBezTo>
                  <a:cubicBezTo>
                    <a:pt x="2370" y="1179"/>
                    <a:pt x="1130" y="1018"/>
                    <a:pt x="1093" y="467"/>
                  </a:cubicBezTo>
                  <a:cubicBezTo>
                    <a:pt x="1093" y="448"/>
                    <a:pt x="1093" y="435"/>
                    <a:pt x="1093" y="421"/>
                  </a:cubicBezTo>
                  <a:cubicBezTo>
                    <a:pt x="1098" y="352"/>
                    <a:pt x="1112" y="288"/>
                    <a:pt x="1116" y="223"/>
                  </a:cubicBezTo>
                  <a:cubicBezTo>
                    <a:pt x="1116" y="173"/>
                    <a:pt x="1107" y="127"/>
                    <a:pt x="1084" y="86"/>
                  </a:cubicBezTo>
                  <a:cubicBezTo>
                    <a:pt x="1048" y="29"/>
                    <a:pt x="979" y="1"/>
                    <a:pt x="9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702" name="Google Shape;1702;p47"/>
            <p:cNvSpPr/>
            <p:nvPr/>
          </p:nvSpPr>
          <p:spPr>
            <a:xfrm>
              <a:off x="3988706" y="-1110816"/>
              <a:ext cx="101123" cy="103932"/>
            </a:xfrm>
            <a:custGeom>
              <a:avLst/>
              <a:gdLst/>
              <a:ahLst/>
              <a:cxnLst/>
              <a:rect l="l" t="t" r="r" b="b"/>
              <a:pathLst>
                <a:path w="864" h="888" extrusionOk="0">
                  <a:moveTo>
                    <a:pt x="354" y="0"/>
                  </a:moveTo>
                  <a:cubicBezTo>
                    <a:pt x="300" y="0"/>
                    <a:pt x="244" y="17"/>
                    <a:pt x="202" y="52"/>
                  </a:cubicBezTo>
                  <a:cubicBezTo>
                    <a:pt x="0" y="208"/>
                    <a:pt x="101" y="437"/>
                    <a:pt x="257" y="575"/>
                  </a:cubicBezTo>
                  <a:lnTo>
                    <a:pt x="276" y="589"/>
                  </a:lnTo>
                  <a:cubicBezTo>
                    <a:pt x="367" y="662"/>
                    <a:pt x="468" y="722"/>
                    <a:pt x="574" y="773"/>
                  </a:cubicBezTo>
                  <a:cubicBezTo>
                    <a:pt x="664" y="813"/>
                    <a:pt x="767" y="840"/>
                    <a:pt x="857" y="884"/>
                  </a:cubicBezTo>
                  <a:lnTo>
                    <a:pt x="857" y="884"/>
                  </a:lnTo>
                  <a:cubicBezTo>
                    <a:pt x="707" y="809"/>
                    <a:pt x="551" y="632"/>
                    <a:pt x="537" y="465"/>
                  </a:cubicBezTo>
                  <a:cubicBezTo>
                    <a:pt x="528" y="336"/>
                    <a:pt x="597" y="194"/>
                    <a:pt x="528" y="88"/>
                  </a:cubicBezTo>
                  <a:cubicBezTo>
                    <a:pt x="492" y="29"/>
                    <a:pt x="424" y="0"/>
                    <a:pt x="354" y="0"/>
                  </a:cubicBezTo>
                  <a:close/>
                  <a:moveTo>
                    <a:pt x="857" y="884"/>
                  </a:moveTo>
                  <a:lnTo>
                    <a:pt x="857" y="884"/>
                  </a:lnTo>
                  <a:cubicBezTo>
                    <a:pt x="859" y="885"/>
                    <a:pt x="861" y="886"/>
                    <a:pt x="863" y="887"/>
                  </a:cubicBezTo>
                  <a:cubicBezTo>
                    <a:pt x="861" y="886"/>
                    <a:pt x="859" y="885"/>
                    <a:pt x="857" y="88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703" name="Google Shape;1703;p47"/>
            <p:cNvSpPr/>
            <p:nvPr/>
          </p:nvSpPr>
          <p:spPr>
            <a:xfrm>
              <a:off x="3922579" y="-954335"/>
              <a:ext cx="385998" cy="43188"/>
            </a:xfrm>
            <a:custGeom>
              <a:avLst/>
              <a:gdLst/>
              <a:ahLst/>
              <a:cxnLst/>
              <a:rect l="l" t="t" r="r" b="b"/>
              <a:pathLst>
                <a:path w="3298" h="369" extrusionOk="0">
                  <a:moveTo>
                    <a:pt x="95" y="1"/>
                  </a:moveTo>
                  <a:cubicBezTo>
                    <a:pt x="62" y="1"/>
                    <a:pt x="33" y="13"/>
                    <a:pt x="19" y="51"/>
                  </a:cubicBezTo>
                  <a:cubicBezTo>
                    <a:pt x="0" y="88"/>
                    <a:pt x="9" y="124"/>
                    <a:pt x="19" y="161"/>
                  </a:cubicBezTo>
                  <a:cubicBezTo>
                    <a:pt x="804" y="285"/>
                    <a:pt x="1603" y="354"/>
                    <a:pt x="2397" y="368"/>
                  </a:cubicBezTo>
                  <a:cubicBezTo>
                    <a:pt x="2450" y="368"/>
                    <a:pt x="2503" y="369"/>
                    <a:pt x="2555" y="369"/>
                  </a:cubicBezTo>
                  <a:cubicBezTo>
                    <a:pt x="2804" y="369"/>
                    <a:pt x="3051" y="357"/>
                    <a:pt x="3297" y="308"/>
                  </a:cubicBezTo>
                  <a:cubicBezTo>
                    <a:pt x="3283" y="248"/>
                    <a:pt x="3270" y="143"/>
                    <a:pt x="3196" y="124"/>
                  </a:cubicBezTo>
                  <a:cubicBezTo>
                    <a:pt x="3185" y="122"/>
                    <a:pt x="3173" y="121"/>
                    <a:pt x="3162" y="121"/>
                  </a:cubicBezTo>
                  <a:cubicBezTo>
                    <a:pt x="3150" y="121"/>
                    <a:pt x="3139" y="122"/>
                    <a:pt x="3127" y="124"/>
                  </a:cubicBezTo>
                  <a:cubicBezTo>
                    <a:pt x="3049" y="133"/>
                    <a:pt x="2976" y="143"/>
                    <a:pt x="2898" y="147"/>
                  </a:cubicBezTo>
                  <a:cubicBezTo>
                    <a:pt x="2673" y="166"/>
                    <a:pt x="2439" y="170"/>
                    <a:pt x="2209" y="170"/>
                  </a:cubicBezTo>
                  <a:cubicBezTo>
                    <a:pt x="2178" y="171"/>
                    <a:pt x="2148" y="172"/>
                    <a:pt x="2117" y="172"/>
                  </a:cubicBezTo>
                  <a:cubicBezTo>
                    <a:pt x="1871" y="172"/>
                    <a:pt x="1622" y="143"/>
                    <a:pt x="1373" y="143"/>
                  </a:cubicBezTo>
                  <a:cubicBezTo>
                    <a:pt x="1121" y="129"/>
                    <a:pt x="864" y="106"/>
                    <a:pt x="606" y="78"/>
                  </a:cubicBezTo>
                  <a:cubicBezTo>
                    <a:pt x="482" y="65"/>
                    <a:pt x="349" y="55"/>
                    <a:pt x="225" y="28"/>
                  </a:cubicBezTo>
                  <a:cubicBezTo>
                    <a:pt x="189" y="20"/>
                    <a:pt x="139" y="1"/>
                    <a:pt x="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704" name="Google Shape;1704;p47"/>
            <p:cNvSpPr/>
            <p:nvPr/>
          </p:nvSpPr>
          <p:spPr>
            <a:xfrm>
              <a:off x="3149183" y="-2664394"/>
              <a:ext cx="910571" cy="1065064"/>
            </a:xfrm>
            <a:custGeom>
              <a:avLst/>
              <a:gdLst/>
              <a:ahLst/>
              <a:cxnLst/>
              <a:rect l="l" t="t" r="r" b="b"/>
              <a:pathLst>
                <a:path w="7780" h="9100" extrusionOk="0">
                  <a:moveTo>
                    <a:pt x="4946" y="0"/>
                  </a:moveTo>
                  <a:lnTo>
                    <a:pt x="4946" y="0"/>
                  </a:lnTo>
                  <a:cubicBezTo>
                    <a:pt x="4854" y="32"/>
                    <a:pt x="4758" y="60"/>
                    <a:pt x="4666" y="88"/>
                  </a:cubicBezTo>
                  <a:cubicBezTo>
                    <a:pt x="4188" y="216"/>
                    <a:pt x="3706" y="299"/>
                    <a:pt x="3215" y="331"/>
                  </a:cubicBezTo>
                  <a:cubicBezTo>
                    <a:pt x="3044" y="343"/>
                    <a:pt x="2874" y="349"/>
                    <a:pt x="2704" y="349"/>
                  </a:cubicBezTo>
                  <a:cubicBezTo>
                    <a:pt x="2619" y="349"/>
                    <a:pt x="2534" y="348"/>
                    <a:pt x="2448" y="345"/>
                  </a:cubicBezTo>
                  <a:cubicBezTo>
                    <a:pt x="2347" y="341"/>
                    <a:pt x="2066" y="276"/>
                    <a:pt x="1892" y="276"/>
                  </a:cubicBezTo>
                  <a:cubicBezTo>
                    <a:pt x="1837" y="276"/>
                    <a:pt x="1794" y="282"/>
                    <a:pt x="1769" y="299"/>
                  </a:cubicBezTo>
                  <a:cubicBezTo>
                    <a:pt x="1553" y="432"/>
                    <a:pt x="1493" y="1323"/>
                    <a:pt x="1443" y="1571"/>
                  </a:cubicBezTo>
                  <a:cubicBezTo>
                    <a:pt x="1355" y="2034"/>
                    <a:pt x="1282" y="2498"/>
                    <a:pt x="1218" y="2967"/>
                  </a:cubicBezTo>
                  <a:cubicBezTo>
                    <a:pt x="1154" y="3398"/>
                    <a:pt x="355" y="8373"/>
                    <a:pt x="13" y="8373"/>
                  </a:cubicBezTo>
                  <a:cubicBezTo>
                    <a:pt x="9" y="8373"/>
                    <a:pt x="5" y="8372"/>
                    <a:pt x="1" y="8371"/>
                  </a:cubicBezTo>
                  <a:lnTo>
                    <a:pt x="1" y="8371"/>
                  </a:lnTo>
                  <a:cubicBezTo>
                    <a:pt x="354" y="8500"/>
                    <a:pt x="786" y="8348"/>
                    <a:pt x="1094" y="8564"/>
                  </a:cubicBezTo>
                  <a:cubicBezTo>
                    <a:pt x="1195" y="8633"/>
                    <a:pt x="1268" y="8738"/>
                    <a:pt x="1360" y="8826"/>
                  </a:cubicBezTo>
                  <a:cubicBezTo>
                    <a:pt x="1568" y="9030"/>
                    <a:pt x="1777" y="9100"/>
                    <a:pt x="1982" y="9100"/>
                  </a:cubicBezTo>
                  <a:cubicBezTo>
                    <a:pt x="2007" y="9100"/>
                    <a:pt x="2033" y="9099"/>
                    <a:pt x="2058" y="9097"/>
                  </a:cubicBezTo>
                  <a:cubicBezTo>
                    <a:pt x="2485" y="9060"/>
                    <a:pt x="2917" y="8761"/>
                    <a:pt x="3380" y="8752"/>
                  </a:cubicBezTo>
                  <a:cubicBezTo>
                    <a:pt x="3385" y="8752"/>
                    <a:pt x="3390" y="8752"/>
                    <a:pt x="3394" y="8752"/>
                  </a:cubicBezTo>
                  <a:cubicBezTo>
                    <a:pt x="3665" y="8752"/>
                    <a:pt x="3922" y="8882"/>
                    <a:pt x="4188" y="8950"/>
                  </a:cubicBezTo>
                  <a:cubicBezTo>
                    <a:pt x="4317" y="8981"/>
                    <a:pt x="4449" y="8996"/>
                    <a:pt x="4581" y="8996"/>
                  </a:cubicBezTo>
                  <a:cubicBezTo>
                    <a:pt x="4841" y="8996"/>
                    <a:pt x="5100" y="8937"/>
                    <a:pt x="5332" y="8821"/>
                  </a:cubicBezTo>
                  <a:cubicBezTo>
                    <a:pt x="5529" y="8720"/>
                    <a:pt x="5685" y="8555"/>
                    <a:pt x="5883" y="8468"/>
                  </a:cubicBezTo>
                  <a:cubicBezTo>
                    <a:pt x="6021" y="8410"/>
                    <a:pt x="6175" y="8403"/>
                    <a:pt x="6328" y="8403"/>
                  </a:cubicBezTo>
                  <a:cubicBezTo>
                    <a:pt x="6373" y="8403"/>
                    <a:pt x="6418" y="8404"/>
                    <a:pt x="6463" y="8404"/>
                  </a:cubicBezTo>
                  <a:cubicBezTo>
                    <a:pt x="6519" y="8404"/>
                    <a:pt x="6574" y="8403"/>
                    <a:pt x="6627" y="8399"/>
                  </a:cubicBezTo>
                  <a:cubicBezTo>
                    <a:pt x="7109" y="8357"/>
                    <a:pt x="7559" y="8054"/>
                    <a:pt x="7779" y="7627"/>
                  </a:cubicBezTo>
                  <a:cubicBezTo>
                    <a:pt x="7320" y="7531"/>
                    <a:pt x="7095" y="7021"/>
                    <a:pt x="6948" y="6576"/>
                  </a:cubicBezTo>
                  <a:cubicBezTo>
                    <a:pt x="6764" y="6029"/>
                    <a:pt x="4909" y="14"/>
                    <a:pt x="49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705" name="Google Shape;1705;p47"/>
            <p:cNvSpPr/>
            <p:nvPr/>
          </p:nvSpPr>
          <p:spPr>
            <a:xfrm>
              <a:off x="3150236" y="-2664394"/>
              <a:ext cx="909518" cy="1065064"/>
            </a:xfrm>
            <a:custGeom>
              <a:avLst/>
              <a:gdLst/>
              <a:ahLst/>
              <a:cxnLst/>
              <a:rect l="l" t="t" r="r" b="b"/>
              <a:pathLst>
                <a:path w="7771" h="9100" extrusionOk="0">
                  <a:moveTo>
                    <a:pt x="4434" y="2290"/>
                  </a:moveTo>
                  <a:cubicBezTo>
                    <a:pt x="4507" y="2290"/>
                    <a:pt x="4577" y="2376"/>
                    <a:pt x="4611" y="2452"/>
                  </a:cubicBezTo>
                  <a:cubicBezTo>
                    <a:pt x="4841" y="2994"/>
                    <a:pt x="4818" y="3623"/>
                    <a:pt x="5093" y="4137"/>
                  </a:cubicBezTo>
                  <a:cubicBezTo>
                    <a:pt x="5115" y="4177"/>
                    <a:pt x="5153" y="4222"/>
                    <a:pt x="5191" y="4222"/>
                  </a:cubicBezTo>
                  <a:cubicBezTo>
                    <a:pt x="5202" y="4222"/>
                    <a:pt x="5212" y="4219"/>
                    <a:pt x="5222" y="4211"/>
                  </a:cubicBezTo>
                  <a:cubicBezTo>
                    <a:pt x="5245" y="4197"/>
                    <a:pt x="5254" y="4170"/>
                    <a:pt x="5259" y="4147"/>
                  </a:cubicBezTo>
                  <a:cubicBezTo>
                    <a:pt x="5295" y="3977"/>
                    <a:pt x="5309" y="3807"/>
                    <a:pt x="5304" y="3637"/>
                  </a:cubicBezTo>
                  <a:lnTo>
                    <a:pt x="5304" y="3637"/>
                  </a:lnTo>
                  <a:cubicBezTo>
                    <a:pt x="5621" y="4390"/>
                    <a:pt x="5782" y="5198"/>
                    <a:pt x="5998" y="5983"/>
                  </a:cubicBezTo>
                  <a:cubicBezTo>
                    <a:pt x="6103" y="6374"/>
                    <a:pt x="6227" y="6759"/>
                    <a:pt x="6388" y="7131"/>
                  </a:cubicBezTo>
                  <a:cubicBezTo>
                    <a:pt x="6443" y="7255"/>
                    <a:pt x="6608" y="7457"/>
                    <a:pt x="6581" y="7595"/>
                  </a:cubicBezTo>
                  <a:cubicBezTo>
                    <a:pt x="6557" y="7699"/>
                    <a:pt x="6498" y="7738"/>
                    <a:pt x="6430" y="7738"/>
                  </a:cubicBezTo>
                  <a:cubicBezTo>
                    <a:pt x="6355" y="7738"/>
                    <a:pt x="6267" y="7690"/>
                    <a:pt x="6204" y="7632"/>
                  </a:cubicBezTo>
                  <a:cubicBezTo>
                    <a:pt x="5883" y="7338"/>
                    <a:pt x="5718" y="6915"/>
                    <a:pt x="5580" y="6502"/>
                  </a:cubicBezTo>
                  <a:cubicBezTo>
                    <a:pt x="5125" y="5138"/>
                    <a:pt x="4845" y="3724"/>
                    <a:pt x="4345" y="2379"/>
                  </a:cubicBezTo>
                  <a:lnTo>
                    <a:pt x="4336" y="2360"/>
                  </a:lnTo>
                  <a:cubicBezTo>
                    <a:pt x="4349" y="2337"/>
                    <a:pt x="4368" y="2315"/>
                    <a:pt x="4391" y="2301"/>
                  </a:cubicBezTo>
                  <a:cubicBezTo>
                    <a:pt x="4405" y="2293"/>
                    <a:pt x="4420" y="2290"/>
                    <a:pt x="4434" y="2290"/>
                  </a:cubicBezTo>
                  <a:close/>
                  <a:moveTo>
                    <a:pt x="3605" y="2595"/>
                  </a:moveTo>
                  <a:cubicBezTo>
                    <a:pt x="3706" y="2645"/>
                    <a:pt x="3743" y="2769"/>
                    <a:pt x="3794" y="2870"/>
                  </a:cubicBezTo>
                  <a:cubicBezTo>
                    <a:pt x="3836" y="2948"/>
                    <a:pt x="3919" y="3020"/>
                    <a:pt x="3999" y="3020"/>
                  </a:cubicBezTo>
                  <a:cubicBezTo>
                    <a:pt x="4023" y="3020"/>
                    <a:pt x="4047" y="3014"/>
                    <a:pt x="4069" y="2999"/>
                  </a:cubicBezTo>
                  <a:cubicBezTo>
                    <a:pt x="4115" y="2971"/>
                    <a:pt x="4134" y="2921"/>
                    <a:pt x="4152" y="2870"/>
                  </a:cubicBezTo>
                  <a:lnTo>
                    <a:pt x="4152" y="2866"/>
                  </a:lnTo>
                  <a:cubicBezTo>
                    <a:pt x="4395" y="4670"/>
                    <a:pt x="4758" y="6456"/>
                    <a:pt x="5061" y="8252"/>
                  </a:cubicBezTo>
                  <a:cubicBezTo>
                    <a:pt x="5093" y="8445"/>
                    <a:pt x="5171" y="8679"/>
                    <a:pt x="5001" y="8803"/>
                  </a:cubicBezTo>
                  <a:cubicBezTo>
                    <a:pt x="4937" y="8851"/>
                    <a:pt x="4806" y="8887"/>
                    <a:pt x="4686" y="8887"/>
                  </a:cubicBezTo>
                  <a:cubicBezTo>
                    <a:pt x="4602" y="8887"/>
                    <a:pt x="4523" y="8869"/>
                    <a:pt x="4478" y="8826"/>
                  </a:cubicBezTo>
                  <a:cubicBezTo>
                    <a:pt x="4395" y="8748"/>
                    <a:pt x="4359" y="8633"/>
                    <a:pt x="4331" y="8523"/>
                  </a:cubicBezTo>
                  <a:cubicBezTo>
                    <a:pt x="3821" y="6617"/>
                    <a:pt x="3982" y="4578"/>
                    <a:pt x="3550" y="2659"/>
                  </a:cubicBezTo>
                  <a:cubicBezTo>
                    <a:pt x="3569" y="2636"/>
                    <a:pt x="3587" y="2618"/>
                    <a:pt x="3605" y="2595"/>
                  </a:cubicBezTo>
                  <a:close/>
                  <a:moveTo>
                    <a:pt x="2843" y="2402"/>
                  </a:moveTo>
                  <a:cubicBezTo>
                    <a:pt x="2862" y="2572"/>
                    <a:pt x="2990" y="2723"/>
                    <a:pt x="3155" y="2765"/>
                  </a:cubicBezTo>
                  <a:cubicBezTo>
                    <a:pt x="3234" y="4307"/>
                    <a:pt x="3417" y="5846"/>
                    <a:pt x="3523" y="7388"/>
                  </a:cubicBezTo>
                  <a:cubicBezTo>
                    <a:pt x="3555" y="7820"/>
                    <a:pt x="3578" y="8256"/>
                    <a:pt x="3523" y="8688"/>
                  </a:cubicBezTo>
                  <a:cubicBezTo>
                    <a:pt x="3252" y="8500"/>
                    <a:pt x="3481" y="8022"/>
                    <a:pt x="3270" y="7765"/>
                  </a:cubicBezTo>
                  <a:lnTo>
                    <a:pt x="3270" y="7765"/>
                  </a:lnTo>
                  <a:cubicBezTo>
                    <a:pt x="3178" y="8054"/>
                    <a:pt x="3087" y="8339"/>
                    <a:pt x="2990" y="8628"/>
                  </a:cubicBezTo>
                  <a:cubicBezTo>
                    <a:pt x="2981" y="8665"/>
                    <a:pt x="2963" y="8706"/>
                    <a:pt x="2926" y="8725"/>
                  </a:cubicBezTo>
                  <a:cubicBezTo>
                    <a:pt x="2916" y="8729"/>
                    <a:pt x="2907" y="8731"/>
                    <a:pt x="2898" y="8731"/>
                  </a:cubicBezTo>
                  <a:cubicBezTo>
                    <a:pt x="2828" y="8731"/>
                    <a:pt x="2790" y="8608"/>
                    <a:pt x="2802" y="8523"/>
                  </a:cubicBezTo>
                  <a:cubicBezTo>
                    <a:pt x="2889" y="7751"/>
                    <a:pt x="3073" y="6961"/>
                    <a:pt x="2875" y="6213"/>
                  </a:cubicBezTo>
                  <a:lnTo>
                    <a:pt x="2875" y="6213"/>
                  </a:lnTo>
                  <a:cubicBezTo>
                    <a:pt x="2765" y="6254"/>
                    <a:pt x="2742" y="6397"/>
                    <a:pt x="2733" y="6511"/>
                  </a:cubicBezTo>
                  <a:cubicBezTo>
                    <a:pt x="2687" y="7140"/>
                    <a:pt x="2577" y="7760"/>
                    <a:pt x="2416" y="8366"/>
                  </a:cubicBezTo>
                  <a:cubicBezTo>
                    <a:pt x="2357" y="8591"/>
                    <a:pt x="2269" y="8835"/>
                    <a:pt x="2063" y="8940"/>
                  </a:cubicBezTo>
                  <a:cubicBezTo>
                    <a:pt x="2019" y="8964"/>
                    <a:pt x="1966" y="8977"/>
                    <a:pt x="1915" y="8977"/>
                  </a:cubicBezTo>
                  <a:cubicBezTo>
                    <a:pt x="1855" y="8977"/>
                    <a:pt x="1797" y="8958"/>
                    <a:pt x="1760" y="8913"/>
                  </a:cubicBezTo>
                  <a:cubicBezTo>
                    <a:pt x="1677" y="8816"/>
                    <a:pt x="1714" y="8679"/>
                    <a:pt x="1750" y="8564"/>
                  </a:cubicBezTo>
                  <a:cubicBezTo>
                    <a:pt x="1907" y="8063"/>
                    <a:pt x="1985" y="7540"/>
                    <a:pt x="2053" y="7021"/>
                  </a:cubicBezTo>
                  <a:cubicBezTo>
                    <a:pt x="2205" y="5901"/>
                    <a:pt x="2343" y="4776"/>
                    <a:pt x="2393" y="3646"/>
                  </a:cubicBezTo>
                  <a:cubicBezTo>
                    <a:pt x="2407" y="3352"/>
                    <a:pt x="2412" y="3054"/>
                    <a:pt x="2393" y="2760"/>
                  </a:cubicBezTo>
                  <a:lnTo>
                    <a:pt x="2843" y="2402"/>
                  </a:lnTo>
                  <a:close/>
                  <a:moveTo>
                    <a:pt x="4937" y="0"/>
                  </a:moveTo>
                  <a:lnTo>
                    <a:pt x="4937" y="0"/>
                  </a:lnTo>
                  <a:cubicBezTo>
                    <a:pt x="4845" y="32"/>
                    <a:pt x="4749" y="60"/>
                    <a:pt x="4657" y="88"/>
                  </a:cubicBezTo>
                  <a:cubicBezTo>
                    <a:pt x="4179" y="216"/>
                    <a:pt x="3697" y="299"/>
                    <a:pt x="3206" y="331"/>
                  </a:cubicBezTo>
                  <a:cubicBezTo>
                    <a:pt x="3035" y="343"/>
                    <a:pt x="2865" y="349"/>
                    <a:pt x="2695" y="349"/>
                  </a:cubicBezTo>
                  <a:cubicBezTo>
                    <a:pt x="2610" y="349"/>
                    <a:pt x="2525" y="348"/>
                    <a:pt x="2439" y="345"/>
                  </a:cubicBezTo>
                  <a:cubicBezTo>
                    <a:pt x="2338" y="341"/>
                    <a:pt x="2057" y="276"/>
                    <a:pt x="1883" y="276"/>
                  </a:cubicBezTo>
                  <a:cubicBezTo>
                    <a:pt x="1828" y="276"/>
                    <a:pt x="1785" y="282"/>
                    <a:pt x="1760" y="299"/>
                  </a:cubicBezTo>
                  <a:cubicBezTo>
                    <a:pt x="1571" y="414"/>
                    <a:pt x="1548" y="813"/>
                    <a:pt x="1516" y="1006"/>
                  </a:cubicBezTo>
                  <a:cubicBezTo>
                    <a:pt x="1493" y="1153"/>
                    <a:pt x="1470" y="1300"/>
                    <a:pt x="1457" y="1451"/>
                  </a:cubicBezTo>
                  <a:cubicBezTo>
                    <a:pt x="1438" y="1607"/>
                    <a:pt x="1360" y="1809"/>
                    <a:pt x="1397" y="1966"/>
                  </a:cubicBezTo>
                  <a:cubicBezTo>
                    <a:pt x="1421" y="2074"/>
                    <a:pt x="1528" y="2166"/>
                    <a:pt x="1628" y="2166"/>
                  </a:cubicBezTo>
                  <a:cubicBezTo>
                    <a:pt x="1659" y="2166"/>
                    <a:pt x="1691" y="2156"/>
                    <a:pt x="1718" y="2135"/>
                  </a:cubicBezTo>
                  <a:cubicBezTo>
                    <a:pt x="1737" y="2342"/>
                    <a:pt x="1792" y="2544"/>
                    <a:pt x="1884" y="2728"/>
                  </a:cubicBezTo>
                  <a:cubicBezTo>
                    <a:pt x="1888" y="2737"/>
                    <a:pt x="1897" y="2751"/>
                    <a:pt x="1907" y="2765"/>
                  </a:cubicBezTo>
                  <a:cubicBezTo>
                    <a:pt x="1806" y="3508"/>
                    <a:pt x="1824" y="4271"/>
                    <a:pt x="1764" y="5019"/>
                  </a:cubicBezTo>
                  <a:cubicBezTo>
                    <a:pt x="1686" y="5983"/>
                    <a:pt x="1544" y="6989"/>
                    <a:pt x="1222" y="7907"/>
                  </a:cubicBezTo>
                  <a:cubicBezTo>
                    <a:pt x="1158" y="8086"/>
                    <a:pt x="1066" y="8288"/>
                    <a:pt x="883" y="8353"/>
                  </a:cubicBezTo>
                  <a:cubicBezTo>
                    <a:pt x="1057" y="7609"/>
                    <a:pt x="1158" y="6851"/>
                    <a:pt x="1186" y="6089"/>
                  </a:cubicBezTo>
                  <a:lnTo>
                    <a:pt x="1186" y="6089"/>
                  </a:lnTo>
                  <a:cubicBezTo>
                    <a:pt x="1030" y="6470"/>
                    <a:pt x="997" y="6888"/>
                    <a:pt x="892" y="7283"/>
                  </a:cubicBezTo>
                  <a:cubicBezTo>
                    <a:pt x="786" y="7682"/>
                    <a:pt x="580" y="8086"/>
                    <a:pt x="208" y="8256"/>
                  </a:cubicBezTo>
                  <a:cubicBezTo>
                    <a:pt x="180" y="8256"/>
                    <a:pt x="185" y="8100"/>
                    <a:pt x="185" y="8082"/>
                  </a:cubicBezTo>
                  <a:lnTo>
                    <a:pt x="185" y="8082"/>
                  </a:lnTo>
                  <a:cubicBezTo>
                    <a:pt x="180" y="8206"/>
                    <a:pt x="107" y="8316"/>
                    <a:pt x="1" y="8371"/>
                  </a:cubicBezTo>
                  <a:cubicBezTo>
                    <a:pt x="350" y="8490"/>
                    <a:pt x="768" y="8344"/>
                    <a:pt x="1085" y="8564"/>
                  </a:cubicBezTo>
                  <a:cubicBezTo>
                    <a:pt x="1186" y="8633"/>
                    <a:pt x="1259" y="8738"/>
                    <a:pt x="1351" y="8826"/>
                  </a:cubicBezTo>
                  <a:cubicBezTo>
                    <a:pt x="1559" y="9030"/>
                    <a:pt x="1768" y="9100"/>
                    <a:pt x="1973" y="9100"/>
                  </a:cubicBezTo>
                  <a:cubicBezTo>
                    <a:pt x="1998" y="9100"/>
                    <a:pt x="2024" y="9099"/>
                    <a:pt x="2049" y="9097"/>
                  </a:cubicBezTo>
                  <a:cubicBezTo>
                    <a:pt x="2476" y="9060"/>
                    <a:pt x="2908" y="8761"/>
                    <a:pt x="3371" y="8752"/>
                  </a:cubicBezTo>
                  <a:cubicBezTo>
                    <a:pt x="3376" y="8752"/>
                    <a:pt x="3381" y="8752"/>
                    <a:pt x="3385" y="8752"/>
                  </a:cubicBezTo>
                  <a:cubicBezTo>
                    <a:pt x="3656" y="8752"/>
                    <a:pt x="3913" y="8882"/>
                    <a:pt x="4179" y="8950"/>
                  </a:cubicBezTo>
                  <a:cubicBezTo>
                    <a:pt x="4308" y="8981"/>
                    <a:pt x="4440" y="8996"/>
                    <a:pt x="4572" y="8996"/>
                  </a:cubicBezTo>
                  <a:cubicBezTo>
                    <a:pt x="4832" y="8996"/>
                    <a:pt x="5091" y="8937"/>
                    <a:pt x="5323" y="8821"/>
                  </a:cubicBezTo>
                  <a:cubicBezTo>
                    <a:pt x="5520" y="8720"/>
                    <a:pt x="5676" y="8555"/>
                    <a:pt x="5874" y="8468"/>
                  </a:cubicBezTo>
                  <a:cubicBezTo>
                    <a:pt x="6012" y="8410"/>
                    <a:pt x="6166" y="8403"/>
                    <a:pt x="6319" y="8403"/>
                  </a:cubicBezTo>
                  <a:cubicBezTo>
                    <a:pt x="6364" y="8403"/>
                    <a:pt x="6409" y="8404"/>
                    <a:pt x="6454" y="8404"/>
                  </a:cubicBezTo>
                  <a:cubicBezTo>
                    <a:pt x="6510" y="8404"/>
                    <a:pt x="6565" y="8403"/>
                    <a:pt x="6618" y="8399"/>
                  </a:cubicBezTo>
                  <a:cubicBezTo>
                    <a:pt x="7100" y="8357"/>
                    <a:pt x="7550" y="8054"/>
                    <a:pt x="7770" y="7627"/>
                  </a:cubicBezTo>
                  <a:cubicBezTo>
                    <a:pt x="7311" y="7531"/>
                    <a:pt x="7086" y="7021"/>
                    <a:pt x="6939" y="6576"/>
                  </a:cubicBezTo>
                  <a:cubicBezTo>
                    <a:pt x="6755" y="6029"/>
                    <a:pt x="4900" y="14"/>
                    <a:pt x="4937" y="0"/>
                  </a:cubicBezTo>
                  <a:close/>
                </a:path>
              </a:pathLst>
            </a:custGeom>
            <a:solidFill>
              <a:srgbClr val="1E1F2F">
                <a:alpha val="9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706" name="Google Shape;1706;p47"/>
            <p:cNvSpPr/>
            <p:nvPr/>
          </p:nvSpPr>
          <p:spPr>
            <a:xfrm>
              <a:off x="3665092" y="-4386742"/>
              <a:ext cx="371485" cy="1279247"/>
            </a:xfrm>
            <a:custGeom>
              <a:avLst/>
              <a:gdLst/>
              <a:ahLst/>
              <a:cxnLst/>
              <a:rect l="l" t="t" r="r" b="b"/>
              <a:pathLst>
                <a:path w="3174" h="10930" extrusionOk="0">
                  <a:moveTo>
                    <a:pt x="1685" y="1"/>
                  </a:moveTo>
                  <a:cubicBezTo>
                    <a:pt x="1672" y="1"/>
                    <a:pt x="1660" y="5"/>
                    <a:pt x="1649" y="13"/>
                  </a:cubicBezTo>
                  <a:cubicBezTo>
                    <a:pt x="1626" y="36"/>
                    <a:pt x="1626" y="73"/>
                    <a:pt x="1626" y="105"/>
                  </a:cubicBezTo>
                  <a:cubicBezTo>
                    <a:pt x="1640" y="238"/>
                    <a:pt x="1668" y="372"/>
                    <a:pt x="1700" y="500"/>
                  </a:cubicBezTo>
                  <a:cubicBezTo>
                    <a:pt x="1741" y="688"/>
                    <a:pt x="1782" y="881"/>
                    <a:pt x="1828" y="1070"/>
                  </a:cubicBezTo>
                  <a:cubicBezTo>
                    <a:pt x="1838" y="1120"/>
                    <a:pt x="1897" y="1249"/>
                    <a:pt x="1833" y="1290"/>
                  </a:cubicBezTo>
                  <a:cubicBezTo>
                    <a:pt x="1824" y="1295"/>
                    <a:pt x="1815" y="1297"/>
                    <a:pt x="1806" y="1297"/>
                  </a:cubicBezTo>
                  <a:cubicBezTo>
                    <a:pt x="1763" y="1297"/>
                    <a:pt x="1720" y="1251"/>
                    <a:pt x="1704" y="1216"/>
                  </a:cubicBezTo>
                  <a:cubicBezTo>
                    <a:pt x="1636" y="1079"/>
                    <a:pt x="1576" y="932"/>
                    <a:pt x="1525" y="785"/>
                  </a:cubicBezTo>
                  <a:cubicBezTo>
                    <a:pt x="1489" y="684"/>
                    <a:pt x="1470" y="491"/>
                    <a:pt x="1392" y="418"/>
                  </a:cubicBezTo>
                  <a:cubicBezTo>
                    <a:pt x="1378" y="404"/>
                    <a:pt x="1363" y="399"/>
                    <a:pt x="1350" y="399"/>
                  </a:cubicBezTo>
                  <a:cubicBezTo>
                    <a:pt x="1321" y="399"/>
                    <a:pt x="1297" y="426"/>
                    <a:pt x="1291" y="463"/>
                  </a:cubicBezTo>
                  <a:cubicBezTo>
                    <a:pt x="1250" y="675"/>
                    <a:pt x="1332" y="950"/>
                    <a:pt x="1397" y="1152"/>
                  </a:cubicBezTo>
                  <a:cubicBezTo>
                    <a:pt x="1461" y="1331"/>
                    <a:pt x="1539" y="1501"/>
                    <a:pt x="1626" y="1671"/>
                  </a:cubicBezTo>
                  <a:cubicBezTo>
                    <a:pt x="1645" y="1708"/>
                    <a:pt x="1663" y="1749"/>
                    <a:pt x="1645" y="1786"/>
                  </a:cubicBezTo>
                  <a:lnTo>
                    <a:pt x="1636" y="1800"/>
                  </a:lnTo>
                  <a:lnTo>
                    <a:pt x="1622" y="1800"/>
                  </a:lnTo>
                  <a:cubicBezTo>
                    <a:pt x="1521" y="1800"/>
                    <a:pt x="1438" y="1758"/>
                    <a:pt x="1355" y="1717"/>
                  </a:cubicBezTo>
                  <a:cubicBezTo>
                    <a:pt x="1275" y="1674"/>
                    <a:pt x="1197" y="1631"/>
                    <a:pt x="1107" y="1631"/>
                  </a:cubicBezTo>
                  <a:cubicBezTo>
                    <a:pt x="1063" y="1631"/>
                    <a:pt x="1016" y="1641"/>
                    <a:pt x="965" y="1666"/>
                  </a:cubicBezTo>
                  <a:cubicBezTo>
                    <a:pt x="924" y="1685"/>
                    <a:pt x="882" y="1722"/>
                    <a:pt x="892" y="1767"/>
                  </a:cubicBezTo>
                  <a:cubicBezTo>
                    <a:pt x="896" y="1813"/>
                    <a:pt x="951" y="1832"/>
                    <a:pt x="997" y="1846"/>
                  </a:cubicBezTo>
                  <a:cubicBezTo>
                    <a:pt x="1112" y="1878"/>
                    <a:pt x="1259" y="1919"/>
                    <a:pt x="1360" y="1983"/>
                  </a:cubicBezTo>
                  <a:cubicBezTo>
                    <a:pt x="1461" y="2048"/>
                    <a:pt x="1525" y="2176"/>
                    <a:pt x="1608" y="2263"/>
                  </a:cubicBezTo>
                  <a:cubicBezTo>
                    <a:pt x="1732" y="2406"/>
                    <a:pt x="1916" y="2502"/>
                    <a:pt x="2104" y="2516"/>
                  </a:cubicBezTo>
                  <a:cubicBezTo>
                    <a:pt x="2136" y="3016"/>
                    <a:pt x="2154" y="3517"/>
                    <a:pt x="2177" y="4013"/>
                  </a:cubicBezTo>
                  <a:cubicBezTo>
                    <a:pt x="2196" y="4330"/>
                    <a:pt x="2209" y="4647"/>
                    <a:pt x="2182" y="4963"/>
                  </a:cubicBezTo>
                  <a:cubicBezTo>
                    <a:pt x="2141" y="5487"/>
                    <a:pt x="2113" y="5992"/>
                    <a:pt x="2209" y="6515"/>
                  </a:cubicBezTo>
                  <a:cubicBezTo>
                    <a:pt x="2219" y="6561"/>
                    <a:pt x="2228" y="6612"/>
                    <a:pt x="2223" y="6658"/>
                  </a:cubicBezTo>
                  <a:cubicBezTo>
                    <a:pt x="2214" y="6713"/>
                    <a:pt x="2182" y="6763"/>
                    <a:pt x="2154" y="6809"/>
                  </a:cubicBezTo>
                  <a:cubicBezTo>
                    <a:pt x="1975" y="7099"/>
                    <a:pt x="1787" y="7388"/>
                    <a:pt x="1613" y="7686"/>
                  </a:cubicBezTo>
                  <a:cubicBezTo>
                    <a:pt x="1383" y="8086"/>
                    <a:pt x="1190" y="8508"/>
                    <a:pt x="956" y="8908"/>
                  </a:cubicBezTo>
                  <a:cubicBezTo>
                    <a:pt x="722" y="9293"/>
                    <a:pt x="446" y="9661"/>
                    <a:pt x="83" y="9932"/>
                  </a:cubicBezTo>
                  <a:cubicBezTo>
                    <a:pt x="74" y="9941"/>
                    <a:pt x="65" y="9950"/>
                    <a:pt x="51" y="9955"/>
                  </a:cubicBezTo>
                  <a:cubicBezTo>
                    <a:pt x="33" y="9968"/>
                    <a:pt x="15" y="9982"/>
                    <a:pt x="10" y="10005"/>
                  </a:cubicBezTo>
                  <a:cubicBezTo>
                    <a:pt x="1" y="10023"/>
                    <a:pt x="10" y="10042"/>
                    <a:pt x="15" y="10060"/>
                  </a:cubicBezTo>
                  <a:cubicBezTo>
                    <a:pt x="50" y="10169"/>
                    <a:pt x="748" y="10930"/>
                    <a:pt x="880" y="10930"/>
                  </a:cubicBezTo>
                  <a:cubicBezTo>
                    <a:pt x="887" y="10930"/>
                    <a:pt x="893" y="10928"/>
                    <a:pt x="896" y="10923"/>
                  </a:cubicBezTo>
                  <a:cubicBezTo>
                    <a:pt x="1838" y="9757"/>
                    <a:pt x="2485" y="8393"/>
                    <a:pt x="3068" y="7025"/>
                  </a:cubicBezTo>
                  <a:cubicBezTo>
                    <a:pt x="3100" y="6952"/>
                    <a:pt x="3128" y="6878"/>
                    <a:pt x="3146" y="6805"/>
                  </a:cubicBezTo>
                  <a:cubicBezTo>
                    <a:pt x="3169" y="6704"/>
                    <a:pt x="3174" y="6598"/>
                    <a:pt x="3169" y="6492"/>
                  </a:cubicBezTo>
                  <a:cubicBezTo>
                    <a:pt x="3165" y="5804"/>
                    <a:pt x="3096" y="5133"/>
                    <a:pt x="2944" y="4467"/>
                  </a:cubicBezTo>
                  <a:cubicBezTo>
                    <a:pt x="2793" y="3783"/>
                    <a:pt x="2650" y="3099"/>
                    <a:pt x="2517" y="2415"/>
                  </a:cubicBezTo>
                  <a:cubicBezTo>
                    <a:pt x="2595" y="2364"/>
                    <a:pt x="2659" y="2300"/>
                    <a:pt x="2705" y="2217"/>
                  </a:cubicBezTo>
                  <a:cubicBezTo>
                    <a:pt x="2884" y="1896"/>
                    <a:pt x="2760" y="1515"/>
                    <a:pt x="2751" y="1171"/>
                  </a:cubicBezTo>
                  <a:cubicBezTo>
                    <a:pt x="2742" y="950"/>
                    <a:pt x="2793" y="739"/>
                    <a:pt x="2682" y="532"/>
                  </a:cubicBezTo>
                  <a:cubicBezTo>
                    <a:pt x="2673" y="519"/>
                    <a:pt x="2664" y="505"/>
                    <a:pt x="2650" y="496"/>
                  </a:cubicBezTo>
                  <a:cubicBezTo>
                    <a:pt x="2644" y="492"/>
                    <a:pt x="2637" y="491"/>
                    <a:pt x="2630" y="491"/>
                  </a:cubicBezTo>
                  <a:cubicBezTo>
                    <a:pt x="2609" y="491"/>
                    <a:pt x="2588" y="506"/>
                    <a:pt x="2581" y="523"/>
                  </a:cubicBezTo>
                  <a:cubicBezTo>
                    <a:pt x="2568" y="551"/>
                    <a:pt x="2568" y="578"/>
                    <a:pt x="2568" y="606"/>
                  </a:cubicBezTo>
                  <a:cubicBezTo>
                    <a:pt x="2568" y="693"/>
                    <a:pt x="2650" y="1115"/>
                    <a:pt x="2535" y="1148"/>
                  </a:cubicBezTo>
                  <a:cubicBezTo>
                    <a:pt x="2530" y="1149"/>
                    <a:pt x="2526" y="1150"/>
                    <a:pt x="2521" y="1150"/>
                  </a:cubicBezTo>
                  <a:cubicBezTo>
                    <a:pt x="2473" y="1150"/>
                    <a:pt x="2457" y="1066"/>
                    <a:pt x="2453" y="1028"/>
                  </a:cubicBezTo>
                  <a:cubicBezTo>
                    <a:pt x="2421" y="780"/>
                    <a:pt x="2389" y="537"/>
                    <a:pt x="2333" y="294"/>
                  </a:cubicBezTo>
                  <a:cubicBezTo>
                    <a:pt x="2315" y="211"/>
                    <a:pt x="2283" y="119"/>
                    <a:pt x="2209" y="91"/>
                  </a:cubicBezTo>
                  <a:cubicBezTo>
                    <a:pt x="2200" y="89"/>
                    <a:pt x="2192" y="88"/>
                    <a:pt x="2185" y="88"/>
                  </a:cubicBezTo>
                  <a:cubicBezTo>
                    <a:pt x="2177" y="88"/>
                    <a:pt x="2170" y="89"/>
                    <a:pt x="2164" y="91"/>
                  </a:cubicBezTo>
                  <a:cubicBezTo>
                    <a:pt x="2141" y="105"/>
                    <a:pt x="2141" y="133"/>
                    <a:pt x="2141" y="156"/>
                  </a:cubicBezTo>
                  <a:cubicBezTo>
                    <a:pt x="2145" y="362"/>
                    <a:pt x="2182" y="569"/>
                    <a:pt x="2209" y="771"/>
                  </a:cubicBezTo>
                  <a:cubicBezTo>
                    <a:pt x="2214" y="817"/>
                    <a:pt x="2279" y="1209"/>
                    <a:pt x="2182" y="1209"/>
                  </a:cubicBezTo>
                  <a:cubicBezTo>
                    <a:pt x="2173" y="1209"/>
                    <a:pt x="2162" y="1206"/>
                    <a:pt x="2150" y="1198"/>
                  </a:cubicBezTo>
                  <a:cubicBezTo>
                    <a:pt x="2127" y="1184"/>
                    <a:pt x="2118" y="1157"/>
                    <a:pt x="2108" y="1129"/>
                  </a:cubicBezTo>
                  <a:cubicBezTo>
                    <a:pt x="2021" y="872"/>
                    <a:pt x="1943" y="615"/>
                    <a:pt x="1879" y="349"/>
                  </a:cubicBezTo>
                  <a:cubicBezTo>
                    <a:pt x="1856" y="257"/>
                    <a:pt x="1838" y="160"/>
                    <a:pt x="1787" y="78"/>
                  </a:cubicBezTo>
                  <a:cubicBezTo>
                    <a:pt x="1766" y="39"/>
                    <a:pt x="1724" y="1"/>
                    <a:pt x="16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707" name="Google Shape;1707;p47"/>
            <p:cNvSpPr/>
            <p:nvPr/>
          </p:nvSpPr>
          <p:spPr>
            <a:xfrm>
              <a:off x="3665092" y="-4383114"/>
              <a:ext cx="371485" cy="1275619"/>
            </a:xfrm>
            <a:custGeom>
              <a:avLst/>
              <a:gdLst/>
              <a:ahLst/>
              <a:cxnLst/>
              <a:rect l="l" t="t" r="r" b="b"/>
              <a:pathLst>
                <a:path w="3174" h="10899" extrusionOk="0">
                  <a:moveTo>
                    <a:pt x="1742" y="0"/>
                  </a:moveTo>
                  <a:cubicBezTo>
                    <a:pt x="1740" y="0"/>
                    <a:pt x="1739" y="0"/>
                    <a:pt x="1737" y="1"/>
                  </a:cubicBezTo>
                  <a:cubicBezTo>
                    <a:pt x="1663" y="10"/>
                    <a:pt x="1746" y="281"/>
                    <a:pt x="1759" y="331"/>
                  </a:cubicBezTo>
                  <a:cubicBezTo>
                    <a:pt x="1819" y="579"/>
                    <a:pt x="1906" y="823"/>
                    <a:pt x="1929" y="1080"/>
                  </a:cubicBezTo>
                  <a:cubicBezTo>
                    <a:pt x="1934" y="1117"/>
                    <a:pt x="1939" y="1158"/>
                    <a:pt x="1925" y="1195"/>
                  </a:cubicBezTo>
                  <a:cubicBezTo>
                    <a:pt x="1906" y="1242"/>
                    <a:pt x="1866" y="1263"/>
                    <a:pt x="1824" y="1263"/>
                  </a:cubicBezTo>
                  <a:cubicBezTo>
                    <a:pt x="1776" y="1263"/>
                    <a:pt x="1727" y="1235"/>
                    <a:pt x="1704" y="1185"/>
                  </a:cubicBezTo>
                  <a:cubicBezTo>
                    <a:pt x="1636" y="1048"/>
                    <a:pt x="1576" y="901"/>
                    <a:pt x="1525" y="754"/>
                  </a:cubicBezTo>
                  <a:cubicBezTo>
                    <a:pt x="1489" y="653"/>
                    <a:pt x="1484" y="538"/>
                    <a:pt x="1433" y="442"/>
                  </a:cubicBezTo>
                  <a:cubicBezTo>
                    <a:pt x="1410" y="400"/>
                    <a:pt x="1391" y="384"/>
                    <a:pt x="1376" y="384"/>
                  </a:cubicBezTo>
                  <a:cubicBezTo>
                    <a:pt x="1333" y="384"/>
                    <a:pt x="1323" y="519"/>
                    <a:pt x="1337" y="584"/>
                  </a:cubicBezTo>
                  <a:cubicBezTo>
                    <a:pt x="1397" y="933"/>
                    <a:pt x="1567" y="1250"/>
                    <a:pt x="1668" y="1590"/>
                  </a:cubicBezTo>
                  <a:cubicBezTo>
                    <a:pt x="1704" y="1717"/>
                    <a:pt x="1666" y="1759"/>
                    <a:pt x="1598" y="1759"/>
                  </a:cubicBezTo>
                  <a:cubicBezTo>
                    <a:pt x="1496" y="1759"/>
                    <a:pt x="1327" y="1664"/>
                    <a:pt x="1250" y="1631"/>
                  </a:cubicBezTo>
                  <a:cubicBezTo>
                    <a:pt x="1206" y="1613"/>
                    <a:pt x="1157" y="1600"/>
                    <a:pt x="1109" y="1600"/>
                  </a:cubicBezTo>
                  <a:cubicBezTo>
                    <a:pt x="1096" y="1600"/>
                    <a:pt x="1083" y="1601"/>
                    <a:pt x="1071" y="1603"/>
                  </a:cubicBezTo>
                  <a:cubicBezTo>
                    <a:pt x="1057" y="1603"/>
                    <a:pt x="873" y="1672"/>
                    <a:pt x="910" y="1700"/>
                  </a:cubicBezTo>
                  <a:cubicBezTo>
                    <a:pt x="974" y="1741"/>
                    <a:pt x="1052" y="1755"/>
                    <a:pt x="1130" y="1769"/>
                  </a:cubicBezTo>
                  <a:cubicBezTo>
                    <a:pt x="1264" y="1796"/>
                    <a:pt x="1397" y="1838"/>
                    <a:pt x="1525" y="1897"/>
                  </a:cubicBezTo>
                  <a:cubicBezTo>
                    <a:pt x="1548" y="1906"/>
                    <a:pt x="1571" y="1920"/>
                    <a:pt x="1594" y="1939"/>
                  </a:cubicBezTo>
                  <a:cubicBezTo>
                    <a:pt x="1622" y="1966"/>
                    <a:pt x="1636" y="2003"/>
                    <a:pt x="1654" y="2040"/>
                  </a:cubicBezTo>
                  <a:cubicBezTo>
                    <a:pt x="1672" y="2076"/>
                    <a:pt x="1695" y="2113"/>
                    <a:pt x="1718" y="2150"/>
                  </a:cubicBezTo>
                  <a:cubicBezTo>
                    <a:pt x="1778" y="2228"/>
                    <a:pt x="1856" y="2297"/>
                    <a:pt x="1939" y="2343"/>
                  </a:cubicBezTo>
                  <a:cubicBezTo>
                    <a:pt x="1998" y="2379"/>
                    <a:pt x="2067" y="2407"/>
                    <a:pt x="2136" y="2425"/>
                  </a:cubicBezTo>
                  <a:cubicBezTo>
                    <a:pt x="2196" y="2439"/>
                    <a:pt x="2246" y="2425"/>
                    <a:pt x="2278" y="2480"/>
                  </a:cubicBezTo>
                  <a:cubicBezTo>
                    <a:pt x="2310" y="2549"/>
                    <a:pt x="2301" y="2678"/>
                    <a:pt x="2310" y="2756"/>
                  </a:cubicBezTo>
                  <a:cubicBezTo>
                    <a:pt x="2324" y="2848"/>
                    <a:pt x="2338" y="2944"/>
                    <a:pt x="2347" y="3036"/>
                  </a:cubicBezTo>
                  <a:cubicBezTo>
                    <a:pt x="2375" y="3220"/>
                    <a:pt x="2398" y="3399"/>
                    <a:pt x="2425" y="3582"/>
                  </a:cubicBezTo>
                  <a:cubicBezTo>
                    <a:pt x="2499" y="4083"/>
                    <a:pt x="2600" y="4588"/>
                    <a:pt x="2646" y="5093"/>
                  </a:cubicBezTo>
                  <a:cubicBezTo>
                    <a:pt x="2696" y="5617"/>
                    <a:pt x="2719" y="6135"/>
                    <a:pt x="2692" y="6659"/>
                  </a:cubicBezTo>
                  <a:cubicBezTo>
                    <a:pt x="2687" y="6769"/>
                    <a:pt x="2678" y="6884"/>
                    <a:pt x="2641" y="6985"/>
                  </a:cubicBezTo>
                  <a:cubicBezTo>
                    <a:pt x="2600" y="7104"/>
                    <a:pt x="2517" y="7205"/>
                    <a:pt x="2444" y="7306"/>
                  </a:cubicBezTo>
                  <a:cubicBezTo>
                    <a:pt x="2228" y="7619"/>
                    <a:pt x="2063" y="7977"/>
                    <a:pt x="1782" y="8225"/>
                  </a:cubicBezTo>
                  <a:cubicBezTo>
                    <a:pt x="1704" y="8101"/>
                    <a:pt x="1617" y="7981"/>
                    <a:pt x="1516" y="7880"/>
                  </a:cubicBezTo>
                  <a:cubicBezTo>
                    <a:pt x="1388" y="7949"/>
                    <a:pt x="1305" y="8229"/>
                    <a:pt x="1241" y="8353"/>
                  </a:cubicBezTo>
                  <a:cubicBezTo>
                    <a:pt x="1149" y="8532"/>
                    <a:pt x="1057" y="8707"/>
                    <a:pt x="956" y="8877"/>
                  </a:cubicBezTo>
                  <a:cubicBezTo>
                    <a:pt x="722" y="9262"/>
                    <a:pt x="446" y="9630"/>
                    <a:pt x="83" y="9901"/>
                  </a:cubicBezTo>
                  <a:cubicBezTo>
                    <a:pt x="74" y="9910"/>
                    <a:pt x="65" y="9919"/>
                    <a:pt x="51" y="9924"/>
                  </a:cubicBezTo>
                  <a:cubicBezTo>
                    <a:pt x="33" y="9937"/>
                    <a:pt x="15" y="9951"/>
                    <a:pt x="10" y="9974"/>
                  </a:cubicBezTo>
                  <a:cubicBezTo>
                    <a:pt x="1" y="9992"/>
                    <a:pt x="10" y="10011"/>
                    <a:pt x="15" y="10029"/>
                  </a:cubicBezTo>
                  <a:cubicBezTo>
                    <a:pt x="50" y="10138"/>
                    <a:pt x="748" y="10899"/>
                    <a:pt x="880" y="10899"/>
                  </a:cubicBezTo>
                  <a:cubicBezTo>
                    <a:pt x="887" y="10899"/>
                    <a:pt x="893" y="10897"/>
                    <a:pt x="896" y="10892"/>
                  </a:cubicBezTo>
                  <a:cubicBezTo>
                    <a:pt x="1838" y="9726"/>
                    <a:pt x="2485" y="8362"/>
                    <a:pt x="3068" y="6994"/>
                  </a:cubicBezTo>
                  <a:cubicBezTo>
                    <a:pt x="3100" y="6921"/>
                    <a:pt x="3128" y="6847"/>
                    <a:pt x="3146" y="6774"/>
                  </a:cubicBezTo>
                  <a:cubicBezTo>
                    <a:pt x="3169" y="6673"/>
                    <a:pt x="3174" y="6567"/>
                    <a:pt x="3169" y="6461"/>
                  </a:cubicBezTo>
                  <a:cubicBezTo>
                    <a:pt x="3165" y="5773"/>
                    <a:pt x="3096" y="5102"/>
                    <a:pt x="2944" y="4436"/>
                  </a:cubicBezTo>
                  <a:cubicBezTo>
                    <a:pt x="2793" y="3752"/>
                    <a:pt x="2650" y="3068"/>
                    <a:pt x="2517" y="2384"/>
                  </a:cubicBezTo>
                  <a:cubicBezTo>
                    <a:pt x="2595" y="2333"/>
                    <a:pt x="2659" y="2269"/>
                    <a:pt x="2705" y="2186"/>
                  </a:cubicBezTo>
                  <a:cubicBezTo>
                    <a:pt x="2884" y="1865"/>
                    <a:pt x="2760" y="1484"/>
                    <a:pt x="2751" y="1140"/>
                  </a:cubicBezTo>
                  <a:cubicBezTo>
                    <a:pt x="2747" y="1025"/>
                    <a:pt x="2760" y="910"/>
                    <a:pt x="2756" y="795"/>
                  </a:cubicBezTo>
                  <a:cubicBezTo>
                    <a:pt x="2751" y="731"/>
                    <a:pt x="2742" y="524"/>
                    <a:pt x="2673" y="492"/>
                  </a:cubicBezTo>
                  <a:cubicBezTo>
                    <a:pt x="2664" y="488"/>
                    <a:pt x="2656" y="486"/>
                    <a:pt x="2649" y="486"/>
                  </a:cubicBezTo>
                  <a:cubicBezTo>
                    <a:pt x="2579" y="486"/>
                    <a:pt x="2614" y="675"/>
                    <a:pt x="2618" y="717"/>
                  </a:cubicBezTo>
                  <a:cubicBezTo>
                    <a:pt x="2627" y="832"/>
                    <a:pt x="2641" y="947"/>
                    <a:pt x="2627" y="1062"/>
                  </a:cubicBezTo>
                  <a:cubicBezTo>
                    <a:pt x="2623" y="1098"/>
                    <a:pt x="2609" y="1135"/>
                    <a:pt x="2577" y="1144"/>
                  </a:cubicBezTo>
                  <a:cubicBezTo>
                    <a:pt x="2571" y="1146"/>
                    <a:pt x="2565" y="1146"/>
                    <a:pt x="2560" y="1146"/>
                  </a:cubicBezTo>
                  <a:cubicBezTo>
                    <a:pt x="2493" y="1146"/>
                    <a:pt x="2461" y="1048"/>
                    <a:pt x="2453" y="997"/>
                  </a:cubicBezTo>
                  <a:cubicBezTo>
                    <a:pt x="2421" y="749"/>
                    <a:pt x="2389" y="506"/>
                    <a:pt x="2333" y="263"/>
                  </a:cubicBezTo>
                  <a:cubicBezTo>
                    <a:pt x="2325" y="228"/>
                    <a:pt x="2285" y="71"/>
                    <a:pt x="2227" y="71"/>
                  </a:cubicBezTo>
                  <a:cubicBezTo>
                    <a:pt x="2223" y="71"/>
                    <a:pt x="2219" y="72"/>
                    <a:pt x="2214" y="74"/>
                  </a:cubicBezTo>
                  <a:cubicBezTo>
                    <a:pt x="2164" y="93"/>
                    <a:pt x="2223" y="322"/>
                    <a:pt x="2228" y="368"/>
                  </a:cubicBezTo>
                  <a:cubicBezTo>
                    <a:pt x="2260" y="589"/>
                    <a:pt x="2283" y="814"/>
                    <a:pt x="2283" y="1039"/>
                  </a:cubicBezTo>
                  <a:cubicBezTo>
                    <a:pt x="2283" y="1075"/>
                    <a:pt x="2283" y="1112"/>
                    <a:pt x="2260" y="1140"/>
                  </a:cubicBezTo>
                  <a:cubicBezTo>
                    <a:pt x="2242" y="1167"/>
                    <a:pt x="2221" y="1178"/>
                    <a:pt x="2200" y="1178"/>
                  </a:cubicBezTo>
                  <a:cubicBezTo>
                    <a:pt x="2162" y="1178"/>
                    <a:pt x="2123" y="1140"/>
                    <a:pt x="2108" y="1098"/>
                  </a:cubicBezTo>
                  <a:cubicBezTo>
                    <a:pt x="2021" y="841"/>
                    <a:pt x="1943" y="584"/>
                    <a:pt x="1879" y="318"/>
                  </a:cubicBezTo>
                  <a:cubicBezTo>
                    <a:pt x="1865" y="268"/>
                    <a:pt x="1821" y="0"/>
                    <a:pt x="1742" y="0"/>
                  </a:cubicBezTo>
                  <a:close/>
                </a:path>
              </a:pathLst>
            </a:custGeom>
            <a:solidFill>
              <a:srgbClr val="1E1F2F">
                <a:alpha val="9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708" name="Google Shape;1708;p47"/>
            <p:cNvSpPr/>
            <p:nvPr/>
          </p:nvSpPr>
          <p:spPr>
            <a:xfrm>
              <a:off x="3866166" y="-4177828"/>
              <a:ext cx="68820" cy="43188"/>
            </a:xfrm>
            <a:custGeom>
              <a:avLst/>
              <a:gdLst/>
              <a:ahLst/>
              <a:cxnLst/>
              <a:rect l="l" t="t" r="r" b="b"/>
              <a:pathLst>
                <a:path w="588" h="369" extrusionOk="0">
                  <a:moveTo>
                    <a:pt x="97" y="1"/>
                  </a:moveTo>
                  <a:cubicBezTo>
                    <a:pt x="64" y="1"/>
                    <a:pt x="32" y="5"/>
                    <a:pt x="0" y="10"/>
                  </a:cubicBezTo>
                  <a:cubicBezTo>
                    <a:pt x="120" y="42"/>
                    <a:pt x="225" y="84"/>
                    <a:pt x="322" y="143"/>
                  </a:cubicBezTo>
                  <a:cubicBezTo>
                    <a:pt x="423" y="203"/>
                    <a:pt x="505" y="276"/>
                    <a:pt x="588" y="368"/>
                  </a:cubicBezTo>
                  <a:cubicBezTo>
                    <a:pt x="560" y="249"/>
                    <a:pt x="469" y="143"/>
                    <a:pt x="363" y="79"/>
                  </a:cubicBezTo>
                  <a:cubicBezTo>
                    <a:pt x="285" y="28"/>
                    <a:pt x="188" y="1"/>
                    <a:pt x="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709" name="Google Shape;1709;p47"/>
            <p:cNvSpPr/>
            <p:nvPr/>
          </p:nvSpPr>
          <p:spPr>
            <a:xfrm>
              <a:off x="3871550" y="-4224526"/>
              <a:ext cx="84386" cy="21067"/>
            </a:xfrm>
            <a:custGeom>
              <a:avLst/>
              <a:gdLst/>
              <a:ahLst/>
              <a:cxnLst/>
              <a:rect l="l" t="t" r="r" b="b"/>
              <a:pathLst>
                <a:path w="721" h="180" extrusionOk="0">
                  <a:moveTo>
                    <a:pt x="505" y="0"/>
                  </a:moveTo>
                  <a:cubicBezTo>
                    <a:pt x="450" y="0"/>
                    <a:pt x="400" y="5"/>
                    <a:pt x="344" y="14"/>
                  </a:cubicBezTo>
                  <a:cubicBezTo>
                    <a:pt x="220" y="42"/>
                    <a:pt x="97" y="92"/>
                    <a:pt x="0" y="179"/>
                  </a:cubicBezTo>
                  <a:cubicBezTo>
                    <a:pt x="124" y="147"/>
                    <a:pt x="239" y="115"/>
                    <a:pt x="358" y="92"/>
                  </a:cubicBezTo>
                  <a:cubicBezTo>
                    <a:pt x="478" y="65"/>
                    <a:pt x="597" y="55"/>
                    <a:pt x="721" y="37"/>
                  </a:cubicBezTo>
                  <a:cubicBezTo>
                    <a:pt x="652" y="10"/>
                    <a:pt x="579" y="0"/>
                    <a:pt x="5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710" name="Google Shape;1710;p47"/>
            <p:cNvSpPr/>
            <p:nvPr/>
          </p:nvSpPr>
          <p:spPr>
            <a:xfrm>
              <a:off x="3887584" y="-4203576"/>
              <a:ext cx="18960" cy="9246"/>
            </a:xfrm>
            <a:custGeom>
              <a:avLst/>
              <a:gdLst/>
              <a:ahLst/>
              <a:cxnLst/>
              <a:rect l="l" t="t" r="r" b="b"/>
              <a:pathLst>
                <a:path w="162" h="79" extrusionOk="0">
                  <a:moveTo>
                    <a:pt x="83" y="0"/>
                  </a:moveTo>
                  <a:cubicBezTo>
                    <a:pt x="51" y="0"/>
                    <a:pt x="24" y="10"/>
                    <a:pt x="1" y="42"/>
                  </a:cubicBezTo>
                  <a:cubicBezTo>
                    <a:pt x="28" y="69"/>
                    <a:pt x="56" y="74"/>
                    <a:pt x="79" y="79"/>
                  </a:cubicBezTo>
                  <a:cubicBezTo>
                    <a:pt x="106" y="79"/>
                    <a:pt x="129" y="74"/>
                    <a:pt x="162" y="46"/>
                  </a:cubicBezTo>
                  <a:cubicBezTo>
                    <a:pt x="139" y="10"/>
                    <a:pt x="111" y="0"/>
                    <a:pt x="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711" name="Google Shape;1711;p47"/>
            <p:cNvSpPr/>
            <p:nvPr/>
          </p:nvSpPr>
          <p:spPr>
            <a:xfrm>
              <a:off x="3919887" y="-4195500"/>
              <a:ext cx="37687" cy="18960"/>
            </a:xfrm>
            <a:custGeom>
              <a:avLst/>
              <a:gdLst/>
              <a:ahLst/>
              <a:cxnLst/>
              <a:rect l="l" t="t" r="r" b="b"/>
              <a:pathLst>
                <a:path w="322" h="162" extrusionOk="0">
                  <a:moveTo>
                    <a:pt x="55" y="0"/>
                  </a:moveTo>
                  <a:cubicBezTo>
                    <a:pt x="37" y="0"/>
                    <a:pt x="19" y="5"/>
                    <a:pt x="0" y="10"/>
                  </a:cubicBezTo>
                  <a:cubicBezTo>
                    <a:pt x="51" y="51"/>
                    <a:pt x="101" y="74"/>
                    <a:pt x="152" y="101"/>
                  </a:cubicBezTo>
                  <a:cubicBezTo>
                    <a:pt x="207" y="124"/>
                    <a:pt x="257" y="147"/>
                    <a:pt x="322" y="161"/>
                  </a:cubicBezTo>
                  <a:cubicBezTo>
                    <a:pt x="294" y="101"/>
                    <a:pt x="244" y="60"/>
                    <a:pt x="184" y="32"/>
                  </a:cubicBezTo>
                  <a:cubicBezTo>
                    <a:pt x="143" y="14"/>
                    <a:pt x="101" y="0"/>
                    <a:pt x="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712" name="Google Shape;1712;p47"/>
            <p:cNvSpPr/>
            <p:nvPr/>
          </p:nvSpPr>
          <p:spPr>
            <a:xfrm>
              <a:off x="3184646" y="-3416254"/>
              <a:ext cx="711135" cy="930000"/>
            </a:xfrm>
            <a:custGeom>
              <a:avLst/>
              <a:gdLst/>
              <a:ahLst/>
              <a:cxnLst/>
              <a:rect l="l" t="t" r="r" b="b"/>
              <a:pathLst>
                <a:path w="6076" h="7946" extrusionOk="0">
                  <a:moveTo>
                    <a:pt x="5341" y="0"/>
                  </a:moveTo>
                  <a:cubicBezTo>
                    <a:pt x="5341" y="0"/>
                    <a:pt x="5341" y="0"/>
                    <a:pt x="5341" y="0"/>
                  </a:cubicBezTo>
                  <a:lnTo>
                    <a:pt x="5341" y="0"/>
                  </a:lnTo>
                  <a:cubicBezTo>
                    <a:pt x="5341" y="0"/>
                    <a:pt x="5341" y="0"/>
                    <a:pt x="5341" y="0"/>
                  </a:cubicBezTo>
                  <a:close/>
                  <a:moveTo>
                    <a:pt x="5341" y="0"/>
                  </a:moveTo>
                  <a:cubicBezTo>
                    <a:pt x="5088" y="308"/>
                    <a:pt x="4827" y="607"/>
                    <a:pt x="4496" y="822"/>
                  </a:cubicBezTo>
                  <a:cubicBezTo>
                    <a:pt x="4221" y="1006"/>
                    <a:pt x="3904" y="1075"/>
                    <a:pt x="3582" y="1139"/>
                  </a:cubicBezTo>
                  <a:cubicBezTo>
                    <a:pt x="3371" y="1180"/>
                    <a:pt x="3165" y="1226"/>
                    <a:pt x="2949" y="1249"/>
                  </a:cubicBezTo>
                  <a:cubicBezTo>
                    <a:pt x="2753" y="1266"/>
                    <a:pt x="2554" y="1285"/>
                    <a:pt x="2357" y="1285"/>
                  </a:cubicBezTo>
                  <a:cubicBezTo>
                    <a:pt x="2180" y="1285"/>
                    <a:pt x="2005" y="1270"/>
                    <a:pt x="1833" y="1226"/>
                  </a:cubicBezTo>
                  <a:cubicBezTo>
                    <a:pt x="1374" y="1112"/>
                    <a:pt x="983" y="809"/>
                    <a:pt x="616" y="505"/>
                  </a:cubicBezTo>
                  <a:cubicBezTo>
                    <a:pt x="253" y="1282"/>
                    <a:pt x="1" y="2090"/>
                    <a:pt x="143" y="2953"/>
                  </a:cubicBezTo>
                  <a:cubicBezTo>
                    <a:pt x="148" y="2994"/>
                    <a:pt x="1181" y="2980"/>
                    <a:pt x="1296" y="3008"/>
                  </a:cubicBezTo>
                  <a:cubicBezTo>
                    <a:pt x="1397" y="3036"/>
                    <a:pt x="1337" y="4464"/>
                    <a:pt x="1332" y="4615"/>
                  </a:cubicBezTo>
                  <a:cubicBezTo>
                    <a:pt x="1328" y="5097"/>
                    <a:pt x="1360" y="5566"/>
                    <a:pt x="1231" y="6039"/>
                  </a:cubicBezTo>
                  <a:cubicBezTo>
                    <a:pt x="1153" y="6319"/>
                    <a:pt x="1048" y="6640"/>
                    <a:pt x="1218" y="6874"/>
                  </a:cubicBezTo>
                  <a:cubicBezTo>
                    <a:pt x="1135" y="7044"/>
                    <a:pt x="1075" y="7191"/>
                    <a:pt x="928" y="7324"/>
                  </a:cubicBezTo>
                  <a:cubicBezTo>
                    <a:pt x="1176" y="7609"/>
                    <a:pt x="1544" y="7747"/>
                    <a:pt x="1911" y="7829"/>
                  </a:cubicBezTo>
                  <a:cubicBezTo>
                    <a:pt x="2254" y="7905"/>
                    <a:pt x="2638" y="7945"/>
                    <a:pt x="3020" y="7945"/>
                  </a:cubicBezTo>
                  <a:cubicBezTo>
                    <a:pt x="3380" y="7945"/>
                    <a:pt x="3737" y="7910"/>
                    <a:pt x="4055" y="7834"/>
                  </a:cubicBezTo>
                  <a:cubicBezTo>
                    <a:pt x="4542" y="7715"/>
                    <a:pt x="5208" y="7701"/>
                    <a:pt x="5571" y="7333"/>
                  </a:cubicBezTo>
                  <a:cubicBezTo>
                    <a:pt x="5493" y="7237"/>
                    <a:pt x="5414" y="7141"/>
                    <a:pt x="5341" y="7044"/>
                  </a:cubicBezTo>
                  <a:cubicBezTo>
                    <a:pt x="5300" y="6994"/>
                    <a:pt x="5263" y="6948"/>
                    <a:pt x="5240" y="6893"/>
                  </a:cubicBezTo>
                  <a:cubicBezTo>
                    <a:pt x="5208" y="6815"/>
                    <a:pt x="5208" y="6727"/>
                    <a:pt x="5208" y="6645"/>
                  </a:cubicBezTo>
                  <a:cubicBezTo>
                    <a:pt x="5199" y="6195"/>
                    <a:pt x="5134" y="5745"/>
                    <a:pt x="5010" y="5313"/>
                  </a:cubicBezTo>
                  <a:cubicBezTo>
                    <a:pt x="4983" y="5217"/>
                    <a:pt x="4955" y="5120"/>
                    <a:pt x="4942" y="5024"/>
                  </a:cubicBezTo>
                  <a:cubicBezTo>
                    <a:pt x="4923" y="4900"/>
                    <a:pt x="4932" y="4776"/>
                    <a:pt x="4946" y="4656"/>
                  </a:cubicBezTo>
                  <a:cubicBezTo>
                    <a:pt x="4992" y="4060"/>
                    <a:pt x="5043" y="3467"/>
                    <a:pt x="5093" y="2875"/>
                  </a:cubicBezTo>
                  <a:cubicBezTo>
                    <a:pt x="5144" y="2866"/>
                    <a:pt x="5947" y="2788"/>
                    <a:pt x="5947" y="2783"/>
                  </a:cubicBezTo>
                  <a:cubicBezTo>
                    <a:pt x="6076" y="2333"/>
                    <a:pt x="5993" y="1750"/>
                    <a:pt x="5887" y="1300"/>
                  </a:cubicBezTo>
                  <a:cubicBezTo>
                    <a:pt x="5832" y="1066"/>
                    <a:pt x="5759" y="832"/>
                    <a:pt x="5662" y="611"/>
                  </a:cubicBezTo>
                  <a:cubicBezTo>
                    <a:pt x="5635" y="552"/>
                    <a:pt x="5333" y="12"/>
                    <a:pt x="53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713" name="Google Shape;1713;p47"/>
            <p:cNvSpPr/>
            <p:nvPr/>
          </p:nvSpPr>
          <p:spPr>
            <a:xfrm>
              <a:off x="3377058" y="-3093811"/>
              <a:ext cx="336607" cy="290376"/>
            </a:xfrm>
            <a:custGeom>
              <a:avLst/>
              <a:gdLst/>
              <a:ahLst/>
              <a:cxnLst/>
              <a:rect l="l" t="t" r="r" b="b"/>
              <a:pathLst>
                <a:path w="2876" h="2481" extrusionOk="0">
                  <a:moveTo>
                    <a:pt x="2230" y="0"/>
                  </a:moveTo>
                  <a:cubicBezTo>
                    <a:pt x="2208" y="0"/>
                    <a:pt x="2186" y="2"/>
                    <a:pt x="2163" y="5"/>
                  </a:cubicBezTo>
                  <a:cubicBezTo>
                    <a:pt x="1989" y="28"/>
                    <a:pt x="1814" y="134"/>
                    <a:pt x="1700" y="267"/>
                  </a:cubicBezTo>
                  <a:cubicBezTo>
                    <a:pt x="1654" y="322"/>
                    <a:pt x="1447" y="611"/>
                    <a:pt x="1511" y="689"/>
                  </a:cubicBezTo>
                  <a:cubicBezTo>
                    <a:pt x="1315" y="452"/>
                    <a:pt x="1088" y="174"/>
                    <a:pt x="776" y="174"/>
                  </a:cubicBezTo>
                  <a:cubicBezTo>
                    <a:pt x="709" y="174"/>
                    <a:pt x="637" y="187"/>
                    <a:pt x="561" y="216"/>
                  </a:cubicBezTo>
                  <a:cubicBezTo>
                    <a:pt x="1" y="423"/>
                    <a:pt x="42" y="1024"/>
                    <a:pt x="253" y="1465"/>
                  </a:cubicBezTo>
                  <a:cubicBezTo>
                    <a:pt x="474" y="1924"/>
                    <a:pt x="965" y="2186"/>
                    <a:pt x="1392" y="2430"/>
                  </a:cubicBezTo>
                  <a:cubicBezTo>
                    <a:pt x="1434" y="2455"/>
                    <a:pt x="1481" y="2481"/>
                    <a:pt x="1531" y="2481"/>
                  </a:cubicBezTo>
                  <a:cubicBezTo>
                    <a:pt x="1535" y="2481"/>
                    <a:pt x="1539" y="2480"/>
                    <a:pt x="1543" y="2480"/>
                  </a:cubicBezTo>
                  <a:cubicBezTo>
                    <a:pt x="1599" y="2475"/>
                    <a:pt x="1645" y="2443"/>
                    <a:pt x="1686" y="2407"/>
                  </a:cubicBezTo>
                  <a:cubicBezTo>
                    <a:pt x="1975" y="2177"/>
                    <a:pt x="2255" y="1929"/>
                    <a:pt x="2471" y="1631"/>
                  </a:cubicBezTo>
                  <a:cubicBezTo>
                    <a:pt x="2673" y="1355"/>
                    <a:pt x="2875" y="992"/>
                    <a:pt x="2829" y="639"/>
                  </a:cubicBezTo>
                  <a:cubicBezTo>
                    <a:pt x="2791" y="334"/>
                    <a:pt x="2551" y="0"/>
                    <a:pt x="22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714" name="Google Shape;1714;p47"/>
            <p:cNvSpPr/>
            <p:nvPr/>
          </p:nvSpPr>
          <p:spPr>
            <a:xfrm>
              <a:off x="3211565" y="-3415786"/>
              <a:ext cx="668064" cy="930000"/>
            </a:xfrm>
            <a:custGeom>
              <a:avLst/>
              <a:gdLst/>
              <a:ahLst/>
              <a:cxnLst/>
              <a:rect l="l" t="t" r="r" b="b"/>
              <a:pathLst>
                <a:path w="5708" h="7946" extrusionOk="0">
                  <a:moveTo>
                    <a:pt x="5111" y="1"/>
                  </a:moveTo>
                  <a:cubicBezTo>
                    <a:pt x="5111" y="1"/>
                    <a:pt x="5111" y="1"/>
                    <a:pt x="5111" y="1"/>
                  </a:cubicBezTo>
                  <a:lnTo>
                    <a:pt x="5111" y="1"/>
                  </a:lnTo>
                  <a:cubicBezTo>
                    <a:pt x="5111" y="1"/>
                    <a:pt x="5111" y="1"/>
                    <a:pt x="5111" y="1"/>
                  </a:cubicBezTo>
                  <a:close/>
                  <a:moveTo>
                    <a:pt x="5111" y="1"/>
                  </a:moveTo>
                  <a:cubicBezTo>
                    <a:pt x="4858" y="309"/>
                    <a:pt x="4597" y="607"/>
                    <a:pt x="4266" y="823"/>
                  </a:cubicBezTo>
                  <a:cubicBezTo>
                    <a:pt x="3991" y="1002"/>
                    <a:pt x="3674" y="1075"/>
                    <a:pt x="3352" y="1140"/>
                  </a:cubicBezTo>
                  <a:cubicBezTo>
                    <a:pt x="3141" y="1181"/>
                    <a:pt x="2935" y="1227"/>
                    <a:pt x="2719" y="1245"/>
                  </a:cubicBezTo>
                  <a:cubicBezTo>
                    <a:pt x="2520" y="1265"/>
                    <a:pt x="2318" y="1285"/>
                    <a:pt x="2119" y="1285"/>
                  </a:cubicBezTo>
                  <a:cubicBezTo>
                    <a:pt x="1945" y="1285"/>
                    <a:pt x="1772" y="1270"/>
                    <a:pt x="1603" y="1227"/>
                  </a:cubicBezTo>
                  <a:cubicBezTo>
                    <a:pt x="1144" y="1112"/>
                    <a:pt x="753" y="805"/>
                    <a:pt x="386" y="506"/>
                  </a:cubicBezTo>
                  <a:cubicBezTo>
                    <a:pt x="386" y="511"/>
                    <a:pt x="198" y="984"/>
                    <a:pt x="166" y="1025"/>
                  </a:cubicBezTo>
                  <a:cubicBezTo>
                    <a:pt x="216" y="1025"/>
                    <a:pt x="267" y="1039"/>
                    <a:pt x="317" y="1057"/>
                  </a:cubicBezTo>
                  <a:cubicBezTo>
                    <a:pt x="88" y="1590"/>
                    <a:pt x="0" y="2182"/>
                    <a:pt x="74" y="2756"/>
                  </a:cubicBezTo>
                  <a:cubicBezTo>
                    <a:pt x="91" y="2898"/>
                    <a:pt x="116" y="2992"/>
                    <a:pt x="270" y="2992"/>
                  </a:cubicBezTo>
                  <a:cubicBezTo>
                    <a:pt x="281" y="2992"/>
                    <a:pt x="292" y="2991"/>
                    <a:pt x="303" y="2990"/>
                  </a:cubicBezTo>
                  <a:cubicBezTo>
                    <a:pt x="313" y="2595"/>
                    <a:pt x="446" y="2200"/>
                    <a:pt x="675" y="1874"/>
                  </a:cubicBezTo>
                  <a:lnTo>
                    <a:pt x="675" y="1874"/>
                  </a:lnTo>
                  <a:cubicBezTo>
                    <a:pt x="657" y="1966"/>
                    <a:pt x="685" y="2063"/>
                    <a:pt x="740" y="2132"/>
                  </a:cubicBezTo>
                  <a:cubicBezTo>
                    <a:pt x="919" y="1874"/>
                    <a:pt x="1139" y="1645"/>
                    <a:pt x="1387" y="1452"/>
                  </a:cubicBezTo>
                  <a:lnTo>
                    <a:pt x="1387" y="1452"/>
                  </a:lnTo>
                  <a:cubicBezTo>
                    <a:pt x="1121" y="1930"/>
                    <a:pt x="1020" y="2499"/>
                    <a:pt x="1107" y="3041"/>
                  </a:cubicBezTo>
                  <a:cubicBezTo>
                    <a:pt x="1267" y="2601"/>
                    <a:pt x="1313" y="2111"/>
                    <a:pt x="1564" y="1713"/>
                  </a:cubicBezTo>
                  <a:lnTo>
                    <a:pt x="1564" y="1713"/>
                  </a:lnTo>
                  <a:cubicBezTo>
                    <a:pt x="1429" y="1932"/>
                    <a:pt x="1948" y="2132"/>
                    <a:pt x="2067" y="2177"/>
                  </a:cubicBezTo>
                  <a:cubicBezTo>
                    <a:pt x="2224" y="2239"/>
                    <a:pt x="2394" y="2271"/>
                    <a:pt x="2565" y="2271"/>
                  </a:cubicBezTo>
                  <a:cubicBezTo>
                    <a:pt x="2690" y="2271"/>
                    <a:pt x="2815" y="2254"/>
                    <a:pt x="2935" y="2219"/>
                  </a:cubicBezTo>
                  <a:cubicBezTo>
                    <a:pt x="3348" y="2104"/>
                    <a:pt x="3697" y="1778"/>
                    <a:pt x="3844" y="1374"/>
                  </a:cubicBezTo>
                  <a:lnTo>
                    <a:pt x="3844" y="1374"/>
                  </a:lnTo>
                  <a:cubicBezTo>
                    <a:pt x="3807" y="1796"/>
                    <a:pt x="3623" y="2210"/>
                    <a:pt x="3297" y="2481"/>
                  </a:cubicBezTo>
                  <a:cubicBezTo>
                    <a:pt x="3079" y="2656"/>
                    <a:pt x="2799" y="2758"/>
                    <a:pt x="2523" y="2758"/>
                  </a:cubicBezTo>
                  <a:cubicBezTo>
                    <a:pt x="2380" y="2758"/>
                    <a:pt x="2239" y="2731"/>
                    <a:pt x="2108" y="2673"/>
                  </a:cubicBezTo>
                  <a:lnTo>
                    <a:pt x="2108" y="2673"/>
                  </a:lnTo>
                  <a:cubicBezTo>
                    <a:pt x="2209" y="2843"/>
                    <a:pt x="2319" y="3022"/>
                    <a:pt x="2462" y="3165"/>
                  </a:cubicBezTo>
                  <a:cubicBezTo>
                    <a:pt x="2599" y="3312"/>
                    <a:pt x="2783" y="3422"/>
                    <a:pt x="2985" y="3445"/>
                  </a:cubicBezTo>
                  <a:cubicBezTo>
                    <a:pt x="2962" y="3564"/>
                    <a:pt x="2884" y="3702"/>
                    <a:pt x="2829" y="3812"/>
                  </a:cubicBezTo>
                  <a:cubicBezTo>
                    <a:pt x="2746" y="3964"/>
                    <a:pt x="2595" y="4083"/>
                    <a:pt x="2425" y="4106"/>
                  </a:cubicBezTo>
                  <a:cubicBezTo>
                    <a:pt x="2397" y="4111"/>
                    <a:pt x="2369" y="4113"/>
                    <a:pt x="2341" y="4113"/>
                  </a:cubicBezTo>
                  <a:cubicBezTo>
                    <a:pt x="2285" y="4113"/>
                    <a:pt x="2227" y="4105"/>
                    <a:pt x="2172" y="4092"/>
                  </a:cubicBezTo>
                  <a:cubicBezTo>
                    <a:pt x="2122" y="4083"/>
                    <a:pt x="1967" y="4012"/>
                    <a:pt x="1875" y="4012"/>
                  </a:cubicBezTo>
                  <a:cubicBezTo>
                    <a:pt x="1831" y="4012"/>
                    <a:pt x="1802" y="4028"/>
                    <a:pt x="1805" y="4074"/>
                  </a:cubicBezTo>
                  <a:cubicBezTo>
                    <a:pt x="1828" y="4464"/>
                    <a:pt x="2122" y="4790"/>
                    <a:pt x="2434" y="5034"/>
                  </a:cubicBezTo>
                  <a:cubicBezTo>
                    <a:pt x="2048" y="4942"/>
                    <a:pt x="1745" y="4643"/>
                    <a:pt x="1525" y="4313"/>
                  </a:cubicBezTo>
                  <a:cubicBezTo>
                    <a:pt x="1496" y="4263"/>
                    <a:pt x="1448" y="4210"/>
                    <a:pt x="1396" y="4210"/>
                  </a:cubicBezTo>
                  <a:cubicBezTo>
                    <a:pt x="1390" y="4210"/>
                    <a:pt x="1384" y="4210"/>
                    <a:pt x="1378" y="4212"/>
                  </a:cubicBezTo>
                  <a:cubicBezTo>
                    <a:pt x="1295" y="4225"/>
                    <a:pt x="1291" y="4340"/>
                    <a:pt x="1309" y="4418"/>
                  </a:cubicBezTo>
                  <a:cubicBezTo>
                    <a:pt x="1447" y="5057"/>
                    <a:pt x="1782" y="5653"/>
                    <a:pt x="2250" y="6108"/>
                  </a:cubicBezTo>
                  <a:cubicBezTo>
                    <a:pt x="1920" y="5924"/>
                    <a:pt x="1621" y="5681"/>
                    <a:pt x="1373" y="5392"/>
                  </a:cubicBezTo>
                  <a:lnTo>
                    <a:pt x="1373" y="5392"/>
                  </a:lnTo>
                  <a:cubicBezTo>
                    <a:pt x="1318" y="5575"/>
                    <a:pt x="1373" y="5773"/>
                    <a:pt x="1479" y="5934"/>
                  </a:cubicBezTo>
                  <a:cubicBezTo>
                    <a:pt x="1580" y="6090"/>
                    <a:pt x="1727" y="6214"/>
                    <a:pt x="1869" y="6338"/>
                  </a:cubicBezTo>
                  <a:cubicBezTo>
                    <a:pt x="1699" y="6283"/>
                    <a:pt x="1539" y="6182"/>
                    <a:pt x="1410" y="6058"/>
                  </a:cubicBezTo>
                  <a:cubicBezTo>
                    <a:pt x="1380" y="6028"/>
                    <a:pt x="1344" y="5998"/>
                    <a:pt x="1309" y="5998"/>
                  </a:cubicBezTo>
                  <a:cubicBezTo>
                    <a:pt x="1301" y="5998"/>
                    <a:pt x="1294" y="5999"/>
                    <a:pt x="1286" y="6002"/>
                  </a:cubicBezTo>
                  <a:cubicBezTo>
                    <a:pt x="1263" y="6016"/>
                    <a:pt x="1254" y="6035"/>
                    <a:pt x="1245" y="6058"/>
                  </a:cubicBezTo>
                  <a:cubicBezTo>
                    <a:pt x="1199" y="6177"/>
                    <a:pt x="1236" y="6319"/>
                    <a:pt x="1309" y="6425"/>
                  </a:cubicBezTo>
                  <a:cubicBezTo>
                    <a:pt x="1387" y="6530"/>
                    <a:pt x="1493" y="6609"/>
                    <a:pt x="1603" y="6677"/>
                  </a:cubicBezTo>
                  <a:cubicBezTo>
                    <a:pt x="1447" y="6659"/>
                    <a:pt x="1304" y="6558"/>
                    <a:pt x="1208" y="6434"/>
                  </a:cubicBezTo>
                  <a:cubicBezTo>
                    <a:pt x="1121" y="6319"/>
                    <a:pt x="1075" y="6177"/>
                    <a:pt x="983" y="6062"/>
                  </a:cubicBezTo>
                  <a:lnTo>
                    <a:pt x="983" y="6062"/>
                  </a:lnTo>
                  <a:cubicBezTo>
                    <a:pt x="955" y="6305"/>
                    <a:pt x="1093" y="6544"/>
                    <a:pt x="1291" y="6691"/>
                  </a:cubicBezTo>
                  <a:cubicBezTo>
                    <a:pt x="1554" y="6889"/>
                    <a:pt x="1883" y="6985"/>
                    <a:pt x="2212" y="6985"/>
                  </a:cubicBezTo>
                  <a:cubicBezTo>
                    <a:pt x="2456" y="6985"/>
                    <a:pt x="2699" y="6933"/>
                    <a:pt x="2916" y="6829"/>
                  </a:cubicBezTo>
                  <a:cubicBezTo>
                    <a:pt x="3325" y="6636"/>
                    <a:pt x="3646" y="6278"/>
                    <a:pt x="3844" y="5874"/>
                  </a:cubicBezTo>
                  <a:cubicBezTo>
                    <a:pt x="3931" y="5690"/>
                    <a:pt x="4000" y="5488"/>
                    <a:pt x="4133" y="5337"/>
                  </a:cubicBezTo>
                  <a:cubicBezTo>
                    <a:pt x="4149" y="5316"/>
                    <a:pt x="4170" y="5299"/>
                    <a:pt x="4193" y="5299"/>
                  </a:cubicBezTo>
                  <a:cubicBezTo>
                    <a:pt x="4196" y="5299"/>
                    <a:pt x="4199" y="5299"/>
                    <a:pt x="4202" y="5300"/>
                  </a:cubicBezTo>
                  <a:cubicBezTo>
                    <a:pt x="4225" y="5304"/>
                    <a:pt x="4239" y="5327"/>
                    <a:pt x="4248" y="5350"/>
                  </a:cubicBezTo>
                  <a:cubicBezTo>
                    <a:pt x="4294" y="5451"/>
                    <a:pt x="4275" y="5571"/>
                    <a:pt x="4248" y="5681"/>
                  </a:cubicBezTo>
                  <a:cubicBezTo>
                    <a:pt x="4151" y="6035"/>
                    <a:pt x="3931" y="6351"/>
                    <a:pt x="3655" y="6599"/>
                  </a:cubicBezTo>
                  <a:cubicBezTo>
                    <a:pt x="3375" y="6843"/>
                    <a:pt x="3045" y="7017"/>
                    <a:pt x="2700" y="7150"/>
                  </a:cubicBezTo>
                  <a:cubicBezTo>
                    <a:pt x="2771" y="7164"/>
                    <a:pt x="2842" y="7171"/>
                    <a:pt x="2913" y="7171"/>
                  </a:cubicBezTo>
                  <a:cubicBezTo>
                    <a:pt x="3000" y="7171"/>
                    <a:pt x="3086" y="7161"/>
                    <a:pt x="3170" y="7139"/>
                  </a:cubicBezTo>
                  <a:lnTo>
                    <a:pt x="3170" y="7139"/>
                  </a:lnTo>
                  <a:cubicBezTo>
                    <a:pt x="2960" y="7195"/>
                    <a:pt x="2751" y="7221"/>
                    <a:pt x="2545" y="7221"/>
                  </a:cubicBezTo>
                  <a:cubicBezTo>
                    <a:pt x="1965" y="7221"/>
                    <a:pt x="1407" y="7011"/>
                    <a:pt x="900" y="6659"/>
                  </a:cubicBezTo>
                  <a:lnTo>
                    <a:pt x="900" y="6659"/>
                  </a:lnTo>
                  <a:cubicBezTo>
                    <a:pt x="969" y="6962"/>
                    <a:pt x="1194" y="7169"/>
                    <a:pt x="1451" y="7325"/>
                  </a:cubicBezTo>
                  <a:cubicBezTo>
                    <a:pt x="1880" y="7584"/>
                    <a:pt x="2384" y="7711"/>
                    <a:pt x="2888" y="7711"/>
                  </a:cubicBezTo>
                  <a:cubicBezTo>
                    <a:pt x="3000" y="7711"/>
                    <a:pt x="3113" y="7705"/>
                    <a:pt x="3224" y="7692"/>
                  </a:cubicBezTo>
                  <a:cubicBezTo>
                    <a:pt x="3835" y="7628"/>
                    <a:pt x="4422" y="7375"/>
                    <a:pt x="4914" y="7008"/>
                  </a:cubicBezTo>
                  <a:lnTo>
                    <a:pt x="4914" y="7008"/>
                  </a:lnTo>
                  <a:cubicBezTo>
                    <a:pt x="4918" y="7228"/>
                    <a:pt x="4693" y="7380"/>
                    <a:pt x="4487" y="7467"/>
                  </a:cubicBezTo>
                  <a:cubicBezTo>
                    <a:pt x="4009" y="7667"/>
                    <a:pt x="3489" y="7768"/>
                    <a:pt x="2971" y="7768"/>
                  </a:cubicBezTo>
                  <a:cubicBezTo>
                    <a:pt x="2298" y="7768"/>
                    <a:pt x="1626" y="7598"/>
                    <a:pt x="1047" y="7256"/>
                  </a:cubicBezTo>
                  <a:cubicBezTo>
                    <a:pt x="974" y="7210"/>
                    <a:pt x="891" y="7137"/>
                    <a:pt x="919" y="7054"/>
                  </a:cubicBezTo>
                  <a:lnTo>
                    <a:pt x="919" y="7054"/>
                  </a:lnTo>
                  <a:cubicBezTo>
                    <a:pt x="882" y="7160"/>
                    <a:pt x="786" y="7251"/>
                    <a:pt x="698" y="7325"/>
                  </a:cubicBezTo>
                  <a:cubicBezTo>
                    <a:pt x="946" y="7610"/>
                    <a:pt x="1314" y="7747"/>
                    <a:pt x="1681" y="7830"/>
                  </a:cubicBezTo>
                  <a:cubicBezTo>
                    <a:pt x="2024" y="7906"/>
                    <a:pt x="2408" y="7946"/>
                    <a:pt x="2790" y="7946"/>
                  </a:cubicBezTo>
                  <a:cubicBezTo>
                    <a:pt x="3150" y="7946"/>
                    <a:pt x="3507" y="7910"/>
                    <a:pt x="3825" y="7835"/>
                  </a:cubicBezTo>
                  <a:cubicBezTo>
                    <a:pt x="4312" y="7715"/>
                    <a:pt x="4978" y="7701"/>
                    <a:pt x="5341" y="7329"/>
                  </a:cubicBezTo>
                  <a:cubicBezTo>
                    <a:pt x="5263" y="7233"/>
                    <a:pt x="5184" y="7137"/>
                    <a:pt x="5111" y="7040"/>
                  </a:cubicBezTo>
                  <a:cubicBezTo>
                    <a:pt x="5070" y="6994"/>
                    <a:pt x="5033" y="6948"/>
                    <a:pt x="5010" y="6889"/>
                  </a:cubicBezTo>
                  <a:cubicBezTo>
                    <a:pt x="4978" y="6815"/>
                    <a:pt x="4978" y="6728"/>
                    <a:pt x="4978" y="6645"/>
                  </a:cubicBezTo>
                  <a:cubicBezTo>
                    <a:pt x="4969" y="6195"/>
                    <a:pt x="4904" y="5745"/>
                    <a:pt x="4780" y="5314"/>
                  </a:cubicBezTo>
                  <a:cubicBezTo>
                    <a:pt x="4753" y="5217"/>
                    <a:pt x="4725" y="5121"/>
                    <a:pt x="4712" y="5020"/>
                  </a:cubicBezTo>
                  <a:cubicBezTo>
                    <a:pt x="4693" y="4900"/>
                    <a:pt x="4702" y="4776"/>
                    <a:pt x="4716" y="4657"/>
                  </a:cubicBezTo>
                  <a:cubicBezTo>
                    <a:pt x="4762" y="4060"/>
                    <a:pt x="4813" y="3468"/>
                    <a:pt x="4863" y="2871"/>
                  </a:cubicBezTo>
                  <a:cubicBezTo>
                    <a:pt x="5143" y="2830"/>
                    <a:pt x="5432" y="2830"/>
                    <a:pt x="5708" y="2761"/>
                  </a:cubicBezTo>
                  <a:lnTo>
                    <a:pt x="5708" y="2761"/>
                  </a:lnTo>
                  <a:cubicBezTo>
                    <a:pt x="5683" y="2766"/>
                    <a:pt x="5658" y="2769"/>
                    <a:pt x="5633" y="2769"/>
                  </a:cubicBezTo>
                  <a:cubicBezTo>
                    <a:pt x="5558" y="2769"/>
                    <a:pt x="5481" y="2749"/>
                    <a:pt x="5409" y="2742"/>
                  </a:cubicBezTo>
                  <a:cubicBezTo>
                    <a:pt x="5295" y="2729"/>
                    <a:pt x="5175" y="2706"/>
                    <a:pt x="5065" y="2660"/>
                  </a:cubicBezTo>
                  <a:cubicBezTo>
                    <a:pt x="4937" y="2609"/>
                    <a:pt x="4813" y="2522"/>
                    <a:pt x="4748" y="2402"/>
                  </a:cubicBezTo>
                  <a:cubicBezTo>
                    <a:pt x="4693" y="2301"/>
                    <a:pt x="4679" y="2187"/>
                    <a:pt x="4661" y="2072"/>
                  </a:cubicBezTo>
                  <a:cubicBezTo>
                    <a:pt x="4624" y="1833"/>
                    <a:pt x="4565" y="1594"/>
                    <a:pt x="4487" y="1360"/>
                  </a:cubicBezTo>
                  <a:cubicBezTo>
                    <a:pt x="4459" y="1273"/>
                    <a:pt x="4422" y="1181"/>
                    <a:pt x="4445" y="1089"/>
                  </a:cubicBezTo>
                  <a:lnTo>
                    <a:pt x="4445" y="1089"/>
                  </a:lnTo>
                  <a:cubicBezTo>
                    <a:pt x="4496" y="1094"/>
                    <a:pt x="4528" y="1144"/>
                    <a:pt x="4555" y="1195"/>
                  </a:cubicBezTo>
                  <a:cubicBezTo>
                    <a:pt x="4661" y="1392"/>
                    <a:pt x="4753" y="1599"/>
                    <a:pt x="4836" y="1810"/>
                  </a:cubicBezTo>
                  <a:cubicBezTo>
                    <a:pt x="4808" y="1599"/>
                    <a:pt x="4785" y="1383"/>
                    <a:pt x="4771" y="1167"/>
                  </a:cubicBezTo>
                  <a:cubicBezTo>
                    <a:pt x="4771" y="1158"/>
                    <a:pt x="4771" y="1144"/>
                    <a:pt x="4776" y="1135"/>
                  </a:cubicBezTo>
                  <a:cubicBezTo>
                    <a:pt x="4781" y="1129"/>
                    <a:pt x="4787" y="1127"/>
                    <a:pt x="4794" y="1127"/>
                  </a:cubicBezTo>
                  <a:cubicBezTo>
                    <a:pt x="4812" y="1127"/>
                    <a:pt x="4836" y="1146"/>
                    <a:pt x="4849" y="1163"/>
                  </a:cubicBezTo>
                  <a:cubicBezTo>
                    <a:pt x="5051" y="1466"/>
                    <a:pt x="5258" y="1783"/>
                    <a:pt x="5322" y="2141"/>
                  </a:cubicBezTo>
                  <a:cubicBezTo>
                    <a:pt x="5350" y="1856"/>
                    <a:pt x="5318" y="1562"/>
                    <a:pt x="5226" y="1291"/>
                  </a:cubicBezTo>
                  <a:cubicBezTo>
                    <a:pt x="5189" y="1190"/>
                    <a:pt x="5148" y="1089"/>
                    <a:pt x="5125" y="984"/>
                  </a:cubicBezTo>
                  <a:cubicBezTo>
                    <a:pt x="5102" y="878"/>
                    <a:pt x="5125" y="800"/>
                    <a:pt x="5125" y="699"/>
                  </a:cubicBezTo>
                  <a:cubicBezTo>
                    <a:pt x="5131" y="698"/>
                    <a:pt x="5137" y="697"/>
                    <a:pt x="5142" y="697"/>
                  </a:cubicBezTo>
                  <a:cubicBezTo>
                    <a:pt x="5194" y="697"/>
                    <a:pt x="5238" y="749"/>
                    <a:pt x="5267" y="786"/>
                  </a:cubicBezTo>
                  <a:cubicBezTo>
                    <a:pt x="5364" y="906"/>
                    <a:pt x="5451" y="1034"/>
                    <a:pt x="5520" y="1172"/>
                  </a:cubicBezTo>
                  <a:cubicBezTo>
                    <a:pt x="5589" y="1296"/>
                    <a:pt x="5634" y="1434"/>
                    <a:pt x="5703" y="1558"/>
                  </a:cubicBezTo>
                  <a:cubicBezTo>
                    <a:pt x="5639" y="1227"/>
                    <a:pt x="5566" y="919"/>
                    <a:pt x="5432" y="607"/>
                  </a:cubicBezTo>
                  <a:cubicBezTo>
                    <a:pt x="5405" y="552"/>
                    <a:pt x="5103" y="13"/>
                    <a:pt x="5111" y="1"/>
                  </a:cubicBezTo>
                  <a:close/>
                </a:path>
              </a:pathLst>
            </a:custGeom>
            <a:solidFill>
              <a:srgbClr val="1E1F2F">
                <a:alpha val="9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715" name="Google Shape;1715;p47"/>
            <p:cNvSpPr/>
            <p:nvPr/>
          </p:nvSpPr>
          <p:spPr>
            <a:xfrm>
              <a:off x="3287874" y="-3731323"/>
              <a:ext cx="418184" cy="517902"/>
            </a:xfrm>
            <a:custGeom>
              <a:avLst/>
              <a:gdLst/>
              <a:ahLst/>
              <a:cxnLst/>
              <a:rect l="l" t="t" r="r" b="b"/>
              <a:pathLst>
                <a:path w="3573" h="4425" extrusionOk="0">
                  <a:moveTo>
                    <a:pt x="1924" y="0"/>
                  </a:moveTo>
                  <a:cubicBezTo>
                    <a:pt x="1743" y="0"/>
                    <a:pt x="1562" y="18"/>
                    <a:pt x="1383" y="52"/>
                  </a:cubicBezTo>
                  <a:cubicBezTo>
                    <a:pt x="1185" y="84"/>
                    <a:pt x="992" y="144"/>
                    <a:pt x="809" y="217"/>
                  </a:cubicBezTo>
                  <a:cubicBezTo>
                    <a:pt x="652" y="282"/>
                    <a:pt x="437" y="360"/>
                    <a:pt x="326" y="488"/>
                  </a:cubicBezTo>
                  <a:cubicBezTo>
                    <a:pt x="193" y="640"/>
                    <a:pt x="92" y="819"/>
                    <a:pt x="42" y="1012"/>
                  </a:cubicBezTo>
                  <a:cubicBezTo>
                    <a:pt x="0" y="1173"/>
                    <a:pt x="0" y="1338"/>
                    <a:pt x="0" y="1508"/>
                  </a:cubicBezTo>
                  <a:cubicBezTo>
                    <a:pt x="10" y="1746"/>
                    <a:pt x="14" y="2004"/>
                    <a:pt x="74" y="2238"/>
                  </a:cubicBezTo>
                  <a:cubicBezTo>
                    <a:pt x="129" y="2458"/>
                    <a:pt x="124" y="2697"/>
                    <a:pt x="235" y="2904"/>
                  </a:cubicBezTo>
                  <a:cubicBezTo>
                    <a:pt x="349" y="3119"/>
                    <a:pt x="570" y="3266"/>
                    <a:pt x="804" y="3344"/>
                  </a:cubicBezTo>
                  <a:cubicBezTo>
                    <a:pt x="1061" y="3427"/>
                    <a:pt x="1327" y="3450"/>
                    <a:pt x="1589" y="3482"/>
                  </a:cubicBezTo>
                  <a:cubicBezTo>
                    <a:pt x="1603" y="3487"/>
                    <a:pt x="1621" y="3487"/>
                    <a:pt x="1631" y="3496"/>
                  </a:cubicBezTo>
                  <a:cubicBezTo>
                    <a:pt x="1644" y="3510"/>
                    <a:pt x="1644" y="3524"/>
                    <a:pt x="1649" y="3537"/>
                  </a:cubicBezTo>
                  <a:cubicBezTo>
                    <a:pt x="1681" y="3693"/>
                    <a:pt x="1690" y="3868"/>
                    <a:pt x="1672" y="4029"/>
                  </a:cubicBezTo>
                  <a:cubicBezTo>
                    <a:pt x="1658" y="4171"/>
                    <a:pt x="1484" y="4221"/>
                    <a:pt x="1364" y="4258"/>
                  </a:cubicBezTo>
                  <a:cubicBezTo>
                    <a:pt x="1524" y="4371"/>
                    <a:pt x="1719" y="4425"/>
                    <a:pt x="1915" y="4425"/>
                  </a:cubicBezTo>
                  <a:cubicBezTo>
                    <a:pt x="1983" y="4425"/>
                    <a:pt x="2051" y="4418"/>
                    <a:pt x="2117" y="4405"/>
                  </a:cubicBezTo>
                  <a:cubicBezTo>
                    <a:pt x="2374" y="4355"/>
                    <a:pt x="2609" y="4217"/>
                    <a:pt x="2792" y="4029"/>
                  </a:cubicBezTo>
                  <a:cubicBezTo>
                    <a:pt x="2769" y="4022"/>
                    <a:pt x="2744" y="4019"/>
                    <a:pt x="2719" y="4019"/>
                  </a:cubicBezTo>
                  <a:cubicBezTo>
                    <a:pt x="2659" y="4019"/>
                    <a:pt x="2597" y="4034"/>
                    <a:pt x="2538" y="4034"/>
                  </a:cubicBezTo>
                  <a:cubicBezTo>
                    <a:pt x="2509" y="4034"/>
                    <a:pt x="2480" y="4030"/>
                    <a:pt x="2452" y="4019"/>
                  </a:cubicBezTo>
                  <a:cubicBezTo>
                    <a:pt x="2264" y="3955"/>
                    <a:pt x="2305" y="3569"/>
                    <a:pt x="2296" y="3413"/>
                  </a:cubicBezTo>
                  <a:lnTo>
                    <a:pt x="2296" y="3413"/>
                  </a:lnTo>
                  <a:cubicBezTo>
                    <a:pt x="2297" y="3415"/>
                    <a:pt x="2298" y="3415"/>
                    <a:pt x="2302" y="3415"/>
                  </a:cubicBezTo>
                  <a:cubicBezTo>
                    <a:pt x="2356" y="3415"/>
                    <a:pt x="2785" y="3252"/>
                    <a:pt x="2815" y="3239"/>
                  </a:cubicBezTo>
                  <a:cubicBezTo>
                    <a:pt x="3072" y="3110"/>
                    <a:pt x="3311" y="2917"/>
                    <a:pt x="3430" y="2651"/>
                  </a:cubicBezTo>
                  <a:cubicBezTo>
                    <a:pt x="3476" y="2550"/>
                    <a:pt x="3504" y="2440"/>
                    <a:pt x="3522" y="2330"/>
                  </a:cubicBezTo>
                  <a:cubicBezTo>
                    <a:pt x="3573" y="2036"/>
                    <a:pt x="3559" y="1737"/>
                    <a:pt x="3513" y="1443"/>
                  </a:cubicBezTo>
                  <a:cubicBezTo>
                    <a:pt x="3467" y="1173"/>
                    <a:pt x="3421" y="869"/>
                    <a:pt x="3306" y="617"/>
                  </a:cubicBezTo>
                  <a:cubicBezTo>
                    <a:pt x="3265" y="525"/>
                    <a:pt x="3215" y="433"/>
                    <a:pt x="3141" y="360"/>
                  </a:cubicBezTo>
                  <a:cubicBezTo>
                    <a:pt x="3003" y="208"/>
                    <a:pt x="2797" y="130"/>
                    <a:pt x="2599" y="84"/>
                  </a:cubicBezTo>
                  <a:cubicBezTo>
                    <a:pt x="2576" y="75"/>
                    <a:pt x="2553" y="71"/>
                    <a:pt x="2530" y="66"/>
                  </a:cubicBezTo>
                  <a:cubicBezTo>
                    <a:pt x="2331" y="22"/>
                    <a:pt x="2128" y="0"/>
                    <a:pt x="1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716" name="Google Shape;1716;p47"/>
            <p:cNvSpPr/>
            <p:nvPr/>
          </p:nvSpPr>
          <p:spPr>
            <a:xfrm>
              <a:off x="3293258" y="-3731323"/>
              <a:ext cx="412800" cy="486067"/>
            </a:xfrm>
            <a:custGeom>
              <a:avLst/>
              <a:gdLst/>
              <a:ahLst/>
              <a:cxnLst/>
              <a:rect l="l" t="t" r="r" b="b"/>
              <a:pathLst>
                <a:path w="3527" h="4153" extrusionOk="0">
                  <a:moveTo>
                    <a:pt x="1878" y="0"/>
                  </a:moveTo>
                  <a:cubicBezTo>
                    <a:pt x="1697" y="0"/>
                    <a:pt x="1516" y="18"/>
                    <a:pt x="1337" y="52"/>
                  </a:cubicBezTo>
                  <a:cubicBezTo>
                    <a:pt x="1139" y="84"/>
                    <a:pt x="946" y="144"/>
                    <a:pt x="763" y="217"/>
                  </a:cubicBezTo>
                  <a:cubicBezTo>
                    <a:pt x="606" y="282"/>
                    <a:pt x="391" y="360"/>
                    <a:pt x="280" y="488"/>
                  </a:cubicBezTo>
                  <a:cubicBezTo>
                    <a:pt x="143" y="649"/>
                    <a:pt x="0" y="856"/>
                    <a:pt x="0" y="1072"/>
                  </a:cubicBezTo>
                  <a:cubicBezTo>
                    <a:pt x="432" y="934"/>
                    <a:pt x="841" y="727"/>
                    <a:pt x="1208" y="461"/>
                  </a:cubicBezTo>
                  <a:cubicBezTo>
                    <a:pt x="1245" y="897"/>
                    <a:pt x="1497" y="1306"/>
                    <a:pt x="1865" y="1535"/>
                  </a:cubicBezTo>
                  <a:cubicBezTo>
                    <a:pt x="2016" y="1629"/>
                    <a:pt x="2193" y="1693"/>
                    <a:pt x="2365" y="1693"/>
                  </a:cubicBezTo>
                  <a:cubicBezTo>
                    <a:pt x="2455" y="1693"/>
                    <a:pt x="2544" y="1676"/>
                    <a:pt x="2627" y="1636"/>
                  </a:cubicBezTo>
                  <a:lnTo>
                    <a:pt x="2627" y="1636"/>
                  </a:lnTo>
                  <a:cubicBezTo>
                    <a:pt x="2563" y="1765"/>
                    <a:pt x="2599" y="1939"/>
                    <a:pt x="2714" y="2031"/>
                  </a:cubicBezTo>
                  <a:cubicBezTo>
                    <a:pt x="2732" y="2040"/>
                    <a:pt x="2751" y="2054"/>
                    <a:pt x="2751" y="2073"/>
                  </a:cubicBezTo>
                  <a:cubicBezTo>
                    <a:pt x="2751" y="2086"/>
                    <a:pt x="2742" y="2100"/>
                    <a:pt x="2732" y="2114"/>
                  </a:cubicBezTo>
                  <a:cubicBezTo>
                    <a:pt x="2595" y="2298"/>
                    <a:pt x="2567" y="2559"/>
                    <a:pt x="2664" y="2770"/>
                  </a:cubicBezTo>
                  <a:cubicBezTo>
                    <a:pt x="2484" y="2917"/>
                    <a:pt x="2305" y="3064"/>
                    <a:pt x="2090" y="3147"/>
                  </a:cubicBezTo>
                  <a:cubicBezTo>
                    <a:pt x="2002" y="3184"/>
                    <a:pt x="1906" y="3207"/>
                    <a:pt x="1814" y="3225"/>
                  </a:cubicBezTo>
                  <a:cubicBezTo>
                    <a:pt x="1632" y="3262"/>
                    <a:pt x="1445" y="3281"/>
                    <a:pt x="1259" y="3281"/>
                  </a:cubicBezTo>
                  <a:cubicBezTo>
                    <a:pt x="1078" y="3281"/>
                    <a:pt x="897" y="3264"/>
                    <a:pt x="721" y="3230"/>
                  </a:cubicBezTo>
                  <a:cubicBezTo>
                    <a:pt x="593" y="3202"/>
                    <a:pt x="460" y="3165"/>
                    <a:pt x="354" y="3087"/>
                  </a:cubicBezTo>
                  <a:lnTo>
                    <a:pt x="354" y="3087"/>
                  </a:lnTo>
                  <a:cubicBezTo>
                    <a:pt x="473" y="3211"/>
                    <a:pt x="593" y="3289"/>
                    <a:pt x="758" y="3344"/>
                  </a:cubicBezTo>
                  <a:cubicBezTo>
                    <a:pt x="1015" y="3427"/>
                    <a:pt x="1281" y="3450"/>
                    <a:pt x="1543" y="3482"/>
                  </a:cubicBezTo>
                  <a:cubicBezTo>
                    <a:pt x="1557" y="3487"/>
                    <a:pt x="1575" y="3487"/>
                    <a:pt x="1585" y="3496"/>
                  </a:cubicBezTo>
                  <a:cubicBezTo>
                    <a:pt x="1598" y="3510"/>
                    <a:pt x="1598" y="3524"/>
                    <a:pt x="1603" y="3537"/>
                  </a:cubicBezTo>
                  <a:cubicBezTo>
                    <a:pt x="1640" y="3716"/>
                    <a:pt x="1690" y="4001"/>
                    <a:pt x="1557" y="4153"/>
                  </a:cubicBezTo>
                  <a:cubicBezTo>
                    <a:pt x="1805" y="4130"/>
                    <a:pt x="2044" y="4024"/>
                    <a:pt x="2227" y="3859"/>
                  </a:cubicBezTo>
                  <a:cubicBezTo>
                    <a:pt x="2241" y="3845"/>
                    <a:pt x="2255" y="3831"/>
                    <a:pt x="2259" y="3817"/>
                  </a:cubicBezTo>
                  <a:cubicBezTo>
                    <a:pt x="2264" y="3799"/>
                    <a:pt x="2264" y="3781"/>
                    <a:pt x="2264" y="3767"/>
                  </a:cubicBezTo>
                  <a:cubicBezTo>
                    <a:pt x="2259" y="3680"/>
                    <a:pt x="2255" y="3588"/>
                    <a:pt x="2250" y="3501"/>
                  </a:cubicBezTo>
                  <a:cubicBezTo>
                    <a:pt x="2241" y="3413"/>
                    <a:pt x="2269" y="3413"/>
                    <a:pt x="2342" y="3390"/>
                  </a:cubicBezTo>
                  <a:cubicBezTo>
                    <a:pt x="2402" y="3377"/>
                    <a:pt x="2457" y="3354"/>
                    <a:pt x="2517" y="3335"/>
                  </a:cubicBezTo>
                  <a:cubicBezTo>
                    <a:pt x="2599" y="3303"/>
                    <a:pt x="2687" y="3280"/>
                    <a:pt x="2769" y="3239"/>
                  </a:cubicBezTo>
                  <a:cubicBezTo>
                    <a:pt x="3026" y="3110"/>
                    <a:pt x="3265" y="2917"/>
                    <a:pt x="3384" y="2651"/>
                  </a:cubicBezTo>
                  <a:cubicBezTo>
                    <a:pt x="3430" y="2550"/>
                    <a:pt x="3458" y="2440"/>
                    <a:pt x="3476" y="2330"/>
                  </a:cubicBezTo>
                  <a:cubicBezTo>
                    <a:pt x="3527" y="2036"/>
                    <a:pt x="3513" y="1737"/>
                    <a:pt x="3467" y="1443"/>
                  </a:cubicBezTo>
                  <a:cubicBezTo>
                    <a:pt x="3421" y="1173"/>
                    <a:pt x="3375" y="869"/>
                    <a:pt x="3260" y="617"/>
                  </a:cubicBezTo>
                  <a:cubicBezTo>
                    <a:pt x="3219" y="525"/>
                    <a:pt x="3169" y="433"/>
                    <a:pt x="3095" y="360"/>
                  </a:cubicBezTo>
                  <a:cubicBezTo>
                    <a:pt x="2957" y="208"/>
                    <a:pt x="2751" y="130"/>
                    <a:pt x="2553" y="84"/>
                  </a:cubicBezTo>
                  <a:cubicBezTo>
                    <a:pt x="2530" y="75"/>
                    <a:pt x="2507" y="71"/>
                    <a:pt x="2484" y="66"/>
                  </a:cubicBezTo>
                  <a:cubicBezTo>
                    <a:pt x="2285" y="22"/>
                    <a:pt x="2082" y="0"/>
                    <a:pt x="1878" y="0"/>
                  </a:cubicBezTo>
                  <a:close/>
                </a:path>
              </a:pathLst>
            </a:custGeom>
            <a:solidFill>
              <a:srgbClr val="000000">
                <a:alpha val="1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717" name="Google Shape;1717;p47"/>
            <p:cNvSpPr/>
            <p:nvPr/>
          </p:nvSpPr>
          <p:spPr>
            <a:xfrm>
              <a:off x="3434057" y="-3466229"/>
              <a:ext cx="92579" cy="47869"/>
            </a:xfrm>
            <a:custGeom>
              <a:avLst/>
              <a:gdLst/>
              <a:ahLst/>
              <a:cxnLst/>
              <a:rect l="l" t="t" r="r" b="b"/>
              <a:pathLst>
                <a:path w="791" h="409" extrusionOk="0">
                  <a:moveTo>
                    <a:pt x="781" y="0"/>
                  </a:moveTo>
                  <a:lnTo>
                    <a:pt x="781" y="0"/>
                  </a:lnTo>
                  <a:cubicBezTo>
                    <a:pt x="740" y="175"/>
                    <a:pt x="602" y="308"/>
                    <a:pt x="441" y="331"/>
                  </a:cubicBezTo>
                  <a:cubicBezTo>
                    <a:pt x="426" y="333"/>
                    <a:pt x="410" y="334"/>
                    <a:pt x="394" y="334"/>
                  </a:cubicBezTo>
                  <a:cubicBezTo>
                    <a:pt x="330" y="334"/>
                    <a:pt x="265" y="319"/>
                    <a:pt x="202" y="290"/>
                  </a:cubicBezTo>
                  <a:cubicBezTo>
                    <a:pt x="129" y="253"/>
                    <a:pt x="60" y="198"/>
                    <a:pt x="0" y="134"/>
                  </a:cubicBezTo>
                  <a:lnTo>
                    <a:pt x="0" y="134"/>
                  </a:lnTo>
                  <a:cubicBezTo>
                    <a:pt x="37" y="216"/>
                    <a:pt x="97" y="290"/>
                    <a:pt x="175" y="340"/>
                  </a:cubicBezTo>
                  <a:cubicBezTo>
                    <a:pt x="238" y="385"/>
                    <a:pt x="319" y="408"/>
                    <a:pt x="399" y="408"/>
                  </a:cubicBezTo>
                  <a:cubicBezTo>
                    <a:pt x="418" y="408"/>
                    <a:pt x="437" y="407"/>
                    <a:pt x="455" y="404"/>
                  </a:cubicBezTo>
                  <a:cubicBezTo>
                    <a:pt x="551" y="391"/>
                    <a:pt x="643" y="340"/>
                    <a:pt x="703" y="262"/>
                  </a:cubicBezTo>
                  <a:cubicBezTo>
                    <a:pt x="763" y="189"/>
                    <a:pt x="790" y="92"/>
                    <a:pt x="7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718" name="Google Shape;1718;p47"/>
            <p:cNvSpPr/>
            <p:nvPr/>
          </p:nvSpPr>
          <p:spPr>
            <a:xfrm>
              <a:off x="3433003" y="-3535517"/>
              <a:ext cx="40964" cy="60861"/>
            </a:xfrm>
            <a:custGeom>
              <a:avLst/>
              <a:gdLst/>
              <a:ahLst/>
              <a:cxnLst/>
              <a:rect l="l" t="t" r="r" b="b"/>
              <a:pathLst>
                <a:path w="350" h="520" extrusionOk="0">
                  <a:moveTo>
                    <a:pt x="175" y="0"/>
                  </a:moveTo>
                  <a:lnTo>
                    <a:pt x="175" y="0"/>
                  </a:lnTo>
                  <a:cubicBezTo>
                    <a:pt x="147" y="55"/>
                    <a:pt x="124" y="110"/>
                    <a:pt x="92" y="152"/>
                  </a:cubicBezTo>
                  <a:cubicBezTo>
                    <a:pt x="74" y="175"/>
                    <a:pt x="51" y="188"/>
                    <a:pt x="28" y="220"/>
                  </a:cubicBezTo>
                  <a:cubicBezTo>
                    <a:pt x="0" y="257"/>
                    <a:pt x="0" y="308"/>
                    <a:pt x="14" y="344"/>
                  </a:cubicBezTo>
                  <a:cubicBezTo>
                    <a:pt x="46" y="413"/>
                    <a:pt x="101" y="455"/>
                    <a:pt x="161" y="487"/>
                  </a:cubicBezTo>
                  <a:cubicBezTo>
                    <a:pt x="205" y="507"/>
                    <a:pt x="251" y="520"/>
                    <a:pt x="298" y="520"/>
                  </a:cubicBezTo>
                  <a:cubicBezTo>
                    <a:pt x="315" y="520"/>
                    <a:pt x="332" y="518"/>
                    <a:pt x="349" y="514"/>
                  </a:cubicBezTo>
                  <a:cubicBezTo>
                    <a:pt x="289" y="496"/>
                    <a:pt x="239" y="468"/>
                    <a:pt x="193" y="436"/>
                  </a:cubicBezTo>
                  <a:cubicBezTo>
                    <a:pt x="147" y="400"/>
                    <a:pt x="106" y="358"/>
                    <a:pt x="87" y="317"/>
                  </a:cubicBezTo>
                  <a:cubicBezTo>
                    <a:pt x="78" y="294"/>
                    <a:pt x="78" y="276"/>
                    <a:pt x="87" y="262"/>
                  </a:cubicBezTo>
                  <a:cubicBezTo>
                    <a:pt x="97" y="239"/>
                    <a:pt x="124" y="220"/>
                    <a:pt x="138" y="188"/>
                  </a:cubicBezTo>
                  <a:cubicBezTo>
                    <a:pt x="175" y="124"/>
                    <a:pt x="179" y="60"/>
                    <a:pt x="1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719" name="Google Shape;1719;p47"/>
            <p:cNvSpPr/>
            <p:nvPr/>
          </p:nvSpPr>
          <p:spPr>
            <a:xfrm>
              <a:off x="3365237" y="-3541252"/>
              <a:ext cx="39325" cy="36516"/>
            </a:xfrm>
            <a:custGeom>
              <a:avLst/>
              <a:gdLst/>
              <a:ahLst/>
              <a:cxnLst/>
              <a:rect l="l" t="t" r="r" b="b"/>
              <a:pathLst>
                <a:path w="336" h="312" extrusionOk="0">
                  <a:moveTo>
                    <a:pt x="179" y="0"/>
                  </a:moveTo>
                  <a:cubicBezTo>
                    <a:pt x="127" y="0"/>
                    <a:pt x="75" y="38"/>
                    <a:pt x="51" y="86"/>
                  </a:cubicBezTo>
                  <a:cubicBezTo>
                    <a:pt x="1" y="190"/>
                    <a:pt x="83" y="311"/>
                    <a:pt x="176" y="311"/>
                  </a:cubicBezTo>
                  <a:cubicBezTo>
                    <a:pt x="210" y="311"/>
                    <a:pt x="245" y="295"/>
                    <a:pt x="276" y="256"/>
                  </a:cubicBezTo>
                  <a:cubicBezTo>
                    <a:pt x="336" y="178"/>
                    <a:pt x="308" y="26"/>
                    <a:pt x="203" y="3"/>
                  </a:cubicBezTo>
                  <a:cubicBezTo>
                    <a:pt x="195" y="1"/>
                    <a:pt x="187" y="0"/>
                    <a:pt x="1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720" name="Google Shape;1720;p47"/>
            <p:cNvSpPr/>
            <p:nvPr/>
          </p:nvSpPr>
          <p:spPr>
            <a:xfrm>
              <a:off x="3530731" y="-3555764"/>
              <a:ext cx="38857" cy="36751"/>
            </a:xfrm>
            <a:custGeom>
              <a:avLst/>
              <a:gdLst/>
              <a:ahLst/>
              <a:cxnLst/>
              <a:rect l="l" t="t" r="r" b="b"/>
              <a:pathLst>
                <a:path w="332" h="314" extrusionOk="0">
                  <a:moveTo>
                    <a:pt x="179" y="0"/>
                  </a:moveTo>
                  <a:cubicBezTo>
                    <a:pt x="127" y="0"/>
                    <a:pt x="75" y="38"/>
                    <a:pt x="51" y="86"/>
                  </a:cubicBezTo>
                  <a:cubicBezTo>
                    <a:pt x="1" y="194"/>
                    <a:pt x="81" y="314"/>
                    <a:pt x="173" y="314"/>
                  </a:cubicBezTo>
                  <a:cubicBezTo>
                    <a:pt x="207" y="314"/>
                    <a:pt x="241" y="298"/>
                    <a:pt x="272" y="260"/>
                  </a:cubicBezTo>
                  <a:cubicBezTo>
                    <a:pt x="332" y="182"/>
                    <a:pt x="304" y="31"/>
                    <a:pt x="203" y="3"/>
                  </a:cubicBezTo>
                  <a:cubicBezTo>
                    <a:pt x="195" y="1"/>
                    <a:pt x="187" y="0"/>
                    <a:pt x="1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721" name="Google Shape;1721;p47"/>
            <p:cNvSpPr/>
            <p:nvPr/>
          </p:nvSpPr>
          <p:spPr>
            <a:xfrm>
              <a:off x="3321231" y="-3488935"/>
              <a:ext cx="102176" cy="57233"/>
            </a:xfrm>
            <a:custGeom>
              <a:avLst/>
              <a:gdLst/>
              <a:ahLst/>
              <a:cxnLst/>
              <a:rect l="l" t="t" r="r" b="b"/>
              <a:pathLst>
                <a:path w="873" h="489" extrusionOk="0">
                  <a:moveTo>
                    <a:pt x="501" y="1"/>
                  </a:moveTo>
                  <a:cubicBezTo>
                    <a:pt x="490" y="1"/>
                    <a:pt x="479" y="1"/>
                    <a:pt x="468" y="2"/>
                  </a:cubicBezTo>
                  <a:cubicBezTo>
                    <a:pt x="349" y="6"/>
                    <a:pt x="225" y="47"/>
                    <a:pt x="120" y="112"/>
                  </a:cubicBezTo>
                  <a:cubicBezTo>
                    <a:pt x="69" y="139"/>
                    <a:pt x="18" y="185"/>
                    <a:pt x="9" y="240"/>
                  </a:cubicBezTo>
                  <a:cubicBezTo>
                    <a:pt x="0" y="291"/>
                    <a:pt x="18" y="337"/>
                    <a:pt x="51" y="373"/>
                  </a:cubicBezTo>
                  <a:cubicBezTo>
                    <a:pt x="83" y="410"/>
                    <a:pt x="129" y="433"/>
                    <a:pt x="170" y="452"/>
                  </a:cubicBezTo>
                  <a:cubicBezTo>
                    <a:pt x="230" y="474"/>
                    <a:pt x="289" y="488"/>
                    <a:pt x="354" y="488"/>
                  </a:cubicBezTo>
                  <a:cubicBezTo>
                    <a:pt x="450" y="484"/>
                    <a:pt x="542" y="456"/>
                    <a:pt x="634" y="424"/>
                  </a:cubicBezTo>
                  <a:cubicBezTo>
                    <a:pt x="781" y="364"/>
                    <a:pt x="873" y="190"/>
                    <a:pt x="721" y="66"/>
                  </a:cubicBezTo>
                  <a:cubicBezTo>
                    <a:pt x="660" y="17"/>
                    <a:pt x="581" y="1"/>
                    <a:pt x="501" y="1"/>
                  </a:cubicBezTo>
                  <a:close/>
                </a:path>
              </a:pathLst>
            </a:custGeom>
            <a:solidFill>
              <a:srgbClr val="D35959">
                <a:alpha val="3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722" name="Google Shape;1722;p47"/>
            <p:cNvSpPr/>
            <p:nvPr/>
          </p:nvSpPr>
          <p:spPr>
            <a:xfrm>
              <a:off x="3547936" y="-3519014"/>
              <a:ext cx="101708" cy="57233"/>
            </a:xfrm>
            <a:custGeom>
              <a:avLst/>
              <a:gdLst/>
              <a:ahLst/>
              <a:cxnLst/>
              <a:rect l="l" t="t" r="r" b="b"/>
              <a:pathLst>
                <a:path w="869" h="489" extrusionOk="0">
                  <a:moveTo>
                    <a:pt x="501" y="1"/>
                  </a:moveTo>
                  <a:cubicBezTo>
                    <a:pt x="491" y="1"/>
                    <a:pt x="480" y="1"/>
                    <a:pt x="469" y="1"/>
                  </a:cubicBezTo>
                  <a:cubicBezTo>
                    <a:pt x="345" y="6"/>
                    <a:pt x="226" y="47"/>
                    <a:pt x="120" y="112"/>
                  </a:cubicBezTo>
                  <a:cubicBezTo>
                    <a:pt x="70" y="139"/>
                    <a:pt x="19" y="185"/>
                    <a:pt x="10" y="245"/>
                  </a:cubicBezTo>
                  <a:cubicBezTo>
                    <a:pt x="1" y="291"/>
                    <a:pt x="19" y="341"/>
                    <a:pt x="51" y="373"/>
                  </a:cubicBezTo>
                  <a:cubicBezTo>
                    <a:pt x="83" y="410"/>
                    <a:pt x="125" y="433"/>
                    <a:pt x="171" y="451"/>
                  </a:cubicBezTo>
                  <a:cubicBezTo>
                    <a:pt x="230" y="474"/>
                    <a:pt x="290" y="488"/>
                    <a:pt x="354" y="488"/>
                  </a:cubicBezTo>
                  <a:cubicBezTo>
                    <a:pt x="451" y="484"/>
                    <a:pt x="543" y="456"/>
                    <a:pt x="635" y="424"/>
                  </a:cubicBezTo>
                  <a:cubicBezTo>
                    <a:pt x="781" y="364"/>
                    <a:pt x="869" y="190"/>
                    <a:pt x="722" y="66"/>
                  </a:cubicBezTo>
                  <a:cubicBezTo>
                    <a:pt x="661" y="17"/>
                    <a:pt x="582" y="1"/>
                    <a:pt x="501" y="1"/>
                  </a:cubicBezTo>
                  <a:close/>
                </a:path>
              </a:pathLst>
            </a:custGeom>
            <a:solidFill>
              <a:srgbClr val="D35959">
                <a:alpha val="3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723" name="Google Shape;1723;p47"/>
            <p:cNvSpPr/>
            <p:nvPr/>
          </p:nvSpPr>
          <p:spPr>
            <a:xfrm>
              <a:off x="3335158" y="-3623764"/>
              <a:ext cx="69990" cy="59339"/>
            </a:xfrm>
            <a:custGeom>
              <a:avLst/>
              <a:gdLst/>
              <a:ahLst/>
              <a:cxnLst/>
              <a:rect l="l" t="t" r="r" b="b"/>
              <a:pathLst>
                <a:path w="598" h="507" extrusionOk="0">
                  <a:moveTo>
                    <a:pt x="370" y="0"/>
                  </a:moveTo>
                  <a:cubicBezTo>
                    <a:pt x="294" y="0"/>
                    <a:pt x="220" y="23"/>
                    <a:pt x="157" y="65"/>
                  </a:cubicBezTo>
                  <a:cubicBezTo>
                    <a:pt x="83" y="116"/>
                    <a:pt x="28" y="189"/>
                    <a:pt x="10" y="276"/>
                  </a:cubicBezTo>
                  <a:cubicBezTo>
                    <a:pt x="1" y="318"/>
                    <a:pt x="1" y="368"/>
                    <a:pt x="14" y="405"/>
                  </a:cubicBezTo>
                  <a:cubicBezTo>
                    <a:pt x="28" y="442"/>
                    <a:pt x="42" y="474"/>
                    <a:pt x="65" y="506"/>
                  </a:cubicBezTo>
                  <a:cubicBezTo>
                    <a:pt x="92" y="474"/>
                    <a:pt x="106" y="437"/>
                    <a:pt x="124" y="410"/>
                  </a:cubicBezTo>
                  <a:cubicBezTo>
                    <a:pt x="143" y="382"/>
                    <a:pt x="157" y="364"/>
                    <a:pt x="175" y="345"/>
                  </a:cubicBezTo>
                  <a:cubicBezTo>
                    <a:pt x="207" y="313"/>
                    <a:pt x="244" y="286"/>
                    <a:pt x="285" y="258"/>
                  </a:cubicBezTo>
                  <a:cubicBezTo>
                    <a:pt x="322" y="231"/>
                    <a:pt x="368" y="203"/>
                    <a:pt x="414" y="180"/>
                  </a:cubicBezTo>
                  <a:cubicBezTo>
                    <a:pt x="464" y="157"/>
                    <a:pt x="519" y="134"/>
                    <a:pt x="597" y="120"/>
                  </a:cubicBezTo>
                  <a:cubicBezTo>
                    <a:pt x="561" y="47"/>
                    <a:pt x="473" y="10"/>
                    <a:pt x="391" y="1"/>
                  </a:cubicBezTo>
                  <a:cubicBezTo>
                    <a:pt x="384" y="1"/>
                    <a:pt x="377" y="0"/>
                    <a:pt x="3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724" name="Google Shape;1724;p47"/>
            <p:cNvSpPr/>
            <p:nvPr/>
          </p:nvSpPr>
          <p:spPr>
            <a:xfrm>
              <a:off x="3123434" y="-3818283"/>
              <a:ext cx="715348" cy="482205"/>
            </a:xfrm>
            <a:custGeom>
              <a:avLst/>
              <a:gdLst/>
              <a:ahLst/>
              <a:cxnLst/>
              <a:rect l="l" t="t" r="r" b="b"/>
              <a:pathLst>
                <a:path w="6112" h="4120" extrusionOk="0">
                  <a:moveTo>
                    <a:pt x="3741" y="0"/>
                  </a:moveTo>
                  <a:cubicBezTo>
                    <a:pt x="3590" y="0"/>
                    <a:pt x="3439" y="31"/>
                    <a:pt x="3302" y="93"/>
                  </a:cubicBezTo>
                  <a:cubicBezTo>
                    <a:pt x="3201" y="139"/>
                    <a:pt x="3104" y="207"/>
                    <a:pt x="3063" y="308"/>
                  </a:cubicBezTo>
                  <a:cubicBezTo>
                    <a:pt x="2921" y="293"/>
                    <a:pt x="2777" y="285"/>
                    <a:pt x="2633" y="285"/>
                  </a:cubicBezTo>
                  <a:cubicBezTo>
                    <a:pt x="2132" y="285"/>
                    <a:pt x="1631" y="386"/>
                    <a:pt x="1199" y="639"/>
                  </a:cubicBezTo>
                  <a:cubicBezTo>
                    <a:pt x="1029" y="735"/>
                    <a:pt x="868" y="859"/>
                    <a:pt x="763" y="1029"/>
                  </a:cubicBezTo>
                  <a:cubicBezTo>
                    <a:pt x="602" y="1291"/>
                    <a:pt x="611" y="1645"/>
                    <a:pt x="786" y="1902"/>
                  </a:cubicBezTo>
                  <a:cubicBezTo>
                    <a:pt x="770" y="1900"/>
                    <a:pt x="754" y="1900"/>
                    <a:pt x="738" y="1900"/>
                  </a:cubicBezTo>
                  <a:cubicBezTo>
                    <a:pt x="483" y="1900"/>
                    <a:pt x="238" y="2068"/>
                    <a:pt x="152" y="2310"/>
                  </a:cubicBezTo>
                  <a:cubicBezTo>
                    <a:pt x="0" y="2724"/>
                    <a:pt x="317" y="3224"/>
                    <a:pt x="625" y="3481"/>
                  </a:cubicBezTo>
                  <a:cubicBezTo>
                    <a:pt x="574" y="3523"/>
                    <a:pt x="593" y="3605"/>
                    <a:pt x="620" y="3665"/>
                  </a:cubicBezTo>
                  <a:cubicBezTo>
                    <a:pt x="730" y="3895"/>
                    <a:pt x="965" y="4055"/>
                    <a:pt x="1217" y="4101"/>
                  </a:cubicBezTo>
                  <a:cubicBezTo>
                    <a:pt x="1277" y="4113"/>
                    <a:pt x="1337" y="4119"/>
                    <a:pt x="1398" y="4119"/>
                  </a:cubicBezTo>
                  <a:cubicBezTo>
                    <a:pt x="1590" y="4119"/>
                    <a:pt x="1784" y="4061"/>
                    <a:pt x="1952" y="3963"/>
                  </a:cubicBezTo>
                  <a:lnTo>
                    <a:pt x="1952" y="3963"/>
                  </a:lnTo>
                  <a:cubicBezTo>
                    <a:pt x="1948" y="3966"/>
                    <a:pt x="1943" y="3967"/>
                    <a:pt x="1938" y="3967"/>
                  </a:cubicBezTo>
                  <a:cubicBezTo>
                    <a:pt x="1855" y="3967"/>
                    <a:pt x="1670" y="3667"/>
                    <a:pt x="1649" y="3619"/>
                  </a:cubicBezTo>
                  <a:cubicBezTo>
                    <a:pt x="1575" y="3463"/>
                    <a:pt x="1534" y="3298"/>
                    <a:pt x="1585" y="3128"/>
                  </a:cubicBezTo>
                  <a:cubicBezTo>
                    <a:pt x="1607" y="3036"/>
                    <a:pt x="1658" y="2958"/>
                    <a:pt x="1690" y="2866"/>
                  </a:cubicBezTo>
                  <a:cubicBezTo>
                    <a:pt x="1823" y="2517"/>
                    <a:pt x="1681" y="2127"/>
                    <a:pt x="1543" y="1778"/>
                  </a:cubicBezTo>
                  <a:cubicBezTo>
                    <a:pt x="1764" y="1732"/>
                    <a:pt x="1947" y="1622"/>
                    <a:pt x="2140" y="1516"/>
                  </a:cubicBezTo>
                  <a:cubicBezTo>
                    <a:pt x="2351" y="1401"/>
                    <a:pt x="2549" y="1245"/>
                    <a:pt x="2728" y="1089"/>
                  </a:cubicBezTo>
                  <a:lnTo>
                    <a:pt x="2728" y="1089"/>
                  </a:lnTo>
                  <a:cubicBezTo>
                    <a:pt x="2664" y="1145"/>
                    <a:pt x="2948" y="1539"/>
                    <a:pt x="2985" y="1585"/>
                  </a:cubicBezTo>
                  <a:cubicBezTo>
                    <a:pt x="3091" y="1727"/>
                    <a:pt x="3224" y="1842"/>
                    <a:pt x="3375" y="1934"/>
                  </a:cubicBezTo>
                  <a:cubicBezTo>
                    <a:pt x="3615" y="2077"/>
                    <a:pt x="3893" y="2156"/>
                    <a:pt x="4171" y="2156"/>
                  </a:cubicBezTo>
                  <a:cubicBezTo>
                    <a:pt x="4250" y="2156"/>
                    <a:pt x="4330" y="2149"/>
                    <a:pt x="4408" y="2136"/>
                  </a:cubicBezTo>
                  <a:lnTo>
                    <a:pt x="4408" y="2136"/>
                  </a:lnTo>
                  <a:cubicBezTo>
                    <a:pt x="4349" y="2150"/>
                    <a:pt x="4431" y="2393"/>
                    <a:pt x="4445" y="2416"/>
                  </a:cubicBezTo>
                  <a:cubicBezTo>
                    <a:pt x="4503" y="2514"/>
                    <a:pt x="4608" y="2582"/>
                    <a:pt x="4719" y="2582"/>
                  </a:cubicBezTo>
                  <a:cubicBezTo>
                    <a:pt x="4722" y="2582"/>
                    <a:pt x="4725" y="2581"/>
                    <a:pt x="4728" y="2581"/>
                  </a:cubicBezTo>
                  <a:lnTo>
                    <a:pt x="4728" y="2581"/>
                  </a:lnTo>
                  <a:cubicBezTo>
                    <a:pt x="4677" y="2585"/>
                    <a:pt x="4596" y="2747"/>
                    <a:pt x="4578" y="2783"/>
                  </a:cubicBezTo>
                  <a:cubicBezTo>
                    <a:pt x="4537" y="2871"/>
                    <a:pt x="4509" y="2967"/>
                    <a:pt x="4505" y="3068"/>
                  </a:cubicBezTo>
                  <a:cubicBezTo>
                    <a:pt x="4500" y="3151"/>
                    <a:pt x="4505" y="3229"/>
                    <a:pt x="4519" y="3302"/>
                  </a:cubicBezTo>
                  <a:cubicBezTo>
                    <a:pt x="4542" y="3408"/>
                    <a:pt x="4588" y="3500"/>
                    <a:pt x="4666" y="3587"/>
                  </a:cubicBezTo>
                  <a:cubicBezTo>
                    <a:pt x="4610" y="3674"/>
                    <a:pt x="4537" y="3757"/>
                    <a:pt x="4454" y="3826"/>
                  </a:cubicBezTo>
                  <a:cubicBezTo>
                    <a:pt x="4494" y="3831"/>
                    <a:pt x="4535" y="3834"/>
                    <a:pt x="4577" y="3834"/>
                  </a:cubicBezTo>
                  <a:cubicBezTo>
                    <a:pt x="4828" y="3834"/>
                    <a:pt x="5122" y="3745"/>
                    <a:pt x="5322" y="3624"/>
                  </a:cubicBezTo>
                  <a:cubicBezTo>
                    <a:pt x="5653" y="3426"/>
                    <a:pt x="5836" y="3031"/>
                    <a:pt x="5809" y="2650"/>
                  </a:cubicBezTo>
                  <a:cubicBezTo>
                    <a:pt x="5809" y="2646"/>
                    <a:pt x="5942" y="2545"/>
                    <a:pt x="5956" y="2526"/>
                  </a:cubicBezTo>
                  <a:cubicBezTo>
                    <a:pt x="6002" y="2476"/>
                    <a:pt x="6034" y="2411"/>
                    <a:pt x="6052" y="2343"/>
                  </a:cubicBezTo>
                  <a:cubicBezTo>
                    <a:pt x="6089" y="2200"/>
                    <a:pt x="6112" y="2035"/>
                    <a:pt x="6084" y="1888"/>
                  </a:cubicBezTo>
                  <a:cubicBezTo>
                    <a:pt x="6048" y="1700"/>
                    <a:pt x="5919" y="1530"/>
                    <a:pt x="5749" y="1447"/>
                  </a:cubicBezTo>
                  <a:cubicBezTo>
                    <a:pt x="5679" y="1414"/>
                    <a:pt x="5600" y="1397"/>
                    <a:pt x="5522" y="1397"/>
                  </a:cubicBezTo>
                  <a:cubicBezTo>
                    <a:pt x="5407" y="1397"/>
                    <a:pt x="5293" y="1433"/>
                    <a:pt x="5203" y="1507"/>
                  </a:cubicBezTo>
                  <a:cubicBezTo>
                    <a:pt x="5253" y="1346"/>
                    <a:pt x="5198" y="1167"/>
                    <a:pt x="5106" y="1034"/>
                  </a:cubicBezTo>
                  <a:cubicBezTo>
                    <a:pt x="5044" y="946"/>
                    <a:pt x="4946" y="866"/>
                    <a:pt x="4849" y="866"/>
                  </a:cubicBezTo>
                  <a:cubicBezTo>
                    <a:pt x="4824" y="866"/>
                    <a:pt x="4800" y="871"/>
                    <a:pt x="4776" y="882"/>
                  </a:cubicBezTo>
                  <a:cubicBezTo>
                    <a:pt x="4790" y="593"/>
                    <a:pt x="4537" y="304"/>
                    <a:pt x="4303" y="157"/>
                  </a:cubicBezTo>
                  <a:cubicBezTo>
                    <a:pt x="4136" y="53"/>
                    <a:pt x="3939" y="0"/>
                    <a:pt x="37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725" name="Google Shape;1725;p47"/>
            <p:cNvSpPr/>
            <p:nvPr/>
          </p:nvSpPr>
          <p:spPr>
            <a:xfrm>
              <a:off x="3217417" y="-3453589"/>
              <a:ext cx="152737" cy="163973"/>
            </a:xfrm>
            <a:custGeom>
              <a:avLst/>
              <a:gdLst/>
              <a:ahLst/>
              <a:cxnLst/>
              <a:rect l="l" t="t" r="r" b="b"/>
              <a:pathLst>
                <a:path w="1305" h="1401" extrusionOk="0">
                  <a:moveTo>
                    <a:pt x="555" y="0"/>
                  </a:moveTo>
                  <a:cubicBezTo>
                    <a:pt x="517" y="0"/>
                    <a:pt x="477" y="4"/>
                    <a:pt x="437" y="16"/>
                  </a:cubicBezTo>
                  <a:cubicBezTo>
                    <a:pt x="377" y="30"/>
                    <a:pt x="322" y="58"/>
                    <a:pt x="272" y="90"/>
                  </a:cubicBezTo>
                  <a:cubicBezTo>
                    <a:pt x="171" y="163"/>
                    <a:pt x="97" y="269"/>
                    <a:pt x="56" y="388"/>
                  </a:cubicBezTo>
                  <a:cubicBezTo>
                    <a:pt x="10" y="503"/>
                    <a:pt x="1" y="632"/>
                    <a:pt x="19" y="756"/>
                  </a:cubicBezTo>
                  <a:cubicBezTo>
                    <a:pt x="38" y="884"/>
                    <a:pt x="93" y="999"/>
                    <a:pt x="166" y="1100"/>
                  </a:cubicBezTo>
                  <a:cubicBezTo>
                    <a:pt x="244" y="1201"/>
                    <a:pt x="345" y="1284"/>
                    <a:pt x="460" y="1334"/>
                  </a:cubicBezTo>
                  <a:cubicBezTo>
                    <a:pt x="556" y="1380"/>
                    <a:pt x="662" y="1401"/>
                    <a:pt x="767" y="1401"/>
                  </a:cubicBezTo>
                  <a:cubicBezTo>
                    <a:pt x="787" y="1401"/>
                    <a:pt x="807" y="1400"/>
                    <a:pt x="827" y="1398"/>
                  </a:cubicBezTo>
                  <a:cubicBezTo>
                    <a:pt x="951" y="1389"/>
                    <a:pt x="1075" y="1339"/>
                    <a:pt x="1167" y="1256"/>
                  </a:cubicBezTo>
                  <a:cubicBezTo>
                    <a:pt x="1259" y="1169"/>
                    <a:pt x="1305" y="1040"/>
                    <a:pt x="1287" y="926"/>
                  </a:cubicBezTo>
                  <a:lnTo>
                    <a:pt x="1287" y="926"/>
                  </a:lnTo>
                  <a:cubicBezTo>
                    <a:pt x="1268" y="1040"/>
                    <a:pt x="1209" y="1141"/>
                    <a:pt x="1121" y="1196"/>
                  </a:cubicBezTo>
                  <a:cubicBezTo>
                    <a:pt x="1034" y="1256"/>
                    <a:pt x="924" y="1279"/>
                    <a:pt x="823" y="1279"/>
                  </a:cubicBezTo>
                  <a:cubicBezTo>
                    <a:pt x="612" y="1279"/>
                    <a:pt x="414" y="1173"/>
                    <a:pt x="290" y="1008"/>
                  </a:cubicBezTo>
                  <a:cubicBezTo>
                    <a:pt x="162" y="847"/>
                    <a:pt x="116" y="627"/>
                    <a:pt x="166" y="420"/>
                  </a:cubicBezTo>
                  <a:cubicBezTo>
                    <a:pt x="194" y="319"/>
                    <a:pt x="244" y="223"/>
                    <a:pt x="322" y="150"/>
                  </a:cubicBezTo>
                  <a:cubicBezTo>
                    <a:pt x="359" y="113"/>
                    <a:pt x="405" y="81"/>
                    <a:pt x="451" y="53"/>
                  </a:cubicBezTo>
                  <a:cubicBezTo>
                    <a:pt x="501" y="30"/>
                    <a:pt x="557" y="12"/>
                    <a:pt x="612" y="3"/>
                  </a:cubicBezTo>
                  <a:cubicBezTo>
                    <a:pt x="593" y="1"/>
                    <a:pt x="574" y="0"/>
                    <a:pt x="5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sp>
          <p:nvSpPr>
            <p:cNvPr id="1726" name="Google Shape;1726;p47"/>
            <p:cNvSpPr/>
            <p:nvPr/>
          </p:nvSpPr>
          <p:spPr>
            <a:xfrm>
              <a:off x="3623778" y="-3477816"/>
              <a:ext cx="165612" cy="164324"/>
            </a:xfrm>
            <a:custGeom>
              <a:avLst/>
              <a:gdLst/>
              <a:ahLst/>
              <a:cxnLst/>
              <a:rect l="l" t="t" r="r" b="b"/>
              <a:pathLst>
                <a:path w="1415" h="1404" extrusionOk="0">
                  <a:moveTo>
                    <a:pt x="569" y="1"/>
                  </a:moveTo>
                  <a:cubicBezTo>
                    <a:pt x="450" y="1"/>
                    <a:pt x="328" y="46"/>
                    <a:pt x="234" y="132"/>
                  </a:cubicBezTo>
                  <a:cubicBezTo>
                    <a:pt x="129" y="223"/>
                    <a:pt x="60" y="357"/>
                    <a:pt x="32" y="494"/>
                  </a:cubicBezTo>
                  <a:cubicBezTo>
                    <a:pt x="0" y="632"/>
                    <a:pt x="19" y="784"/>
                    <a:pt x="69" y="921"/>
                  </a:cubicBezTo>
                  <a:cubicBezTo>
                    <a:pt x="124" y="1054"/>
                    <a:pt x="221" y="1169"/>
                    <a:pt x="335" y="1256"/>
                  </a:cubicBezTo>
                  <a:cubicBezTo>
                    <a:pt x="455" y="1339"/>
                    <a:pt x="593" y="1394"/>
                    <a:pt x="740" y="1403"/>
                  </a:cubicBezTo>
                  <a:cubicBezTo>
                    <a:pt x="746" y="1404"/>
                    <a:pt x="753" y="1404"/>
                    <a:pt x="760" y="1404"/>
                  </a:cubicBezTo>
                  <a:cubicBezTo>
                    <a:pt x="900" y="1404"/>
                    <a:pt x="1043" y="1358"/>
                    <a:pt x="1148" y="1270"/>
                  </a:cubicBezTo>
                  <a:cubicBezTo>
                    <a:pt x="1208" y="1229"/>
                    <a:pt x="1254" y="1174"/>
                    <a:pt x="1295" y="1119"/>
                  </a:cubicBezTo>
                  <a:cubicBezTo>
                    <a:pt x="1336" y="1059"/>
                    <a:pt x="1364" y="990"/>
                    <a:pt x="1382" y="921"/>
                  </a:cubicBezTo>
                  <a:cubicBezTo>
                    <a:pt x="1415" y="788"/>
                    <a:pt x="1396" y="641"/>
                    <a:pt x="1323" y="526"/>
                  </a:cubicBezTo>
                  <a:lnTo>
                    <a:pt x="1323" y="526"/>
                  </a:lnTo>
                  <a:cubicBezTo>
                    <a:pt x="1364" y="655"/>
                    <a:pt x="1355" y="788"/>
                    <a:pt x="1309" y="903"/>
                  </a:cubicBezTo>
                  <a:cubicBezTo>
                    <a:pt x="1268" y="1018"/>
                    <a:pt x="1180" y="1110"/>
                    <a:pt x="1079" y="1174"/>
                  </a:cubicBezTo>
                  <a:cubicBezTo>
                    <a:pt x="994" y="1232"/>
                    <a:pt x="895" y="1258"/>
                    <a:pt x="795" y="1258"/>
                  </a:cubicBezTo>
                  <a:cubicBezTo>
                    <a:pt x="665" y="1258"/>
                    <a:pt x="534" y="1213"/>
                    <a:pt x="427" y="1133"/>
                  </a:cubicBezTo>
                  <a:cubicBezTo>
                    <a:pt x="234" y="995"/>
                    <a:pt x="120" y="756"/>
                    <a:pt x="147" y="513"/>
                  </a:cubicBezTo>
                  <a:cubicBezTo>
                    <a:pt x="166" y="393"/>
                    <a:pt x="207" y="278"/>
                    <a:pt x="290" y="182"/>
                  </a:cubicBezTo>
                  <a:cubicBezTo>
                    <a:pt x="368" y="90"/>
                    <a:pt x="482" y="26"/>
                    <a:pt x="616" y="3"/>
                  </a:cubicBezTo>
                  <a:cubicBezTo>
                    <a:pt x="600" y="1"/>
                    <a:pt x="584" y="1"/>
                    <a:pt x="5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06"/>
        <p:cNvGrpSpPr/>
        <p:nvPr/>
      </p:nvGrpSpPr>
      <p:grpSpPr>
        <a:xfrm>
          <a:off x="0" y="0"/>
          <a:ext cx="0" cy="0"/>
          <a:chOff x="0" y="0"/>
          <a:chExt cx="0" cy="0"/>
        </a:xfrm>
      </p:grpSpPr>
      <p:sp>
        <p:nvSpPr>
          <p:cNvPr id="72" name="Google Shape;909;p50"/>
          <p:cNvSpPr txBox="1">
            <a:spLocks noGrp="1"/>
          </p:cNvSpPr>
          <p:nvPr>
            <p:ph type="title"/>
          </p:nvPr>
        </p:nvSpPr>
        <p:spPr>
          <a:xfrm>
            <a:off x="678880" y="178370"/>
            <a:ext cx="7991605" cy="990174"/>
          </a:xfrm>
          <a:prstGeom prst="rect">
            <a:avLst/>
          </a:prstGeom>
        </p:spPr>
        <p:txBody>
          <a:bodyPr spcFirstLastPara="1" wrap="square" lIns="91425" tIns="91425" rIns="91425" bIns="91425" anchor="t" anchorCtr="0">
            <a:noAutofit/>
          </a:bodyPr>
          <a:lstStyle/>
          <a:p>
            <a:pPr marL="0" lvl="0" indent="0" rtl="0">
              <a:lnSpc>
                <a:spcPct val="100000"/>
              </a:lnSpc>
              <a:spcBef>
                <a:spcPts val="0"/>
              </a:spcBef>
              <a:spcAft>
                <a:spcPts val="0"/>
              </a:spcAft>
              <a:buNone/>
            </a:pPr>
            <a:r>
              <a:rPr lang="en-US" sz="2400" b="1" dirty="0">
                <a:solidFill>
                  <a:srgbClr val="FF0000"/>
                </a:solidFill>
                <a:latin typeface="Arial" panose="020B0604020202020204" pitchFamily="34" charset="0"/>
                <a:cs typeface="Arial" panose="020B0604020202020204" pitchFamily="34" charset="0"/>
              </a:rPr>
              <a:t>Quan </a:t>
            </a:r>
            <a:r>
              <a:rPr lang="en-US" sz="2400" b="1" dirty="0" err="1">
                <a:solidFill>
                  <a:srgbClr val="FF0000"/>
                </a:solidFill>
                <a:latin typeface="Arial" panose="020B0604020202020204" pitchFamily="34" charset="0"/>
                <a:cs typeface="Arial" panose="020B0604020202020204" pitchFamily="34" charset="0"/>
              </a:rPr>
              <a:t>sát</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hình</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ảnh</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và</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theo</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dõi</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các</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trường</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hợp</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sau</a:t>
            </a:r>
            <a:r>
              <a:rPr lang="en-US" sz="2400" b="1" dirty="0">
                <a:solidFill>
                  <a:srgbClr val="FF0000"/>
                </a:solidFill>
                <a:latin typeface="Arial" panose="020B0604020202020204" pitchFamily="34" charset="0"/>
                <a:cs typeface="Arial" panose="020B0604020202020204" pitchFamily="34" charset="0"/>
              </a:rPr>
              <a:t> </a:t>
            </a:r>
            <a:br>
              <a:rPr lang="en-US" sz="2400" b="1" dirty="0">
                <a:solidFill>
                  <a:srgbClr val="FF0000"/>
                </a:solidFill>
                <a:latin typeface="Arial" panose="020B0604020202020204" pitchFamily="34" charset="0"/>
                <a:cs typeface="Arial" panose="020B0604020202020204" pitchFamily="34" charset="0"/>
              </a:rPr>
            </a:br>
            <a:r>
              <a:rPr lang="en-US" sz="2400" b="1" dirty="0" err="1">
                <a:solidFill>
                  <a:srgbClr val="FF0000"/>
                </a:solidFill>
                <a:latin typeface="Arial" panose="020B0604020202020204" pitchFamily="34" charset="0"/>
                <a:cs typeface="Arial" panose="020B0604020202020204" pitchFamily="34" charset="0"/>
              </a:rPr>
              <a:t>để</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trả</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lời</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câu</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hỏi</a:t>
            </a:r>
            <a:endParaRPr lang="en-US" sz="2400" b="1" dirty="0">
              <a:solidFill>
                <a:srgbClr val="FF0000"/>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l="6512" t="29389" r="5816" b="33650"/>
          <a:stretch/>
        </p:blipFill>
        <p:spPr>
          <a:xfrm>
            <a:off x="437329" y="1280967"/>
            <a:ext cx="3419605" cy="2861698"/>
          </a:xfrm>
          <a:prstGeom prst="rect">
            <a:avLst/>
          </a:prstGeom>
        </p:spPr>
      </p:pic>
      <p:pic>
        <p:nvPicPr>
          <p:cNvPr id="74" name="Picture 73"/>
          <p:cNvPicPr>
            <a:picLocks noChangeAspect="1"/>
          </p:cNvPicPr>
          <p:nvPr/>
        </p:nvPicPr>
        <p:blipFill rotWithShape="1">
          <a:blip r:embed="rId3">
            <a:extLst>
              <a:ext uri="{28A0092B-C50C-407E-A947-70E740481C1C}">
                <a14:useLocalDpi xmlns:a14="http://schemas.microsoft.com/office/drawing/2010/main" val="0"/>
              </a:ext>
            </a:extLst>
          </a:blip>
          <a:srcRect l="6760" t="65450" r="5097" b="11111"/>
          <a:stretch/>
        </p:blipFill>
        <p:spPr>
          <a:xfrm>
            <a:off x="3957142" y="1280967"/>
            <a:ext cx="5010413" cy="2861698"/>
          </a:xfrm>
          <a:prstGeom prst="rect">
            <a:avLst/>
          </a:prstGeom>
        </p:spPr>
      </p:pic>
      <p:pic>
        <p:nvPicPr>
          <p:cNvPr id="5" name="Picture 4">
            <a:extLst>
              <a:ext uri="{FF2B5EF4-FFF2-40B4-BE49-F238E27FC236}">
                <a16:creationId xmlns:a16="http://schemas.microsoft.com/office/drawing/2014/main" id="{9F185ADF-49AC-4AFE-8393-78207E0FC8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 y="4664333"/>
            <a:ext cx="9143245" cy="4590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74"/>
                                        </p:tgtEl>
                                        <p:attrNameLst>
                                          <p:attrName>style.visibility</p:attrName>
                                        </p:attrNameLst>
                                      </p:cBhvr>
                                      <p:to>
                                        <p:strVal val="visible"/>
                                      </p:to>
                                    </p:set>
                                    <p:animEffect transition="in" filter="fade">
                                      <p:cBhvr>
                                        <p:cTn id="10"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83"/>
        <p:cNvGrpSpPr/>
        <p:nvPr/>
      </p:nvGrpSpPr>
      <p:grpSpPr>
        <a:xfrm>
          <a:off x="0" y="0"/>
          <a:ext cx="0" cy="0"/>
          <a:chOff x="0" y="0"/>
          <a:chExt cx="0" cy="0"/>
        </a:xfrm>
      </p:grpSpPr>
      <p:sp>
        <p:nvSpPr>
          <p:cNvPr id="30" name="Google Shape;909;p50"/>
          <p:cNvSpPr txBox="1">
            <a:spLocks noGrp="1"/>
          </p:cNvSpPr>
          <p:nvPr>
            <p:ph type="title"/>
          </p:nvPr>
        </p:nvSpPr>
        <p:spPr>
          <a:xfrm>
            <a:off x="2621551" y="102873"/>
            <a:ext cx="4201766" cy="61595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000" b="1" dirty="0">
                <a:solidFill>
                  <a:srgbClr val="FF0000"/>
                </a:solidFill>
                <a:latin typeface="Arial" panose="020B0604020202020204" pitchFamily="34" charset="0"/>
                <a:cs typeface="Arial" panose="020B0604020202020204" pitchFamily="34" charset="0"/>
              </a:rPr>
              <a:t>THẢO LUẬN NHÓM</a:t>
            </a:r>
          </a:p>
        </p:txBody>
      </p:sp>
      <p:sp>
        <p:nvSpPr>
          <p:cNvPr id="31" name="Rectangle 30"/>
          <p:cNvSpPr/>
          <p:nvPr/>
        </p:nvSpPr>
        <p:spPr>
          <a:xfrm>
            <a:off x="0" y="609600"/>
            <a:ext cx="1961714" cy="5145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rgbClr val="FF0000"/>
                </a:solidFill>
                <a:latin typeface="Arial" panose="020B0604020202020204" pitchFamily="34" charset="0"/>
                <a:cs typeface="Arial" panose="020B0604020202020204" pitchFamily="34" charset="0"/>
              </a:rPr>
              <a:t>NHÓM 1, 2</a:t>
            </a:r>
          </a:p>
        </p:txBody>
      </p:sp>
      <p:sp>
        <p:nvSpPr>
          <p:cNvPr id="32" name="Rectangle 31"/>
          <p:cNvSpPr/>
          <p:nvPr/>
        </p:nvSpPr>
        <p:spPr>
          <a:xfrm>
            <a:off x="753979" y="1280995"/>
            <a:ext cx="7716253" cy="958660"/>
          </a:xfrm>
          <a:prstGeom prst="rect">
            <a:avLst/>
          </a:prstGeom>
          <a:solidFill>
            <a:schemeClr val="accent5"/>
          </a:solidFill>
          <a:ln w="19050">
            <a:noFill/>
          </a:ln>
        </p:spPr>
        <p:txBody>
          <a:bodyPr wrap="square">
            <a:spAutoFit/>
          </a:bodyPr>
          <a:lstStyle/>
          <a:p>
            <a:pPr algn="ctr">
              <a:lnSpc>
                <a:spcPct val="150000"/>
              </a:lnSpc>
            </a:pPr>
            <a:r>
              <a:rPr lang="vi-VN" sz="2000" b="1">
                <a:solidFill>
                  <a:schemeClr val="tx1"/>
                </a:solidFill>
                <a:latin typeface="Arial" panose="020B0604020202020204" pitchFamily="34" charset="0"/>
                <a:cs typeface="Arial" panose="020B0604020202020204" pitchFamily="34" charset="0"/>
              </a:rPr>
              <a:t>Em hãy cho biết hình thức bạo lực gia đình và tác hại của hành vi bạo lực gia đình trong trường hợp 1, 2.</a:t>
            </a:r>
            <a:endParaRPr lang="en-US" sz="2000" b="1">
              <a:solidFill>
                <a:schemeClr val="tx1"/>
              </a:solidFill>
              <a:latin typeface="Arial" panose="020B0604020202020204" pitchFamily="34" charset="0"/>
              <a:cs typeface="Arial" panose="020B0604020202020204" pitchFamily="34" charset="0"/>
            </a:endParaRPr>
          </a:p>
        </p:txBody>
      </p:sp>
      <p:sp>
        <p:nvSpPr>
          <p:cNvPr id="11" name="Rectangle 10"/>
          <p:cNvSpPr/>
          <p:nvPr/>
        </p:nvSpPr>
        <p:spPr>
          <a:xfrm>
            <a:off x="146756" y="2320678"/>
            <a:ext cx="8692444" cy="2343655"/>
          </a:xfrm>
          <a:prstGeom prst="rect">
            <a:avLst/>
          </a:prstGeom>
        </p:spPr>
        <p:txBody>
          <a:bodyPr wrap="square">
            <a:spAutoFit/>
          </a:bodyPr>
          <a:lstStyle/>
          <a:p>
            <a:pPr algn="just">
              <a:lnSpc>
                <a:spcPct val="150000"/>
              </a:lnSpc>
            </a:pPr>
            <a:r>
              <a:rPr lang="en-US" sz="2000" b="1" dirty="0">
                <a:solidFill>
                  <a:srgbClr val="FF0000"/>
                </a:solidFill>
                <a:latin typeface="Arial" panose="020B0604020202020204" pitchFamily="34" charset="0"/>
                <a:cs typeface="Arial" panose="020B0604020202020204" pitchFamily="34" charset="0"/>
              </a:rPr>
              <a:t>- </a:t>
            </a:r>
            <a:r>
              <a:rPr lang="vi-VN" sz="2000" b="1" dirty="0">
                <a:solidFill>
                  <a:srgbClr val="FF0000"/>
                </a:solidFill>
                <a:latin typeface="Arial" panose="020B0604020202020204" pitchFamily="34" charset="0"/>
                <a:cs typeface="Arial" panose="020B0604020202020204" pitchFamily="34" charset="0"/>
              </a:rPr>
              <a:t>Trường hợp 1.</a:t>
            </a:r>
            <a:r>
              <a:rPr lang="vi-VN" sz="2000" dirty="0">
                <a:solidFill>
                  <a:srgbClr val="FF0000"/>
                </a:solidFill>
                <a:latin typeface="Arial" panose="020B0604020202020204" pitchFamily="34" charset="0"/>
                <a:cs typeface="Arial" panose="020B0604020202020204" pitchFamily="34" charset="0"/>
              </a:rPr>
              <a:t> </a:t>
            </a:r>
            <a:r>
              <a:rPr lang="vi-VN" sz="2000" dirty="0">
                <a:solidFill>
                  <a:srgbClr val="008000"/>
                </a:solidFill>
                <a:latin typeface="Arial" panose="020B0604020202020204" pitchFamily="34" charset="0"/>
                <a:cs typeface="Arial" panose="020B0604020202020204" pitchFamily="34" charset="0"/>
              </a:rPr>
              <a:t>Do ghen tuông vô cớ, anh A thường đánh mắng vợ, gây bức xúc cho khu dân cư, thậm chí anh còn viết thư nặc danh gửi tới nơi vợ làm việc để hạ thấp nhân phẩm, danh dự của vợ.</a:t>
            </a:r>
          </a:p>
          <a:p>
            <a:pPr algn="just">
              <a:lnSpc>
                <a:spcPct val="150000"/>
              </a:lnSpc>
            </a:pPr>
            <a:r>
              <a:rPr lang="en-US" sz="2000" b="1" dirty="0">
                <a:solidFill>
                  <a:srgbClr val="FF0000"/>
                </a:solidFill>
                <a:latin typeface="Arial" panose="020B0604020202020204" pitchFamily="34" charset="0"/>
                <a:cs typeface="Arial" panose="020B0604020202020204" pitchFamily="34" charset="0"/>
              </a:rPr>
              <a:t>- </a:t>
            </a:r>
            <a:r>
              <a:rPr lang="vi-VN" sz="2000" b="1" dirty="0">
                <a:solidFill>
                  <a:srgbClr val="FF0000"/>
                </a:solidFill>
                <a:latin typeface="Arial" panose="020B0604020202020204" pitchFamily="34" charset="0"/>
                <a:cs typeface="Arial" panose="020B0604020202020204" pitchFamily="34" charset="0"/>
              </a:rPr>
              <a:t>Trường hợp 2.</a:t>
            </a:r>
            <a:r>
              <a:rPr lang="vi-VN" sz="2000" dirty="0">
                <a:solidFill>
                  <a:srgbClr val="FF0000"/>
                </a:solidFill>
                <a:latin typeface="Arial" panose="020B0604020202020204" pitchFamily="34" charset="0"/>
                <a:cs typeface="Arial" panose="020B0604020202020204" pitchFamily="34" charset="0"/>
              </a:rPr>
              <a:t> </a:t>
            </a:r>
            <a:r>
              <a:rPr lang="vi-VN" sz="2000" dirty="0">
                <a:solidFill>
                  <a:srgbClr val="008000"/>
                </a:solidFill>
                <a:latin typeface="Arial" panose="020B0604020202020204" pitchFamily="34" charset="0"/>
                <a:cs typeface="Arial" panose="020B0604020202020204" pitchFamily="34" charset="0"/>
              </a:rPr>
              <a:t>Chị B ép buộc chồng đưa toàn bộ thu nhập hằng tháng cho chị quản lí, khi có việc cần chỉ tiêu, chồng chỉ phải hỏi xin vợ.</a:t>
            </a:r>
          </a:p>
        </p:txBody>
      </p:sp>
      <p:pic>
        <p:nvPicPr>
          <p:cNvPr id="10" name="Picture 9">
            <a:extLst>
              <a:ext uri="{FF2B5EF4-FFF2-40B4-BE49-F238E27FC236}">
                <a16:creationId xmlns:a16="http://schemas.microsoft.com/office/drawing/2014/main" id="{93175C5F-4211-4776-9F09-C441ADCA44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 y="4664333"/>
            <a:ext cx="9143245" cy="4590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barn(inVertical)">
                                      <p:cBhvr>
                                        <p:cTn id="10" dur="5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83"/>
        <p:cNvGrpSpPr/>
        <p:nvPr/>
      </p:nvGrpSpPr>
      <p:grpSpPr>
        <a:xfrm>
          <a:off x="0" y="0"/>
          <a:ext cx="0" cy="0"/>
          <a:chOff x="0" y="0"/>
          <a:chExt cx="0" cy="0"/>
        </a:xfrm>
      </p:grpSpPr>
      <p:sp>
        <p:nvSpPr>
          <p:cNvPr id="30" name="Google Shape;909;p50"/>
          <p:cNvSpPr txBox="1">
            <a:spLocks noGrp="1"/>
          </p:cNvSpPr>
          <p:nvPr>
            <p:ph type="title"/>
          </p:nvPr>
        </p:nvSpPr>
        <p:spPr>
          <a:xfrm>
            <a:off x="2621551" y="102873"/>
            <a:ext cx="4201766" cy="61595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000" b="1">
                <a:solidFill>
                  <a:srgbClr val="FF0000"/>
                </a:solidFill>
                <a:latin typeface="Arial" panose="020B0604020202020204" pitchFamily="34" charset="0"/>
                <a:cs typeface="Arial" panose="020B0604020202020204" pitchFamily="34" charset="0"/>
              </a:rPr>
              <a:t>THẢO LUẬN NHÓM</a:t>
            </a:r>
          </a:p>
        </p:txBody>
      </p:sp>
      <p:sp>
        <p:nvSpPr>
          <p:cNvPr id="31" name="Rectangle 30"/>
          <p:cNvSpPr/>
          <p:nvPr/>
        </p:nvSpPr>
        <p:spPr>
          <a:xfrm>
            <a:off x="0" y="609600"/>
            <a:ext cx="1961714" cy="5145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rgbClr val="FF0000"/>
                </a:solidFill>
                <a:latin typeface="Arial" panose="020B0604020202020204" pitchFamily="34" charset="0"/>
                <a:cs typeface="Arial" panose="020B0604020202020204" pitchFamily="34" charset="0"/>
              </a:rPr>
              <a:t>NHÓM 3, 4</a:t>
            </a:r>
          </a:p>
        </p:txBody>
      </p:sp>
      <p:sp>
        <p:nvSpPr>
          <p:cNvPr id="32" name="Rectangle 31"/>
          <p:cNvSpPr/>
          <p:nvPr/>
        </p:nvSpPr>
        <p:spPr>
          <a:xfrm>
            <a:off x="753979" y="1280995"/>
            <a:ext cx="7716253" cy="958660"/>
          </a:xfrm>
          <a:prstGeom prst="rect">
            <a:avLst/>
          </a:prstGeom>
          <a:solidFill>
            <a:schemeClr val="accent5"/>
          </a:solidFill>
          <a:ln w="19050">
            <a:noFill/>
          </a:ln>
        </p:spPr>
        <p:txBody>
          <a:bodyPr wrap="square">
            <a:spAutoFit/>
          </a:bodyPr>
          <a:lstStyle/>
          <a:p>
            <a:pPr algn="ctr">
              <a:lnSpc>
                <a:spcPct val="150000"/>
              </a:lnSpc>
            </a:pPr>
            <a:r>
              <a:rPr lang="vi-VN" sz="2000" b="1">
                <a:solidFill>
                  <a:schemeClr val="tx1"/>
                </a:solidFill>
                <a:latin typeface="Arial" panose="020B0604020202020204" pitchFamily="34" charset="0"/>
                <a:cs typeface="Arial" panose="020B0604020202020204" pitchFamily="34" charset="0"/>
              </a:rPr>
              <a:t>Em hãy cho biết hình thức bạo lực gia đình và tác hại của hành vi bạo lực gia đình trong trường hợp 3, 4.</a:t>
            </a:r>
            <a:endParaRPr lang="en-US" sz="2000" b="1">
              <a:solidFill>
                <a:schemeClr val="tx1"/>
              </a:solidFill>
              <a:latin typeface="Arial" panose="020B0604020202020204" pitchFamily="34" charset="0"/>
              <a:cs typeface="Arial" panose="020B0604020202020204" pitchFamily="34" charset="0"/>
            </a:endParaRPr>
          </a:p>
        </p:txBody>
      </p:sp>
      <p:sp>
        <p:nvSpPr>
          <p:cNvPr id="11" name="Rectangle 10"/>
          <p:cNvSpPr/>
          <p:nvPr/>
        </p:nvSpPr>
        <p:spPr>
          <a:xfrm>
            <a:off x="304803" y="2412521"/>
            <a:ext cx="8470232" cy="2343655"/>
          </a:xfrm>
          <a:prstGeom prst="rect">
            <a:avLst/>
          </a:prstGeom>
        </p:spPr>
        <p:txBody>
          <a:bodyPr wrap="square">
            <a:spAutoFit/>
          </a:bodyPr>
          <a:lstStyle/>
          <a:p>
            <a:pPr algn="just">
              <a:lnSpc>
                <a:spcPct val="150000"/>
              </a:lnSpc>
            </a:pPr>
            <a:r>
              <a:rPr lang="en-US" sz="2000" b="1" dirty="0">
                <a:solidFill>
                  <a:srgbClr val="FF0000"/>
                </a:solidFill>
                <a:latin typeface="Arial" panose="020B0604020202020204" pitchFamily="34" charset="0"/>
                <a:cs typeface="Arial" panose="020B0604020202020204" pitchFamily="34" charset="0"/>
              </a:rPr>
              <a:t>- </a:t>
            </a:r>
            <a:r>
              <a:rPr lang="vi-VN" sz="2000" b="1" dirty="0">
                <a:solidFill>
                  <a:srgbClr val="FF0000"/>
                </a:solidFill>
                <a:latin typeface="Arial" panose="020B0604020202020204" pitchFamily="34" charset="0"/>
                <a:cs typeface="Arial" panose="020B0604020202020204" pitchFamily="34" charset="0"/>
              </a:rPr>
              <a:t>Trường hợp 3. </a:t>
            </a:r>
            <a:r>
              <a:rPr lang="vi-VN" sz="2000" dirty="0">
                <a:solidFill>
                  <a:srgbClr val="008000"/>
                </a:solidFill>
                <a:latin typeface="Arial" panose="020B0604020202020204" pitchFamily="34" charset="0"/>
                <a:cs typeface="Arial" panose="020B0604020202020204" pitchFamily="34" charset="0"/>
              </a:rPr>
              <a:t>Do nghiện chơi trò chơi điện tử, mặc dù hoàn cảnh gia đình khó khăn nhưng K thường xuyên xin tiền của bố mẹ. Khi bố mẹ không cho, K thường bực tức, cố ý đập phá đồ đạc trong gia đình.</a:t>
            </a:r>
          </a:p>
          <a:p>
            <a:pPr algn="just">
              <a:lnSpc>
                <a:spcPct val="150000"/>
              </a:lnSpc>
            </a:pPr>
            <a:r>
              <a:rPr lang="en-US" sz="2000" b="1" dirty="0">
                <a:solidFill>
                  <a:srgbClr val="FF0000"/>
                </a:solidFill>
                <a:latin typeface="Arial" panose="020B0604020202020204" pitchFamily="34" charset="0"/>
                <a:cs typeface="Arial" panose="020B0604020202020204" pitchFamily="34" charset="0"/>
              </a:rPr>
              <a:t>- </a:t>
            </a:r>
            <a:r>
              <a:rPr lang="vi-VN" sz="2000" b="1" dirty="0">
                <a:solidFill>
                  <a:srgbClr val="FF0000"/>
                </a:solidFill>
                <a:latin typeface="Arial" panose="020B0604020202020204" pitchFamily="34" charset="0"/>
                <a:cs typeface="Arial" panose="020B0604020202020204" pitchFamily="34" charset="0"/>
              </a:rPr>
              <a:t>Trường hợp 4. </a:t>
            </a:r>
            <a:r>
              <a:rPr lang="vi-VN" sz="2000" dirty="0">
                <a:solidFill>
                  <a:srgbClr val="008000"/>
                </a:solidFill>
                <a:latin typeface="Arial" panose="020B0604020202020204" pitchFamily="34" charset="0"/>
                <a:cs typeface="Arial" panose="020B0604020202020204" pitchFamily="34" charset="0"/>
              </a:rPr>
              <a:t>Mặc dù sức khoẻ không cho phép, chị T vẫn bị chồng bắt ép sinh thêm con thứ ba.</a:t>
            </a:r>
          </a:p>
        </p:txBody>
      </p:sp>
      <p:pic>
        <p:nvPicPr>
          <p:cNvPr id="10" name="Picture 9">
            <a:extLst>
              <a:ext uri="{FF2B5EF4-FFF2-40B4-BE49-F238E27FC236}">
                <a16:creationId xmlns:a16="http://schemas.microsoft.com/office/drawing/2014/main" id="{B476F9BD-D9E7-4CB7-BA42-40C2B1BD62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 y="4664333"/>
            <a:ext cx="9143245" cy="459018"/>
          </a:xfrm>
          <a:prstGeom prst="rect">
            <a:avLst/>
          </a:prstGeom>
        </p:spPr>
      </p:pic>
    </p:spTree>
    <p:extLst>
      <p:ext uri="{BB962C8B-B14F-4D97-AF65-F5344CB8AC3E}">
        <p14:creationId xmlns:p14="http://schemas.microsoft.com/office/powerpoint/2010/main" val="2936987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barn(inVertical)">
                                      <p:cBhvr>
                                        <p:cTn id="10" dur="5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29"/>
        <p:cNvGrpSpPr/>
        <p:nvPr/>
      </p:nvGrpSpPr>
      <p:grpSpPr>
        <a:xfrm>
          <a:off x="0" y="0"/>
          <a:ext cx="0" cy="0"/>
          <a:chOff x="0" y="0"/>
          <a:chExt cx="0" cy="0"/>
        </a:xfrm>
      </p:grpSpPr>
      <p:sp>
        <p:nvSpPr>
          <p:cNvPr id="159" name="Rectangle 158"/>
          <p:cNvSpPr/>
          <p:nvPr/>
        </p:nvSpPr>
        <p:spPr>
          <a:xfrm>
            <a:off x="834415" y="771257"/>
            <a:ext cx="7475169" cy="3600986"/>
          </a:xfrm>
          <a:prstGeom prst="rect">
            <a:avLst/>
          </a:prstGeom>
        </p:spPr>
        <p:txBody>
          <a:bodyPr wrap="square">
            <a:spAutoFit/>
          </a:bodyPr>
          <a:lstStyle/>
          <a:p>
            <a:pPr algn="just">
              <a:lnSpc>
                <a:spcPct val="150000"/>
              </a:lnSpc>
              <a:spcAft>
                <a:spcPts val="1200"/>
              </a:spcAft>
            </a:pPr>
            <a:r>
              <a:rPr lang="en-US" sz="2200" b="1" dirty="0">
                <a:solidFill>
                  <a:srgbClr val="FF0000"/>
                </a:solidFill>
                <a:latin typeface="+mn-lt"/>
              </a:rPr>
              <a:t>- </a:t>
            </a:r>
            <a:r>
              <a:rPr lang="vi-VN" sz="2200" b="1" dirty="0">
                <a:solidFill>
                  <a:srgbClr val="FF0000"/>
                </a:solidFill>
                <a:latin typeface="+mn-lt"/>
              </a:rPr>
              <a:t>Trường hợp 1.</a:t>
            </a:r>
            <a:r>
              <a:rPr lang="vi-VN" sz="2200" dirty="0">
                <a:solidFill>
                  <a:srgbClr val="FF0000"/>
                </a:solidFill>
                <a:latin typeface="+mn-lt"/>
              </a:rPr>
              <a:t> </a:t>
            </a:r>
            <a:r>
              <a:rPr lang="vi-VN" sz="2200" dirty="0">
                <a:solidFill>
                  <a:srgbClr val="008000"/>
                </a:solidFill>
                <a:latin typeface="+mn-lt"/>
              </a:rPr>
              <a:t>đánh mắng vợ</a:t>
            </a:r>
            <a:endParaRPr lang="en-US" sz="2200" dirty="0">
              <a:solidFill>
                <a:srgbClr val="008000"/>
              </a:solidFill>
              <a:latin typeface="+mn-lt"/>
            </a:endParaRPr>
          </a:p>
          <a:p>
            <a:pPr algn="just">
              <a:lnSpc>
                <a:spcPct val="150000"/>
              </a:lnSpc>
              <a:spcAft>
                <a:spcPts val="1200"/>
              </a:spcAft>
            </a:pPr>
            <a:r>
              <a:rPr lang="en-US" sz="2200" b="1" dirty="0">
                <a:solidFill>
                  <a:srgbClr val="FF0000"/>
                </a:solidFill>
                <a:latin typeface="+mn-lt"/>
              </a:rPr>
              <a:t>- </a:t>
            </a:r>
            <a:r>
              <a:rPr lang="vi-VN" sz="2200" b="1" dirty="0">
                <a:solidFill>
                  <a:srgbClr val="FF0000"/>
                </a:solidFill>
                <a:latin typeface="+mn-lt"/>
              </a:rPr>
              <a:t>Trường hợp 2.</a:t>
            </a:r>
            <a:r>
              <a:rPr lang="vi-VN" sz="2200" dirty="0">
                <a:solidFill>
                  <a:srgbClr val="FF0000"/>
                </a:solidFill>
                <a:latin typeface="+mn-lt"/>
              </a:rPr>
              <a:t> </a:t>
            </a:r>
            <a:r>
              <a:rPr lang="vi-VN" sz="2200" dirty="0">
                <a:solidFill>
                  <a:srgbClr val="008000"/>
                </a:solidFill>
                <a:latin typeface="+mn-lt"/>
              </a:rPr>
              <a:t>ép chồng đưa toàn bộ thu nhập cho vợ quản lí, khi có việc cần chi tiêu, chồng phải hỏi xin vợ</a:t>
            </a:r>
            <a:r>
              <a:rPr lang="en-US" sz="2200" dirty="0">
                <a:solidFill>
                  <a:srgbClr val="008000"/>
                </a:solidFill>
                <a:latin typeface="+mn-lt"/>
              </a:rPr>
              <a:t>.</a:t>
            </a:r>
          </a:p>
          <a:p>
            <a:pPr algn="just">
              <a:lnSpc>
                <a:spcPct val="150000"/>
              </a:lnSpc>
              <a:spcAft>
                <a:spcPts val="1200"/>
              </a:spcAft>
            </a:pPr>
            <a:r>
              <a:rPr lang="en-US" sz="2200" b="1" dirty="0">
                <a:solidFill>
                  <a:srgbClr val="FF0000"/>
                </a:solidFill>
                <a:latin typeface="+mn-lt"/>
              </a:rPr>
              <a:t>- </a:t>
            </a:r>
            <a:r>
              <a:rPr lang="vi-VN" sz="2200" b="1" dirty="0">
                <a:solidFill>
                  <a:srgbClr val="FF0000"/>
                </a:solidFill>
                <a:latin typeface="+mn-lt"/>
              </a:rPr>
              <a:t>Trường hợp 3. </a:t>
            </a:r>
            <a:r>
              <a:rPr lang="vi-VN" sz="2200" dirty="0">
                <a:solidFill>
                  <a:srgbClr val="008000"/>
                </a:solidFill>
                <a:latin typeface="+mn-lt"/>
              </a:rPr>
              <a:t>con cái bực tức, cố ý đập phá đồ đạc trong gia đình.</a:t>
            </a:r>
          </a:p>
          <a:p>
            <a:pPr algn="just">
              <a:lnSpc>
                <a:spcPct val="150000"/>
              </a:lnSpc>
              <a:spcAft>
                <a:spcPts val="1200"/>
              </a:spcAft>
            </a:pPr>
            <a:r>
              <a:rPr lang="en-US" sz="2200" b="1" dirty="0">
                <a:solidFill>
                  <a:srgbClr val="FF0000"/>
                </a:solidFill>
                <a:latin typeface="+mn-lt"/>
              </a:rPr>
              <a:t>- </a:t>
            </a:r>
            <a:r>
              <a:rPr lang="vi-VN" sz="2200" b="1" dirty="0">
                <a:solidFill>
                  <a:srgbClr val="FF0000"/>
                </a:solidFill>
                <a:latin typeface="+mn-lt"/>
              </a:rPr>
              <a:t>Trường hợp 4. </a:t>
            </a:r>
            <a:r>
              <a:rPr lang="vi-VN" sz="2200" dirty="0">
                <a:solidFill>
                  <a:srgbClr val="008000"/>
                </a:solidFill>
                <a:latin typeface="+mn-lt"/>
              </a:rPr>
              <a:t>vợ bị chồng ép sinh thêm con thứ 3</a:t>
            </a:r>
          </a:p>
        </p:txBody>
      </p:sp>
      <p:sp>
        <p:nvSpPr>
          <p:cNvPr id="160" name="Google Shape;909;p50"/>
          <p:cNvSpPr txBox="1">
            <a:spLocks noGrp="1"/>
          </p:cNvSpPr>
          <p:nvPr>
            <p:ph type="title"/>
          </p:nvPr>
        </p:nvSpPr>
        <p:spPr>
          <a:xfrm>
            <a:off x="1058779" y="247252"/>
            <a:ext cx="7394808" cy="763401"/>
          </a:xfrm>
          <a:prstGeom prst="rect">
            <a:avLst/>
          </a:prstGeom>
        </p:spPr>
        <p:txBody>
          <a:bodyPr spcFirstLastPara="1" wrap="square" lIns="91425" tIns="91425" rIns="91425" bIns="91425" anchor="t" anchorCtr="0">
            <a:noAutofit/>
          </a:bodyPr>
          <a:lstStyle/>
          <a:p>
            <a:pPr lvl="0"/>
            <a:r>
              <a:rPr lang="en-US" sz="3000" b="1" dirty="0">
                <a:solidFill>
                  <a:srgbClr val="FF0000"/>
                </a:solidFill>
                <a:latin typeface="Arial" panose="020B0604020202020204" pitchFamily="34" charset="0"/>
                <a:cs typeface="Arial" panose="020B0604020202020204" pitchFamily="34" charset="0"/>
              </a:rPr>
              <a:t>KẾT QUẢ HOẠT ĐỘNG VÀ THẢO LUẬN</a:t>
            </a:r>
          </a:p>
        </p:txBody>
      </p:sp>
      <p:pic>
        <p:nvPicPr>
          <p:cNvPr id="4" name="Picture 3">
            <a:extLst>
              <a:ext uri="{FF2B5EF4-FFF2-40B4-BE49-F238E27FC236}">
                <a16:creationId xmlns:a16="http://schemas.microsoft.com/office/drawing/2014/main" id="{8E7FACC3-DBDA-4263-8CED-B7D7269004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 y="4664333"/>
            <a:ext cx="9143245" cy="4590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9">
                                            <p:txEl>
                                              <p:pRg st="0" end="0"/>
                                            </p:txEl>
                                          </p:spTgt>
                                        </p:tgtEl>
                                        <p:attrNameLst>
                                          <p:attrName>style.visibility</p:attrName>
                                        </p:attrNameLst>
                                      </p:cBhvr>
                                      <p:to>
                                        <p:strVal val="visible"/>
                                      </p:to>
                                    </p:set>
                                    <p:animEffect transition="in" filter="fade">
                                      <p:cBhvr>
                                        <p:cTn id="7" dur="500"/>
                                        <p:tgtEl>
                                          <p:spTgt spid="159">
                                            <p:txEl>
                                              <p:pRg st="0" end="0"/>
                                            </p:txEl>
                                          </p:spTgt>
                                        </p:tgtEl>
                                      </p:cBhvr>
                                    </p:animEffect>
                                    <p:anim calcmode="lin" valueType="num">
                                      <p:cBhvr>
                                        <p:cTn id="8" dur="500" fill="hold"/>
                                        <p:tgtEl>
                                          <p:spTgt spid="159">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15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9">
                                            <p:txEl>
                                              <p:pRg st="1" end="1"/>
                                            </p:txEl>
                                          </p:spTgt>
                                        </p:tgtEl>
                                        <p:attrNameLst>
                                          <p:attrName>style.visibility</p:attrName>
                                        </p:attrNameLst>
                                      </p:cBhvr>
                                      <p:to>
                                        <p:strVal val="visible"/>
                                      </p:to>
                                    </p:set>
                                    <p:animEffect transition="in" filter="fade">
                                      <p:cBhvr>
                                        <p:cTn id="14" dur="500"/>
                                        <p:tgtEl>
                                          <p:spTgt spid="159">
                                            <p:txEl>
                                              <p:pRg st="1" end="1"/>
                                            </p:txEl>
                                          </p:spTgt>
                                        </p:tgtEl>
                                      </p:cBhvr>
                                    </p:animEffect>
                                    <p:anim calcmode="lin" valueType="num">
                                      <p:cBhvr>
                                        <p:cTn id="15" dur="500" fill="hold"/>
                                        <p:tgtEl>
                                          <p:spTgt spid="159">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15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59">
                                            <p:txEl>
                                              <p:pRg st="2" end="2"/>
                                            </p:txEl>
                                          </p:spTgt>
                                        </p:tgtEl>
                                        <p:attrNameLst>
                                          <p:attrName>style.visibility</p:attrName>
                                        </p:attrNameLst>
                                      </p:cBhvr>
                                      <p:to>
                                        <p:strVal val="visible"/>
                                      </p:to>
                                    </p:set>
                                    <p:animEffect transition="in" filter="fade">
                                      <p:cBhvr>
                                        <p:cTn id="21" dur="500"/>
                                        <p:tgtEl>
                                          <p:spTgt spid="159">
                                            <p:txEl>
                                              <p:pRg st="2" end="2"/>
                                            </p:txEl>
                                          </p:spTgt>
                                        </p:tgtEl>
                                      </p:cBhvr>
                                    </p:animEffect>
                                    <p:anim calcmode="lin" valueType="num">
                                      <p:cBhvr>
                                        <p:cTn id="22" dur="500" fill="hold"/>
                                        <p:tgtEl>
                                          <p:spTgt spid="159">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15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59">
                                            <p:txEl>
                                              <p:pRg st="3" end="3"/>
                                            </p:txEl>
                                          </p:spTgt>
                                        </p:tgtEl>
                                        <p:attrNameLst>
                                          <p:attrName>style.visibility</p:attrName>
                                        </p:attrNameLst>
                                      </p:cBhvr>
                                      <p:to>
                                        <p:strVal val="visible"/>
                                      </p:to>
                                    </p:set>
                                    <p:animEffect transition="in" filter="fade">
                                      <p:cBhvr>
                                        <p:cTn id="28" dur="500"/>
                                        <p:tgtEl>
                                          <p:spTgt spid="159">
                                            <p:txEl>
                                              <p:pRg st="3" end="3"/>
                                            </p:txEl>
                                          </p:spTgt>
                                        </p:tgtEl>
                                      </p:cBhvr>
                                    </p:animEffect>
                                    <p:anim calcmode="lin" valueType="num">
                                      <p:cBhvr>
                                        <p:cTn id="29" dur="500" fill="hold"/>
                                        <p:tgtEl>
                                          <p:spTgt spid="159">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15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 grpId="0" uiExpand="1"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4|0.5|0.5|0.7|0.6|0.3|0.5"/>
</p:tagLst>
</file>

<file path=ppt/tags/tag2.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71DC8AB0-864B-47A9-A214-694EB2448602}"/>
  <p:tag name="ISPRING_PLAYER_LAYOUT_TYPE" val="Full"/>
  <p:tag name="ISPRING_CUSTOM_TIMING_USED" val="1"/>
  <p:tag name="GENSWF_ADVANCE_TIME" val="23.349"/>
  <p:tag name="TIMING" val="|2.553|2.832|2.592|3.363"/>
  <p:tag name="GENSWF_SLIDE_TITLE" val="Hái táo: câu 1"/>
  <p:tag name="ISPRING_SLIDE_ID_2" val="{03234B5E-DC1E-47A9-9868-FA8F312E4D41}"/>
  <p:tag name="GENSWF_SLIDE_UID" val="{9798DD0D-9075-4D38-A308-539EAD01FAF5}:3766"/>
</p:tagLst>
</file>

<file path=ppt/tags/tag3.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71DC8AB0-864B-47A9-A214-694EB2448602}"/>
  <p:tag name="ISPRING_PLAYER_LAYOUT_TYPE" val="Full"/>
  <p:tag name="ISPRING_CUSTOM_TIMING_USED" val="1"/>
  <p:tag name="GENSWF_ADVANCE_TIME" val="23.349"/>
  <p:tag name="TIMING" val="|2.553|2.832|2.592|3.363"/>
  <p:tag name="GENSWF_SLIDE_TITLE" val="Hái táo: câu 1"/>
  <p:tag name="ISPRING_SLIDE_ID_2" val="{03234B5E-DC1E-47A9-9868-FA8F312E4D41}"/>
  <p:tag name="GENSWF_SLIDE_UID" val="{9798DD0D-9075-4D38-A308-539EAD01FAF5}:3766"/>
</p:tagLst>
</file>

<file path=ppt/tags/tag4.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71DC8AB0-864B-47A9-A214-694EB2448602}"/>
  <p:tag name="ISPRING_PLAYER_LAYOUT_TYPE" val="Full"/>
  <p:tag name="ISPRING_CUSTOM_TIMING_USED" val="1"/>
  <p:tag name="GENSWF_ADVANCE_TIME" val="23.349"/>
  <p:tag name="TIMING" val="|2.553|2.832|2.592|3.363"/>
  <p:tag name="GENSWF_SLIDE_TITLE" val="Hái táo: câu 1"/>
  <p:tag name="ISPRING_SLIDE_ID_2" val="{03234B5E-DC1E-47A9-9868-FA8F312E4D41}"/>
  <p:tag name="GENSWF_SLIDE_UID" val="{9798DD0D-9075-4D38-A308-539EAD01FAF5}:3766"/>
</p:tagLst>
</file>

<file path=ppt/tags/tag5.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71DC8AB0-864B-47A9-A214-694EB2448602}"/>
  <p:tag name="ISPRING_PLAYER_LAYOUT_TYPE" val="Full"/>
  <p:tag name="ISPRING_CUSTOM_TIMING_USED" val="1"/>
  <p:tag name="GENSWF_ADVANCE_TIME" val="23.349"/>
  <p:tag name="TIMING" val="|2.553|2.832|2.592|3.363"/>
  <p:tag name="GENSWF_SLIDE_TITLE" val="Hái táo: câu 1"/>
  <p:tag name="ISPRING_SLIDE_ID_2" val="{03234B5E-DC1E-47A9-9868-FA8F312E4D41}"/>
  <p:tag name="GENSWF_SLIDE_UID" val="{9798DD0D-9075-4D38-A308-539EAD01FAF5}:3766"/>
</p:tagLst>
</file>

<file path=ppt/tags/tag6.xml><?xml version="1.0" encoding="utf-8"?>
<p:tagLst xmlns:a="http://schemas.openxmlformats.org/drawingml/2006/main" xmlns:r="http://schemas.openxmlformats.org/officeDocument/2006/relationships" xmlns:p="http://schemas.openxmlformats.org/presentationml/2006/main">
  <p:tag name="PPSNARRATION" val="35,1394261993,C:\Documents and Settings\Admin\Desktop\Ếch ngồi đáy giếng\Media.ppcx"/>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968</TotalTime>
  <Words>2875</Words>
  <Application>Microsoft Office PowerPoint</Application>
  <PresentationFormat>On-screen Show (16:9)</PresentationFormat>
  <Paragraphs>196</Paragraphs>
  <Slides>44</Slides>
  <Notes>37</Notes>
  <HiddenSlides>0</HiddenSlides>
  <MMClips>8</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44</vt:i4>
      </vt:variant>
    </vt:vector>
  </HeadingPairs>
  <TitlesOfParts>
    <vt:vector size="52" baseType="lpstr">
      <vt:lpstr>Arial</vt:lpstr>
      <vt:lpstr>Nunito Light</vt:lpstr>
      <vt:lpstr>Bebas Neue</vt:lpstr>
      <vt:lpstr>Fredoka One</vt:lpstr>
      <vt:lpstr>Calibri Light</vt:lpstr>
      <vt:lpstr>Calibri</vt:lpstr>
      <vt:lpstr>PT Sans</vt:lpstr>
      <vt:lpstr>Office Theme</vt:lpstr>
      <vt:lpstr>PowerPoint Presentation</vt:lpstr>
      <vt:lpstr>PowerPoint Presentation</vt:lpstr>
      <vt:lpstr>KHỞI ĐỘNG </vt:lpstr>
      <vt:lpstr>PowerPoint Presentation</vt:lpstr>
      <vt:lpstr>Các hình thức và tác hại  của hành vi bạo lực gia đình</vt:lpstr>
      <vt:lpstr>Quan sát hình ảnh và theo dõi các trường hợp sau  để trả lời câu hỏi</vt:lpstr>
      <vt:lpstr>THẢO LUẬN NHÓM</vt:lpstr>
      <vt:lpstr>THẢO LUẬN NHÓM</vt:lpstr>
      <vt:lpstr>KẾT QUẢ HOẠT ĐỘNG VÀ THẢO LUẬN</vt:lpstr>
      <vt:lpstr>KẾT LUẬN</vt:lpstr>
      <vt:lpstr>PowerPoint Presentation</vt:lpstr>
      <vt:lpstr>2. Một số quy định của pháp luật về phòng, chống bạo lực gia đình.</vt:lpstr>
      <vt:lpstr>THẢO LUẬN NHÓM</vt:lpstr>
      <vt:lpstr>PowerPoint Presentation</vt:lpstr>
      <vt:lpstr>KẾT LUẬN</vt:lpstr>
      <vt:lpstr>3. Cách phòng ngừa và ứng phó với bạo lực gia đình.</vt:lpstr>
      <vt:lpstr>THẢO LUẬN NHÓM</vt:lpstr>
      <vt:lpstr>THẢO LUẬN NHÓM</vt:lpstr>
      <vt:lpstr>PowerPoint Presentation</vt:lpstr>
      <vt:lpstr>PowerPoint Presentation</vt:lpstr>
      <vt:lpstr>KẾT LUẬN</vt:lpstr>
      <vt:lpstr>THẢO LUẬN NHÓM</vt:lpstr>
      <vt:lpstr>THẢO LUẬN NHÓM</vt:lpstr>
      <vt:lpstr>KẾT QUẢ HOẠT ĐỘNG VÀ THẢO LUẬN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KẾT QUẢ HOẠT ĐỘNG VÀ THẢO LUẬN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admin</cp:lastModifiedBy>
  <cp:revision>22</cp:revision>
  <dcterms:modified xsi:type="dcterms:W3CDTF">2023-12-01T08:59:31Z</dcterms:modified>
</cp:coreProperties>
</file>