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542" r:id="rId3"/>
    <p:sldId id="543" r:id="rId4"/>
    <p:sldId id="564" r:id="rId5"/>
    <p:sldId id="565" r:id="rId6"/>
    <p:sldId id="566" r:id="rId7"/>
    <p:sldId id="567" r:id="rId8"/>
    <p:sldId id="568" r:id="rId9"/>
    <p:sldId id="569" r:id="rId10"/>
    <p:sldId id="570" r:id="rId11"/>
    <p:sldId id="571" r:id="rId12"/>
    <p:sldId id="573" r:id="rId13"/>
    <p:sldId id="575" r:id="rId14"/>
    <p:sldId id="574" r:id="rId15"/>
    <p:sldId id="582" r:id="rId16"/>
    <p:sldId id="576" r:id="rId17"/>
    <p:sldId id="578" r:id="rId18"/>
    <p:sldId id="577" r:id="rId19"/>
    <p:sldId id="579" r:id="rId20"/>
    <p:sldId id="580" r:id="rId21"/>
    <p:sldId id="58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41F3C3-8F3E-4DAC-B70D-0DA630614BB3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1_2" csCatId="accent1" phldr="1"/>
      <dgm:spPr/>
    </dgm:pt>
    <dgm:pt modelId="{661E4FB7-C2DA-4C97-AC2A-6C0F5F318AC8}">
      <dgm:prSet phldrT="[Text]" custT="1"/>
      <dgm:spPr/>
      <dgm:t>
        <a:bodyPr/>
        <a:lstStyle/>
        <a:p>
          <a:r>
            <a:rPr lang="en-US" sz="4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Câu</a:t>
          </a:r>
          <a:r>
            <a:rPr lang="en-US" sz="4000" dirty="0">
              <a:latin typeface="Times New Roman" panose="02020603050405020304" pitchFamily="18" charset="0"/>
              <a:cs typeface="Times New Roman" panose="02020603050405020304" pitchFamily="18" charset="0"/>
            </a:rPr>
            <a:t> “Hai </a:t>
          </a:r>
          <a:r>
            <a:rPr lang="en-US" sz="400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cô</a:t>
          </a:r>
          <a:r>
            <a:rPr lang="en-US" sz="4000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cậu</a:t>
          </a:r>
          <a:r>
            <a:rPr lang="en-US" sz="4000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đã</a:t>
          </a:r>
          <a:r>
            <a:rPr lang="en-US" sz="4000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về</a:t>
          </a:r>
          <a:r>
            <a:rPr lang="en-US" sz="4000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kia</a:t>
          </a:r>
          <a:r>
            <a:rPr lang="en-US" sz="4000" dirty="0">
              <a:latin typeface="Times New Roman" panose="02020603050405020304" pitchFamily="18" charset="0"/>
              <a:cs typeface="Times New Roman" panose="02020603050405020304" pitchFamily="18" charset="0"/>
            </a:rPr>
            <a:t>” </a:t>
          </a:r>
          <a:r>
            <a:rPr lang="en-US" sz="4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en-US" sz="4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cụm</a:t>
          </a:r>
          <a:r>
            <a:rPr lang="en-US" sz="4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động</a:t>
          </a:r>
          <a:r>
            <a:rPr lang="en-US" sz="4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từ</a:t>
          </a:r>
          <a:r>
            <a:rPr lang="en-US" sz="4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đã</a:t>
          </a:r>
          <a:r>
            <a:rPr lang="en-US" sz="40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về</a:t>
          </a:r>
          <a:r>
            <a:rPr lang="en-US" sz="40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kia</a:t>
          </a:r>
          <a:r>
            <a:rPr lang="en-US" sz="4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A31D1115-0904-4578-AD2A-5DE3FC3A928B}" type="parTrans" cxnId="{2C95F0D6-B261-4F9C-AA66-5FC5AE3E1D51}">
      <dgm:prSet/>
      <dgm:spPr/>
      <dgm:t>
        <a:bodyPr/>
        <a:lstStyle/>
        <a:p>
          <a:endParaRPr lang="en-US"/>
        </a:p>
      </dgm:t>
    </dgm:pt>
    <dgm:pt modelId="{EB1B7F25-C286-4603-B080-DF44A704F584}" type="sibTrans" cxnId="{2C95F0D6-B261-4F9C-AA66-5FC5AE3E1D51}">
      <dgm:prSet/>
      <dgm:spPr/>
      <dgm:t>
        <a:bodyPr/>
        <a:lstStyle/>
        <a:p>
          <a:endParaRPr lang="en-US"/>
        </a:p>
      </dgm:t>
    </dgm:pt>
    <dgm:pt modelId="{89A12E0A-DF8D-45C5-B855-DFBB07DEC3D3}">
      <dgm:prSet phldrT="[Text]" custT="1"/>
      <dgm:spPr/>
      <dgm:t>
        <a:bodyPr/>
        <a:lstStyle/>
        <a:p>
          <a:r>
            <a:rPr lang="en-US" sz="4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Tạo</a:t>
          </a:r>
          <a:r>
            <a:rPr lang="en-US" sz="4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ba</a:t>
          </a:r>
          <a:r>
            <a:rPr lang="en-US" sz="4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cụm</a:t>
          </a:r>
          <a:r>
            <a:rPr lang="en-US" sz="4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động</a:t>
          </a:r>
          <a:r>
            <a:rPr lang="en-US" sz="4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từ</a:t>
          </a:r>
          <a:r>
            <a:rPr lang="en-US" sz="4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en-US" sz="4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động</a:t>
          </a:r>
          <a:r>
            <a:rPr lang="en-US" sz="4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từ</a:t>
          </a:r>
          <a:r>
            <a:rPr lang="en-US" sz="4000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về</a:t>
          </a:r>
          <a:r>
            <a:rPr lang="en-US" sz="4000" i="1" dirty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en-US" sz="40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chưa</a:t>
          </a:r>
          <a:r>
            <a:rPr lang="en-US" sz="40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vê</a:t>
          </a:r>
          <a:r>
            <a:rPr lang="en-US" sz="40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40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về</a:t>
          </a:r>
          <a:r>
            <a:rPr lang="en-US" sz="40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nhà</a:t>
          </a:r>
          <a:r>
            <a:rPr lang="en-US" sz="40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rồi</a:t>
          </a:r>
          <a:r>
            <a:rPr lang="en-US" sz="40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40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không</a:t>
          </a:r>
          <a:r>
            <a:rPr lang="en-US" sz="40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về</a:t>
          </a:r>
          <a:r>
            <a:rPr lang="en-US" sz="40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nữa</a:t>
          </a:r>
          <a:r>
            <a:rPr lang="en-US" sz="40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4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9C1DB5-D700-44D5-AB70-42695857B3C5}" type="parTrans" cxnId="{FCE352A1-C118-4FA1-8704-181BA160DB0E}">
      <dgm:prSet/>
      <dgm:spPr/>
      <dgm:t>
        <a:bodyPr/>
        <a:lstStyle/>
        <a:p>
          <a:endParaRPr lang="en-US"/>
        </a:p>
      </dgm:t>
    </dgm:pt>
    <dgm:pt modelId="{88458140-4D48-4166-BEF7-E19E937B9E3B}" type="sibTrans" cxnId="{FCE352A1-C118-4FA1-8704-181BA160DB0E}">
      <dgm:prSet/>
      <dgm:spPr/>
      <dgm:t>
        <a:bodyPr/>
        <a:lstStyle/>
        <a:p>
          <a:endParaRPr lang="en-US"/>
        </a:p>
      </dgm:t>
    </dgm:pt>
    <dgm:pt modelId="{6051ED98-264B-48D6-B33A-9645A3CA7AB1}" type="pres">
      <dgm:prSet presAssocID="{F241F3C3-8F3E-4DAC-B70D-0DA630614BB3}" presName="Name0" presStyleCnt="0">
        <dgm:presLayoutVars>
          <dgm:dir/>
          <dgm:resizeHandles val="exact"/>
        </dgm:presLayoutVars>
      </dgm:prSet>
      <dgm:spPr/>
    </dgm:pt>
    <dgm:pt modelId="{A251D47E-628A-4C0E-8D10-A6AB1D2CA5A6}" type="pres">
      <dgm:prSet presAssocID="{661E4FB7-C2DA-4C97-AC2A-6C0F5F318AC8}" presName="composite" presStyleCnt="0"/>
      <dgm:spPr/>
    </dgm:pt>
    <dgm:pt modelId="{6C20E9BC-CADF-4AF5-B6EB-F6BCF6B2348C}" type="pres">
      <dgm:prSet presAssocID="{661E4FB7-C2DA-4C97-AC2A-6C0F5F318AC8}" presName="bgChev" presStyleLbl="node1" presStyleIdx="0" presStyleCnt="2" custScaleY="119390"/>
      <dgm:spPr/>
    </dgm:pt>
    <dgm:pt modelId="{AAEC3672-B6A5-43EE-A6C2-1C6BF589DB7E}" type="pres">
      <dgm:prSet presAssocID="{661E4FB7-C2DA-4C97-AC2A-6C0F5F318AC8}" presName="txNode" presStyleLbl="fgAcc1" presStyleIdx="0" presStyleCnt="2" custScaleY="198872" custLinFactNeighborX="-25629" custLinFactNeighborY="-11116">
        <dgm:presLayoutVars>
          <dgm:bulletEnabled val="1"/>
        </dgm:presLayoutVars>
      </dgm:prSet>
      <dgm:spPr/>
    </dgm:pt>
    <dgm:pt modelId="{BC656A67-3284-47FD-BC9C-7916E384B846}" type="pres">
      <dgm:prSet presAssocID="{EB1B7F25-C286-4603-B080-DF44A704F584}" presName="compositeSpace" presStyleCnt="0"/>
      <dgm:spPr/>
    </dgm:pt>
    <dgm:pt modelId="{14E42952-8F00-4FC9-8522-5D490D1684AD}" type="pres">
      <dgm:prSet presAssocID="{89A12E0A-DF8D-45C5-B855-DFBB07DEC3D3}" presName="composite" presStyleCnt="0"/>
      <dgm:spPr/>
    </dgm:pt>
    <dgm:pt modelId="{AB6A847E-9499-4DFE-BFC3-378BEFAB8A02}" type="pres">
      <dgm:prSet presAssocID="{89A12E0A-DF8D-45C5-B855-DFBB07DEC3D3}" presName="bgChev" presStyleLbl="node1" presStyleIdx="1" presStyleCnt="2"/>
      <dgm:spPr/>
    </dgm:pt>
    <dgm:pt modelId="{45E054D7-DA24-42F6-B556-C7BF53420720}" type="pres">
      <dgm:prSet presAssocID="{89A12E0A-DF8D-45C5-B855-DFBB07DEC3D3}" presName="txNode" presStyleLbl="fgAcc1" presStyleIdx="1" presStyleCnt="2" custScaleY="193343" custLinFactNeighborX="-28723" custLinFactNeighborY="-13956">
        <dgm:presLayoutVars>
          <dgm:bulletEnabled val="1"/>
        </dgm:presLayoutVars>
      </dgm:prSet>
      <dgm:spPr/>
    </dgm:pt>
  </dgm:ptLst>
  <dgm:cxnLst>
    <dgm:cxn modelId="{1DC38D13-D128-4208-B18B-B174CBCCFC39}" type="presOf" srcId="{F241F3C3-8F3E-4DAC-B70D-0DA630614BB3}" destId="{6051ED98-264B-48D6-B33A-9645A3CA7AB1}" srcOrd="0" destOrd="0" presId="urn:microsoft.com/office/officeart/2005/8/layout/chevronAccent+Icon"/>
    <dgm:cxn modelId="{22596B3E-F4D3-44E7-B31A-0AA29917596A}" type="presOf" srcId="{661E4FB7-C2DA-4C97-AC2A-6C0F5F318AC8}" destId="{AAEC3672-B6A5-43EE-A6C2-1C6BF589DB7E}" srcOrd="0" destOrd="0" presId="urn:microsoft.com/office/officeart/2005/8/layout/chevronAccent+Icon"/>
    <dgm:cxn modelId="{FCE352A1-C118-4FA1-8704-181BA160DB0E}" srcId="{F241F3C3-8F3E-4DAC-B70D-0DA630614BB3}" destId="{89A12E0A-DF8D-45C5-B855-DFBB07DEC3D3}" srcOrd="1" destOrd="0" parTransId="{369C1DB5-D700-44D5-AB70-42695857B3C5}" sibTransId="{88458140-4D48-4166-BEF7-E19E937B9E3B}"/>
    <dgm:cxn modelId="{B0F4BDB4-96B6-46F5-ADAB-5178766FC6E9}" type="presOf" srcId="{89A12E0A-DF8D-45C5-B855-DFBB07DEC3D3}" destId="{45E054D7-DA24-42F6-B556-C7BF53420720}" srcOrd="0" destOrd="0" presId="urn:microsoft.com/office/officeart/2005/8/layout/chevronAccent+Icon"/>
    <dgm:cxn modelId="{2C95F0D6-B261-4F9C-AA66-5FC5AE3E1D51}" srcId="{F241F3C3-8F3E-4DAC-B70D-0DA630614BB3}" destId="{661E4FB7-C2DA-4C97-AC2A-6C0F5F318AC8}" srcOrd="0" destOrd="0" parTransId="{A31D1115-0904-4578-AD2A-5DE3FC3A928B}" sibTransId="{EB1B7F25-C286-4603-B080-DF44A704F584}"/>
    <dgm:cxn modelId="{1D6B8DD3-572C-4713-BB44-93912BD9C62F}" type="presParOf" srcId="{6051ED98-264B-48D6-B33A-9645A3CA7AB1}" destId="{A251D47E-628A-4C0E-8D10-A6AB1D2CA5A6}" srcOrd="0" destOrd="0" presId="urn:microsoft.com/office/officeart/2005/8/layout/chevronAccent+Icon"/>
    <dgm:cxn modelId="{740C2442-02C4-4A62-825C-5BFDFB6F43A0}" type="presParOf" srcId="{A251D47E-628A-4C0E-8D10-A6AB1D2CA5A6}" destId="{6C20E9BC-CADF-4AF5-B6EB-F6BCF6B2348C}" srcOrd="0" destOrd="0" presId="urn:microsoft.com/office/officeart/2005/8/layout/chevronAccent+Icon"/>
    <dgm:cxn modelId="{BBD844E9-1121-4868-AAAE-AAD932A9345A}" type="presParOf" srcId="{A251D47E-628A-4C0E-8D10-A6AB1D2CA5A6}" destId="{AAEC3672-B6A5-43EE-A6C2-1C6BF589DB7E}" srcOrd="1" destOrd="0" presId="urn:microsoft.com/office/officeart/2005/8/layout/chevronAccent+Icon"/>
    <dgm:cxn modelId="{6036E5D0-13CA-4117-AFDB-9C56F923E457}" type="presParOf" srcId="{6051ED98-264B-48D6-B33A-9645A3CA7AB1}" destId="{BC656A67-3284-47FD-BC9C-7916E384B846}" srcOrd="1" destOrd="0" presId="urn:microsoft.com/office/officeart/2005/8/layout/chevronAccent+Icon"/>
    <dgm:cxn modelId="{2F396FFC-D1F7-47B5-B4DD-115017D1BEC8}" type="presParOf" srcId="{6051ED98-264B-48D6-B33A-9645A3CA7AB1}" destId="{14E42952-8F00-4FC9-8522-5D490D1684AD}" srcOrd="2" destOrd="0" presId="urn:microsoft.com/office/officeart/2005/8/layout/chevronAccent+Icon"/>
    <dgm:cxn modelId="{9B8CD6D2-4204-47CB-BB29-F7BC84380062}" type="presParOf" srcId="{14E42952-8F00-4FC9-8522-5D490D1684AD}" destId="{AB6A847E-9499-4DFE-BFC3-378BEFAB8A02}" srcOrd="0" destOrd="0" presId="urn:microsoft.com/office/officeart/2005/8/layout/chevronAccent+Icon"/>
    <dgm:cxn modelId="{4EBAEB3B-395B-4697-8364-6E6C7FCC043A}" type="presParOf" srcId="{14E42952-8F00-4FC9-8522-5D490D1684AD}" destId="{45E054D7-DA24-42F6-B556-C7BF53420720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41F3C3-8F3E-4DAC-B70D-0DA630614BB3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A12E0A-DF8D-45C5-B855-DFBB07DEC3D3}">
      <dgm:prSet phldrT="[Text]" custT="1"/>
      <dgm:spPr/>
      <dgm:t>
        <a:bodyPr/>
        <a:lstStyle/>
        <a:p>
          <a:r>
            <a:rPr lang="en-US" sz="4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Khi</a:t>
          </a:r>
          <a:r>
            <a:rPr lang="en-US" sz="4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bác</a:t>
          </a:r>
          <a:r>
            <a:rPr lang="en-US" sz="4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Hiên</a:t>
          </a:r>
          <a:r>
            <a:rPr lang="en-US" sz="4800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bước</a:t>
          </a:r>
          <a:r>
            <a:rPr lang="en-US" sz="4800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ra</a:t>
          </a:r>
          <a:r>
            <a:rPr lang="en-US" sz="4800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cửa</a:t>
          </a:r>
          <a:r>
            <a:rPr lang="en-US" sz="48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4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mẹ</a:t>
          </a:r>
          <a:r>
            <a:rPr lang="en-US" sz="4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Sơn</a:t>
          </a:r>
          <a:r>
            <a:rPr lang="en-US" sz="4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vẫy</a:t>
          </a:r>
          <a:r>
            <a:rPr lang="en-US" sz="48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hai</a:t>
          </a:r>
          <a:r>
            <a:rPr lang="en-US" sz="48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con </a:t>
          </a:r>
          <a:r>
            <a:rPr lang="en-US" sz="48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lại</a:t>
          </a:r>
          <a:r>
            <a:rPr lang="en-US" sz="48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gần</a:t>
          </a:r>
          <a:r>
            <a:rPr lang="en-US" sz="48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48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âu</a:t>
          </a:r>
          <a:r>
            <a:rPr lang="en-US" sz="48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yếm</a:t>
          </a:r>
          <a:r>
            <a:rPr lang="en-US" sz="48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ôm</a:t>
          </a:r>
          <a:r>
            <a:rPr lang="en-US" sz="48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con </a:t>
          </a:r>
          <a:r>
            <a:rPr lang="en-US" sz="48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vào</a:t>
          </a:r>
          <a:r>
            <a:rPr lang="en-US" sz="48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lòng</a:t>
          </a:r>
          <a:r>
            <a:rPr lang="en-US" sz="4800" b="1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369C1DB5-D700-44D5-AB70-42695857B3C5}" type="parTrans" cxnId="{FCE352A1-C118-4FA1-8704-181BA160DB0E}">
      <dgm:prSet/>
      <dgm:spPr/>
      <dgm:t>
        <a:bodyPr/>
        <a:lstStyle/>
        <a:p>
          <a:endParaRPr lang="en-US"/>
        </a:p>
      </dgm:t>
    </dgm:pt>
    <dgm:pt modelId="{88458140-4D48-4166-BEF7-E19E937B9E3B}" type="sibTrans" cxnId="{FCE352A1-C118-4FA1-8704-181BA160DB0E}">
      <dgm:prSet/>
      <dgm:spPr/>
      <dgm:t>
        <a:bodyPr/>
        <a:lstStyle/>
        <a:p>
          <a:endParaRPr lang="en-US"/>
        </a:p>
      </dgm:t>
    </dgm:pt>
    <dgm:pt modelId="{6051ED98-264B-48D6-B33A-9645A3CA7AB1}" type="pres">
      <dgm:prSet presAssocID="{F241F3C3-8F3E-4DAC-B70D-0DA630614BB3}" presName="Name0" presStyleCnt="0">
        <dgm:presLayoutVars>
          <dgm:dir/>
          <dgm:resizeHandles val="exact"/>
        </dgm:presLayoutVars>
      </dgm:prSet>
      <dgm:spPr/>
    </dgm:pt>
    <dgm:pt modelId="{14E42952-8F00-4FC9-8522-5D490D1684AD}" type="pres">
      <dgm:prSet presAssocID="{89A12E0A-DF8D-45C5-B855-DFBB07DEC3D3}" presName="composite" presStyleCnt="0"/>
      <dgm:spPr/>
    </dgm:pt>
    <dgm:pt modelId="{AB6A847E-9499-4DFE-BFC3-378BEFAB8A02}" type="pres">
      <dgm:prSet presAssocID="{89A12E0A-DF8D-45C5-B855-DFBB07DEC3D3}" presName="bgChev" presStyleLbl="node1" presStyleIdx="0" presStyleCnt="1" custScaleY="62386" custLinFactNeighborX="19526" custLinFactNeighborY="19771"/>
      <dgm:spPr/>
    </dgm:pt>
    <dgm:pt modelId="{45E054D7-DA24-42F6-B556-C7BF53420720}" type="pres">
      <dgm:prSet presAssocID="{89A12E0A-DF8D-45C5-B855-DFBB07DEC3D3}" presName="txNode" presStyleLbl="fgAcc1" presStyleIdx="0" presStyleCnt="1" custScaleX="111724" custScaleY="103381" custLinFactNeighborX="-6020" custLinFactNeighborY="4245">
        <dgm:presLayoutVars>
          <dgm:bulletEnabled val="1"/>
        </dgm:presLayoutVars>
      </dgm:prSet>
      <dgm:spPr/>
    </dgm:pt>
  </dgm:ptLst>
  <dgm:cxnLst>
    <dgm:cxn modelId="{1DC38D13-D128-4208-B18B-B174CBCCFC39}" type="presOf" srcId="{F241F3C3-8F3E-4DAC-B70D-0DA630614BB3}" destId="{6051ED98-264B-48D6-B33A-9645A3CA7AB1}" srcOrd="0" destOrd="0" presId="urn:microsoft.com/office/officeart/2005/8/layout/chevronAccent+Icon"/>
    <dgm:cxn modelId="{FCE352A1-C118-4FA1-8704-181BA160DB0E}" srcId="{F241F3C3-8F3E-4DAC-B70D-0DA630614BB3}" destId="{89A12E0A-DF8D-45C5-B855-DFBB07DEC3D3}" srcOrd="0" destOrd="0" parTransId="{369C1DB5-D700-44D5-AB70-42695857B3C5}" sibTransId="{88458140-4D48-4166-BEF7-E19E937B9E3B}"/>
    <dgm:cxn modelId="{B0F4BDB4-96B6-46F5-ADAB-5178766FC6E9}" type="presOf" srcId="{89A12E0A-DF8D-45C5-B855-DFBB07DEC3D3}" destId="{45E054D7-DA24-42F6-B556-C7BF53420720}" srcOrd="0" destOrd="0" presId="urn:microsoft.com/office/officeart/2005/8/layout/chevronAccent+Icon"/>
    <dgm:cxn modelId="{2F396FFC-D1F7-47B5-B4DD-115017D1BEC8}" type="presParOf" srcId="{6051ED98-264B-48D6-B33A-9645A3CA7AB1}" destId="{14E42952-8F00-4FC9-8522-5D490D1684AD}" srcOrd="0" destOrd="0" presId="urn:microsoft.com/office/officeart/2005/8/layout/chevronAccent+Icon"/>
    <dgm:cxn modelId="{9B8CD6D2-4204-47CB-BB29-F7BC84380062}" type="presParOf" srcId="{14E42952-8F00-4FC9-8522-5D490D1684AD}" destId="{AB6A847E-9499-4DFE-BFC3-378BEFAB8A02}" srcOrd="0" destOrd="0" presId="urn:microsoft.com/office/officeart/2005/8/layout/chevronAccent+Icon"/>
    <dgm:cxn modelId="{4EBAEB3B-395B-4697-8364-6E6C7FCC043A}" type="presParOf" srcId="{14E42952-8F00-4FC9-8522-5D490D1684AD}" destId="{45E054D7-DA24-42F6-B556-C7BF53420720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20E9BC-CADF-4AF5-B6EB-F6BCF6B2348C}">
      <dsp:nvSpPr>
        <dsp:cNvPr id="0" name=""/>
        <dsp:cNvSpPr/>
      </dsp:nvSpPr>
      <dsp:spPr>
        <a:xfrm>
          <a:off x="4913" y="1040332"/>
          <a:ext cx="5105184" cy="2352700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EC3672-B6A5-43EE-A6C2-1C6BF589DB7E}">
      <dsp:nvSpPr>
        <dsp:cNvPr id="0" name=""/>
        <dsp:cNvSpPr/>
      </dsp:nvSpPr>
      <dsp:spPr>
        <a:xfrm>
          <a:off x="261418" y="530794"/>
          <a:ext cx="4311044" cy="39189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Câu</a:t>
          </a:r>
          <a:r>
            <a:rPr lang="en-US" sz="4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“Hai </a:t>
          </a:r>
          <a:r>
            <a:rPr lang="en-US" sz="40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cô</a:t>
          </a:r>
          <a:r>
            <a:rPr lang="en-US" sz="40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cậu</a:t>
          </a:r>
          <a:r>
            <a:rPr lang="en-US" sz="40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đã</a:t>
          </a:r>
          <a:r>
            <a:rPr lang="en-US" sz="40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về</a:t>
          </a:r>
          <a:r>
            <a:rPr lang="en-US" sz="40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kia</a:t>
          </a:r>
          <a:r>
            <a:rPr lang="en-US" sz="4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” </a:t>
          </a:r>
          <a:r>
            <a:rPr lang="en-US" sz="4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en-US" sz="4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cụm</a:t>
          </a:r>
          <a:r>
            <a:rPr lang="en-US" sz="4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động</a:t>
          </a:r>
          <a:r>
            <a:rPr lang="en-US" sz="4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từ</a:t>
          </a:r>
          <a:r>
            <a:rPr lang="en-US" sz="4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đã</a:t>
          </a:r>
          <a:r>
            <a:rPr lang="en-US" sz="40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về</a:t>
          </a:r>
          <a:r>
            <a:rPr lang="en-US" sz="40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kia</a:t>
          </a:r>
          <a:r>
            <a:rPr lang="en-US" sz="4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sp:txBody>
      <dsp:txXfrm>
        <a:off x="376201" y="645577"/>
        <a:ext cx="4081478" cy="3689408"/>
      </dsp:txXfrm>
    </dsp:sp>
    <dsp:sp modelId="{AB6A847E-9499-4DFE-BFC3-378BEFAB8A02}">
      <dsp:nvSpPr>
        <dsp:cNvPr id="0" name=""/>
        <dsp:cNvSpPr/>
      </dsp:nvSpPr>
      <dsp:spPr>
        <a:xfrm>
          <a:off x="5836168" y="1231382"/>
          <a:ext cx="5105184" cy="1970601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E054D7-DA24-42F6-B556-C7BF53420720}">
      <dsp:nvSpPr>
        <dsp:cNvPr id="0" name=""/>
        <dsp:cNvSpPr/>
      </dsp:nvSpPr>
      <dsp:spPr>
        <a:xfrm>
          <a:off x="5959290" y="529306"/>
          <a:ext cx="4311044" cy="38100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Tạo</a:t>
          </a:r>
          <a:r>
            <a:rPr lang="en-US" sz="4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ba</a:t>
          </a:r>
          <a:r>
            <a:rPr lang="en-US" sz="4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cụm</a:t>
          </a:r>
          <a:r>
            <a:rPr lang="en-US" sz="4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động</a:t>
          </a:r>
          <a:r>
            <a:rPr lang="en-US" sz="4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từ</a:t>
          </a:r>
          <a:r>
            <a:rPr lang="en-US" sz="4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en-US" sz="4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động</a:t>
          </a:r>
          <a:r>
            <a:rPr lang="en-US" sz="4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từ</a:t>
          </a:r>
          <a:r>
            <a:rPr lang="en-US" sz="40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về</a:t>
          </a:r>
          <a:r>
            <a:rPr lang="en-US" sz="40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en-US" sz="40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chưa</a:t>
          </a:r>
          <a:r>
            <a:rPr lang="en-US" sz="40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vê</a:t>
          </a:r>
          <a:r>
            <a:rPr lang="en-US" sz="40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40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về</a:t>
          </a:r>
          <a:r>
            <a:rPr lang="en-US" sz="40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nhà</a:t>
          </a:r>
          <a:r>
            <a:rPr lang="en-US" sz="40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rồi</a:t>
          </a:r>
          <a:r>
            <a:rPr lang="en-US" sz="40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40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không</a:t>
          </a:r>
          <a:r>
            <a:rPr lang="en-US" sz="40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về</a:t>
          </a:r>
          <a:r>
            <a:rPr lang="en-US" sz="40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nữa</a:t>
          </a:r>
          <a:r>
            <a:rPr lang="en-US" sz="40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4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70882" y="640898"/>
        <a:ext cx="4087860" cy="35868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6A847E-9499-4DFE-BFC3-378BEFAB8A02}">
      <dsp:nvSpPr>
        <dsp:cNvPr id="0" name=""/>
        <dsp:cNvSpPr/>
      </dsp:nvSpPr>
      <dsp:spPr>
        <a:xfrm>
          <a:off x="1506191" y="837605"/>
          <a:ext cx="9355357" cy="1844553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E054D7-DA24-42F6-B556-C7BF53420720}">
      <dsp:nvSpPr>
        <dsp:cNvPr id="0" name=""/>
        <dsp:cNvSpPr/>
      </dsp:nvSpPr>
      <dsp:spPr>
        <a:xfrm>
          <a:off x="1557876" y="511675"/>
          <a:ext cx="8826285" cy="30566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Khi</a:t>
          </a:r>
          <a:r>
            <a:rPr lang="en-US" sz="4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bác</a:t>
          </a:r>
          <a:r>
            <a:rPr lang="en-US" sz="4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Hiên</a:t>
          </a:r>
          <a:r>
            <a:rPr lang="en-US" sz="48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bước</a:t>
          </a:r>
          <a:r>
            <a:rPr lang="en-US" sz="48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ra</a:t>
          </a:r>
          <a:r>
            <a:rPr lang="en-US" sz="48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cửa</a:t>
          </a:r>
          <a:r>
            <a:rPr lang="en-US" sz="4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4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mẹ</a:t>
          </a:r>
          <a:r>
            <a:rPr lang="en-US" sz="4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Sơn</a:t>
          </a:r>
          <a:r>
            <a:rPr lang="en-US" sz="4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vẫy</a:t>
          </a:r>
          <a:r>
            <a:rPr lang="en-US" sz="48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hai</a:t>
          </a:r>
          <a:r>
            <a:rPr lang="en-US" sz="48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con </a:t>
          </a:r>
          <a:r>
            <a:rPr lang="en-US" sz="48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lại</a:t>
          </a:r>
          <a:r>
            <a:rPr lang="en-US" sz="48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gần</a:t>
          </a:r>
          <a:r>
            <a:rPr lang="en-US" sz="48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48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âu</a:t>
          </a:r>
          <a:r>
            <a:rPr lang="en-US" sz="48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yếm</a:t>
          </a:r>
          <a:r>
            <a:rPr lang="en-US" sz="48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ôm</a:t>
          </a:r>
          <a:r>
            <a:rPr lang="en-US" sz="48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con </a:t>
          </a:r>
          <a:r>
            <a:rPr lang="en-US" sz="48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vào</a:t>
          </a:r>
          <a:r>
            <a:rPr lang="en-US" sz="48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lòng</a:t>
          </a:r>
          <a:r>
            <a:rPr lang="en-US" sz="4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1647402" y="601201"/>
        <a:ext cx="8647233" cy="28775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BDA729-18C0-4A9B-94DF-B4C64571E879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89E7D-2DC4-4AE1-9F35-B24EE93E1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80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D741A8-67AE-4995-A586-156B7EC65A8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5165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D741A8-67AE-4995-A586-156B7EC65A8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31223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D741A8-67AE-4995-A586-156B7EC65A8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40878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D741A8-67AE-4995-A586-156B7EC65A8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49911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D741A8-67AE-4995-A586-156B7EC65A8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77962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D741A8-67AE-4995-A586-156B7EC65A8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09527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D741A8-67AE-4995-A586-156B7EC65A8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00737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D741A8-67AE-4995-A586-156B7EC65A8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05382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D741A8-67AE-4995-A586-156B7EC65A8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1752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D741A8-67AE-4995-A586-156B7EC65A8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9279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D741A8-67AE-4995-A586-156B7EC65A8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6314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D741A8-67AE-4995-A586-156B7EC65A8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1111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D741A8-67AE-4995-A586-156B7EC65A8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130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D741A8-67AE-4995-A586-156B7EC65A8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2169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D741A8-67AE-4995-A586-156B7EC65A8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75378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D741A8-67AE-4995-A586-156B7EC65A8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21546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D741A8-67AE-4995-A586-156B7EC65A8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2337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19290-D905-D065-B94E-493C210428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4047F3-BD48-C374-9792-FFEC6488B7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31AD1-09B4-BADE-AC8B-FE514AC1F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917C-616D-4FAD-8762-52A88A2A9D1C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8C4B9-178B-2CDB-8374-7C19B6534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6BF10-342A-5F88-25E5-A2F6ECD3B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627B-A0B4-431A-9A21-A266BE397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70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EA7E8-74F7-7C21-150D-28373145C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E4FDED-5801-31F0-B636-AA36FC3AF3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0742C-E1A0-2D9D-735C-B1CCA8817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917C-616D-4FAD-8762-52A88A2A9D1C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2F230-F6ED-5A5F-6E9D-F74BC8FCA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9E031-DECB-BEDB-85E3-B9278F982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627B-A0B4-431A-9A21-A266BE397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69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A146BD-6E34-972A-C949-763531F5C3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D5F0E5-5555-05B8-5946-D24E6F1820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6154E4-23DB-A030-9E26-4E23C6A20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917C-616D-4FAD-8762-52A88A2A9D1C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6D43D-08C2-E72B-0624-87F510E78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E9143-0A4E-5BCD-39E9-FDF0D3612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627B-A0B4-431A-9A21-A266BE397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15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BA4FE-B3D7-0248-BF89-1E9252C7A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CEAC7-79A3-FF90-3561-C05B619EF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F49F6-6D5B-D3E1-B876-6EBE1C932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917C-616D-4FAD-8762-52A88A2A9D1C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93B2FD-5266-EA3A-7E4C-094DEE0E0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DA6BF-A25C-89C4-100A-E917CC60A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627B-A0B4-431A-9A21-A266BE397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05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38E00-80B5-5CD8-280C-EDF66357E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F8A539-CD2C-B52F-4436-FBA1FCB68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E98C25-9A59-8437-7959-EDC417734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917C-616D-4FAD-8762-52A88A2A9D1C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2F883-E447-8C79-EF1C-E95C5D55A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7E56F-751C-23F7-2ADD-1886A930B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627B-A0B4-431A-9A21-A266BE397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71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A2064-61D8-34F7-F772-C3EB47104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E10A4-4D3E-D3B9-F8E3-17FB1B4AE2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3D90B7-E150-81ED-CD8A-5F968D359E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D63B3C-0C47-CC46-980F-CEBE8CA94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917C-616D-4FAD-8762-52A88A2A9D1C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16FE8F-6F97-36F2-72D2-20D47FF7B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20E55A-7924-A087-C25F-E7CC8C334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627B-A0B4-431A-9A21-A266BE397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842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702A4-3E4B-7875-E251-3D7F3416D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DFCBF8-1BAD-99F5-39C4-0C02254CE0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FE12CA-92F6-3C97-5701-3BC1FC11DB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A39C3B-99D8-4088-BB3B-1F87D62537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5438A6-D2CF-353E-C543-632A059BB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19E3B6-5713-DD9E-224C-138B08EB9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917C-616D-4FAD-8762-52A88A2A9D1C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22A1F8-A504-5377-9809-8C331B040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8A8FCD-F6C6-A8E9-E0B5-A697689FA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627B-A0B4-431A-9A21-A266BE397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13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18DE5-FC67-5BFC-5B07-6F2753BD5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12C8BD-3A1B-2C81-3BE7-4ECB0B510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917C-616D-4FAD-8762-52A88A2A9D1C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E4FECA-0531-2368-07AE-0FDBD4910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61D181-4FC8-3205-FE4E-C0CDE023C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627B-A0B4-431A-9A21-A266BE397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413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E3B748-50C0-D570-64BB-B3D5A5989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917C-616D-4FAD-8762-52A88A2A9D1C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034791-B966-3546-6C29-2316427B7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BBC692-C98A-424B-4317-BD8C6999F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627B-A0B4-431A-9A21-A266BE397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802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E30A3-5393-7DF6-8DBD-B19A151F0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273CE-495F-AD6F-5314-99672E4AA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AF7820-1FC5-80E4-72B0-E8B2937C5A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C568CC-6DEF-7E54-754E-28972FEE3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917C-616D-4FAD-8762-52A88A2A9D1C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D30458-3DCA-2A92-627B-2EC826195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FC7348-08DC-81DF-22E9-433A707B1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627B-A0B4-431A-9A21-A266BE397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857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2DDED-48A7-2825-F757-8F3E039EE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E379CD-8388-0DE8-AF48-DDFF2DDA6E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615674-503A-9616-F58B-0701F82D62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3FFF54-0440-AFFD-B248-C7EBD8E0E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917C-616D-4FAD-8762-52A88A2A9D1C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B2AC71-369C-69CA-7879-F8E278641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86B6C9-B9BD-C489-9597-6FDD5C790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627B-A0B4-431A-9A21-A266BE397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92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612494-7E39-3971-99C0-955AA0E73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0DF7C0-FF72-3769-A7CE-A3DEF7F290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DA414-5BEC-D516-1F32-D1BEEA8A36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B917C-616D-4FAD-8762-52A88A2A9D1C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0B361-8DA8-8D0C-7B19-7200411CB4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B0B429-CBD1-215D-ACD5-E0A70189F9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7627B-A0B4-431A-9A21-A266BE397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19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4806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379789" y="1283029"/>
            <a:ext cx="65550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cụm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trung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tâm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rét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”: </a:t>
            </a:r>
            <a:r>
              <a:rPr lang="en-US" sz="4000" b="1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còn</a:t>
            </a:r>
            <a:r>
              <a:rPr lang="en-US" sz="40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rét</a:t>
            </a:r>
            <a:r>
              <a:rPr lang="en-US" sz="40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sâu</a:t>
            </a:r>
            <a:r>
              <a:rPr lang="en-US" sz="40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000" b="1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chưa</a:t>
            </a:r>
            <a:r>
              <a:rPr lang="en-US" sz="40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rét</a:t>
            </a:r>
            <a:r>
              <a:rPr lang="en-US" sz="40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quá</a:t>
            </a:r>
            <a:r>
              <a:rPr lang="en-US" sz="40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000" b="1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rét</a:t>
            </a:r>
            <a:r>
              <a:rPr lang="en-US" sz="40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40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cắt</a:t>
            </a:r>
            <a:r>
              <a:rPr lang="en-US" sz="40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da </a:t>
            </a:r>
            <a:r>
              <a:rPr lang="en-US" sz="4000" b="1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cắt</a:t>
            </a:r>
            <a:r>
              <a:rPr lang="en-US" sz="40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thịt</a:t>
            </a:r>
            <a:r>
              <a:rPr lang="en-US" sz="40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4000" b="1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95250" y="704850"/>
            <a:ext cx="5020275" cy="5876925"/>
          </a:xfrm>
          <a:prstGeom prst="cloudCallout">
            <a:avLst>
              <a:gd name="adj1" fmla="val -18746"/>
              <a:gd name="adj2" fmla="val 3442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31615" y="1704320"/>
            <a:ext cx="361180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cụm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trung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tâm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tạo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cụm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? </a:t>
            </a:r>
            <a:endParaRPr lang="en-US" sz="4000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336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25810" y="248576"/>
            <a:ext cx="11747105" cy="6480698"/>
            <a:chOff x="1586120" y="2475607"/>
            <a:chExt cx="8962669" cy="2987765"/>
          </a:xfrm>
        </p:grpSpPr>
        <p:sp>
          <p:nvSpPr>
            <p:cNvPr id="9" name="Freeform 8"/>
            <p:cNvSpPr/>
            <p:nvPr/>
          </p:nvSpPr>
          <p:spPr>
            <a:xfrm>
              <a:off x="1586120" y="2475607"/>
              <a:ext cx="2036150" cy="2987765"/>
            </a:xfrm>
            <a:custGeom>
              <a:avLst/>
              <a:gdLst>
                <a:gd name="connsiteX0" fmla="*/ 0 w 2036150"/>
                <a:gd name="connsiteY0" fmla="*/ 339365 h 2779104"/>
                <a:gd name="connsiteX1" fmla="*/ 339365 w 2036150"/>
                <a:gd name="connsiteY1" fmla="*/ 0 h 2779104"/>
                <a:gd name="connsiteX2" fmla="*/ 1696785 w 2036150"/>
                <a:gd name="connsiteY2" fmla="*/ 0 h 2779104"/>
                <a:gd name="connsiteX3" fmla="*/ 2036150 w 2036150"/>
                <a:gd name="connsiteY3" fmla="*/ 339365 h 2779104"/>
                <a:gd name="connsiteX4" fmla="*/ 2036150 w 2036150"/>
                <a:gd name="connsiteY4" fmla="*/ 2439739 h 2779104"/>
                <a:gd name="connsiteX5" fmla="*/ 1696785 w 2036150"/>
                <a:gd name="connsiteY5" fmla="*/ 2779104 h 2779104"/>
                <a:gd name="connsiteX6" fmla="*/ 339365 w 2036150"/>
                <a:gd name="connsiteY6" fmla="*/ 2779104 h 2779104"/>
                <a:gd name="connsiteX7" fmla="*/ 0 w 2036150"/>
                <a:gd name="connsiteY7" fmla="*/ 2439739 h 2779104"/>
                <a:gd name="connsiteX8" fmla="*/ 0 w 2036150"/>
                <a:gd name="connsiteY8" fmla="*/ 339365 h 2779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6150" h="2779104">
                  <a:moveTo>
                    <a:pt x="0" y="339365"/>
                  </a:moveTo>
                  <a:cubicBezTo>
                    <a:pt x="0" y="151939"/>
                    <a:pt x="151939" y="0"/>
                    <a:pt x="339365" y="0"/>
                  </a:cubicBezTo>
                  <a:lnTo>
                    <a:pt x="1696785" y="0"/>
                  </a:lnTo>
                  <a:cubicBezTo>
                    <a:pt x="1884211" y="0"/>
                    <a:pt x="2036150" y="151939"/>
                    <a:pt x="2036150" y="339365"/>
                  </a:cubicBezTo>
                  <a:lnTo>
                    <a:pt x="2036150" y="2439739"/>
                  </a:lnTo>
                  <a:cubicBezTo>
                    <a:pt x="2036150" y="2627165"/>
                    <a:pt x="1884211" y="2779104"/>
                    <a:pt x="1696785" y="2779104"/>
                  </a:cubicBezTo>
                  <a:lnTo>
                    <a:pt x="339365" y="2779104"/>
                  </a:lnTo>
                  <a:cubicBezTo>
                    <a:pt x="151939" y="2779104"/>
                    <a:pt x="0" y="2627165"/>
                    <a:pt x="0" y="2439739"/>
                  </a:cubicBezTo>
                  <a:lnTo>
                    <a:pt x="0" y="339365"/>
                  </a:lnTo>
                  <a:close/>
                </a:path>
              </a:pathLst>
            </a:cu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5597" tIns="175597" rIns="175597" bIns="175597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Khái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niệm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Cụm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tổ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hợp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do </a:t>
              </a:r>
              <a:r>
                <a:rPr lang="en-US" sz="3600" kern="120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en-US" sz="3600" kern="120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tính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trung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tâm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sô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ngữ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khác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phụ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thuộc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nó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tạo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thành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10" name="Freeform 9"/>
            <p:cNvSpPr/>
            <p:nvPr/>
          </p:nvSpPr>
          <p:spPr>
            <a:xfrm>
              <a:off x="3902230" y="2475607"/>
              <a:ext cx="2036150" cy="2987765"/>
            </a:xfrm>
            <a:custGeom>
              <a:avLst/>
              <a:gdLst>
                <a:gd name="connsiteX0" fmla="*/ 0 w 2036150"/>
                <a:gd name="connsiteY0" fmla="*/ 339365 h 2558386"/>
                <a:gd name="connsiteX1" fmla="*/ 339365 w 2036150"/>
                <a:gd name="connsiteY1" fmla="*/ 0 h 2558386"/>
                <a:gd name="connsiteX2" fmla="*/ 1696785 w 2036150"/>
                <a:gd name="connsiteY2" fmla="*/ 0 h 2558386"/>
                <a:gd name="connsiteX3" fmla="*/ 2036150 w 2036150"/>
                <a:gd name="connsiteY3" fmla="*/ 339365 h 2558386"/>
                <a:gd name="connsiteX4" fmla="*/ 2036150 w 2036150"/>
                <a:gd name="connsiteY4" fmla="*/ 2219021 h 2558386"/>
                <a:gd name="connsiteX5" fmla="*/ 1696785 w 2036150"/>
                <a:gd name="connsiteY5" fmla="*/ 2558386 h 2558386"/>
                <a:gd name="connsiteX6" fmla="*/ 339365 w 2036150"/>
                <a:gd name="connsiteY6" fmla="*/ 2558386 h 2558386"/>
                <a:gd name="connsiteX7" fmla="*/ 0 w 2036150"/>
                <a:gd name="connsiteY7" fmla="*/ 2219021 h 2558386"/>
                <a:gd name="connsiteX8" fmla="*/ 0 w 2036150"/>
                <a:gd name="connsiteY8" fmla="*/ 339365 h 2558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6150" h="2558386">
                  <a:moveTo>
                    <a:pt x="0" y="339365"/>
                  </a:moveTo>
                  <a:cubicBezTo>
                    <a:pt x="0" y="151939"/>
                    <a:pt x="151939" y="0"/>
                    <a:pt x="339365" y="0"/>
                  </a:cubicBezTo>
                  <a:lnTo>
                    <a:pt x="1696785" y="0"/>
                  </a:lnTo>
                  <a:cubicBezTo>
                    <a:pt x="1884211" y="0"/>
                    <a:pt x="2036150" y="151939"/>
                    <a:pt x="2036150" y="339365"/>
                  </a:cubicBezTo>
                  <a:lnTo>
                    <a:pt x="2036150" y="2219021"/>
                  </a:lnTo>
                  <a:cubicBezTo>
                    <a:pt x="2036150" y="2406447"/>
                    <a:pt x="1884211" y="2558386"/>
                    <a:pt x="1696785" y="2558386"/>
                  </a:cubicBezTo>
                  <a:lnTo>
                    <a:pt x="339365" y="2558386"/>
                  </a:lnTo>
                  <a:cubicBezTo>
                    <a:pt x="151939" y="2558386"/>
                    <a:pt x="0" y="2406447"/>
                    <a:pt x="0" y="2219021"/>
                  </a:cubicBezTo>
                  <a:lnTo>
                    <a:pt x="0" y="339365"/>
                  </a:lnTo>
                  <a:close/>
                </a:path>
              </a:pathLst>
            </a:cu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903533"/>
                <a:satOff val="33333"/>
                <a:lumOff val="-4902"/>
                <a:alphaOff val="0"/>
              </a:schemeClr>
            </a:fillRef>
            <a:effectRef idx="0">
              <a:schemeClr val="accent3">
                <a:hueOff val="903533"/>
                <a:satOff val="33333"/>
                <a:lumOff val="-490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5597" tIns="175597" rIns="175597" bIns="175597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Cấu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tạo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đầy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đủ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cụm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gồm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3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phần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Phần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phụ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trước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phần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trung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tâm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phần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phụ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sau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6254675" y="2475607"/>
              <a:ext cx="2036150" cy="2987765"/>
            </a:xfrm>
            <a:custGeom>
              <a:avLst/>
              <a:gdLst>
                <a:gd name="connsiteX0" fmla="*/ 0 w 2036150"/>
                <a:gd name="connsiteY0" fmla="*/ 339365 h 2526858"/>
                <a:gd name="connsiteX1" fmla="*/ 339365 w 2036150"/>
                <a:gd name="connsiteY1" fmla="*/ 0 h 2526858"/>
                <a:gd name="connsiteX2" fmla="*/ 1696785 w 2036150"/>
                <a:gd name="connsiteY2" fmla="*/ 0 h 2526858"/>
                <a:gd name="connsiteX3" fmla="*/ 2036150 w 2036150"/>
                <a:gd name="connsiteY3" fmla="*/ 339365 h 2526858"/>
                <a:gd name="connsiteX4" fmla="*/ 2036150 w 2036150"/>
                <a:gd name="connsiteY4" fmla="*/ 2187493 h 2526858"/>
                <a:gd name="connsiteX5" fmla="*/ 1696785 w 2036150"/>
                <a:gd name="connsiteY5" fmla="*/ 2526858 h 2526858"/>
                <a:gd name="connsiteX6" fmla="*/ 339365 w 2036150"/>
                <a:gd name="connsiteY6" fmla="*/ 2526858 h 2526858"/>
                <a:gd name="connsiteX7" fmla="*/ 0 w 2036150"/>
                <a:gd name="connsiteY7" fmla="*/ 2187493 h 2526858"/>
                <a:gd name="connsiteX8" fmla="*/ 0 w 2036150"/>
                <a:gd name="connsiteY8" fmla="*/ 339365 h 2526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6150" h="2526858">
                  <a:moveTo>
                    <a:pt x="0" y="339365"/>
                  </a:moveTo>
                  <a:cubicBezTo>
                    <a:pt x="0" y="151939"/>
                    <a:pt x="151939" y="0"/>
                    <a:pt x="339365" y="0"/>
                  </a:cubicBezTo>
                  <a:lnTo>
                    <a:pt x="1696785" y="0"/>
                  </a:lnTo>
                  <a:cubicBezTo>
                    <a:pt x="1884211" y="0"/>
                    <a:pt x="2036150" y="151939"/>
                    <a:pt x="2036150" y="339365"/>
                  </a:cubicBezTo>
                  <a:lnTo>
                    <a:pt x="2036150" y="2187493"/>
                  </a:lnTo>
                  <a:cubicBezTo>
                    <a:pt x="2036150" y="2374919"/>
                    <a:pt x="1884211" y="2526858"/>
                    <a:pt x="1696785" y="2526858"/>
                  </a:cubicBezTo>
                  <a:lnTo>
                    <a:pt x="339365" y="2526858"/>
                  </a:lnTo>
                  <a:cubicBezTo>
                    <a:pt x="151939" y="2526858"/>
                    <a:pt x="0" y="2374919"/>
                    <a:pt x="0" y="2187493"/>
                  </a:cubicBezTo>
                  <a:lnTo>
                    <a:pt x="0" y="339365"/>
                  </a:lnTo>
                  <a:close/>
                </a:path>
              </a:pathLst>
            </a:cu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807066"/>
                <a:satOff val="66667"/>
                <a:lumOff val="-9804"/>
                <a:alphaOff val="0"/>
              </a:schemeClr>
            </a:fillRef>
            <a:effectRef idx="0">
              <a:schemeClr val="accent3">
                <a:hueOff val="1807066"/>
                <a:satOff val="66667"/>
                <a:lumOff val="-980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5597" tIns="175597" rIns="175597" bIns="175597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đứng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trước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trung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tâm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thường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bổ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sung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cho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những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ý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nghĩa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như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mức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độ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thời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gian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sự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tiếp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diễn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...</a:t>
              </a:r>
            </a:p>
          </p:txBody>
        </p:sp>
        <p:sp>
          <p:nvSpPr>
            <p:cNvPr id="13" name="Freeform 12"/>
            <p:cNvSpPr/>
            <p:nvPr/>
          </p:nvSpPr>
          <p:spPr>
            <a:xfrm>
              <a:off x="8512639" y="2475607"/>
              <a:ext cx="2036150" cy="2987765"/>
            </a:xfrm>
            <a:custGeom>
              <a:avLst/>
              <a:gdLst>
                <a:gd name="connsiteX0" fmla="*/ 0 w 2036150"/>
                <a:gd name="connsiteY0" fmla="*/ 339365 h 2432273"/>
                <a:gd name="connsiteX1" fmla="*/ 339365 w 2036150"/>
                <a:gd name="connsiteY1" fmla="*/ 0 h 2432273"/>
                <a:gd name="connsiteX2" fmla="*/ 1696785 w 2036150"/>
                <a:gd name="connsiteY2" fmla="*/ 0 h 2432273"/>
                <a:gd name="connsiteX3" fmla="*/ 2036150 w 2036150"/>
                <a:gd name="connsiteY3" fmla="*/ 339365 h 2432273"/>
                <a:gd name="connsiteX4" fmla="*/ 2036150 w 2036150"/>
                <a:gd name="connsiteY4" fmla="*/ 2092908 h 2432273"/>
                <a:gd name="connsiteX5" fmla="*/ 1696785 w 2036150"/>
                <a:gd name="connsiteY5" fmla="*/ 2432273 h 2432273"/>
                <a:gd name="connsiteX6" fmla="*/ 339365 w 2036150"/>
                <a:gd name="connsiteY6" fmla="*/ 2432273 h 2432273"/>
                <a:gd name="connsiteX7" fmla="*/ 0 w 2036150"/>
                <a:gd name="connsiteY7" fmla="*/ 2092908 h 2432273"/>
                <a:gd name="connsiteX8" fmla="*/ 0 w 2036150"/>
                <a:gd name="connsiteY8" fmla="*/ 339365 h 2432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6150" h="2432273">
                  <a:moveTo>
                    <a:pt x="0" y="339365"/>
                  </a:moveTo>
                  <a:cubicBezTo>
                    <a:pt x="0" y="151939"/>
                    <a:pt x="151939" y="0"/>
                    <a:pt x="339365" y="0"/>
                  </a:cubicBezTo>
                  <a:lnTo>
                    <a:pt x="1696785" y="0"/>
                  </a:lnTo>
                  <a:cubicBezTo>
                    <a:pt x="1884211" y="0"/>
                    <a:pt x="2036150" y="151939"/>
                    <a:pt x="2036150" y="339365"/>
                  </a:cubicBezTo>
                  <a:lnTo>
                    <a:pt x="2036150" y="2092908"/>
                  </a:lnTo>
                  <a:cubicBezTo>
                    <a:pt x="2036150" y="2280334"/>
                    <a:pt x="1884211" y="2432273"/>
                    <a:pt x="1696785" y="2432273"/>
                  </a:cubicBezTo>
                  <a:lnTo>
                    <a:pt x="339365" y="2432273"/>
                  </a:lnTo>
                  <a:cubicBezTo>
                    <a:pt x="151939" y="2432273"/>
                    <a:pt x="0" y="2280334"/>
                    <a:pt x="0" y="2092908"/>
                  </a:cubicBezTo>
                  <a:lnTo>
                    <a:pt x="0" y="339365"/>
                  </a:lnTo>
                  <a:close/>
                </a:path>
              </a:pathLst>
            </a:cu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2710599"/>
                <a:satOff val="100000"/>
                <a:lumOff val="-14706"/>
                <a:alphaOff val="0"/>
              </a:schemeClr>
            </a:fillRef>
            <a:effectRef idx="0">
              <a:schemeClr val="accent3">
                <a:hueOff val="2710599"/>
                <a:satOff val="100000"/>
                <a:lumOff val="-1470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5597" tIns="175597" rIns="175597" bIns="175597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đứng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sau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trung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tâm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thường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bổ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sung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cho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những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ý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nghĩa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như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phạm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vi ,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mức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độ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...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531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4465" y="416467"/>
            <a:ext cx="3028393" cy="5222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1 </a:t>
            </a:r>
            <a:r>
              <a:rPr lang="en-US" sz="2800" b="1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trang</a:t>
            </a:r>
            <a:r>
              <a:rPr lang="en-US" sz="28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74.</a:t>
            </a:r>
            <a:endParaRPr lang="en-US" sz="2800" dirty="0">
              <a:solidFill>
                <a:schemeClr val="accent6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962405971"/>
              </p:ext>
            </p:extLst>
          </p:nvPr>
        </p:nvGraphicFramePr>
        <p:xfrm>
          <a:off x="454025" y="938726"/>
          <a:ext cx="1151351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84651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268" y="109602"/>
            <a:ext cx="2938625" cy="5222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US" sz="28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2 </a:t>
            </a:r>
            <a:r>
              <a:rPr lang="en-US" sz="2800" b="1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trang</a:t>
            </a:r>
            <a:r>
              <a:rPr lang="en-US" sz="28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74</a:t>
            </a:r>
            <a:endParaRPr lang="en-US" sz="2800" dirty="0">
              <a:solidFill>
                <a:schemeClr val="accent6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020906"/>
              </p:ext>
            </p:extLst>
          </p:nvPr>
        </p:nvGraphicFramePr>
        <p:xfrm>
          <a:off x="1" y="899235"/>
          <a:ext cx="12020550" cy="54864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66631">
                  <a:extLst>
                    <a:ext uri="{9D8B030D-6E8A-4147-A177-3AD203B41FA5}">
                      <a16:colId xmlns:a16="http://schemas.microsoft.com/office/drawing/2014/main" val="1406704145"/>
                    </a:ext>
                  </a:extLst>
                </a:gridCol>
                <a:gridCol w="4881429">
                  <a:extLst>
                    <a:ext uri="{9D8B030D-6E8A-4147-A177-3AD203B41FA5}">
                      <a16:colId xmlns:a16="http://schemas.microsoft.com/office/drawing/2014/main" val="738737813"/>
                    </a:ext>
                  </a:extLst>
                </a:gridCol>
                <a:gridCol w="2975617">
                  <a:extLst>
                    <a:ext uri="{9D8B030D-6E8A-4147-A177-3AD203B41FA5}">
                      <a16:colId xmlns:a16="http://schemas.microsoft.com/office/drawing/2014/main" val="4104618292"/>
                    </a:ext>
                  </a:extLst>
                </a:gridCol>
                <a:gridCol w="2996873">
                  <a:extLst>
                    <a:ext uri="{9D8B030D-6E8A-4147-A177-3AD203B41FA5}">
                      <a16:colId xmlns:a16="http://schemas.microsoft.com/office/drawing/2014/main" val="113202638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Câu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Cụm</a:t>
                      </a: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động</a:t>
                      </a: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từ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Động</a:t>
                      </a: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từ</a:t>
                      </a: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Trung</a:t>
                      </a: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tâm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Ý </a:t>
                      </a:r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nghĩa</a:t>
                      </a: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được</a:t>
                      </a: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bổ</a:t>
                      </a: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sung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900073"/>
                  </a:ext>
                </a:extLst>
              </a:tr>
              <a:tr h="479860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(1)</a:t>
                      </a:r>
                      <a:r>
                        <a:rPr lang="en-US" sz="36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Nhìn</a:t>
                      </a:r>
                      <a:r>
                        <a:rPr lang="en-US" sz="3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</a:t>
                      </a:r>
                      <a:r>
                        <a:rPr lang="en-US" sz="3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ngoài</a:t>
                      </a:r>
                      <a:r>
                        <a:rPr lang="en-US" sz="3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sân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(2)</a:t>
                      </a:r>
                      <a:r>
                        <a:rPr lang="en-US" sz="36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thấy</a:t>
                      </a:r>
                      <a:r>
                        <a:rPr lang="en-US" sz="3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36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đất</a:t>
                      </a:r>
                      <a:r>
                        <a:rPr lang="en-US" sz="3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36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khô</a:t>
                      </a:r>
                      <a:r>
                        <a:rPr lang="en-US" sz="3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36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và</a:t>
                      </a:r>
                      <a:r>
                        <a:rPr lang="en-US" sz="3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36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trắng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Nhìn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36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thấy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Hướng</a:t>
                      </a: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địa</a:t>
                      </a: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điểm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Đối</a:t>
                      </a: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tượng</a:t>
                      </a: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đặc</a:t>
                      </a: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điểm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6116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3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(1)</a:t>
                      </a:r>
                      <a:r>
                        <a:rPr lang="en-US" sz="36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lật</a:t>
                      </a:r>
                      <a:r>
                        <a:rPr lang="en-US" sz="3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cái</a:t>
                      </a:r>
                      <a:r>
                        <a:rPr lang="en-US" sz="3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vỉ</a:t>
                      </a:r>
                      <a:r>
                        <a:rPr lang="en-US" sz="3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buồm</a:t>
                      </a:r>
                      <a:r>
                        <a:rPr lang="en-US" sz="3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3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(2) </a:t>
                      </a:r>
                      <a:r>
                        <a:rPr lang="en-US" sz="36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lục</a:t>
                      </a:r>
                      <a:r>
                        <a:rPr lang="en-US" sz="3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đống</a:t>
                      </a:r>
                      <a:r>
                        <a:rPr lang="en-US" sz="3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quần</a:t>
                      </a:r>
                      <a:r>
                        <a:rPr lang="en-US" sz="3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áo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lật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36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lục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Đối</a:t>
                      </a: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tượng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8375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3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Hăm hở chạy về nhà lấy áo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Hăm</a:t>
                      </a:r>
                      <a:r>
                        <a:rPr lang="en-US" sz="3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hở</a:t>
                      </a:r>
                      <a:r>
                        <a:rPr lang="en-US" sz="3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hoạt</a:t>
                      </a: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động</a:t>
                      </a: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địa</a:t>
                      </a: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điểm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659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979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0542" y="210888"/>
            <a:ext cx="37240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US" sz="36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3 </a:t>
            </a:r>
            <a:r>
              <a:rPr lang="en-US" sz="3600" b="1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trang</a:t>
            </a:r>
            <a:r>
              <a:rPr lang="en-US" sz="36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74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957889322"/>
              </p:ext>
            </p:extLst>
          </p:nvPr>
        </p:nvGraphicFramePr>
        <p:xfrm>
          <a:off x="279926" y="734108"/>
          <a:ext cx="10861549" cy="3695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angle 8"/>
          <p:cNvSpPr/>
          <p:nvPr/>
        </p:nvSpPr>
        <p:spPr>
          <a:xfrm>
            <a:off x="359619" y="5281930"/>
            <a:ext cx="11832381" cy="1365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dụng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Làm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bị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lặp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chủ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ngữ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điễn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đầy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đủ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hơn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hành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trạng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thái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chủ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thê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40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09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5994DFC-F197-41F1-CCC7-2C138135913C}"/>
              </a:ext>
            </a:extLst>
          </p:cNvPr>
          <p:cNvSpPr txBox="1"/>
          <p:nvPr/>
        </p:nvSpPr>
        <p:spPr>
          <a:xfrm>
            <a:off x="1053483" y="1362695"/>
            <a:ext cx="10085033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1386840" algn="l"/>
              </a:tabLst>
            </a:pPr>
            <a:r>
              <a:rPr lang="vi-VN" sz="40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Bài tập 4 trang 7</a:t>
            </a:r>
            <a:r>
              <a:rPr lang="en-US" sz="40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endParaRPr lang="en-US" sz="40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4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Cụm tính từ trong văn bản </a:t>
            </a:r>
            <a:r>
              <a:rPr lang="en-US" sz="4000" i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Gió lạnh đầu mùa</a:t>
            </a:r>
            <a:r>
              <a:rPr lang="en-US" sz="4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4000" b="1" i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khổ lắm</a:t>
            </a:r>
            <a:endParaRPr lang="en-US" sz="4000" b="1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4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 cụm tính từ khác:</a:t>
            </a:r>
            <a:r>
              <a:rPr lang="en-US" sz="4000" i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i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rất khổ, khổ một chút thôi, khổ ghê cơ.</a:t>
            </a:r>
            <a:endParaRPr lang="en-US" sz="4000" b="1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4574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41052" y="157227"/>
            <a:ext cx="2938625" cy="5222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5 </a:t>
            </a:r>
            <a:r>
              <a:rPr lang="en-US" sz="2800" b="1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trang</a:t>
            </a:r>
            <a:r>
              <a:rPr lang="en-US" sz="28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74</a:t>
            </a:r>
            <a:endParaRPr lang="en-US" sz="2800" dirty="0">
              <a:solidFill>
                <a:schemeClr val="accent6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114520"/>
              </p:ext>
            </p:extLst>
          </p:nvPr>
        </p:nvGraphicFramePr>
        <p:xfrm>
          <a:off x="241052" y="1918064"/>
          <a:ext cx="11684248" cy="263488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49548">
                  <a:extLst>
                    <a:ext uri="{9D8B030D-6E8A-4147-A177-3AD203B41FA5}">
                      <a16:colId xmlns:a16="http://schemas.microsoft.com/office/drawing/2014/main" val="756514166"/>
                    </a:ext>
                  </a:extLst>
                </a:gridCol>
                <a:gridCol w="3259484">
                  <a:extLst>
                    <a:ext uri="{9D8B030D-6E8A-4147-A177-3AD203B41FA5}">
                      <a16:colId xmlns:a16="http://schemas.microsoft.com/office/drawing/2014/main" val="3095171285"/>
                    </a:ext>
                  </a:extLst>
                </a:gridCol>
                <a:gridCol w="3531531">
                  <a:extLst>
                    <a:ext uri="{9D8B030D-6E8A-4147-A177-3AD203B41FA5}">
                      <a16:colId xmlns:a16="http://schemas.microsoft.com/office/drawing/2014/main" val="4247660148"/>
                    </a:ext>
                  </a:extLst>
                </a:gridCol>
                <a:gridCol w="3543685">
                  <a:extLst>
                    <a:ext uri="{9D8B030D-6E8A-4147-A177-3AD203B41FA5}">
                      <a16:colId xmlns:a16="http://schemas.microsoft.com/office/drawing/2014/main" val="1421656154"/>
                    </a:ext>
                  </a:extLst>
                </a:gridCol>
              </a:tblGrid>
              <a:tr h="87829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Câu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Cụm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tính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từ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tính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từ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Trung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tâm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Ý </a:t>
                      </a:r>
                      <a:r>
                        <a:rPr lang="en-US" sz="2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nghĩa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tính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từ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được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bổ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sung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058616"/>
                  </a:ext>
                </a:extLst>
              </a:tr>
              <a:tr h="878295">
                <a:tc>
                  <a:txBody>
                    <a:bodyPr/>
                    <a:lstStyle/>
                    <a:p>
                      <a:pPr algn="just"/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...................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...................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...........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.............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.................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080441"/>
                  </a:ext>
                </a:extLst>
              </a:tr>
              <a:tr h="878295">
                <a:tc>
                  <a:txBody>
                    <a:bodyPr/>
                    <a:lstStyle/>
                    <a:p>
                      <a:pPr algn="just"/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.................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............</a:t>
                      </a:r>
                    </a:p>
                    <a:p>
                      <a:pPr algn="just"/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............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235506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159723" y="1099405"/>
            <a:ext cx="4007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 HỌC TẬP BÀI 5</a:t>
            </a:r>
          </a:p>
        </p:txBody>
      </p:sp>
    </p:spTree>
    <p:extLst>
      <p:ext uri="{BB962C8B-B14F-4D97-AF65-F5344CB8AC3E}">
        <p14:creationId xmlns:p14="http://schemas.microsoft.com/office/powerpoint/2010/main" val="23997028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38791" y="303669"/>
            <a:ext cx="2938625" cy="5222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Bài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tập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 5 </a:t>
            </a:r>
            <a:r>
              <a:rPr kumimoji="0" lang="en-US" sz="2800" b="1" i="0" u="none" strike="noStrike" kern="1200" cap="none" spc="0" normalizeH="0" baseline="0" noProof="0" err="1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trang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charset="0"/>
              </a:rPr>
              <a:t> 74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007963"/>
              </p:ext>
            </p:extLst>
          </p:nvPr>
        </p:nvGraphicFramePr>
        <p:xfrm>
          <a:off x="238791" y="1036949"/>
          <a:ext cx="11800808" cy="393778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212984">
                  <a:extLst>
                    <a:ext uri="{9D8B030D-6E8A-4147-A177-3AD203B41FA5}">
                      <a16:colId xmlns:a16="http://schemas.microsoft.com/office/drawing/2014/main" val="3582281361"/>
                    </a:ext>
                  </a:extLst>
                </a:gridCol>
                <a:gridCol w="3810944">
                  <a:extLst>
                    <a:ext uri="{9D8B030D-6E8A-4147-A177-3AD203B41FA5}">
                      <a16:colId xmlns:a16="http://schemas.microsoft.com/office/drawing/2014/main" val="803291133"/>
                    </a:ext>
                  </a:extLst>
                </a:gridCol>
                <a:gridCol w="3108330">
                  <a:extLst>
                    <a:ext uri="{9D8B030D-6E8A-4147-A177-3AD203B41FA5}">
                      <a16:colId xmlns:a16="http://schemas.microsoft.com/office/drawing/2014/main" val="3909393428"/>
                    </a:ext>
                  </a:extLst>
                </a:gridCol>
                <a:gridCol w="3668550">
                  <a:extLst>
                    <a:ext uri="{9D8B030D-6E8A-4147-A177-3AD203B41FA5}">
                      <a16:colId xmlns:a16="http://schemas.microsoft.com/office/drawing/2014/main" val="823498396"/>
                    </a:ext>
                  </a:extLst>
                </a:gridCol>
              </a:tblGrid>
              <a:tr h="872100">
                <a:tc>
                  <a:txBody>
                    <a:bodyPr/>
                    <a:lstStyle/>
                    <a:p>
                      <a:pPr algn="just"/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Câu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Cụm</a:t>
                      </a: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tính</a:t>
                      </a: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từ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tính</a:t>
                      </a: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từ</a:t>
                      </a: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Trung</a:t>
                      </a: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tâm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Ý </a:t>
                      </a:r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nghĩa</a:t>
                      </a: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tính</a:t>
                      </a: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từ</a:t>
                      </a: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được</a:t>
                      </a: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bổ</a:t>
                      </a: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sung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04412"/>
                  </a:ext>
                </a:extLst>
              </a:tr>
              <a:tr h="1743227">
                <a:tc>
                  <a:txBody>
                    <a:bodyPr/>
                    <a:lstStyle/>
                    <a:p>
                      <a:pPr algn="just"/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6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trong</a:t>
                      </a:r>
                      <a:r>
                        <a:rPr lang="en-US" sz="3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hơn</a:t>
                      </a:r>
                      <a:r>
                        <a:rPr lang="en-US" sz="3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mọi</a:t>
                      </a:r>
                      <a:r>
                        <a:rPr lang="en-US" sz="3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hôm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6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trong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3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mức</a:t>
                      </a: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độ</a:t>
                      </a: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của</a:t>
                      </a: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trong</a:t>
                      </a: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so </a:t>
                      </a:r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với</a:t>
                      </a: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mọi</a:t>
                      </a: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hôm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180262"/>
                  </a:ext>
                </a:extLst>
              </a:tr>
              <a:tr h="872100">
                <a:tc>
                  <a:txBody>
                    <a:bodyPr/>
                    <a:lstStyle/>
                    <a:p>
                      <a:pPr algn="just"/>
                      <a:r>
                        <a:rPr lang="en-US" sz="3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rất nghèo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3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nghèo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mức</a:t>
                      </a: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độ</a:t>
                      </a: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của</a:t>
                      </a: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nghèo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285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83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959698" y="600959"/>
            <a:ext cx="4007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 HỌC TẬP BÀI 6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582542"/>
              </p:ext>
            </p:extLst>
          </p:nvPr>
        </p:nvGraphicFramePr>
        <p:xfrm>
          <a:off x="194895" y="1530918"/>
          <a:ext cx="11854230" cy="277679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624880">
                  <a:extLst>
                    <a:ext uri="{9D8B030D-6E8A-4147-A177-3AD203B41FA5}">
                      <a16:colId xmlns:a16="http://schemas.microsoft.com/office/drawing/2014/main" val="729846293"/>
                    </a:ext>
                  </a:extLst>
                </a:gridCol>
                <a:gridCol w="6229350">
                  <a:extLst>
                    <a:ext uri="{9D8B030D-6E8A-4147-A177-3AD203B41FA5}">
                      <a16:colId xmlns:a16="http://schemas.microsoft.com/office/drawing/2014/main" val="2413691024"/>
                    </a:ext>
                  </a:extLst>
                </a:gridCol>
              </a:tblGrid>
              <a:tr h="903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Câu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có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vị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ngữ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là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một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tính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từ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Câu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đã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được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mở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rộng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vị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ngữ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thành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cụm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tính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từ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644731"/>
                  </a:ext>
                </a:extLst>
              </a:tr>
              <a:tr h="436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a.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Gió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rét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 ...............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0715432"/>
                  </a:ext>
                </a:extLst>
              </a:tr>
              <a:tr h="436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b.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Tòa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nhà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cao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...................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280848"/>
                  </a:ext>
                </a:extLst>
              </a:tr>
              <a:tr h="436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c.Cô ấy đẹp.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.......................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088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6861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9568" y="262002"/>
            <a:ext cx="8541121" cy="5222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6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trang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75: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Mở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rộng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vị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ngữ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thành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cụm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US" sz="2800" dirty="0">
              <a:solidFill>
                <a:schemeClr val="accent6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437986"/>
              </p:ext>
            </p:extLst>
          </p:nvPr>
        </p:nvGraphicFramePr>
        <p:xfrm>
          <a:off x="208584" y="1269363"/>
          <a:ext cx="11907216" cy="277679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485341">
                  <a:extLst>
                    <a:ext uri="{9D8B030D-6E8A-4147-A177-3AD203B41FA5}">
                      <a16:colId xmlns:a16="http://schemas.microsoft.com/office/drawing/2014/main" val="553392876"/>
                    </a:ext>
                  </a:extLst>
                </a:gridCol>
                <a:gridCol w="6421875">
                  <a:extLst>
                    <a:ext uri="{9D8B030D-6E8A-4147-A177-3AD203B41FA5}">
                      <a16:colId xmlns:a16="http://schemas.microsoft.com/office/drawing/2014/main" val="2433367439"/>
                    </a:ext>
                  </a:extLst>
                </a:gridCol>
              </a:tblGrid>
              <a:tr h="9329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Câu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có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vị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ngữ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là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một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tính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từ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Câu đã được mở rộng vị ngữ thành cụm tính từ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143475"/>
                  </a:ext>
                </a:extLst>
              </a:tr>
              <a:tr h="4501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a.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Gió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rét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Gió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vẫn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rất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rét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891983"/>
                  </a:ext>
                </a:extLst>
              </a:tr>
              <a:tr h="4501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b.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Tòa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nhà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cao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Tòa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nhà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cao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chọc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trời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454164"/>
                  </a:ext>
                </a:extLst>
              </a:tr>
              <a:tr h="4501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c.Cô ấy đẹp.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Cô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ấy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đẹp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thật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đấy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380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9472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23" name="Picture 3" descr="206976399_573163270514972_2604933891202557425_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4287" y="1345251"/>
            <a:ext cx="4838328" cy="4193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631" name="Picture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62617" y="1088302"/>
            <a:ext cx="7229383" cy="4540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635" name="Text Box 19"/>
          <p:cNvSpPr txBox="1">
            <a:spLocks noChangeArrowheads="1"/>
          </p:cNvSpPr>
          <p:nvPr/>
        </p:nvSpPr>
        <p:spPr bwMode="auto">
          <a:xfrm>
            <a:off x="6203630" y="2200917"/>
            <a:ext cx="474735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Tìm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509203" y="178025"/>
            <a:ext cx="1011166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TRÒ CHƠI: ĐUỔI HÌNH BẮT CHỮ</a:t>
            </a:r>
          </a:p>
        </p:txBody>
      </p:sp>
    </p:spTree>
    <p:extLst>
      <p:ext uri="{BB962C8B-B14F-4D97-AF65-F5344CB8AC3E}">
        <p14:creationId xmlns:p14="http://schemas.microsoft.com/office/powerpoint/2010/main" val="173172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7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14990" y="421021"/>
            <a:ext cx="2286139" cy="5222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58927" y="1085029"/>
            <a:ext cx="1502334" cy="5222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US" sz="28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:</a:t>
            </a:r>
            <a:endParaRPr lang="en-US" sz="2800" dirty="0">
              <a:solidFill>
                <a:schemeClr val="accent6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86143" y="2052222"/>
            <a:ext cx="9629531" cy="2682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750"/>
              </a:spcAft>
            </a:pP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Em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hãy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viết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đoạn văn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khoảng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(5-7 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nói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cảm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xúc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em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lúc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giao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mùa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đó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dùng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ít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nhất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cụm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hoặc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cụm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làm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thành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phần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chính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vi-VN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4000" dirty="0">
              <a:solidFill>
                <a:schemeClr val="accent6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432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0133" y="933174"/>
            <a:ext cx="10784104" cy="3999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40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Yêu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kĩ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năng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viết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tích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cực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vận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dụng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kiến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thức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cụm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cụm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thức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đoạn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văn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giới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hạn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5-7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40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Yêu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cầu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nội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dung: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nói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cảm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xúc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em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lúc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giao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mùa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biết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miêu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tả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biểu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cảm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tự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sự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cảm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nhận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thiển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nhiên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cảnh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vật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xung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quanh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4000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75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5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7654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1267975" y="523281"/>
            <a:ext cx="526599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tặng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40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889899" y="3236049"/>
            <a:ext cx="549314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marR="0" lvl="1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 Tính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rét</a:t>
            </a: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....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712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8725" y="682504"/>
            <a:ext cx="61398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Ví</a:t>
            </a:r>
            <a:r>
              <a:rPr lang="en-US" sz="4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</a:t>
            </a:r>
            <a:r>
              <a:rPr lang="en-US" sz="4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 </a:t>
            </a:r>
            <a:r>
              <a:rPr lang="en-US" sz="4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Nó</a:t>
            </a:r>
            <a:r>
              <a:rPr lang="en-US" sz="4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4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mặc</a:t>
            </a:r>
            <a:r>
              <a:rPr lang="en-US" sz="4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áo</a:t>
            </a:r>
            <a:r>
              <a:rPr lang="en-US" sz="4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rét</a:t>
            </a:r>
            <a:r>
              <a:rPr lang="en-US" sz="4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18914" y="1642143"/>
            <a:ext cx="6019059" cy="743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en-US" sz="4000" b="1" u="sng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Phiếu</a:t>
            </a:r>
            <a:r>
              <a:rPr lang="en-US" sz="4000" b="1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u="sng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thảo</a:t>
            </a:r>
            <a:r>
              <a:rPr lang="en-US" sz="4000" b="1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u="sng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luận</a:t>
            </a:r>
            <a:r>
              <a:rPr lang="en-US" sz="4000" b="1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u="sng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4000" b="1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u="sng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cặp</a:t>
            </a:r>
            <a:r>
              <a:rPr lang="en-US" sz="4000" b="1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4000" b="1" u="sng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943851"/>
              </p:ext>
            </p:extLst>
          </p:nvPr>
        </p:nvGraphicFramePr>
        <p:xfrm>
          <a:off x="282248" y="2662612"/>
          <a:ext cx="11658216" cy="230068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914554">
                  <a:extLst>
                    <a:ext uri="{9D8B030D-6E8A-4147-A177-3AD203B41FA5}">
                      <a16:colId xmlns:a16="http://schemas.microsoft.com/office/drawing/2014/main" val="854163975"/>
                    </a:ext>
                  </a:extLst>
                </a:gridCol>
                <a:gridCol w="2914554">
                  <a:extLst>
                    <a:ext uri="{9D8B030D-6E8A-4147-A177-3AD203B41FA5}">
                      <a16:colId xmlns:a16="http://schemas.microsoft.com/office/drawing/2014/main" val="1194457010"/>
                    </a:ext>
                  </a:extLst>
                </a:gridCol>
                <a:gridCol w="2914554">
                  <a:extLst>
                    <a:ext uri="{9D8B030D-6E8A-4147-A177-3AD203B41FA5}">
                      <a16:colId xmlns:a16="http://schemas.microsoft.com/office/drawing/2014/main" val="1468672686"/>
                    </a:ext>
                  </a:extLst>
                </a:gridCol>
                <a:gridCol w="2914554">
                  <a:extLst>
                    <a:ext uri="{9D8B030D-6E8A-4147-A177-3AD203B41FA5}">
                      <a16:colId xmlns:a16="http://schemas.microsoft.com/office/drawing/2014/main" val="1137172655"/>
                    </a:ext>
                  </a:extLst>
                </a:gridCol>
              </a:tblGrid>
              <a:tr h="1172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Cấu tạo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Phần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phụ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trước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TP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trung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tâm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..........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Phần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phụ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sau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902049"/>
                  </a:ext>
                </a:extLst>
              </a:tr>
              <a:tr h="564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Ví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dụ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318772"/>
                  </a:ext>
                </a:extLst>
              </a:tr>
              <a:tr h="564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Ý nghĩa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3051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602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960353"/>
              </p:ext>
            </p:extLst>
          </p:nvPr>
        </p:nvGraphicFramePr>
        <p:xfrm>
          <a:off x="112450" y="2967512"/>
          <a:ext cx="11967099" cy="207537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530136">
                  <a:extLst>
                    <a:ext uri="{9D8B030D-6E8A-4147-A177-3AD203B41FA5}">
                      <a16:colId xmlns:a16="http://schemas.microsoft.com/office/drawing/2014/main" val="3372892381"/>
                    </a:ext>
                  </a:extLst>
                </a:gridCol>
                <a:gridCol w="1926454">
                  <a:extLst>
                    <a:ext uri="{9D8B030D-6E8A-4147-A177-3AD203B41FA5}">
                      <a16:colId xmlns:a16="http://schemas.microsoft.com/office/drawing/2014/main" val="2678046269"/>
                    </a:ext>
                  </a:extLst>
                </a:gridCol>
                <a:gridCol w="2299317">
                  <a:extLst>
                    <a:ext uri="{9D8B030D-6E8A-4147-A177-3AD203B41FA5}">
                      <a16:colId xmlns:a16="http://schemas.microsoft.com/office/drawing/2014/main" val="4009008037"/>
                    </a:ext>
                  </a:extLst>
                </a:gridCol>
                <a:gridCol w="5211192">
                  <a:extLst>
                    <a:ext uri="{9D8B030D-6E8A-4147-A177-3AD203B41FA5}">
                      <a16:colId xmlns:a16="http://schemas.microsoft.com/office/drawing/2014/main" val="15769454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Cấu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tạo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Phần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phụ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trước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TP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trung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tâm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2800" b="1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động</a:t>
                      </a:r>
                      <a:r>
                        <a:rPr lang="en-US" sz="28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từ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Phần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phụ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sau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412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8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không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8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mặc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8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áo</a:t>
                      </a:r>
                      <a:r>
                        <a:rPr lang="en-US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rét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97821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3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Ý </a:t>
                      </a:r>
                      <a:r>
                        <a:rPr lang="en-US" sz="3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nghĩa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3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phủ</a:t>
                      </a:r>
                      <a:r>
                        <a:rPr lang="en-US" sz="3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định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3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3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đối</a:t>
                      </a:r>
                      <a:r>
                        <a:rPr lang="en-US" sz="3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tượng</a:t>
                      </a:r>
                      <a:r>
                        <a:rPr lang="en-US" sz="3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của</a:t>
                      </a:r>
                      <a:r>
                        <a:rPr lang="en-US" sz="3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hành</a:t>
                      </a:r>
                      <a:r>
                        <a:rPr lang="en-US" sz="3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động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6604378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79628" y="852564"/>
            <a:ext cx="68595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0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vi-VN" sz="40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ụm </a:t>
            </a:r>
            <a:r>
              <a:rPr lang="vi-VN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động từ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: </a:t>
            </a:r>
            <a:r>
              <a:rPr lang="en-US" sz="4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4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mặc</a:t>
            </a:r>
            <a:r>
              <a:rPr lang="en-US" sz="4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áo</a:t>
            </a:r>
            <a:r>
              <a:rPr lang="en-US" sz="4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rét</a:t>
            </a:r>
            <a:endParaRPr lang="en-US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6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063449" y="1022981"/>
            <a:ext cx="518685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cụm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trung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tâm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4000" i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mặc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”: </a:t>
            </a:r>
            <a:r>
              <a:rPr lang="en-US" sz="40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40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mặc</a:t>
            </a:r>
            <a:r>
              <a:rPr lang="en-US" sz="40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áo</a:t>
            </a:r>
            <a:r>
              <a:rPr lang="en-US" sz="40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bông</a:t>
            </a:r>
            <a:r>
              <a:rPr lang="en-US" sz="40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0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40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mặc</a:t>
            </a:r>
            <a:r>
              <a:rPr lang="en-US" sz="40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áo</a:t>
            </a:r>
            <a:r>
              <a:rPr lang="en-US" sz="40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mới</a:t>
            </a:r>
            <a:r>
              <a:rPr lang="en-US" sz="40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40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40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40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0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mặc</a:t>
            </a:r>
            <a:r>
              <a:rPr lang="en-US" sz="40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áo</a:t>
            </a:r>
            <a:r>
              <a:rPr lang="en-US" sz="40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mưa</a:t>
            </a:r>
            <a:r>
              <a:rPr lang="en-US" sz="40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40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204186" y="363984"/>
            <a:ext cx="5069565" cy="5166804"/>
          </a:xfrm>
          <a:prstGeom prst="cloudCallout">
            <a:avLst>
              <a:gd name="adj1" fmla="val -15202"/>
              <a:gd name="adj2" fmla="val 3805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32155" y="1022981"/>
            <a:ext cx="383515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cụm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trung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tâm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tạo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cụm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endParaRPr lang="en-US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99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13064" y="219075"/>
            <a:ext cx="11765873" cy="6303003"/>
            <a:chOff x="219942" y="1742155"/>
            <a:chExt cx="10075898" cy="4779923"/>
          </a:xfrm>
          <a:effectLst/>
        </p:grpSpPr>
        <p:sp>
          <p:nvSpPr>
            <p:cNvPr id="7" name="Right Arrow 6"/>
            <p:cNvSpPr/>
            <p:nvPr/>
          </p:nvSpPr>
          <p:spPr>
            <a:xfrm>
              <a:off x="2642127" y="1742155"/>
              <a:ext cx="6908800" cy="4779923"/>
            </a:xfrm>
            <a:prstGeom prst="rightArrow">
              <a:avLst/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sz="3600">
                <a:solidFill>
                  <a:srgbClr val="002060"/>
                </a:solidFill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219942" y="1830767"/>
              <a:ext cx="2272763" cy="4691311"/>
            </a:xfrm>
            <a:custGeom>
              <a:avLst/>
              <a:gdLst>
                <a:gd name="connsiteX0" fmla="*/ 0 w 1956593"/>
                <a:gd name="connsiteY0" fmla="*/ 326105 h 2779104"/>
                <a:gd name="connsiteX1" fmla="*/ 326105 w 1956593"/>
                <a:gd name="connsiteY1" fmla="*/ 0 h 2779104"/>
                <a:gd name="connsiteX2" fmla="*/ 1630488 w 1956593"/>
                <a:gd name="connsiteY2" fmla="*/ 0 h 2779104"/>
                <a:gd name="connsiteX3" fmla="*/ 1956593 w 1956593"/>
                <a:gd name="connsiteY3" fmla="*/ 326105 h 2779104"/>
                <a:gd name="connsiteX4" fmla="*/ 1956593 w 1956593"/>
                <a:gd name="connsiteY4" fmla="*/ 2452999 h 2779104"/>
                <a:gd name="connsiteX5" fmla="*/ 1630488 w 1956593"/>
                <a:gd name="connsiteY5" fmla="*/ 2779104 h 2779104"/>
                <a:gd name="connsiteX6" fmla="*/ 326105 w 1956593"/>
                <a:gd name="connsiteY6" fmla="*/ 2779104 h 2779104"/>
                <a:gd name="connsiteX7" fmla="*/ 0 w 1956593"/>
                <a:gd name="connsiteY7" fmla="*/ 2452999 h 2779104"/>
                <a:gd name="connsiteX8" fmla="*/ 0 w 1956593"/>
                <a:gd name="connsiteY8" fmla="*/ 326105 h 2779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56593" h="2779104">
                  <a:moveTo>
                    <a:pt x="0" y="326105"/>
                  </a:moveTo>
                  <a:cubicBezTo>
                    <a:pt x="0" y="146002"/>
                    <a:pt x="146002" y="0"/>
                    <a:pt x="326105" y="0"/>
                  </a:cubicBezTo>
                  <a:lnTo>
                    <a:pt x="1630488" y="0"/>
                  </a:lnTo>
                  <a:cubicBezTo>
                    <a:pt x="1810591" y="0"/>
                    <a:pt x="1956593" y="146002"/>
                    <a:pt x="1956593" y="326105"/>
                  </a:cubicBezTo>
                  <a:lnTo>
                    <a:pt x="1956593" y="2452999"/>
                  </a:lnTo>
                  <a:cubicBezTo>
                    <a:pt x="1956593" y="2633102"/>
                    <a:pt x="1810591" y="2779104"/>
                    <a:pt x="1630488" y="2779104"/>
                  </a:cubicBezTo>
                  <a:lnTo>
                    <a:pt x="326105" y="2779104"/>
                  </a:lnTo>
                  <a:cubicBezTo>
                    <a:pt x="146002" y="2779104"/>
                    <a:pt x="0" y="2633102"/>
                    <a:pt x="0" y="2452999"/>
                  </a:cubicBezTo>
                  <a:lnTo>
                    <a:pt x="0" y="326105"/>
                  </a:lnTo>
                  <a:close/>
                </a:path>
              </a:pathLst>
            </a:cu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1713" tIns="171713" rIns="171713" bIns="171713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Khái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niệm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Cụm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động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tổ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hợp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do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động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trung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tâm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sô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ngữ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khác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phụ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thuộc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nó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tạo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thành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2642127" y="1830765"/>
              <a:ext cx="2526038" cy="4691311"/>
            </a:xfrm>
            <a:custGeom>
              <a:avLst/>
              <a:gdLst>
                <a:gd name="connsiteX0" fmla="*/ 0 w 1956593"/>
                <a:gd name="connsiteY0" fmla="*/ 326105 h 2558386"/>
                <a:gd name="connsiteX1" fmla="*/ 326105 w 1956593"/>
                <a:gd name="connsiteY1" fmla="*/ 0 h 2558386"/>
                <a:gd name="connsiteX2" fmla="*/ 1630488 w 1956593"/>
                <a:gd name="connsiteY2" fmla="*/ 0 h 2558386"/>
                <a:gd name="connsiteX3" fmla="*/ 1956593 w 1956593"/>
                <a:gd name="connsiteY3" fmla="*/ 326105 h 2558386"/>
                <a:gd name="connsiteX4" fmla="*/ 1956593 w 1956593"/>
                <a:gd name="connsiteY4" fmla="*/ 2232281 h 2558386"/>
                <a:gd name="connsiteX5" fmla="*/ 1630488 w 1956593"/>
                <a:gd name="connsiteY5" fmla="*/ 2558386 h 2558386"/>
                <a:gd name="connsiteX6" fmla="*/ 326105 w 1956593"/>
                <a:gd name="connsiteY6" fmla="*/ 2558386 h 2558386"/>
                <a:gd name="connsiteX7" fmla="*/ 0 w 1956593"/>
                <a:gd name="connsiteY7" fmla="*/ 2232281 h 2558386"/>
                <a:gd name="connsiteX8" fmla="*/ 0 w 1956593"/>
                <a:gd name="connsiteY8" fmla="*/ 326105 h 2558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56593" h="2558386">
                  <a:moveTo>
                    <a:pt x="0" y="326105"/>
                  </a:moveTo>
                  <a:cubicBezTo>
                    <a:pt x="0" y="146002"/>
                    <a:pt x="146002" y="0"/>
                    <a:pt x="326105" y="0"/>
                  </a:cubicBezTo>
                  <a:lnTo>
                    <a:pt x="1630488" y="0"/>
                  </a:lnTo>
                  <a:cubicBezTo>
                    <a:pt x="1810591" y="0"/>
                    <a:pt x="1956593" y="146002"/>
                    <a:pt x="1956593" y="326105"/>
                  </a:cubicBezTo>
                  <a:lnTo>
                    <a:pt x="1956593" y="2232281"/>
                  </a:lnTo>
                  <a:cubicBezTo>
                    <a:pt x="1956593" y="2412384"/>
                    <a:pt x="1810591" y="2558386"/>
                    <a:pt x="1630488" y="2558386"/>
                  </a:cubicBezTo>
                  <a:lnTo>
                    <a:pt x="326105" y="2558386"/>
                  </a:lnTo>
                  <a:cubicBezTo>
                    <a:pt x="146002" y="2558386"/>
                    <a:pt x="0" y="2412384"/>
                    <a:pt x="0" y="2232281"/>
                  </a:cubicBezTo>
                  <a:lnTo>
                    <a:pt x="0" y="326105"/>
                  </a:lnTo>
                  <a:close/>
                </a:path>
              </a:pathLst>
            </a:cu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903533"/>
                <a:satOff val="33333"/>
                <a:lumOff val="-4902"/>
                <a:alphaOff val="0"/>
              </a:schemeClr>
            </a:fillRef>
            <a:effectRef idx="0">
              <a:schemeClr val="accent3">
                <a:hueOff val="903533"/>
                <a:satOff val="33333"/>
                <a:lumOff val="-490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1713" tIns="171713" rIns="171713" bIns="171713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Cấu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tạo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đầy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đủ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cụm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động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gồm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3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phần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Phần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phụ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trước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phần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động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trung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tâm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phần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phụ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sau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10" name="Freeform 9"/>
            <p:cNvSpPr/>
            <p:nvPr/>
          </p:nvSpPr>
          <p:spPr>
            <a:xfrm>
              <a:off x="5395088" y="1830765"/>
              <a:ext cx="2478566" cy="4691311"/>
            </a:xfrm>
            <a:custGeom>
              <a:avLst/>
              <a:gdLst>
                <a:gd name="connsiteX0" fmla="*/ 0 w 1956593"/>
                <a:gd name="connsiteY0" fmla="*/ 326105 h 2526858"/>
                <a:gd name="connsiteX1" fmla="*/ 326105 w 1956593"/>
                <a:gd name="connsiteY1" fmla="*/ 0 h 2526858"/>
                <a:gd name="connsiteX2" fmla="*/ 1630488 w 1956593"/>
                <a:gd name="connsiteY2" fmla="*/ 0 h 2526858"/>
                <a:gd name="connsiteX3" fmla="*/ 1956593 w 1956593"/>
                <a:gd name="connsiteY3" fmla="*/ 326105 h 2526858"/>
                <a:gd name="connsiteX4" fmla="*/ 1956593 w 1956593"/>
                <a:gd name="connsiteY4" fmla="*/ 2200753 h 2526858"/>
                <a:gd name="connsiteX5" fmla="*/ 1630488 w 1956593"/>
                <a:gd name="connsiteY5" fmla="*/ 2526858 h 2526858"/>
                <a:gd name="connsiteX6" fmla="*/ 326105 w 1956593"/>
                <a:gd name="connsiteY6" fmla="*/ 2526858 h 2526858"/>
                <a:gd name="connsiteX7" fmla="*/ 0 w 1956593"/>
                <a:gd name="connsiteY7" fmla="*/ 2200753 h 2526858"/>
                <a:gd name="connsiteX8" fmla="*/ 0 w 1956593"/>
                <a:gd name="connsiteY8" fmla="*/ 326105 h 2526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56593" h="2526858">
                  <a:moveTo>
                    <a:pt x="0" y="326105"/>
                  </a:moveTo>
                  <a:cubicBezTo>
                    <a:pt x="0" y="146002"/>
                    <a:pt x="146002" y="0"/>
                    <a:pt x="326105" y="0"/>
                  </a:cubicBezTo>
                  <a:lnTo>
                    <a:pt x="1630488" y="0"/>
                  </a:lnTo>
                  <a:cubicBezTo>
                    <a:pt x="1810591" y="0"/>
                    <a:pt x="1956593" y="146002"/>
                    <a:pt x="1956593" y="326105"/>
                  </a:cubicBezTo>
                  <a:lnTo>
                    <a:pt x="1956593" y="2200753"/>
                  </a:lnTo>
                  <a:cubicBezTo>
                    <a:pt x="1956593" y="2380856"/>
                    <a:pt x="1810591" y="2526858"/>
                    <a:pt x="1630488" y="2526858"/>
                  </a:cubicBezTo>
                  <a:lnTo>
                    <a:pt x="326105" y="2526858"/>
                  </a:lnTo>
                  <a:cubicBezTo>
                    <a:pt x="146002" y="2526858"/>
                    <a:pt x="0" y="2380856"/>
                    <a:pt x="0" y="2200753"/>
                  </a:cubicBezTo>
                  <a:lnTo>
                    <a:pt x="0" y="326105"/>
                  </a:lnTo>
                  <a:close/>
                </a:path>
              </a:pathLst>
            </a:cu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807066"/>
                <a:satOff val="66667"/>
                <a:lumOff val="-9804"/>
                <a:alphaOff val="0"/>
              </a:schemeClr>
            </a:fillRef>
            <a:effectRef idx="0">
              <a:schemeClr val="accent3">
                <a:hueOff val="1807066"/>
                <a:satOff val="66667"/>
                <a:lumOff val="-980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4093" tIns="164093" rIns="164093" bIns="164093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đứng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trước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động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trung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tâm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thường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bổ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sung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cho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động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những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ư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nghĩa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như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thời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gian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khẳng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định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phủ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định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tiếp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diễn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...</a:t>
              </a:r>
            </a:p>
          </p:txBody>
        </p:sp>
        <p:sp>
          <p:nvSpPr>
            <p:cNvPr id="13" name="Freeform 12"/>
            <p:cNvSpPr/>
            <p:nvPr/>
          </p:nvSpPr>
          <p:spPr>
            <a:xfrm>
              <a:off x="8100577" y="1830765"/>
              <a:ext cx="2195263" cy="4691311"/>
            </a:xfrm>
            <a:custGeom>
              <a:avLst/>
              <a:gdLst>
                <a:gd name="connsiteX0" fmla="*/ 0 w 1956593"/>
                <a:gd name="connsiteY0" fmla="*/ 326105 h 2432273"/>
                <a:gd name="connsiteX1" fmla="*/ 326105 w 1956593"/>
                <a:gd name="connsiteY1" fmla="*/ 0 h 2432273"/>
                <a:gd name="connsiteX2" fmla="*/ 1630488 w 1956593"/>
                <a:gd name="connsiteY2" fmla="*/ 0 h 2432273"/>
                <a:gd name="connsiteX3" fmla="*/ 1956593 w 1956593"/>
                <a:gd name="connsiteY3" fmla="*/ 326105 h 2432273"/>
                <a:gd name="connsiteX4" fmla="*/ 1956593 w 1956593"/>
                <a:gd name="connsiteY4" fmla="*/ 2106168 h 2432273"/>
                <a:gd name="connsiteX5" fmla="*/ 1630488 w 1956593"/>
                <a:gd name="connsiteY5" fmla="*/ 2432273 h 2432273"/>
                <a:gd name="connsiteX6" fmla="*/ 326105 w 1956593"/>
                <a:gd name="connsiteY6" fmla="*/ 2432273 h 2432273"/>
                <a:gd name="connsiteX7" fmla="*/ 0 w 1956593"/>
                <a:gd name="connsiteY7" fmla="*/ 2106168 h 2432273"/>
                <a:gd name="connsiteX8" fmla="*/ 0 w 1956593"/>
                <a:gd name="connsiteY8" fmla="*/ 326105 h 2432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56593" h="2432273">
                  <a:moveTo>
                    <a:pt x="0" y="326105"/>
                  </a:moveTo>
                  <a:cubicBezTo>
                    <a:pt x="0" y="146002"/>
                    <a:pt x="146002" y="0"/>
                    <a:pt x="326105" y="0"/>
                  </a:cubicBezTo>
                  <a:lnTo>
                    <a:pt x="1630488" y="0"/>
                  </a:lnTo>
                  <a:cubicBezTo>
                    <a:pt x="1810591" y="0"/>
                    <a:pt x="1956593" y="146002"/>
                    <a:pt x="1956593" y="326105"/>
                  </a:cubicBezTo>
                  <a:lnTo>
                    <a:pt x="1956593" y="2106168"/>
                  </a:lnTo>
                  <a:cubicBezTo>
                    <a:pt x="1956593" y="2286271"/>
                    <a:pt x="1810591" y="2432273"/>
                    <a:pt x="1630488" y="2432273"/>
                  </a:cubicBezTo>
                  <a:lnTo>
                    <a:pt x="326105" y="2432273"/>
                  </a:lnTo>
                  <a:cubicBezTo>
                    <a:pt x="146002" y="2432273"/>
                    <a:pt x="0" y="2286271"/>
                    <a:pt x="0" y="2106168"/>
                  </a:cubicBezTo>
                  <a:lnTo>
                    <a:pt x="0" y="326105"/>
                  </a:lnTo>
                  <a:close/>
                </a:path>
              </a:pathLst>
            </a:cu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2710599"/>
                <a:satOff val="100000"/>
                <a:lumOff val="-14706"/>
                <a:alphaOff val="0"/>
              </a:schemeClr>
            </a:fillRef>
            <a:effectRef idx="0">
              <a:schemeClr val="accent3">
                <a:hueOff val="2710599"/>
                <a:satOff val="100000"/>
                <a:lumOff val="-1470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4093" tIns="164093" rIns="164093" bIns="164093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đứng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sau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động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trung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tâm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thường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bổ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sung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cho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động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những</a:t>
              </a:r>
              <a:r>
                <a:rPr lang="en-US" sz="3600" kern="120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ý</a:t>
              </a:r>
              <a:r>
                <a:rPr lang="en-US" sz="3600" kern="120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nghĩa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như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đối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tượng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địa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điểm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thời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kern="12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gian</a:t>
              </a:r>
              <a:r>
                <a:rPr lang="en-US" sz="3600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...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839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11558" y="559081"/>
            <a:ext cx="46764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3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Ví</a:t>
            </a:r>
            <a:r>
              <a:rPr lang="en-US" sz="3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</a:t>
            </a:r>
            <a:r>
              <a:rPr lang="en-US" sz="3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3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Trời</a:t>
            </a:r>
            <a:r>
              <a:rPr lang="en-US" sz="3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vẫn</a:t>
            </a:r>
            <a:r>
              <a:rPr lang="en-US" sz="3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3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rét</a:t>
            </a:r>
            <a:r>
              <a:rPr lang="en-US" sz="3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quá</a:t>
            </a:r>
            <a:r>
              <a:rPr lang="en-US" sz="3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600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13615" y="1441285"/>
            <a:ext cx="2491388" cy="548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Phiếu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:</a:t>
            </a:r>
            <a:endParaRPr lang="en-US" sz="2800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321986"/>
              </p:ext>
            </p:extLst>
          </p:nvPr>
        </p:nvGraphicFramePr>
        <p:xfrm>
          <a:off x="387378" y="2455799"/>
          <a:ext cx="11404572" cy="194640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851143">
                  <a:extLst>
                    <a:ext uri="{9D8B030D-6E8A-4147-A177-3AD203B41FA5}">
                      <a16:colId xmlns:a16="http://schemas.microsoft.com/office/drawing/2014/main" val="735812450"/>
                    </a:ext>
                  </a:extLst>
                </a:gridCol>
                <a:gridCol w="2851143">
                  <a:extLst>
                    <a:ext uri="{9D8B030D-6E8A-4147-A177-3AD203B41FA5}">
                      <a16:colId xmlns:a16="http://schemas.microsoft.com/office/drawing/2014/main" val="75441426"/>
                    </a:ext>
                  </a:extLst>
                </a:gridCol>
                <a:gridCol w="2851143">
                  <a:extLst>
                    <a:ext uri="{9D8B030D-6E8A-4147-A177-3AD203B41FA5}">
                      <a16:colId xmlns:a16="http://schemas.microsoft.com/office/drawing/2014/main" val="2685496801"/>
                    </a:ext>
                  </a:extLst>
                </a:gridCol>
                <a:gridCol w="2851143">
                  <a:extLst>
                    <a:ext uri="{9D8B030D-6E8A-4147-A177-3AD203B41FA5}">
                      <a16:colId xmlns:a16="http://schemas.microsoft.com/office/drawing/2014/main" val="10638975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Cấu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tạo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Phần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phụ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trước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TP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trung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tâm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..........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Phần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phụ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sau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5292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Ví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dụ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5160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Ý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nghĩa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22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281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3824" y="613456"/>
            <a:ext cx="48718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Cụm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3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vẫn</a:t>
            </a:r>
            <a:r>
              <a:rPr lang="en-US" sz="3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3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rét</a:t>
            </a:r>
            <a:r>
              <a:rPr lang="en-US" sz="3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quá</a:t>
            </a:r>
            <a:endParaRPr lang="en-US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589460"/>
              </p:ext>
            </p:extLst>
          </p:nvPr>
        </p:nvGraphicFramePr>
        <p:xfrm>
          <a:off x="255390" y="1932627"/>
          <a:ext cx="11669908" cy="283245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535435">
                  <a:extLst>
                    <a:ext uri="{9D8B030D-6E8A-4147-A177-3AD203B41FA5}">
                      <a16:colId xmlns:a16="http://schemas.microsoft.com/office/drawing/2014/main" val="121154694"/>
                    </a:ext>
                  </a:extLst>
                </a:gridCol>
                <a:gridCol w="3299519">
                  <a:extLst>
                    <a:ext uri="{9D8B030D-6E8A-4147-A177-3AD203B41FA5}">
                      <a16:colId xmlns:a16="http://schemas.microsoft.com/office/drawing/2014/main" val="1916621454"/>
                    </a:ext>
                  </a:extLst>
                </a:gridCol>
                <a:gridCol w="2917477">
                  <a:extLst>
                    <a:ext uri="{9D8B030D-6E8A-4147-A177-3AD203B41FA5}">
                      <a16:colId xmlns:a16="http://schemas.microsoft.com/office/drawing/2014/main" val="2511948007"/>
                    </a:ext>
                  </a:extLst>
                </a:gridCol>
                <a:gridCol w="2917477">
                  <a:extLst>
                    <a:ext uri="{9D8B030D-6E8A-4147-A177-3AD203B41FA5}">
                      <a16:colId xmlns:a16="http://schemas.microsoft.com/office/drawing/2014/main" val="1566378943"/>
                    </a:ext>
                  </a:extLst>
                </a:gridCol>
              </a:tblGrid>
              <a:tr h="104055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3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  <a:r>
                        <a:rPr lang="en-US" sz="3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Cấu</a:t>
                      </a:r>
                      <a:r>
                        <a:rPr lang="en-US" sz="3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tạo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3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3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Phần</a:t>
                      </a:r>
                      <a:r>
                        <a:rPr lang="en-US" sz="3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phụ</a:t>
                      </a:r>
                      <a:r>
                        <a:rPr lang="en-US" sz="3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trước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3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TP </a:t>
                      </a:r>
                      <a:r>
                        <a:rPr lang="en-US" sz="3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trung</a:t>
                      </a:r>
                      <a:r>
                        <a:rPr lang="en-US" sz="3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tâm</a:t>
                      </a:r>
                      <a:r>
                        <a:rPr lang="en-US" sz="3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3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Tính</a:t>
                      </a:r>
                      <a:r>
                        <a:rPr lang="en-US" sz="3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từ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3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Phần</a:t>
                      </a:r>
                      <a:r>
                        <a:rPr lang="en-US" sz="3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phụ</a:t>
                      </a:r>
                      <a:r>
                        <a:rPr lang="en-US" sz="3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sau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768990"/>
                  </a:ext>
                </a:extLst>
              </a:tr>
              <a:tr h="450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3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vẫn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36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rét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36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quá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559798"/>
                  </a:ext>
                </a:extLst>
              </a:tr>
              <a:tr h="9392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3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Ý </a:t>
                      </a:r>
                      <a:r>
                        <a:rPr lang="en-US" sz="3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nghĩa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Ý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đang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tiếp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diễn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mức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độ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của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6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rét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986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690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</TotalTime>
  <Words>1090</Words>
  <Application>Microsoft Office PowerPoint</Application>
  <PresentationFormat>Widescreen</PresentationFormat>
  <Paragraphs>184</Paragraphs>
  <Slides>21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Courier New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Thắng Nguyễn</dc:creator>
  <cp:lastModifiedBy>Thắng Nguyễn</cp:lastModifiedBy>
  <cp:revision>7</cp:revision>
  <dcterms:created xsi:type="dcterms:W3CDTF">2023-11-02T07:28:28Z</dcterms:created>
  <dcterms:modified xsi:type="dcterms:W3CDTF">2023-11-07T09:00:04Z</dcterms:modified>
</cp:coreProperties>
</file>