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24"/>
  </p:notesMasterIdLst>
  <p:sldIdLst>
    <p:sldId id="11088934" r:id="rId2"/>
    <p:sldId id="11088936" r:id="rId3"/>
    <p:sldId id="258" r:id="rId4"/>
    <p:sldId id="262" r:id="rId5"/>
    <p:sldId id="265" r:id="rId6"/>
    <p:sldId id="260" r:id="rId7"/>
    <p:sldId id="264" r:id="rId8"/>
    <p:sldId id="266" r:id="rId9"/>
    <p:sldId id="268" r:id="rId10"/>
    <p:sldId id="11088935" r:id="rId11"/>
    <p:sldId id="11088937" r:id="rId12"/>
    <p:sldId id="11088930" r:id="rId13"/>
    <p:sldId id="737" r:id="rId14"/>
    <p:sldId id="841" r:id="rId15"/>
    <p:sldId id="11088931" r:id="rId16"/>
    <p:sldId id="11088932" r:id="rId17"/>
    <p:sldId id="631" r:id="rId18"/>
    <p:sldId id="11088929" r:id="rId19"/>
    <p:sldId id="274" r:id="rId20"/>
    <p:sldId id="270" r:id="rId21"/>
    <p:sldId id="312" r:id="rId22"/>
    <p:sldId id="1108892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7F9FE8-FFBC-43E3-83DE-46889EF99091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0B9462-3FF5-417E-9AF7-F57642A52387}">
      <dgm:prSet phldrT="[Text]"/>
      <dgm:spPr/>
      <dgm:t>
        <a:bodyPr/>
        <a:lstStyle/>
        <a:p>
          <a:r>
            <a:rPr lang="vi-VN" b="0" i="0" dirty="0">
              <a:effectLst/>
            </a:rPr>
            <a:t>Làm việc </a:t>
          </a:r>
          <a:r>
            <a:rPr lang="en-US" b="0" i="0" dirty="0" err="1">
              <a:effectLst/>
            </a:rPr>
            <a:t>cá</a:t>
          </a:r>
          <a:r>
            <a:rPr lang="en-US" b="0" i="0" dirty="0">
              <a:effectLst/>
            </a:rPr>
            <a:t> </a:t>
          </a:r>
          <a:r>
            <a:rPr lang="en-US" b="0" i="0" dirty="0" err="1">
              <a:effectLst/>
            </a:rPr>
            <a:t>nhân</a:t>
          </a:r>
          <a:endParaRPr lang="en-US" b="0" i="0" dirty="0">
            <a:effectLst/>
          </a:endParaRPr>
        </a:p>
      </dgm:t>
    </dgm:pt>
    <dgm:pt modelId="{60730106-E978-44B8-A231-569F487AD06B}" type="parTrans" cxnId="{DA2F4EDF-E6AC-4438-9E5F-B7185E6F1693}">
      <dgm:prSet/>
      <dgm:spPr/>
      <dgm:t>
        <a:bodyPr/>
        <a:lstStyle/>
        <a:p>
          <a:endParaRPr lang="en-US"/>
        </a:p>
      </dgm:t>
    </dgm:pt>
    <dgm:pt modelId="{2E38E833-2128-4312-98C8-374E138469AE}" type="sibTrans" cxnId="{DA2F4EDF-E6AC-4438-9E5F-B7185E6F1693}">
      <dgm:prSet/>
      <dgm:spPr/>
      <dgm:t>
        <a:bodyPr/>
        <a:lstStyle/>
        <a:p>
          <a:endParaRPr lang="en-US"/>
        </a:p>
      </dgm:t>
    </dgm:pt>
    <dgm:pt modelId="{DEB45F8A-C159-48A7-BA65-077C0DC8947C}">
      <dgm:prSet/>
      <dgm:spPr/>
      <dgm:t>
        <a:bodyPr/>
        <a:lstStyle/>
        <a:p>
          <a:r>
            <a:rPr lang="en-US" b="0" i="0" dirty="0" err="1">
              <a:effectLst/>
            </a:rPr>
            <a:t>Viết</a:t>
          </a:r>
          <a:r>
            <a:rPr lang="en-US" b="0" i="0" dirty="0">
              <a:effectLst/>
            </a:rPr>
            <a:t> </a:t>
          </a:r>
          <a:r>
            <a:rPr lang="en-US" b="0" i="0" dirty="0" err="1">
              <a:effectLst/>
            </a:rPr>
            <a:t>đáp</a:t>
          </a:r>
          <a:r>
            <a:rPr lang="en-US" b="0" i="0" dirty="0">
              <a:effectLst/>
            </a:rPr>
            <a:t> </a:t>
          </a:r>
          <a:r>
            <a:rPr lang="en-US" b="0" i="0" dirty="0" err="1">
              <a:effectLst/>
            </a:rPr>
            <a:t>án</a:t>
          </a:r>
          <a:r>
            <a:rPr lang="en-US" b="0" i="0" dirty="0">
              <a:effectLst/>
            </a:rPr>
            <a:t> </a:t>
          </a:r>
          <a:r>
            <a:rPr lang="en-US" b="0" i="0" dirty="0" err="1">
              <a:effectLst/>
            </a:rPr>
            <a:t>vào</a:t>
          </a:r>
          <a:r>
            <a:rPr lang="vi-VN" b="0" i="0" dirty="0">
              <a:effectLst/>
            </a:rPr>
            <a:t> </a:t>
          </a:r>
          <a:r>
            <a:rPr lang="en-US" b="0" i="0" dirty="0">
              <a:effectLst/>
            </a:rPr>
            <a:t> </a:t>
          </a:r>
          <a:r>
            <a:rPr lang="vi-VN" b="0" i="0" dirty="0">
              <a:effectLst/>
            </a:rPr>
            <a:t>bảng </a:t>
          </a:r>
          <a:endParaRPr lang="en-US" b="0" i="0" dirty="0">
            <a:effectLst/>
          </a:endParaRPr>
        </a:p>
      </dgm:t>
    </dgm:pt>
    <dgm:pt modelId="{95B627FD-2D5D-4FD5-8139-E7F2DD3FE118}" type="parTrans" cxnId="{D22C692E-DE79-4632-B95B-5CC08A9663F7}">
      <dgm:prSet/>
      <dgm:spPr/>
      <dgm:t>
        <a:bodyPr/>
        <a:lstStyle/>
        <a:p>
          <a:endParaRPr lang="en-US"/>
        </a:p>
      </dgm:t>
    </dgm:pt>
    <dgm:pt modelId="{FFCA014B-AD2D-4482-9EB0-E2780328DAB2}" type="sibTrans" cxnId="{D22C692E-DE79-4632-B95B-5CC08A9663F7}">
      <dgm:prSet/>
      <dgm:spPr/>
      <dgm:t>
        <a:bodyPr/>
        <a:lstStyle/>
        <a:p>
          <a:endParaRPr lang="en-US"/>
        </a:p>
      </dgm:t>
    </dgm:pt>
    <dgm:pt modelId="{8EE28B01-F14E-480B-9BF8-83B9FD73C422}">
      <dgm:prSet/>
      <dgm:spPr/>
      <dgm:t>
        <a:bodyPr/>
        <a:lstStyle/>
        <a:p>
          <a:r>
            <a:rPr lang="vi-VN" b="0" i="0" dirty="0">
              <a:effectLst/>
            </a:rPr>
            <a:t>Thời gian: 10s/câu</a:t>
          </a:r>
          <a:endParaRPr lang="en-US" b="0" i="0" dirty="0">
            <a:effectLst/>
          </a:endParaRPr>
        </a:p>
      </dgm:t>
    </dgm:pt>
    <dgm:pt modelId="{40E037B0-47C0-41C0-93AC-A038ACD9A998}" type="parTrans" cxnId="{7495F1C2-1E26-49F7-A8F1-2A481B9CF042}">
      <dgm:prSet/>
      <dgm:spPr/>
      <dgm:t>
        <a:bodyPr/>
        <a:lstStyle/>
        <a:p>
          <a:endParaRPr lang="en-US"/>
        </a:p>
      </dgm:t>
    </dgm:pt>
    <dgm:pt modelId="{A4D1A369-C5B9-479C-802B-829194CB027E}" type="sibTrans" cxnId="{7495F1C2-1E26-49F7-A8F1-2A481B9CF042}">
      <dgm:prSet/>
      <dgm:spPr/>
      <dgm:t>
        <a:bodyPr/>
        <a:lstStyle/>
        <a:p>
          <a:endParaRPr lang="en-US"/>
        </a:p>
      </dgm:t>
    </dgm:pt>
    <dgm:pt modelId="{48DAC91E-2A19-4F31-A374-E4F5884EBA1D}" type="pres">
      <dgm:prSet presAssocID="{D67F9FE8-FFBC-43E3-83DE-46889EF99091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22725C27-D5BB-40B4-A348-D18981080E09}" type="pres">
      <dgm:prSet presAssocID="{8EE28B01-F14E-480B-9BF8-83B9FD73C422}" presName="Accent3" presStyleCnt="0"/>
      <dgm:spPr/>
    </dgm:pt>
    <dgm:pt modelId="{154FE727-DCA5-402A-9B31-83E4D01871A9}" type="pres">
      <dgm:prSet presAssocID="{8EE28B01-F14E-480B-9BF8-83B9FD73C422}" presName="Accent" presStyleLbl="node1" presStyleIdx="0" presStyleCnt="3"/>
      <dgm:spPr/>
    </dgm:pt>
    <dgm:pt modelId="{431F1584-3E17-40CF-9290-AFCD63AA3C4F}" type="pres">
      <dgm:prSet presAssocID="{8EE28B01-F14E-480B-9BF8-83B9FD73C422}" presName="ParentBackground3" presStyleCnt="0"/>
      <dgm:spPr/>
    </dgm:pt>
    <dgm:pt modelId="{B6EE74B2-1E86-4075-A3A6-13C53AB601A5}" type="pres">
      <dgm:prSet presAssocID="{8EE28B01-F14E-480B-9BF8-83B9FD73C422}" presName="ParentBackground" presStyleLbl="fgAcc1" presStyleIdx="0" presStyleCnt="3"/>
      <dgm:spPr/>
    </dgm:pt>
    <dgm:pt modelId="{696D6DBC-DE01-45AC-9B43-1A9C46F57739}" type="pres">
      <dgm:prSet presAssocID="{8EE28B01-F14E-480B-9BF8-83B9FD73C422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11DB1B45-6883-4599-BD2F-E4A20E3AE419}" type="pres">
      <dgm:prSet presAssocID="{DEB45F8A-C159-48A7-BA65-077C0DC8947C}" presName="Accent2" presStyleCnt="0"/>
      <dgm:spPr/>
    </dgm:pt>
    <dgm:pt modelId="{6C8DC9E1-B2C0-4FAD-A6B2-00CFCC0A078E}" type="pres">
      <dgm:prSet presAssocID="{DEB45F8A-C159-48A7-BA65-077C0DC8947C}" presName="Accent" presStyleLbl="node1" presStyleIdx="1" presStyleCnt="3"/>
      <dgm:spPr/>
    </dgm:pt>
    <dgm:pt modelId="{A4E837E0-F739-42B1-AFD1-E00E06F7A7CE}" type="pres">
      <dgm:prSet presAssocID="{DEB45F8A-C159-48A7-BA65-077C0DC8947C}" presName="ParentBackground2" presStyleCnt="0"/>
      <dgm:spPr/>
    </dgm:pt>
    <dgm:pt modelId="{5C6179B5-55CC-42E0-A95E-4EA0D7A937EF}" type="pres">
      <dgm:prSet presAssocID="{DEB45F8A-C159-48A7-BA65-077C0DC8947C}" presName="ParentBackground" presStyleLbl="fgAcc1" presStyleIdx="1" presStyleCnt="3"/>
      <dgm:spPr/>
    </dgm:pt>
    <dgm:pt modelId="{8EDBBEA9-BD0A-43F1-A5A8-6DA2CB9E0638}" type="pres">
      <dgm:prSet presAssocID="{DEB45F8A-C159-48A7-BA65-077C0DC8947C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82E0A08-025E-4133-9816-BC109F39F257}" type="pres">
      <dgm:prSet presAssocID="{B50B9462-3FF5-417E-9AF7-F57642A52387}" presName="Accent1" presStyleCnt="0"/>
      <dgm:spPr/>
    </dgm:pt>
    <dgm:pt modelId="{F1FABE5B-CA9E-4F9D-9B3C-2F935D2B112D}" type="pres">
      <dgm:prSet presAssocID="{B50B9462-3FF5-417E-9AF7-F57642A52387}" presName="Accent" presStyleLbl="node1" presStyleIdx="2" presStyleCnt="3"/>
      <dgm:spPr/>
    </dgm:pt>
    <dgm:pt modelId="{FF21268D-59A5-4CC1-846B-155DC6DBBE16}" type="pres">
      <dgm:prSet presAssocID="{B50B9462-3FF5-417E-9AF7-F57642A52387}" presName="ParentBackground1" presStyleCnt="0"/>
      <dgm:spPr/>
    </dgm:pt>
    <dgm:pt modelId="{5800D2EF-3595-4B3D-A842-043DCB1CF8C8}" type="pres">
      <dgm:prSet presAssocID="{B50B9462-3FF5-417E-9AF7-F57642A52387}" presName="ParentBackground" presStyleLbl="fgAcc1" presStyleIdx="2" presStyleCnt="3"/>
      <dgm:spPr/>
    </dgm:pt>
    <dgm:pt modelId="{40AE3201-68D6-4812-B861-6BD35FAE0D81}" type="pres">
      <dgm:prSet presAssocID="{B50B9462-3FF5-417E-9AF7-F57642A52387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6D40A41B-F074-4E92-B1BA-3C3765A83E09}" type="presOf" srcId="{DEB45F8A-C159-48A7-BA65-077C0DC8947C}" destId="{8EDBBEA9-BD0A-43F1-A5A8-6DA2CB9E0638}" srcOrd="1" destOrd="0" presId="urn:microsoft.com/office/officeart/2011/layout/CircleProcess"/>
    <dgm:cxn modelId="{D22C692E-DE79-4632-B95B-5CC08A9663F7}" srcId="{D67F9FE8-FFBC-43E3-83DE-46889EF99091}" destId="{DEB45F8A-C159-48A7-BA65-077C0DC8947C}" srcOrd="1" destOrd="0" parTransId="{95B627FD-2D5D-4FD5-8139-E7F2DD3FE118}" sibTransId="{FFCA014B-AD2D-4482-9EB0-E2780328DAB2}"/>
    <dgm:cxn modelId="{B45CD236-404F-40B2-AC3F-B31FBC993940}" type="presOf" srcId="{D67F9FE8-FFBC-43E3-83DE-46889EF99091}" destId="{48DAC91E-2A19-4F31-A374-E4F5884EBA1D}" srcOrd="0" destOrd="0" presId="urn:microsoft.com/office/officeart/2011/layout/CircleProcess"/>
    <dgm:cxn modelId="{C03711BB-110F-4FBF-BE61-763AEB8E7F43}" type="presOf" srcId="{B50B9462-3FF5-417E-9AF7-F57642A52387}" destId="{5800D2EF-3595-4B3D-A842-043DCB1CF8C8}" srcOrd="0" destOrd="0" presId="urn:microsoft.com/office/officeart/2011/layout/CircleProcess"/>
    <dgm:cxn modelId="{7495F1C2-1E26-49F7-A8F1-2A481B9CF042}" srcId="{D67F9FE8-FFBC-43E3-83DE-46889EF99091}" destId="{8EE28B01-F14E-480B-9BF8-83B9FD73C422}" srcOrd="2" destOrd="0" parTransId="{40E037B0-47C0-41C0-93AC-A038ACD9A998}" sibTransId="{A4D1A369-C5B9-479C-802B-829194CB027E}"/>
    <dgm:cxn modelId="{23E20CD7-BE4D-4279-90E8-29A31511401B}" type="presOf" srcId="{B50B9462-3FF5-417E-9AF7-F57642A52387}" destId="{40AE3201-68D6-4812-B861-6BD35FAE0D81}" srcOrd="1" destOrd="0" presId="urn:microsoft.com/office/officeart/2011/layout/CircleProcess"/>
    <dgm:cxn modelId="{0E132FDF-D91B-4E6D-AAD8-83E5D12A312D}" type="presOf" srcId="{8EE28B01-F14E-480B-9BF8-83B9FD73C422}" destId="{B6EE74B2-1E86-4075-A3A6-13C53AB601A5}" srcOrd="0" destOrd="0" presId="urn:microsoft.com/office/officeart/2011/layout/CircleProcess"/>
    <dgm:cxn modelId="{DA2F4EDF-E6AC-4438-9E5F-B7185E6F1693}" srcId="{D67F9FE8-FFBC-43E3-83DE-46889EF99091}" destId="{B50B9462-3FF5-417E-9AF7-F57642A52387}" srcOrd="0" destOrd="0" parTransId="{60730106-E978-44B8-A231-569F487AD06B}" sibTransId="{2E38E833-2128-4312-98C8-374E138469AE}"/>
    <dgm:cxn modelId="{B7257CEA-73B9-4E14-9AC3-0877746F969A}" type="presOf" srcId="{8EE28B01-F14E-480B-9BF8-83B9FD73C422}" destId="{696D6DBC-DE01-45AC-9B43-1A9C46F57739}" srcOrd="1" destOrd="0" presId="urn:microsoft.com/office/officeart/2011/layout/CircleProcess"/>
    <dgm:cxn modelId="{BEE0DFEC-6467-4DB4-8CA1-2CC58B7A515B}" type="presOf" srcId="{DEB45F8A-C159-48A7-BA65-077C0DC8947C}" destId="{5C6179B5-55CC-42E0-A95E-4EA0D7A937EF}" srcOrd="0" destOrd="0" presId="urn:microsoft.com/office/officeart/2011/layout/CircleProcess"/>
    <dgm:cxn modelId="{246AB458-D8BA-4530-B3F1-AFDCEC430FE1}" type="presParOf" srcId="{48DAC91E-2A19-4F31-A374-E4F5884EBA1D}" destId="{22725C27-D5BB-40B4-A348-D18981080E09}" srcOrd="0" destOrd="0" presId="urn:microsoft.com/office/officeart/2011/layout/CircleProcess"/>
    <dgm:cxn modelId="{806CF451-44FA-483C-8189-13474EFA1421}" type="presParOf" srcId="{22725C27-D5BB-40B4-A348-D18981080E09}" destId="{154FE727-DCA5-402A-9B31-83E4D01871A9}" srcOrd="0" destOrd="0" presId="urn:microsoft.com/office/officeart/2011/layout/CircleProcess"/>
    <dgm:cxn modelId="{7B5F28A0-9380-4A43-869B-01319BEB9487}" type="presParOf" srcId="{48DAC91E-2A19-4F31-A374-E4F5884EBA1D}" destId="{431F1584-3E17-40CF-9290-AFCD63AA3C4F}" srcOrd="1" destOrd="0" presId="urn:microsoft.com/office/officeart/2011/layout/CircleProcess"/>
    <dgm:cxn modelId="{05D9E3ED-D453-4178-996D-1A46B980E06C}" type="presParOf" srcId="{431F1584-3E17-40CF-9290-AFCD63AA3C4F}" destId="{B6EE74B2-1E86-4075-A3A6-13C53AB601A5}" srcOrd="0" destOrd="0" presId="urn:microsoft.com/office/officeart/2011/layout/CircleProcess"/>
    <dgm:cxn modelId="{C74E9D36-E18E-4D0D-956D-5F40E24264B1}" type="presParOf" srcId="{48DAC91E-2A19-4F31-A374-E4F5884EBA1D}" destId="{696D6DBC-DE01-45AC-9B43-1A9C46F57739}" srcOrd="2" destOrd="0" presId="urn:microsoft.com/office/officeart/2011/layout/CircleProcess"/>
    <dgm:cxn modelId="{5EABCA0C-6CFD-46C0-A2AB-A67920103D34}" type="presParOf" srcId="{48DAC91E-2A19-4F31-A374-E4F5884EBA1D}" destId="{11DB1B45-6883-4599-BD2F-E4A20E3AE419}" srcOrd="3" destOrd="0" presId="urn:microsoft.com/office/officeart/2011/layout/CircleProcess"/>
    <dgm:cxn modelId="{029F3897-8643-4B94-AF53-060AFDAD6203}" type="presParOf" srcId="{11DB1B45-6883-4599-BD2F-E4A20E3AE419}" destId="{6C8DC9E1-B2C0-4FAD-A6B2-00CFCC0A078E}" srcOrd="0" destOrd="0" presId="urn:microsoft.com/office/officeart/2011/layout/CircleProcess"/>
    <dgm:cxn modelId="{700A149B-2BFC-4E9F-A126-C2A2D7BBA951}" type="presParOf" srcId="{48DAC91E-2A19-4F31-A374-E4F5884EBA1D}" destId="{A4E837E0-F739-42B1-AFD1-E00E06F7A7CE}" srcOrd="4" destOrd="0" presId="urn:microsoft.com/office/officeart/2011/layout/CircleProcess"/>
    <dgm:cxn modelId="{F9B97642-4020-40F1-8A15-AFA541A8B93A}" type="presParOf" srcId="{A4E837E0-F739-42B1-AFD1-E00E06F7A7CE}" destId="{5C6179B5-55CC-42E0-A95E-4EA0D7A937EF}" srcOrd="0" destOrd="0" presId="urn:microsoft.com/office/officeart/2011/layout/CircleProcess"/>
    <dgm:cxn modelId="{21F49B1A-4E80-4851-904F-DE2FE6CF5001}" type="presParOf" srcId="{48DAC91E-2A19-4F31-A374-E4F5884EBA1D}" destId="{8EDBBEA9-BD0A-43F1-A5A8-6DA2CB9E0638}" srcOrd="5" destOrd="0" presId="urn:microsoft.com/office/officeart/2011/layout/CircleProcess"/>
    <dgm:cxn modelId="{7434857E-D4AD-492D-B2D4-0C60ACD6C188}" type="presParOf" srcId="{48DAC91E-2A19-4F31-A374-E4F5884EBA1D}" destId="{682E0A08-025E-4133-9816-BC109F39F257}" srcOrd="6" destOrd="0" presId="urn:microsoft.com/office/officeart/2011/layout/CircleProcess"/>
    <dgm:cxn modelId="{ACC3088F-EC1C-42C9-939B-32D3E15D3FB9}" type="presParOf" srcId="{682E0A08-025E-4133-9816-BC109F39F257}" destId="{F1FABE5B-CA9E-4F9D-9B3C-2F935D2B112D}" srcOrd="0" destOrd="0" presId="urn:microsoft.com/office/officeart/2011/layout/CircleProcess"/>
    <dgm:cxn modelId="{570DB170-4769-49F8-B0E3-84FA308E80FB}" type="presParOf" srcId="{48DAC91E-2A19-4F31-A374-E4F5884EBA1D}" destId="{FF21268D-59A5-4CC1-846B-155DC6DBBE16}" srcOrd="7" destOrd="0" presId="urn:microsoft.com/office/officeart/2011/layout/CircleProcess"/>
    <dgm:cxn modelId="{D4DD048C-06DC-47F1-B794-59939E0EAFFD}" type="presParOf" srcId="{FF21268D-59A5-4CC1-846B-155DC6DBBE16}" destId="{5800D2EF-3595-4B3D-A842-043DCB1CF8C8}" srcOrd="0" destOrd="0" presId="urn:microsoft.com/office/officeart/2011/layout/CircleProcess"/>
    <dgm:cxn modelId="{950136A2-FD67-41CA-A029-3398825B0A80}" type="presParOf" srcId="{48DAC91E-2A19-4F31-A374-E4F5884EBA1D}" destId="{40AE3201-68D6-4812-B861-6BD35FAE0D81}" srcOrd="8" destOrd="0" presId="urn:microsoft.com/office/officeart/2011/layout/Circle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4FE727-DCA5-402A-9B31-83E4D01871A9}">
      <dsp:nvSpPr>
        <dsp:cNvPr id="0" name=""/>
        <dsp:cNvSpPr/>
      </dsp:nvSpPr>
      <dsp:spPr>
        <a:xfrm>
          <a:off x="5625185" y="1072537"/>
          <a:ext cx="2453805" cy="24542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E74B2-1E86-4075-A3A6-13C53AB601A5}">
      <dsp:nvSpPr>
        <dsp:cNvPr id="0" name=""/>
        <dsp:cNvSpPr/>
      </dsp:nvSpPr>
      <dsp:spPr>
        <a:xfrm>
          <a:off x="5706659" y="1154360"/>
          <a:ext cx="2290857" cy="22906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400" b="0" i="0" kern="1200" dirty="0">
              <a:effectLst/>
            </a:rPr>
            <a:t>Thời gian: 10s/câu</a:t>
          </a:r>
          <a:endParaRPr lang="en-US" sz="3400" b="0" i="0" kern="1200" dirty="0">
            <a:effectLst/>
          </a:endParaRPr>
        </a:p>
      </dsp:txBody>
      <dsp:txXfrm>
        <a:off x="6034153" y="1481652"/>
        <a:ext cx="1635870" cy="1636029"/>
      </dsp:txXfrm>
    </dsp:sp>
    <dsp:sp modelId="{6C8DC9E1-B2C0-4FAD-A6B2-00CFCC0A078E}">
      <dsp:nvSpPr>
        <dsp:cNvPr id="0" name=""/>
        <dsp:cNvSpPr/>
      </dsp:nvSpPr>
      <dsp:spPr>
        <a:xfrm rot="2700000">
          <a:off x="3092062" y="1075504"/>
          <a:ext cx="2447894" cy="2447894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6179B5-55CC-42E0-A95E-4EA0D7A937EF}">
      <dsp:nvSpPr>
        <dsp:cNvPr id="0" name=""/>
        <dsp:cNvSpPr/>
      </dsp:nvSpPr>
      <dsp:spPr>
        <a:xfrm>
          <a:off x="3170581" y="1154360"/>
          <a:ext cx="2290857" cy="22906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 err="1">
              <a:effectLst/>
            </a:rPr>
            <a:t>Viết</a:t>
          </a:r>
          <a:r>
            <a:rPr lang="en-US" sz="3400" b="0" i="0" kern="1200" dirty="0">
              <a:effectLst/>
            </a:rPr>
            <a:t> </a:t>
          </a:r>
          <a:r>
            <a:rPr lang="en-US" sz="3400" b="0" i="0" kern="1200" dirty="0" err="1">
              <a:effectLst/>
            </a:rPr>
            <a:t>đáp</a:t>
          </a:r>
          <a:r>
            <a:rPr lang="en-US" sz="3400" b="0" i="0" kern="1200" dirty="0">
              <a:effectLst/>
            </a:rPr>
            <a:t> </a:t>
          </a:r>
          <a:r>
            <a:rPr lang="en-US" sz="3400" b="0" i="0" kern="1200" dirty="0" err="1">
              <a:effectLst/>
            </a:rPr>
            <a:t>án</a:t>
          </a:r>
          <a:r>
            <a:rPr lang="en-US" sz="3400" b="0" i="0" kern="1200" dirty="0">
              <a:effectLst/>
            </a:rPr>
            <a:t> </a:t>
          </a:r>
          <a:r>
            <a:rPr lang="en-US" sz="3400" b="0" i="0" kern="1200" dirty="0" err="1">
              <a:effectLst/>
            </a:rPr>
            <a:t>vào</a:t>
          </a:r>
          <a:r>
            <a:rPr lang="vi-VN" sz="3400" b="0" i="0" kern="1200" dirty="0">
              <a:effectLst/>
            </a:rPr>
            <a:t> </a:t>
          </a:r>
          <a:r>
            <a:rPr lang="en-US" sz="3400" b="0" i="0" kern="1200" dirty="0">
              <a:effectLst/>
            </a:rPr>
            <a:t> </a:t>
          </a:r>
          <a:r>
            <a:rPr lang="vi-VN" sz="3400" b="0" i="0" kern="1200" dirty="0">
              <a:effectLst/>
            </a:rPr>
            <a:t>bảng </a:t>
          </a:r>
          <a:endParaRPr lang="en-US" sz="3400" b="0" i="0" kern="1200" dirty="0">
            <a:effectLst/>
          </a:endParaRPr>
        </a:p>
      </dsp:txBody>
      <dsp:txXfrm>
        <a:off x="3498075" y="1481652"/>
        <a:ext cx="1635870" cy="1636029"/>
      </dsp:txXfrm>
    </dsp:sp>
    <dsp:sp modelId="{F1FABE5B-CA9E-4F9D-9B3C-2F935D2B112D}">
      <dsp:nvSpPr>
        <dsp:cNvPr id="0" name=""/>
        <dsp:cNvSpPr/>
      </dsp:nvSpPr>
      <dsp:spPr>
        <a:xfrm rot="2700000">
          <a:off x="555984" y="1075504"/>
          <a:ext cx="2447894" cy="2447894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0D2EF-3595-4B3D-A842-043DCB1CF8C8}">
      <dsp:nvSpPr>
        <dsp:cNvPr id="0" name=""/>
        <dsp:cNvSpPr/>
      </dsp:nvSpPr>
      <dsp:spPr>
        <a:xfrm>
          <a:off x="634503" y="1154360"/>
          <a:ext cx="2290857" cy="22906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400" b="0" i="0" kern="1200" dirty="0">
              <a:effectLst/>
            </a:rPr>
            <a:t>Làm việc </a:t>
          </a:r>
          <a:r>
            <a:rPr lang="en-US" sz="3400" b="0" i="0" kern="1200" dirty="0" err="1">
              <a:effectLst/>
            </a:rPr>
            <a:t>cá</a:t>
          </a:r>
          <a:r>
            <a:rPr lang="en-US" sz="3400" b="0" i="0" kern="1200" dirty="0">
              <a:effectLst/>
            </a:rPr>
            <a:t> </a:t>
          </a:r>
          <a:r>
            <a:rPr lang="en-US" sz="3400" b="0" i="0" kern="1200" dirty="0" err="1">
              <a:effectLst/>
            </a:rPr>
            <a:t>nhân</a:t>
          </a:r>
          <a:endParaRPr lang="en-US" sz="3400" b="0" i="0" kern="1200" dirty="0">
            <a:effectLst/>
          </a:endParaRPr>
        </a:p>
      </dsp:txBody>
      <dsp:txXfrm>
        <a:off x="961997" y="1481652"/>
        <a:ext cx="1635870" cy="1636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B3463-0147-4BEA-B955-251C782ED313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042F9-E676-4675-B15B-5070271F3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95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4F66913-7AC3-4ACB-8C86-9EE5F4C7E59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D0B047-A655-4392-8D01-50F4E6312C58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DA97F7AD-96B9-450F-A6B7-188F054A3B7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7F53654C-D6A2-4DD7-B268-EF3D7626B3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897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42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646C6-9494-EE80-1C99-1F5DA8AE9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D222D4-8978-1091-E693-4A54B2E20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4F50E-37D1-4C35-C59D-97AE28525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0E8-F896-44CD-BA0A-7A0B4CE764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7C53B-B334-838F-6953-9A0C05837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3365E-7B7A-52AA-1922-2211144ED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482A-408B-40F0-B603-EE15A110C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8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241BF-BF72-B324-4671-F7658EAD9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2CD76E-911F-0199-5D41-90D473862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C90AA-B5AD-1B20-4B80-AC2B0DCBF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0E8-F896-44CD-BA0A-7A0B4CE764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0C8BA-1416-59C9-7DD3-3FCF66E94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03CE8-ACB6-2AB9-F0E6-A5ED490B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482A-408B-40F0-B603-EE15A110C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42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74D25A-1388-E2BD-7B5B-7FCA09C7B0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896CC8-5C6D-795A-D25F-22E662480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4CDD2-48FE-2603-2C1D-6ED12FCDE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0E8-F896-44CD-BA0A-7A0B4CE764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5267F-EBA6-9C39-4A36-EAF35ED4A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34FDE-3648-8772-D21D-C7076F770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482A-408B-40F0-B603-EE15A110C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48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9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BAB83-C079-4494-F6A2-CB58AE380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E10D9-7477-4C14-B2B7-E3B9B505C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DD88F-E7FA-BCC0-7777-4248279E9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0E8-F896-44CD-BA0A-7A0B4CE764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19CB0-EA99-BFA5-28DD-6A26A89A8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942A6-B3BB-831D-A974-3645B605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482A-408B-40F0-B603-EE15A110C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6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7E51A-8643-7153-A94D-A9AC01784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68368-4B70-79F9-C040-6FD9BF3B1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EE9-57A6-AF38-2C0F-C68906BDE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0E8-F896-44CD-BA0A-7A0B4CE764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5293F-77E7-474F-1595-B7167027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BDAC-EABF-4455-38B3-D5294820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482A-408B-40F0-B603-EE15A110C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9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7CA2-3F7B-DD0D-E6A6-A89B78182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29D3D-A282-6BFA-659F-6BDF2661B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EAB23E-E5CE-290F-56E0-40EE9056B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02A16-F422-6B40-5A31-9215026CC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0E8-F896-44CD-BA0A-7A0B4CE764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FFCC6-E7A1-377A-3E3C-9541A8486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3E74F-F3C3-EEF8-6D3A-BF9C918A7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482A-408B-40F0-B603-EE15A110C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62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94D2-2228-DFDF-29EA-D552ECD0E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DA7F1-7E2C-900E-E6C1-D6A6ACFA9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7078AB-FC3A-FF8F-0C93-57B35B877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F8E291-38C2-50C9-E307-3B98E0DBAF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C2E2AB-9B42-03FE-71F6-8605BA70DD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C51E54-8E4E-ADB2-C480-8FFCDFAB6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0E8-F896-44CD-BA0A-7A0B4CE764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323894-EF1F-7FD7-2253-E20621310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6E7385-E782-90CF-7B22-457040408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482A-408B-40F0-B603-EE15A110C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5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7024B-95A3-3956-E1A1-FC5956671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C08B5-FC49-0A57-635A-98465F99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0E8-F896-44CD-BA0A-7A0B4CE764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DCCAC7-FDEB-7660-11AA-0AA3A1AB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FE6D0-6620-E657-3641-365F3CA1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482A-408B-40F0-B603-EE15A110C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75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F6E32C-AE1B-D0DC-DB2E-823AECCD3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0E8-F896-44CD-BA0A-7A0B4CE764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13ED56-1814-27B4-F8D5-239BE04CA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53302-BD89-7092-8646-0B5C59C35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482A-408B-40F0-B603-EE15A110C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6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004CF-188C-8C91-1BC7-D5698EC7F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70FF2-D2CE-2D7F-25F3-B91BE5854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D44AA-B5B1-CFD7-487C-8D8E87D72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8B4EA-569F-E083-8949-A1AA705C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0E8-F896-44CD-BA0A-7A0B4CE764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73191-DC85-1BD4-71C0-B810C843B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C65189-1957-B58B-ECB0-B27464BF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482A-408B-40F0-B603-EE15A110C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6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5A275-22ED-999A-425E-75C7B2114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176015-87AB-B6D5-87A5-8F45E4EE1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EB54D8-52F0-F8B2-A4C5-FF964E554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A6B532-7700-3666-7E49-1DD9D40FF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0E8-F896-44CD-BA0A-7A0B4CE764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AB842-7597-A825-25A6-BC4C7AD1F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B01C6-1FCA-25E6-D2BC-DBA46F53E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482A-408B-40F0-B603-EE15A110C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0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EA4F60-7549-DCA2-331A-463798AD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1967A-9646-8B8A-0F96-7A9B7A429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B9936-BBBD-C848-A31F-ADE59D0D33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460E8-F896-44CD-BA0A-7A0B4CE764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65E8C-41B4-B74A-4598-C2609C5B2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AD6E-29CF-C67D-EFD2-7A5D4BBF5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7482A-408B-40F0-B603-EE15A110C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3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gif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id="{AC6480DD-B048-4604-A7AF-2E62F78E3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742" y="3284930"/>
            <a:ext cx="1290638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DC60206-71AA-47B5-A911-8BEB169EB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924" y="4794459"/>
            <a:ext cx="137636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A6D8EE49-D9BE-43CD-A241-9B40AFAB3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203" y="3352801"/>
            <a:ext cx="137636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B9770B9-EC50-45F0-A9AB-42B4DAFDB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77" y="4142332"/>
            <a:ext cx="137636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637CF18F-6842-47EA-929D-407CC4A57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562" y="3307735"/>
            <a:ext cx="137636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72B713A-7657-4B48-B4F0-25F1B0EB1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242" y="4160837"/>
            <a:ext cx="1376362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5258617F-E7CE-4E10-BA70-D394A3304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1371600"/>
            <a:ext cx="5715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3082" name="Object 10">
            <a:extLst>
              <a:ext uri="{FF2B5EF4-FFF2-40B4-BE49-F238E27FC236}">
                <a16:creationId xmlns:a16="http://schemas.microsoft.com/office/drawing/2014/main" id="{A738C0D8-4301-4E11-85FB-23D2607D1E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199105"/>
              </p:ext>
            </p:extLst>
          </p:nvPr>
        </p:nvGraphicFramePr>
        <p:xfrm>
          <a:off x="77554" y="96837"/>
          <a:ext cx="1277938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278360" imgH="1274040" progId="">
                  <p:embed/>
                </p:oleObj>
              </mc:Choice>
              <mc:Fallback>
                <p:oleObj r:id="rId5" imgW="1278360" imgH="1274040" progId="">
                  <p:embed/>
                  <p:pic>
                    <p:nvPicPr>
                      <p:cNvPr id="3082" name="Object 10">
                        <a:extLst>
                          <a:ext uri="{FF2B5EF4-FFF2-40B4-BE49-F238E27FC236}">
                            <a16:creationId xmlns:a16="http://schemas.microsoft.com/office/drawing/2014/main" id="{A738C0D8-4301-4E11-85FB-23D2607D1E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54" y="96837"/>
                        <a:ext cx="1277938" cy="127476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8" name="Picture 16">
            <a:extLst>
              <a:ext uri="{FF2B5EF4-FFF2-40B4-BE49-F238E27FC236}">
                <a16:creationId xmlns:a16="http://schemas.microsoft.com/office/drawing/2014/main" id="{2C01E1DB-C3F7-4910-90A8-0EE1BE58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0" y="4876800"/>
            <a:ext cx="189388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9" name="Picture 17">
            <a:extLst>
              <a:ext uri="{FF2B5EF4-FFF2-40B4-BE49-F238E27FC236}">
                <a16:creationId xmlns:a16="http://schemas.microsoft.com/office/drawing/2014/main" id="{D06C279C-99DE-4F07-80BC-F397A6BED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1828800"/>
            <a:ext cx="1317625" cy="126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DCE6A448-D093-410F-A413-856D49925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14" y="4409078"/>
            <a:ext cx="1317625" cy="126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91" name="Picture 19">
            <a:extLst>
              <a:ext uri="{FF2B5EF4-FFF2-40B4-BE49-F238E27FC236}">
                <a16:creationId xmlns:a16="http://schemas.microsoft.com/office/drawing/2014/main" id="{7FE0DDCE-613F-4595-B4FA-F6462CFE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19" y="2491581"/>
            <a:ext cx="1317625" cy="126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F0C685-5722-99AB-0CEE-7FAF229CFFF1}"/>
              </a:ext>
            </a:extLst>
          </p:cNvPr>
          <p:cNvSpPr txBox="1"/>
          <p:nvPr/>
        </p:nvSpPr>
        <p:spPr>
          <a:xfrm>
            <a:off x="1823708" y="585628"/>
            <a:ext cx="8585200" cy="601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lnSpc>
                <a:spcPct val="120000"/>
              </a:lnSpc>
              <a:spcBef>
                <a:spcPct val="0"/>
              </a:spcBef>
            </a:pPr>
            <a:r>
              <a:rPr lang="en-US" altLang="en-US" sz="21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ỨNG HÒA</a:t>
            </a:r>
            <a:br>
              <a:rPr lang="en-US" altLang="en-US" sz="2133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VE" altLang="en-US" sz="2133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SƠN CÔNG</a:t>
            </a:r>
          </a:p>
          <a:p>
            <a:pPr algn="ctr" defTabSz="609585">
              <a:spcBef>
                <a:spcPct val="50000"/>
              </a:spcBef>
            </a:pPr>
            <a:endParaRPr lang="en-US" altLang="en-US" sz="2667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defTabSz="609585">
              <a:spcBef>
                <a:spcPct val="50000"/>
              </a:spcBef>
            </a:pP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Chào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mừng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thầy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defTabSz="609585">
              <a:spcBef>
                <a:spcPct val="50000"/>
              </a:spcBef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huyện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</a:p>
          <a:p>
            <a:pPr algn="ctr" defTabSz="609585">
              <a:spcBef>
                <a:spcPct val="50000"/>
              </a:spcBef>
            </a:pPr>
            <a:r>
              <a:rPr lang="en-US" altLang="en-US" sz="3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2023-2024</a:t>
            </a:r>
          </a:p>
          <a:p>
            <a:pPr algn="ctr" defTabSz="609585">
              <a:spcBef>
                <a:spcPct val="50000"/>
              </a:spcBef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===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==</a:t>
            </a:r>
          </a:p>
          <a:p>
            <a:pPr algn="ctr" defTabSz="609585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585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585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NGỌC TRANG</a:t>
            </a:r>
          </a:p>
          <a:p>
            <a:pPr algn="ctr" defTabSz="609585">
              <a:lnSpc>
                <a:spcPct val="120000"/>
              </a:lnSpc>
              <a:spcBef>
                <a:spcPct val="0"/>
              </a:spcBef>
            </a:pPr>
            <a:endParaRPr lang="en-US" alt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585">
              <a:lnSpc>
                <a:spcPct val="120000"/>
              </a:lnSpc>
              <a:spcBef>
                <a:spcPct val="0"/>
              </a:spcBef>
            </a:pPr>
            <a:endParaRPr lang="vi-V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54E70D-867D-7E7D-F867-6CD09234A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" y="131294"/>
            <a:ext cx="12088573" cy="6601199"/>
          </a:xfrm>
        </p:spPr>
      </p:pic>
    </p:spTree>
    <p:extLst>
      <p:ext uri="{BB962C8B-B14F-4D97-AF65-F5344CB8AC3E}">
        <p14:creationId xmlns:p14="http://schemas.microsoft.com/office/powerpoint/2010/main" val="28696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B719D-B471-943A-3B91-14ACAD0D6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F36D-E116-9238-30CC-A4D1132DF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10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7D3F1-BE96-5A99-5572-B2B660917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FC4B62-6F70-EA51-AC44-6AA9E493F9B9}"/>
              </a:ext>
            </a:extLst>
          </p:cNvPr>
          <p:cNvCxnSpPr>
            <a:cxnSpLocks/>
          </p:cNvCxnSpPr>
          <p:nvPr/>
        </p:nvCxnSpPr>
        <p:spPr>
          <a:xfrm flipV="1">
            <a:off x="-53768" y="1513317"/>
            <a:ext cx="12192000" cy="9389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7E71F5B6-6401-BF0A-030E-869136E2FB7B}"/>
              </a:ext>
            </a:extLst>
          </p:cNvPr>
          <p:cNvSpPr/>
          <p:nvPr/>
        </p:nvSpPr>
        <p:spPr>
          <a:xfrm>
            <a:off x="1094509" y="1803611"/>
            <a:ext cx="8990785" cy="1818769"/>
          </a:xfrm>
          <a:prstGeom prst="roundRect">
            <a:avLst/>
          </a:prstGeom>
          <a:solidFill>
            <a:srgbClr val="385723"/>
          </a:solidFill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17B44E54-7719-C13F-7527-65B0505353C8}"/>
              </a:ext>
            </a:extLst>
          </p:cNvPr>
          <p:cNvSpPr/>
          <p:nvPr/>
        </p:nvSpPr>
        <p:spPr>
          <a:xfrm>
            <a:off x="121257" y="1685704"/>
            <a:ext cx="719441" cy="777505"/>
          </a:xfrm>
          <a:prstGeom prst="roundRect">
            <a:avLst/>
          </a:prstGeom>
          <a:solidFill>
            <a:srgbClr val="385723"/>
          </a:solidFill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>
                <a:solidFill>
                  <a:srgbClr val="FFFF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7FE113-F237-DD83-EC00-33EAF31A9D19}"/>
              </a:ext>
            </a:extLst>
          </p:cNvPr>
          <p:cNvSpPr/>
          <p:nvPr/>
        </p:nvSpPr>
        <p:spPr>
          <a:xfrm>
            <a:off x="879996" y="3551123"/>
            <a:ext cx="48003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1</a:t>
            </a:r>
          </a:p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2</a:t>
            </a:r>
          </a:p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3</a:t>
            </a:r>
          </a:p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4</a:t>
            </a:r>
            <a:endParaRPr lang="en-US" sz="4000" dirty="0">
              <a:latin typeface="#9Slide03 SFU Futura_12" panose="020B060402020202020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CA2A35C-EA9E-BD59-65CB-A65810AA29E1}"/>
              </a:ext>
            </a:extLst>
          </p:cNvPr>
          <p:cNvSpPr/>
          <p:nvPr/>
        </p:nvSpPr>
        <p:spPr>
          <a:xfrm>
            <a:off x="730303" y="4785918"/>
            <a:ext cx="728411" cy="701701"/>
          </a:xfrm>
          <a:prstGeom prst="ellipse">
            <a:avLst/>
          </a:prstGeom>
          <a:noFill/>
          <a:ln w="57150">
            <a:solidFill>
              <a:srgbClr val="00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C46C66-0436-1702-D6BB-D2551BB866CF}"/>
              </a:ext>
            </a:extLst>
          </p:cNvPr>
          <p:cNvGrpSpPr/>
          <p:nvPr/>
        </p:nvGrpSpPr>
        <p:grpSpPr>
          <a:xfrm>
            <a:off x="839749" y="28392"/>
            <a:ext cx="6420705" cy="1342230"/>
            <a:chOff x="2824063" y="0"/>
            <a:chExt cx="6420705" cy="13422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DA2CBF-30B5-826D-A666-F4370521A5CA}"/>
                </a:ext>
              </a:extLst>
            </p:cNvPr>
            <p:cNvSpPr/>
            <p:nvPr/>
          </p:nvSpPr>
          <p:spPr>
            <a:xfrm>
              <a:off x="3009048" y="163284"/>
              <a:ext cx="6235720" cy="1107996"/>
            </a:xfrm>
            <a:prstGeom prst="rect">
              <a:avLst/>
            </a:prstGeom>
            <a:solidFill>
              <a:srgbClr val="385723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#9Slide07 IcielKoni" pitchFamily="2" charset="0"/>
                </a:rPr>
                <a:t>  </a:t>
              </a:r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#9Slide07 IcielKoni" pitchFamily="2" charset="0"/>
                </a:rPr>
                <a:t>LUYỆN TẬP</a:t>
              </a:r>
            </a:p>
          </p:txBody>
        </p:sp>
        <p:pic>
          <p:nvPicPr>
            <p:cNvPr id="6" name="Picture 2" descr="Copyediting | AnnaProofing">
              <a:extLst>
                <a:ext uri="{FF2B5EF4-FFF2-40B4-BE49-F238E27FC236}">
                  <a16:creationId xmlns:a16="http://schemas.microsoft.com/office/drawing/2014/main" id="{AA4A08FA-99AB-FD9D-D8CD-A7FB97847D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063" y="0"/>
              <a:ext cx="1260516" cy="1342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4" descr="Plant - Free nature icons">
            <a:extLst>
              <a:ext uri="{FF2B5EF4-FFF2-40B4-BE49-F238E27FC236}">
                <a16:creationId xmlns:a16="http://schemas.microsoft.com/office/drawing/2014/main" id="{D32BCCEA-FDCF-0D90-EE53-6A0E3364E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377" y="5385665"/>
            <a:ext cx="1437135" cy="143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86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2DBFC3-ADAA-4E13-852A-70DDB07E5C0F}"/>
              </a:ext>
            </a:extLst>
          </p:cNvPr>
          <p:cNvCxnSpPr>
            <a:cxnSpLocks/>
          </p:cNvCxnSpPr>
          <p:nvPr/>
        </p:nvCxnSpPr>
        <p:spPr>
          <a:xfrm flipV="1">
            <a:off x="-53768" y="1513317"/>
            <a:ext cx="12192000" cy="9389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7">
            <a:extLst>
              <a:ext uri="{FF2B5EF4-FFF2-40B4-BE49-F238E27FC236}">
                <a16:creationId xmlns:a16="http://schemas.microsoft.com/office/drawing/2014/main" id="{B947E66A-9075-41E4-BB5E-4121C57A7C22}"/>
              </a:ext>
            </a:extLst>
          </p:cNvPr>
          <p:cNvSpPr/>
          <p:nvPr/>
        </p:nvSpPr>
        <p:spPr>
          <a:xfrm>
            <a:off x="2437502" y="1841055"/>
            <a:ext cx="7217486" cy="1215486"/>
          </a:xfrm>
          <a:prstGeom prst="roundRect">
            <a:avLst/>
          </a:prstGeom>
          <a:solidFill>
            <a:srgbClr val="385723"/>
          </a:solidFill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vi-VN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7">
            <a:extLst>
              <a:ext uri="{FF2B5EF4-FFF2-40B4-BE49-F238E27FC236}">
                <a16:creationId xmlns:a16="http://schemas.microsoft.com/office/drawing/2014/main" id="{B947E66A-9075-41E4-BB5E-4121C57A7C22}"/>
              </a:ext>
            </a:extLst>
          </p:cNvPr>
          <p:cNvSpPr/>
          <p:nvPr/>
        </p:nvSpPr>
        <p:spPr>
          <a:xfrm>
            <a:off x="464172" y="1764743"/>
            <a:ext cx="751154" cy="777505"/>
          </a:xfrm>
          <a:prstGeom prst="roundRect">
            <a:avLst/>
          </a:prstGeom>
          <a:solidFill>
            <a:srgbClr val="385723"/>
          </a:solidFill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rgbClr val="FFFF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2007775" y="3374890"/>
            <a:ext cx="42696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bằng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.           </a:t>
            </a:r>
          </a:p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Đồi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núi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.                 </a:t>
            </a:r>
          </a:p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Trung du.</a:t>
            </a:r>
          </a:p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Ven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biển</a:t>
            </a:r>
            <a:endParaRPr lang="en-US" sz="4000" dirty="0">
              <a:latin typeface="#9Slide03 SFU Futura_12" panose="020B060402020202020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872213" y="3429000"/>
            <a:ext cx="728411" cy="701701"/>
          </a:xfrm>
          <a:prstGeom prst="ellipse">
            <a:avLst/>
          </a:prstGeom>
          <a:noFill/>
          <a:ln w="57150">
            <a:solidFill>
              <a:srgbClr val="00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A60EE5-9F21-E7D8-E047-E999EE144A1A}"/>
              </a:ext>
            </a:extLst>
          </p:cNvPr>
          <p:cNvGrpSpPr/>
          <p:nvPr/>
        </p:nvGrpSpPr>
        <p:grpSpPr>
          <a:xfrm>
            <a:off x="839749" y="28392"/>
            <a:ext cx="6420705" cy="1342230"/>
            <a:chOff x="2824063" y="0"/>
            <a:chExt cx="6420705" cy="13422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00EF4BB-C5A9-B095-F49F-CB23127A7471}"/>
                </a:ext>
              </a:extLst>
            </p:cNvPr>
            <p:cNvSpPr/>
            <p:nvPr/>
          </p:nvSpPr>
          <p:spPr>
            <a:xfrm>
              <a:off x="3009048" y="163284"/>
              <a:ext cx="6235720" cy="1107996"/>
            </a:xfrm>
            <a:prstGeom prst="rect">
              <a:avLst/>
            </a:prstGeom>
            <a:solidFill>
              <a:srgbClr val="385723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#9Slide07 IcielKoni" pitchFamily="2" charset="0"/>
                </a:rPr>
                <a:t>  </a:t>
              </a:r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#9Slide07 IcielKoni" pitchFamily="2" charset="0"/>
                </a:rPr>
                <a:t>LUYỆN TẬP</a:t>
              </a:r>
            </a:p>
          </p:txBody>
        </p:sp>
        <p:pic>
          <p:nvPicPr>
            <p:cNvPr id="6" name="Picture 2" descr="Copyediting | AnnaProofing">
              <a:extLst>
                <a:ext uri="{FF2B5EF4-FFF2-40B4-BE49-F238E27FC236}">
                  <a16:creationId xmlns:a16="http://schemas.microsoft.com/office/drawing/2014/main" id="{C555D8CA-C348-3CF5-7DD5-491EEF8FC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063" y="0"/>
              <a:ext cx="1260516" cy="1342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4" descr="Plant - Free nature icons">
            <a:extLst>
              <a:ext uri="{FF2B5EF4-FFF2-40B4-BE49-F238E27FC236}">
                <a16:creationId xmlns:a16="http://schemas.microsoft.com/office/drawing/2014/main" id="{3251D51C-C925-BBBE-EB0C-F8341E5DF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377" y="5385665"/>
            <a:ext cx="1437135" cy="143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59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2DBFC3-ADAA-4E13-852A-70DDB07E5C0F}"/>
              </a:ext>
            </a:extLst>
          </p:cNvPr>
          <p:cNvCxnSpPr>
            <a:cxnSpLocks/>
          </p:cNvCxnSpPr>
          <p:nvPr/>
        </p:nvCxnSpPr>
        <p:spPr>
          <a:xfrm flipV="1">
            <a:off x="-53768" y="1513317"/>
            <a:ext cx="12192000" cy="9389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B947E66A-9075-41E4-BB5E-4121C57A7C22}"/>
              </a:ext>
            </a:extLst>
          </p:cNvPr>
          <p:cNvSpPr/>
          <p:nvPr/>
        </p:nvSpPr>
        <p:spPr>
          <a:xfrm>
            <a:off x="1094509" y="1803612"/>
            <a:ext cx="9492809" cy="1333658"/>
          </a:xfrm>
          <a:prstGeom prst="roundRect">
            <a:avLst/>
          </a:prstGeom>
          <a:solidFill>
            <a:srgbClr val="385723"/>
          </a:solidFill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B947E66A-9075-41E4-BB5E-4121C57A7C22}"/>
              </a:ext>
            </a:extLst>
          </p:cNvPr>
          <p:cNvSpPr/>
          <p:nvPr/>
        </p:nvSpPr>
        <p:spPr>
          <a:xfrm>
            <a:off x="121257" y="1685704"/>
            <a:ext cx="719441" cy="777505"/>
          </a:xfrm>
          <a:prstGeom prst="roundRect">
            <a:avLst/>
          </a:prstGeom>
          <a:solidFill>
            <a:srgbClr val="385723"/>
          </a:solidFill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>
                <a:solidFill>
                  <a:srgbClr val="FFFF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Rectangle 2"/>
          <p:cNvSpPr/>
          <p:nvPr/>
        </p:nvSpPr>
        <p:spPr>
          <a:xfrm>
            <a:off x="879997" y="3551123"/>
            <a:ext cx="62648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Pốt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–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dôn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.                  </a:t>
            </a:r>
          </a:p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Đất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phù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sa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.                     </a:t>
            </a:r>
          </a:p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Đất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mùn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núi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Đất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feralit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.</a:t>
            </a:r>
            <a:endParaRPr lang="en-US" sz="4000" dirty="0">
              <a:latin typeface="#9Slide03 SFU Futura_12" panose="020B060402020202020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28597" y="5394063"/>
            <a:ext cx="728411" cy="701701"/>
          </a:xfrm>
          <a:prstGeom prst="ellipse">
            <a:avLst/>
          </a:prstGeom>
          <a:noFill/>
          <a:ln w="57150">
            <a:solidFill>
              <a:srgbClr val="00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7036904-EBB7-8B22-6538-96A2FBC3A71A}"/>
              </a:ext>
            </a:extLst>
          </p:cNvPr>
          <p:cNvGrpSpPr/>
          <p:nvPr/>
        </p:nvGrpSpPr>
        <p:grpSpPr>
          <a:xfrm>
            <a:off x="243961" y="8681"/>
            <a:ext cx="6420705" cy="1342230"/>
            <a:chOff x="2824063" y="0"/>
            <a:chExt cx="6420705" cy="13422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DCF606-FC88-A355-7F1B-B341779CFD6A}"/>
                </a:ext>
              </a:extLst>
            </p:cNvPr>
            <p:cNvSpPr/>
            <p:nvPr/>
          </p:nvSpPr>
          <p:spPr>
            <a:xfrm>
              <a:off x="3009048" y="163284"/>
              <a:ext cx="6235720" cy="1107996"/>
            </a:xfrm>
            <a:prstGeom prst="rect">
              <a:avLst/>
            </a:prstGeom>
            <a:solidFill>
              <a:srgbClr val="385723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#9Slide07 IcielKoni" pitchFamily="2" charset="0"/>
                </a:rPr>
                <a:t>  </a:t>
              </a:r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#9Slide07 IcielKoni" pitchFamily="2" charset="0"/>
                </a:rPr>
                <a:t>LUYỆN TẬP</a:t>
              </a:r>
            </a:p>
          </p:txBody>
        </p:sp>
        <p:pic>
          <p:nvPicPr>
            <p:cNvPr id="6" name="Picture 2" descr="Copyediting | AnnaProofing">
              <a:extLst>
                <a:ext uri="{FF2B5EF4-FFF2-40B4-BE49-F238E27FC236}">
                  <a16:creationId xmlns:a16="http://schemas.microsoft.com/office/drawing/2014/main" id="{257ADBB8-47C9-E25D-271E-3D0C7F10E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063" y="0"/>
              <a:ext cx="1260516" cy="1342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4" descr="Plant - Free nature icons">
            <a:extLst>
              <a:ext uri="{FF2B5EF4-FFF2-40B4-BE49-F238E27FC236}">
                <a16:creationId xmlns:a16="http://schemas.microsoft.com/office/drawing/2014/main" id="{3512597E-AD02-1C51-B3DD-8FCA97D75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01" y="5439643"/>
            <a:ext cx="1437135" cy="143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7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28049-0980-2FC3-C851-9BF0B5A0C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CC7616A-10E2-7148-128F-F3F61EE94347}"/>
              </a:ext>
            </a:extLst>
          </p:cNvPr>
          <p:cNvCxnSpPr>
            <a:cxnSpLocks/>
          </p:cNvCxnSpPr>
          <p:nvPr/>
        </p:nvCxnSpPr>
        <p:spPr>
          <a:xfrm flipV="1">
            <a:off x="-53768" y="1513317"/>
            <a:ext cx="12192000" cy="9389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7">
            <a:extLst>
              <a:ext uri="{FF2B5EF4-FFF2-40B4-BE49-F238E27FC236}">
                <a16:creationId xmlns:a16="http://schemas.microsoft.com/office/drawing/2014/main" id="{76105FB4-FAC7-321E-6EA1-23416DD44FFF}"/>
              </a:ext>
            </a:extLst>
          </p:cNvPr>
          <p:cNvSpPr/>
          <p:nvPr/>
        </p:nvSpPr>
        <p:spPr>
          <a:xfrm>
            <a:off x="1819836" y="1803612"/>
            <a:ext cx="10142652" cy="1390097"/>
          </a:xfrm>
          <a:prstGeom prst="roundRect">
            <a:avLst/>
          </a:prstGeom>
          <a:solidFill>
            <a:srgbClr val="385723"/>
          </a:solidFill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Rectangle: Rounded Corners 7">
            <a:extLst>
              <a:ext uri="{FF2B5EF4-FFF2-40B4-BE49-F238E27FC236}">
                <a16:creationId xmlns:a16="http://schemas.microsoft.com/office/drawing/2014/main" id="{39057A6A-A105-854C-6265-5C1EBB47B6E3}"/>
              </a:ext>
            </a:extLst>
          </p:cNvPr>
          <p:cNvSpPr/>
          <p:nvPr/>
        </p:nvSpPr>
        <p:spPr>
          <a:xfrm>
            <a:off x="428946" y="1685112"/>
            <a:ext cx="751154" cy="777505"/>
          </a:xfrm>
          <a:prstGeom prst="roundRect">
            <a:avLst/>
          </a:prstGeom>
          <a:solidFill>
            <a:srgbClr val="385723"/>
          </a:solidFill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rgbClr val="FFFF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D265F8-129E-81D2-4B0F-872A45A24FEE}"/>
              </a:ext>
            </a:extLst>
          </p:cNvPr>
          <p:cNvSpPr/>
          <p:nvPr/>
        </p:nvSpPr>
        <p:spPr>
          <a:xfrm>
            <a:off x="2535346" y="3525895"/>
            <a:ext cx="42696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20%.           </a:t>
            </a:r>
          </a:p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30%.                 </a:t>
            </a:r>
          </a:p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2%. </a:t>
            </a:r>
          </a:p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3%.</a:t>
            </a:r>
            <a:endParaRPr lang="en-US" sz="4000" dirty="0">
              <a:latin typeface="#9Slide03 SFU Futura_12" panose="020B06040202020202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68D1EC-8A5A-0C55-A55E-5E64676AB7A1}"/>
              </a:ext>
            </a:extLst>
          </p:cNvPr>
          <p:cNvSpPr/>
          <p:nvPr/>
        </p:nvSpPr>
        <p:spPr>
          <a:xfrm>
            <a:off x="2330020" y="4101466"/>
            <a:ext cx="728411" cy="701701"/>
          </a:xfrm>
          <a:prstGeom prst="ellipse">
            <a:avLst/>
          </a:prstGeom>
          <a:noFill/>
          <a:ln w="57150">
            <a:solidFill>
              <a:srgbClr val="00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544527-94A9-55E7-9639-483FE0D0EBF0}"/>
              </a:ext>
            </a:extLst>
          </p:cNvPr>
          <p:cNvGrpSpPr/>
          <p:nvPr/>
        </p:nvGrpSpPr>
        <p:grpSpPr>
          <a:xfrm>
            <a:off x="243961" y="8681"/>
            <a:ext cx="6420705" cy="1342230"/>
            <a:chOff x="2824063" y="0"/>
            <a:chExt cx="6420705" cy="13422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ED4A2B8-C9AB-4218-DC59-D6727E69D445}"/>
                </a:ext>
              </a:extLst>
            </p:cNvPr>
            <p:cNvSpPr/>
            <p:nvPr/>
          </p:nvSpPr>
          <p:spPr>
            <a:xfrm>
              <a:off x="3009048" y="163284"/>
              <a:ext cx="6235720" cy="1107996"/>
            </a:xfrm>
            <a:prstGeom prst="rect">
              <a:avLst/>
            </a:prstGeom>
            <a:solidFill>
              <a:srgbClr val="385723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#9Slide07 IcielKoni" pitchFamily="2" charset="0"/>
                </a:rPr>
                <a:t>  </a:t>
              </a:r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#9Slide07 IcielKoni" pitchFamily="2" charset="0"/>
                </a:rPr>
                <a:t>LUYỆN TẬP</a:t>
              </a:r>
            </a:p>
          </p:txBody>
        </p:sp>
        <p:pic>
          <p:nvPicPr>
            <p:cNvPr id="6" name="Picture 2" descr="Copyediting | AnnaProofing">
              <a:extLst>
                <a:ext uri="{FF2B5EF4-FFF2-40B4-BE49-F238E27FC236}">
                  <a16:creationId xmlns:a16="http://schemas.microsoft.com/office/drawing/2014/main" id="{07551676-9B99-55E5-2D87-3D501BD216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063" y="0"/>
              <a:ext cx="1260516" cy="1342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4" descr="Plant - Free nature icons">
            <a:extLst>
              <a:ext uri="{FF2B5EF4-FFF2-40B4-BE49-F238E27FC236}">
                <a16:creationId xmlns:a16="http://schemas.microsoft.com/office/drawing/2014/main" id="{0853A0F7-566C-0F16-D2A4-CFFDF74BC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01" y="5439643"/>
            <a:ext cx="1437135" cy="143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8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85533-4B9E-F9E1-D6E7-54CDF6003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F600B9E-7CE8-36EE-0C03-306E1EBA349F}"/>
              </a:ext>
            </a:extLst>
          </p:cNvPr>
          <p:cNvCxnSpPr>
            <a:cxnSpLocks/>
          </p:cNvCxnSpPr>
          <p:nvPr/>
        </p:nvCxnSpPr>
        <p:spPr>
          <a:xfrm flipV="1">
            <a:off x="-53768" y="1513317"/>
            <a:ext cx="12192000" cy="9389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7">
            <a:extLst>
              <a:ext uri="{FF2B5EF4-FFF2-40B4-BE49-F238E27FC236}">
                <a16:creationId xmlns:a16="http://schemas.microsoft.com/office/drawing/2014/main" id="{7327E263-A19F-2BA9-A9CE-151F1FFA5DEC}"/>
              </a:ext>
            </a:extLst>
          </p:cNvPr>
          <p:cNvSpPr/>
          <p:nvPr/>
        </p:nvSpPr>
        <p:spPr>
          <a:xfrm>
            <a:off x="1988630" y="1788922"/>
            <a:ext cx="8195276" cy="1390097"/>
          </a:xfrm>
          <a:prstGeom prst="roundRect">
            <a:avLst/>
          </a:prstGeom>
          <a:solidFill>
            <a:srgbClr val="385723"/>
          </a:solidFill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Rectangle: Rounded Corners 7">
            <a:extLst>
              <a:ext uri="{FF2B5EF4-FFF2-40B4-BE49-F238E27FC236}">
                <a16:creationId xmlns:a16="http://schemas.microsoft.com/office/drawing/2014/main" id="{7673B731-2262-5C2A-05F4-C366BC27BF4A}"/>
              </a:ext>
            </a:extLst>
          </p:cNvPr>
          <p:cNvSpPr/>
          <p:nvPr/>
        </p:nvSpPr>
        <p:spPr>
          <a:xfrm>
            <a:off x="616751" y="1611402"/>
            <a:ext cx="751154" cy="777505"/>
          </a:xfrm>
          <a:prstGeom prst="roundRect">
            <a:avLst/>
          </a:prstGeom>
          <a:solidFill>
            <a:srgbClr val="385723"/>
          </a:solidFill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rgbClr val="FFFF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80E745-57ED-A8C2-1D61-229A2921DE95}"/>
              </a:ext>
            </a:extLst>
          </p:cNvPr>
          <p:cNvSpPr/>
          <p:nvPr/>
        </p:nvSpPr>
        <p:spPr>
          <a:xfrm>
            <a:off x="2354227" y="3445235"/>
            <a:ext cx="89413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Dùng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phân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bón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hóa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học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.           </a:t>
            </a:r>
          </a:p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Xây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dựng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cơ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sở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hạ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tầng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.                 </a:t>
            </a:r>
          </a:p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Phát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triển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đô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thị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. </a:t>
            </a:r>
          </a:p>
          <a:p>
            <a:pPr marL="342900" indent="-342900">
              <a:buAutoNum type="alphaUcPeriod"/>
            </a:pP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Trồng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rừng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vệ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#9Slide03 SFU Futura_12" panose="020B0604020202020204" charset="0"/>
                <a:ea typeface="Cambria" panose="02040503050406030204" pitchFamily="18" charset="0"/>
              </a:rPr>
              <a:t>rừng</a:t>
            </a:r>
            <a:r>
              <a:rPr lang="en-US" sz="4000" dirty="0">
                <a:latin typeface="#9Slide03 SFU Futura_12" panose="020B0604020202020204" charset="0"/>
                <a:ea typeface="Cambria" panose="02040503050406030204" pitchFamily="18" charset="0"/>
              </a:rPr>
              <a:t>.</a:t>
            </a:r>
            <a:endParaRPr lang="en-US" sz="4000" dirty="0">
              <a:latin typeface="#9Slide03 SFU Futura_12" panose="020B06040202020202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20AF20-10B0-44BE-A171-72A31DCEA86D}"/>
              </a:ext>
            </a:extLst>
          </p:cNvPr>
          <p:cNvSpPr/>
          <p:nvPr/>
        </p:nvSpPr>
        <p:spPr>
          <a:xfrm>
            <a:off x="2162187" y="5344683"/>
            <a:ext cx="728411" cy="701701"/>
          </a:xfrm>
          <a:prstGeom prst="ellipse">
            <a:avLst/>
          </a:prstGeom>
          <a:noFill/>
          <a:ln w="57150">
            <a:solidFill>
              <a:srgbClr val="00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CB8482-8B1E-699C-0A66-81A9DF47FBD5}"/>
              </a:ext>
            </a:extLst>
          </p:cNvPr>
          <p:cNvGrpSpPr/>
          <p:nvPr/>
        </p:nvGrpSpPr>
        <p:grpSpPr>
          <a:xfrm>
            <a:off x="177083" y="30634"/>
            <a:ext cx="6420705" cy="1342230"/>
            <a:chOff x="2824063" y="0"/>
            <a:chExt cx="6420705" cy="13422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2A17AD9-886A-08AF-A20F-3311828B5663}"/>
                </a:ext>
              </a:extLst>
            </p:cNvPr>
            <p:cNvSpPr/>
            <p:nvPr/>
          </p:nvSpPr>
          <p:spPr>
            <a:xfrm>
              <a:off x="3009048" y="163284"/>
              <a:ext cx="6235720" cy="1107996"/>
            </a:xfrm>
            <a:prstGeom prst="rect">
              <a:avLst/>
            </a:prstGeom>
            <a:solidFill>
              <a:srgbClr val="385723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#9Slide07 IcielKoni" pitchFamily="2" charset="0"/>
                </a:rPr>
                <a:t>  </a:t>
              </a:r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#9Slide07 IcielKoni" pitchFamily="2" charset="0"/>
                </a:rPr>
                <a:t>LUYỆN TẬP</a:t>
              </a:r>
            </a:p>
          </p:txBody>
        </p:sp>
        <p:pic>
          <p:nvPicPr>
            <p:cNvPr id="6" name="Picture 2" descr="Copyediting | AnnaProofing">
              <a:extLst>
                <a:ext uri="{FF2B5EF4-FFF2-40B4-BE49-F238E27FC236}">
                  <a16:creationId xmlns:a16="http://schemas.microsoft.com/office/drawing/2014/main" id="{53DC43AB-FE21-68EB-8460-A4A889101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063" y="0"/>
              <a:ext cx="1260516" cy="1342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4" descr="Plant - Free nature icons">
            <a:extLst>
              <a:ext uri="{FF2B5EF4-FFF2-40B4-BE49-F238E27FC236}">
                <a16:creationId xmlns:a16="http://schemas.microsoft.com/office/drawing/2014/main" id="{D5E3D028-C77C-4309-0FB0-09879864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861" y="5932804"/>
            <a:ext cx="952541" cy="9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57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D07638-5844-4406-901A-B58B3ED9CA67}"/>
              </a:ext>
            </a:extLst>
          </p:cNvPr>
          <p:cNvSpPr txBox="1"/>
          <p:nvPr/>
        </p:nvSpPr>
        <p:spPr>
          <a:xfrm>
            <a:off x="743393" y="1973870"/>
            <a:ext cx="10715846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 viết 5 -10 câu về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thoái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hạc Italia">
            <a:hlinkClick r:id="" action="ppaction://media"/>
            <a:extLst>
              <a:ext uri="{FF2B5EF4-FFF2-40B4-BE49-F238E27FC236}">
                <a16:creationId xmlns:a16="http://schemas.microsoft.com/office/drawing/2014/main" id="{5C22A051-65A8-58CC-0DE5-1AAE7C5F7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31443" y="6147002"/>
            <a:ext cx="406400" cy="40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54DAF9-3586-C0A7-5B1E-214935EDFAE2}"/>
              </a:ext>
            </a:extLst>
          </p:cNvPr>
          <p:cNvSpPr/>
          <p:nvPr/>
        </p:nvSpPr>
        <p:spPr>
          <a:xfrm>
            <a:off x="3709383" y="310098"/>
            <a:ext cx="51347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54"/>
            <a:r>
              <a:rPr lang="en-US" sz="7200" b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72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BB366F-3462-BCD1-9BC1-EC7BE7A1C783}"/>
              </a:ext>
            </a:extLst>
          </p:cNvPr>
          <p:cNvSpPr txBox="1"/>
          <p:nvPr/>
        </p:nvSpPr>
        <p:spPr>
          <a:xfrm>
            <a:off x="1040219" y="3587679"/>
            <a:ext cx="10473069" cy="1410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HS gửi bài làm vào Padlet theo 2 cách: Qua đường link / Qua mã QR.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6/3/2024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86D1D-8ABA-DC2A-5A4F-C544FEA4B575}"/>
              </a:ext>
            </a:extLst>
          </p:cNvPr>
          <p:cNvSpPr txBox="1"/>
          <p:nvPr/>
        </p:nvSpPr>
        <p:spPr>
          <a:xfrm>
            <a:off x="776176" y="5287756"/>
            <a:ext cx="78361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https://padlet.com/vungoctranglife/hi-n-t-ng-tho-i-h-a-t-a-ph-ng-v-bi-n-ph-p-c-i-t-o-kvszw36umxocme8w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19540-CC25-6578-8185-1ACA9E77C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944" y="4450525"/>
            <a:ext cx="2281518" cy="228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07248B-E494-65CF-3382-B7BA94206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59" y="0"/>
            <a:ext cx="8224445" cy="667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47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C588A961-3DED-488F-8E63-BC8C3E31C051}"/>
              </a:ext>
            </a:extLst>
          </p:cNvPr>
          <p:cNvSpPr/>
          <p:nvPr/>
        </p:nvSpPr>
        <p:spPr>
          <a:xfrm>
            <a:off x="8213837" y="806694"/>
            <a:ext cx="3797049" cy="3799601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212797" y="88743"/>
            <a:ext cx="268003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Top 10 đoạn văn tả ngôi nhà bằng tiếng Anh có dịch dành cho học sinh lớp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8868" r="14835" b="-1488"/>
          <a:stretch/>
        </p:blipFill>
        <p:spPr bwMode="auto">
          <a:xfrm>
            <a:off x="8346933" y="773521"/>
            <a:ext cx="3797049" cy="38725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5068D34-CEA0-40AF-B23A-29C39F9E4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02" y="766943"/>
            <a:ext cx="1764895" cy="17648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F79E8F-DBC4-3658-3076-29B1573D5D59}"/>
              </a:ext>
            </a:extLst>
          </p:cNvPr>
          <p:cNvSpPr/>
          <p:nvPr/>
        </p:nvSpPr>
        <p:spPr>
          <a:xfrm>
            <a:off x="2298288" y="0"/>
            <a:ext cx="6904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Crocante" panose="02000000000000000000" pitchFamily="2" charset="0"/>
                <a:cs typeface="Times New Roman" panose="02020603050405020304" pitchFamily="18" charset="0"/>
              </a:rPr>
              <a:t>Hướng</a:t>
            </a:r>
            <a:r>
              <a:rPr lang="en-US" sz="54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Crocante" panose="02000000000000000000" pitchFamily="2" charset="0"/>
                <a:cs typeface="Times New Roman" panose="02020603050405020304" pitchFamily="18" charset="0"/>
              </a:rPr>
              <a:t>dẫn</a:t>
            </a:r>
            <a:r>
              <a:rPr lang="en-US" sz="54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Crocante" panose="02000000000000000000" pitchFamily="2" charset="0"/>
                <a:cs typeface="Times New Roman" panose="02020603050405020304" pitchFamily="18" charset="0"/>
              </a:rPr>
              <a:t>chuẩn</a:t>
            </a:r>
            <a:r>
              <a:rPr lang="en-US" sz="54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Crocante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54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Crocante" panose="02000000000000000000" pitchFamily="2" charset="0"/>
                <a:cs typeface="Times New Roman" panose="02020603050405020304" pitchFamily="18" charset="0"/>
              </a:rPr>
              <a:t>bài</a:t>
            </a:r>
            <a:endParaRPr kumimoji="0" lang="en-US" sz="540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Crocante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6">
            <a:extLst>
              <a:ext uri="{FF2B5EF4-FFF2-40B4-BE49-F238E27FC236}">
                <a16:creationId xmlns:a16="http://schemas.microsoft.com/office/drawing/2014/main" id="{D38EBA14-CF27-A71B-FFFA-5388B3F42362}"/>
              </a:ext>
            </a:extLst>
          </p:cNvPr>
          <p:cNvGrpSpPr/>
          <p:nvPr/>
        </p:nvGrpSpPr>
        <p:grpSpPr>
          <a:xfrm>
            <a:off x="78333" y="1206751"/>
            <a:ext cx="8298916" cy="2729676"/>
            <a:chOff x="619897" y="1791492"/>
            <a:chExt cx="2614747" cy="1334643"/>
          </a:xfrm>
        </p:grpSpPr>
        <p:sp>
          <p:nvSpPr>
            <p:cNvPr id="23" name="矩形 9">
              <a:extLst>
                <a:ext uri="{FF2B5EF4-FFF2-40B4-BE49-F238E27FC236}">
                  <a16:creationId xmlns:a16="http://schemas.microsoft.com/office/drawing/2014/main" id="{30F27185-BC99-E999-E2EE-26822D72CA8B}"/>
                </a:ext>
              </a:extLst>
            </p:cNvPr>
            <p:cNvSpPr/>
            <p:nvPr/>
          </p:nvSpPr>
          <p:spPr>
            <a:xfrm>
              <a:off x="740583" y="2027604"/>
              <a:ext cx="2494061" cy="1098531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</a:pPr>
              <a:r>
                <a:rPr lang="vi-VN" sz="2800" b="1" kern="12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Nhóm 1&amp; 3:</a:t>
              </a:r>
              <a:r>
                <a:rPr lang="vi-VN" sz="2800" kern="12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vi-VN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Sưu tầm thông tin, tài liệu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viết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báo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cáo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chứng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minh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nước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ta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có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sự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đa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dạng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về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thành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phần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loài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, gen di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truyền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  <a:tabLst>
                  <a:tab pos="0" algn="l"/>
                </a:tabLst>
              </a:pPr>
              <a:r>
                <a:rPr lang="vi-VN" sz="2800" b="1" kern="12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Nhóm 2 &amp; 4:</a:t>
              </a:r>
              <a:r>
                <a:rPr lang="vi-VN" sz="2800" kern="12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vi-VN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Sưu tầm thông tin, tài liệu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viết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vi-VN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báo cáo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chứng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minh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nước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ta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có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sự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đa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dạng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về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kiểu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sinh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 </a:t>
              </a:r>
              <a:r>
                <a:rPr lang="en-US" sz="2800" kern="1200" dirty="0" err="1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thái</a:t>
              </a:r>
              <a:r>
                <a:rPr lang="en-US" sz="2800" kern="1200" dirty="0">
                  <a:effectLst/>
                  <a:latin typeface="Times New Roman" panose="02020603050405020304" pitchFamily="18" charset="0"/>
                  <a:ea typeface="#9Slide02 Noi dung rat dai"/>
                  <a:cs typeface="Arial" panose="020B0604020202020204" pitchFamily="34" charset="0"/>
                </a:rPr>
                <a:t>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id="{B6614D0D-6DF2-588E-C1B0-672E3ECBA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8" t="19444" r="58646" b="44040"/>
            <a:stretch/>
          </p:blipFill>
          <p:spPr>
            <a:xfrm>
              <a:off x="619897" y="1791492"/>
              <a:ext cx="155678" cy="933896"/>
            </a:xfrm>
            <a:prstGeom prst="rect">
              <a:avLst/>
            </a:prstGeom>
          </p:spPr>
        </p:pic>
      </p:grpSp>
      <p:sp>
        <p:nvSpPr>
          <p:cNvPr id="2" name="矩形 20">
            <a:extLst>
              <a:ext uri="{FF2B5EF4-FFF2-40B4-BE49-F238E27FC236}">
                <a16:creationId xmlns:a16="http://schemas.microsoft.com/office/drawing/2014/main" id="{879CC04B-6F93-0C80-E592-F296A9322A9D}"/>
              </a:ext>
            </a:extLst>
          </p:cNvPr>
          <p:cNvSpPr/>
          <p:nvPr/>
        </p:nvSpPr>
        <p:spPr>
          <a:xfrm>
            <a:off x="572438" y="4397691"/>
            <a:ext cx="9965817" cy="18158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YÊU CẦU: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8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nhóm</a:t>
            </a:r>
            <a:r>
              <a:rPr lang="en-US" altLang="zh-CN" sz="2800" b="1" dirty="0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1,2 </a:t>
            </a:r>
            <a:r>
              <a:rPr lang="en-US" altLang="zh-CN" sz="28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altLang="zh-CN" sz="2800" b="1" dirty="0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altLang="zh-CN" sz="2800" b="1" dirty="0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báo</a:t>
            </a:r>
            <a:r>
              <a:rPr lang="en-US" altLang="zh-CN" sz="2800" b="1" dirty="0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cáo</a:t>
            </a:r>
            <a:r>
              <a:rPr lang="en-US" altLang="zh-CN" sz="2800" b="1" dirty="0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qua </a:t>
            </a:r>
            <a:r>
              <a:rPr lang="en-US" altLang="zh-CN" sz="28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giấy</a:t>
            </a:r>
            <a:r>
              <a:rPr lang="en-US" altLang="zh-CN" sz="2800" b="1" dirty="0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A3, </a:t>
            </a:r>
          </a:p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8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Nhóm</a:t>
            </a:r>
            <a:r>
              <a:rPr lang="en-US" altLang="zh-CN" sz="2800" b="1" dirty="0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3 </a:t>
            </a:r>
            <a:r>
              <a:rPr lang="en-US" altLang="zh-CN" sz="28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altLang="zh-CN" sz="2800" b="1" dirty="0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altLang="zh-CN" sz="2800" b="1" dirty="0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báo</a:t>
            </a:r>
            <a:r>
              <a:rPr lang="en-US" altLang="zh-CN" sz="2800" b="1" dirty="0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cáo</a:t>
            </a:r>
            <a:r>
              <a:rPr lang="en-US" altLang="zh-CN" sz="2800" b="1" dirty="0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qua </a:t>
            </a:r>
            <a:r>
              <a:rPr lang="en-US" altLang="zh-CN" sz="28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Powerpoint</a:t>
            </a:r>
            <a:endParaRPr lang="en-US" altLang="zh-CN" sz="2800" b="1" dirty="0"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8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Nhóm</a:t>
            </a:r>
            <a:r>
              <a:rPr lang="en-US" altLang="zh-CN" sz="2800" b="1" dirty="0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28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altLang="zh-CN" sz="2800" b="1" dirty="0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altLang="zh-CN" sz="2800" b="1" dirty="0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báo</a:t>
            </a:r>
            <a:r>
              <a:rPr lang="en-US" altLang="zh-CN" sz="2800" b="1" dirty="0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cáo</a:t>
            </a:r>
            <a:r>
              <a:rPr lang="en-US" altLang="zh-CN" sz="2800" b="1" dirty="0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qua Canva</a:t>
            </a:r>
          </a:p>
        </p:txBody>
      </p:sp>
    </p:spTree>
    <p:extLst>
      <p:ext uri="{BB962C8B-B14F-4D97-AF65-F5344CB8AC3E}">
        <p14:creationId xmlns:p14="http://schemas.microsoft.com/office/powerpoint/2010/main" val="139060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72F657-6773-0DB4-75FF-60D255248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565"/>
            <a:ext cx="12192000" cy="6940990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7B8D153-45C6-16B5-C9B6-677A18271F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2766180"/>
              </p:ext>
            </p:extLst>
          </p:nvPr>
        </p:nvGraphicFramePr>
        <p:xfrm>
          <a:off x="2515133" y="2758243"/>
          <a:ext cx="8128000" cy="4598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87DAAE0-1FA2-697B-D3AC-96A09DDF20F5}"/>
              </a:ext>
            </a:extLst>
          </p:cNvPr>
          <p:cNvSpPr/>
          <p:nvPr/>
        </p:nvSpPr>
        <p:spPr>
          <a:xfrm>
            <a:off x="1836388" y="3278872"/>
            <a:ext cx="3047075" cy="64633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Luật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chơi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 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8" name="Graphic 2057">
            <a:extLst>
              <a:ext uri="{FF2B5EF4-FFF2-40B4-BE49-F238E27FC236}">
                <a16:creationId xmlns:a16="http://schemas.microsoft.com/office/drawing/2014/main" id="{619CE67A-C870-420D-DF80-9716D16ABE46}"/>
              </a:ext>
            </a:extLst>
          </p:cNvPr>
          <p:cNvGrpSpPr/>
          <p:nvPr/>
        </p:nvGrpSpPr>
        <p:grpSpPr>
          <a:xfrm>
            <a:off x="8950857" y="5635998"/>
            <a:ext cx="1001230" cy="1120991"/>
            <a:chOff x="3699145" y="4775954"/>
            <a:chExt cx="551673" cy="617660"/>
          </a:xfrm>
          <a:solidFill>
            <a:schemeClr val="accent1"/>
          </a:solidFill>
        </p:grpSpPr>
        <p:sp>
          <p:nvSpPr>
            <p:cNvPr id="9" name="Freeform: Shape 3835">
              <a:extLst>
                <a:ext uri="{FF2B5EF4-FFF2-40B4-BE49-F238E27FC236}">
                  <a16:creationId xmlns:a16="http://schemas.microsoft.com/office/drawing/2014/main" id="{933396BC-A35A-CDB2-55E5-D2469CC0658E}"/>
                </a:ext>
              </a:extLst>
            </p:cNvPr>
            <p:cNvSpPr/>
            <p:nvPr/>
          </p:nvSpPr>
          <p:spPr>
            <a:xfrm>
              <a:off x="3726867" y="4850427"/>
              <a:ext cx="135996" cy="118470"/>
            </a:xfrm>
            <a:custGeom>
              <a:avLst/>
              <a:gdLst>
                <a:gd name="connsiteX0" fmla="*/ 9237 w 135996"/>
                <a:gd name="connsiteY0" fmla="*/ 118470 h 118470"/>
                <a:gd name="connsiteX1" fmla="*/ 135996 w 135996"/>
                <a:gd name="connsiteY1" fmla="*/ 21400 h 118470"/>
                <a:gd name="connsiteX2" fmla="*/ 121309 w 135996"/>
                <a:gd name="connsiteY2" fmla="*/ 10621 h 118470"/>
                <a:gd name="connsiteX3" fmla="*/ 91873 w 135996"/>
                <a:gd name="connsiteY3" fmla="*/ 725 h 118470"/>
                <a:gd name="connsiteX4" fmla="*/ 60167 w 135996"/>
                <a:gd name="connsiteY4" fmla="*/ 2742 h 118470"/>
                <a:gd name="connsiteX5" fmla="*/ 31866 w 135996"/>
                <a:gd name="connsiteY5" fmla="*/ 16609 h 118470"/>
                <a:gd name="connsiteX6" fmla="*/ 10939 w 135996"/>
                <a:gd name="connsiteY6" fmla="*/ 40372 h 118470"/>
                <a:gd name="connsiteX7" fmla="*/ 727 w 135996"/>
                <a:gd name="connsiteY7" fmla="*/ 70376 h 118470"/>
                <a:gd name="connsiteX8" fmla="*/ 2681 w 135996"/>
                <a:gd name="connsiteY8" fmla="*/ 101514 h 118470"/>
                <a:gd name="connsiteX9" fmla="*/ 9237 w 135996"/>
                <a:gd name="connsiteY9" fmla="*/ 118470 h 118470"/>
                <a:gd name="connsiteX10" fmla="*/ 9237 w 135996"/>
                <a:gd name="connsiteY10" fmla="*/ 118470 h 11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996" h="118470">
                  <a:moveTo>
                    <a:pt x="9237" y="118470"/>
                  </a:moveTo>
                  <a:lnTo>
                    <a:pt x="135996" y="21400"/>
                  </a:lnTo>
                  <a:cubicBezTo>
                    <a:pt x="131458" y="17428"/>
                    <a:pt x="126667" y="13772"/>
                    <a:pt x="121309" y="10621"/>
                  </a:cubicBezTo>
                  <a:cubicBezTo>
                    <a:pt x="111981" y="5515"/>
                    <a:pt x="102084" y="2111"/>
                    <a:pt x="91873" y="725"/>
                  </a:cubicBezTo>
                  <a:cubicBezTo>
                    <a:pt x="81410" y="-662"/>
                    <a:pt x="70379" y="-95"/>
                    <a:pt x="60167" y="2742"/>
                  </a:cubicBezTo>
                  <a:cubicBezTo>
                    <a:pt x="50019" y="5578"/>
                    <a:pt x="40375" y="10116"/>
                    <a:pt x="31866" y="16609"/>
                  </a:cubicBezTo>
                  <a:cubicBezTo>
                    <a:pt x="23104" y="23416"/>
                    <a:pt x="16044" y="31611"/>
                    <a:pt x="10939" y="40372"/>
                  </a:cubicBezTo>
                  <a:cubicBezTo>
                    <a:pt x="5581" y="49701"/>
                    <a:pt x="2177" y="59913"/>
                    <a:pt x="727" y="70376"/>
                  </a:cubicBezTo>
                  <a:cubicBezTo>
                    <a:pt x="-660" y="80840"/>
                    <a:pt x="-92" y="91303"/>
                    <a:pt x="2681" y="101514"/>
                  </a:cubicBezTo>
                  <a:cubicBezTo>
                    <a:pt x="4131" y="107439"/>
                    <a:pt x="6400" y="113113"/>
                    <a:pt x="9237" y="118470"/>
                  </a:cubicBezTo>
                  <a:lnTo>
                    <a:pt x="9237" y="118470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3836">
              <a:extLst>
                <a:ext uri="{FF2B5EF4-FFF2-40B4-BE49-F238E27FC236}">
                  <a16:creationId xmlns:a16="http://schemas.microsoft.com/office/drawing/2014/main" id="{F4840A50-DC7E-3625-8D06-234001D9A158}"/>
                </a:ext>
              </a:extLst>
            </p:cNvPr>
            <p:cNvSpPr/>
            <p:nvPr/>
          </p:nvSpPr>
          <p:spPr>
            <a:xfrm>
              <a:off x="4087008" y="4842251"/>
              <a:ext cx="136022" cy="118704"/>
            </a:xfrm>
            <a:custGeom>
              <a:avLst/>
              <a:gdLst>
                <a:gd name="connsiteX0" fmla="*/ 0 w 136022"/>
                <a:gd name="connsiteY0" fmla="*/ 21382 h 118704"/>
                <a:gd name="connsiteX1" fmla="*/ 126760 w 136022"/>
                <a:gd name="connsiteY1" fmla="*/ 118705 h 118704"/>
                <a:gd name="connsiteX2" fmla="*/ 133567 w 136022"/>
                <a:gd name="connsiteY2" fmla="*/ 101749 h 118704"/>
                <a:gd name="connsiteX3" fmla="*/ 135269 w 136022"/>
                <a:gd name="connsiteY3" fmla="*/ 70359 h 118704"/>
                <a:gd name="connsiteX4" fmla="*/ 125121 w 136022"/>
                <a:gd name="connsiteY4" fmla="*/ 40355 h 118704"/>
                <a:gd name="connsiteX5" fmla="*/ 104446 w 136022"/>
                <a:gd name="connsiteY5" fmla="*/ 16844 h 118704"/>
                <a:gd name="connsiteX6" fmla="*/ 76144 w 136022"/>
                <a:gd name="connsiteY6" fmla="*/ 2724 h 118704"/>
                <a:gd name="connsiteX7" fmla="*/ 44438 w 136022"/>
                <a:gd name="connsiteY7" fmla="*/ 770 h 118704"/>
                <a:gd name="connsiteX8" fmla="*/ 14750 w 136022"/>
                <a:gd name="connsiteY8" fmla="*/ 10667 h 118704"/>
                <a:gd name="connsiteX9" fmla="*/ 0 w 136022"/>
                <a:gd name="connsiteY9" fmla="*/ 21382 h 118704"/>
                <a:gd name="connsiteX10" fmla="*/ 0 w 136022"/>
                <a:gd name="connsiteY10" fmla="*/ 21382 h 11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022" h="118704">
                  <a:moveTo>
                    <a:pt x="0" y="21382"/>
                  </a:moveTo>
                  <a:lnTo>
                    <a:pt x="126760" y="118705"/>
                  </a:lnTo>
                  <a:cubicBezTo>
                    <a:pt x="129848" y="113032"/>
                    <a:pt x="131865" y="107359"/>
                    <a:pt x="133567" y="101749"/>
                  </a:cubicBezTo>
                  <a:cubicBezTo>
                    <a:pt x="136151" y="91286"/>
                    <a:pt x="136656" y="80822"/>
                    <a:pt x="135269" y="70359"/>
                  </a:cubicBezTo>
                  <a:cubicBezTo>
                    <a:pt x="134134" y="59895"/>
                    <a:pt x="130479" y="49684"/>
                    <a:pt x="125121" y="40355"/>
                  </a:cubicBezTo>
                  <a:cubicBezTo>
                    <a:pt x="120015" y="31593"/>
                    <a:pt x="112955" y="23399"/>
                    <a:pt x="104446" y="16844"/>
                  </a:cubicBezTo>
                  <a:cubicBezTo>
                    <a:pt x="95684" y="10036"/>
                    <a:pt x="86040" y="5498"/>
                    <a:pt x="76144" y="2724"/>
                  </a:cubicBezTo>
                  <a:cubicBezTo>
                    <a:pt x="65680" y="-112"/>
                    <a:pt x="54902" y="-680"/>
                    <a:pt x="44438" y="770"/>
                  </a:cubicBezTo>
                  <a:cubicBezTo>
                    <a:pt x="33975" y="2157"/>
                    <a:pt x="24079" y="5561"/>
                    <a:pt x="14750" y="10667"/>
                  </a:cubicBezTo>
                  <a:cubicBezTo>
                    <a:pt x="9581" y="13755"/>
                    <a:pt x="4538" y="17411"/>
                    <a:pt x="0" y="21382"/>
                  </a:cubicBezTo>
                  <a:lnTo>
                    <a:pt x="0" y="2138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3837">
              <a:extLst>
                <a:ext uri="{FF2B5EF4-FFF2-40B4-BE49-F238E27FC236}">
                  <a16:creationId xmlns:a16="http://schemas.microsoft.com/office/drawing/2014/main" id="{080A9C16-88E8-FA24-0F85-6DCD3358F81E}"/>
                </a:ext>
              </a:extLst>
            </p:cNvPr>
            <p:cNvSpPr/>
            <p:nvPr/>
          </p:nvSpPr>
          <p:spPr>
            <a:xfrm>
              <a:off x="3739192" y="4883174"/>
              <a:ext cx="482770" cy="482770"/>
            </a:xfrm>
            <a:custGeom>
              <a:avLst/>
              <a:gdLst>
                <a:gd name="connsiteX0" fmla="*/ 412047 w 482770"/>
                <a:gd name="connsiteY0" fmla="*/ 70723 h 482770"/>
                <a:gd name="connsiteX1" fmla="*/ 333634 w 482770"/>
                <a:gd name="connsiteY1" fmla="*/ 18342 h 482770"/>
                <a:gd name="connsiteX2" fmla="*/ 333886 w 482770"/>
                <a:gd name="connsiteY2" fmla="*/ 18090 h 482770"/>
                <a:gd name="connsiteX3" fmla="*/ 246459 w 482770"/>
                <a:gd name="connsiteY3" fmla="*/ 0 h 482770"/>
                <a:gd name="connsiteX4" fmla="*/ 241417 w 482770"/>
                <a:gd name="connsiteY4" fmla="*/ 0 h 482770"/>
                <a:gd name="connsiteX5" fmla="*/ 241417 w 482770"/>
                <a:gd name="connsiteY5" fmla="*/ 0 h 482770"/>
                <a:gd name="connsiteX6" fmla="*/ 149136 w 482770"/>
                <a:gd name="connsiteY6" fmla="*/ 18406 h 482770"/>
                <a:gd name="connsiteX7" fmla="*/ 70723 w 482770"/>
                <a:gd name="connsiteY7" fmla="*/ 70786 h 482770"/>
                <a:gd name="connsiteX8" fmla="*/ 18090 w 482770"/>
                <a:gd name="connsiteY8" fmla="*/ 149136 h 482770"/>
                <a:gd name="connsiteX9" fmla="*/ 0 w 482770"/>
                <a:gd name="connsiteY9" fmla="*/ 241417 h 482770"/>
                <a:gd name="connsiteX10" fmla="*/ 18090 w 482770"/>
                <a:gd name="connsiteY10" fmla="*/ 333949 h 482770"/>
                <a:gd name="connsiteX11" fmla="*/ 70723 w 482770"/>
                <a:gd name="connsiteY11" fmla="*/ 412047 h 482770"/>
                <a:gd name="connsiteX12" fmla="*/ 149136 w 482770"/>
                <a:gd name="connsiteY12" fmla="*/ 464680 h 482770"/>
                <a:gd name="connsiteX13" fmla="*/ 241417 w 482770"/>
                <a:gd name="connsiteY13" fmla="*/ 482770 h 482770"/>
                <a:gd name="connsiteX14" fmla="*/ 333949 w 482770"/>
                <a:gd name="connsiteY14" fmla="*/ 464680 h 482770"/>
                <a:gd name="connsiteX15" fmla="*/ 412047 w 482770"/>
                <a:gd name="connsiteY15" fmla="*/ 412047 h 482770"/>
                <a:gd name="connsiteX16" fmla="*/ 464680 w 482770"/>
                <a:gd name="connsiteY16" fmla="*/ 333949 h 482770"/>
                <a:gd name="connsiteX17" fmla="*/ 482770 w 482770"/>
                <a:gd name="connsiteY17" fmla="*/ 241417 h 482770"/>
                <a:gd name="connsiteX18" fmla="*/ 482770 w 482770"/>
                <a:gd name="connsiteY18" fmla="*/ 241417 h 482770"/>
                <a:gd name="connsiteX19" fmla="*/ 464680 w 482770"/>
                <a:gd name="connsiteY19" fmla="*/ 149136 h 482770"/>
                <a:gd name="connsiteX20" fmla="*/ 412047 w 482770"/>
                <a:gd name="connsiteY20" fmla="*/ 70723 h 482770"/>
                <a:gd name="connsiteX21" fmla="*/ 412047 w 482770"/>
                <a:gd name="connsiteY21" fmla="*/ 70723 h 48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770" h="482770">
                  <a:moveTo>
                    <a:pt x="412047" y="70723"/>
                  </a:moveTo>
                  <a:cubicBezTo>
                    <a:pt x="389986" y="48346"/>
                    <a:pt x="363386" y="30508"/>
                    <a:pt x="333634" y="18342"/>
                  </a:cubicBezTo>
                  <a:lnTo>
                    <a:pt x="333886" y="18090"/>
                  </a:lnTo>
                  <a:cubicBezTo>
                    <a:pt x="306719" y="7060"/>
                    <a:pt x="277283" y="567"/>
                    <a:pt x="246459" y="0"/>
                  </a:cubicBezTo>
                  <a:lnTo>
                    <a:pt x="241417" y="0"/>
                  </a:lnTo>
                  <a:lnTo>
                    <a:pt x="241417" y="0"/>
                  </a:lnTo>
                  <a:cubicBezTo>
                    <a:pt x="208576" y="0"/>
                    <a:pt x="177438" y="6492"/>
                    <a:pt x="149136" y="18406"/>
                  </a:cubicBezTo>
                  <a:cubicBezTo>
                    <a:pt x="119700" y="30571"/>
                    <a:pt x="93100" y="48409"/>
                    <a:pt x="70723" y="70786"/>
                  </a:cubicBezTo>
                  <a:cubicBezTo>
                    <a:pt x="48346" y="93163"/>
                    <a:pt x="30571" y="119763"/>
                    <a:pt x="18090" y="149136"/>
                  </a:cubicBezTo>
                  <a:cubicBezTo>
                    <a:pt x="6492" y="177438"/>
                    <a:pt x="0" y="208576"/>
                    <a:pt x="0" y="241417"/>
                  </a:cubicBezTo>
                  <a:cubicBezTo>
                    <a:pt x="0" y="274257"/>
                    <a:pt x="6492" y="305395"/>
                    <a:pt x="18090" y="333949"/>
                  </a:cubicBezTo>
                  <a:cubicBezTo>
                    <a:pt x="30508" y="363386"/>
                    <a:pt x="48346" y="389986"/>
                    <a:pt x="70723" y="412047"/>
                  </a:cubicBezTo>
                  <a:cubicBezTo>
                    <a:pt x="93100" y="434424"/>
                    <a:pt x="119700" y="452514"/>
                    <a:pt x="149136" y="464680"/>
                  </a:cubicBezTo>
                  <a:cubicBezTo>
                    <a:pt x="177438" y="476278"/>
                    <a:pt x="208576" y="482770"/>
                    <a:pt x="241417" y="482770"/>
                  </a:cubicBezTo>
                  <a:cubicBezTo>
                    <a:pt x="274257" y="482770"/>
                    <a:pt x="305395" y="476278"/>
                    <a:pt x="333949" y="464680"/>
                  </a:cubicBezTo>
                  <a:cubicBezTo>
                    <a:pt x="363386" y="452514"/>
                    <a:pt x="389986" y="434424"/>
                    <a:pt x="412047" y="412047"/>
                  </a:cubicBezTo>
                  <a:cubicBezTo>
                    <a:pt x="434424" y="389986"/>
                    <a:pt x="452515" y="363386"/>
                    <a:pt x="464680" y="333949"/>
                  </a:cubicBezTo>
                  <a:cubicBezTo>
                    <a:pt x="476278" y="305395"/>
                    <a:pt x="482770" y="274257"/>
                    <a:pt x="482770" y="241417"/>
                  </a:cubicBezTo>
                  <a:lnTo>
                    <a:pt x="482770" y="241417"/>
                  </a:lnTo>
                  <a:cubicBezTo>
                    <a:pt x="482770" y="208576"/>
                    <a:pt x="476278" y="177438"/>
                    <a:pt x="464680" y="149136"/>
                  </a:cubicBezTo>
                  <a:cubicBezTo>
                    <a:pt x="452515" y="119700"/>
                    <a:pt x="434361" y="93100"/>
                    <a:pt x="412047" y="70723"/>
                  </a:cubicBezTo>
                  <a:lnTo>
                    <a:pt x="412047" y="70723"/>
                  </a:lnTo>
                  <a:close/>
                </a:path>
              </a:pathLst>
            </a:custGeom>
            <a:solidFill>
              <a:srgbClr val="FFFFFF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3838">
              <a:extLst>
                <a:ext uri="{FF2B5EF4-FFF2-40B4-BE49-F238E27FC236}">
                  <a16:creationId xmlns:a16="http://schemas.microsoft.com/office/drawing/2014/main" id="{AC6491F9-6C26-8D96-4483-60820A6EBE8D}"/>
                </a:ext>
              </a:extLst>
            </p:cNvPr>
            <p:cNvSpPr/>
            <p:nvPr/>
          </p:nvSpPr>
          <p:spPr>
            <a:xfrm>
              <a:off x="3766107" y="5321757"/>
              <a:ext cx="41853" cy="41034"/>
            </a:xfrm>
            <a:custGeom>
              <a:avLst/>
              <a:gdLst>
                <a:gd name="connsiteX0" fmla="*/ 30571 w 41853"/>
                <a:gd name="connsiteY0" fmla="*/ 6240 h 41034"/>
                <a:gd name="connsiteX1" fmla="*/ 23196 w 41853"/>
                <a:gd name="connsiteY1" fmla="*/ 0 h 41034"/>
                <a:gd name="connsiteX2" fmla="*/ 0 w 41853"/>
                <a:gd name="connsiteY2" fmla="*/ 41034 h 41034"/>
                <a:gd name="connsiteX3" fmla="*/ 27419 w 41853"/>
                <a:gd name="connsiteY3" fmla="*/ 41034 h 41034"/>
                <a:gd name="connsiteX4" fmla="*/ 41854 w 41853"/>
                <a:gd name="connsiteY4" fmla="*/ 15254 h 41034"/>
                <a:gd name="connsiteX5" fmla="*/ 41035 w 41853"/>
                <a:gd name="connsiteY5" fmla="*/ 14434 h 41034"/>
                <a:gd name="connsiteX6" fmla="*/ 30571 w 41853"/>
                <a:gd name="connsiteY6" fmla="*/ 6240 h 41034"/>
                <a:gd name="connsiteX7" fmla="*/ 30571 w 41853"/>
                <a:gd name="connsiteY7" fmla="*/ 6240 h 4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53" h="41034">
                  <a:moveTo>
                    <a:pt x="30571" y="6240"/>
                  </a:moveTo>
                  <a:cubicBezTo>
                    <a:pt x="28050" y="4286"/>
                    <a:pt x="25465" y="2269"/>
                    <a:pt x="23196" y="0"/>
                  </a:cubicBezTo>
                  <a:lnTo>
                    <a:pt x="0" y="41034"/>
                  </a:lnTo>
                  <a:lnTo>
                    <a:pt x="27419" y="41034"/>
                  </a:lnTo>
                  <a:lnTo>
                    <a:pt x="41854" y="15254"/>
                  </a:lnTo>
                  <a:lnTo>
                    <a:pt x="41035" y="14434"/>
                  </a:lnTo>
                  <a:cubicBezTo>
                    <a:pt x="37063" y="11598"/>
                    <a:pt x="33660" y="8761"/>
                    <a:pt x="30571" y="6240"/>
                  </a:cubicBezTo>
                  <a:lnTo>
                    <a:pt x="30571" y="6240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3839">
              <a:extLst>
                <a:ext uri="{FF2B5EF4-FFF2-40B4-BE49-F238E27FC236}">
                  <a16:creationId xmlns:a16="http://schemas.microsoft.com/office/drawing/2014/main" id="{85013705-6D4C-9DCA-2564-78403B08EF4A}"/>
                </a:ext>
              </a:extLst>
            </p:cNvPr>
            <p:cNvSpPr/>
            <p:nvPr/>
          </p:nvSpPr>
          <p:spPr>
            <a:xfrm>
              <a:off x="4148088" y="5324593"/>
              <a:ext cx="40404" cy="38198"/>
            </a:xfrm>
            <a:custGeom>
              <a:avLst/>
              <a:gdLst>
                <a:gd name="connsiteX0" fmla="*/ 0 w 40404"/>
                <a:gd name="connsiteY0" fmla="*/ 15002 h 38198"/>
                <a:gd name="connsiteX1" fmla="*/ 12985 w 40404"/>
                <a:gd name="connsiteY1" fmla="*/ 38198 h 38198"/>
                <a:gd name="connsiteX2" fmla="*/ 40404 w 40404"/>
                <a:gd name="connsiteY2" fmla="*/ 38198 h 38198"/>
                <a:gd name="connsiteX3" fmla="*/ 18910 w 40404"/>
                <a:gd name="connsiteY3" fmla="*/ 0 h 38198"/>
                <a:gd name="connsiteX4" fmla="*/ 11535 w 40404"/>
                <a:gd name="connsiteY4" fmla="*/ 5925 h 38198"/>
                <a:gd name="connsiteX5" fmla="*/ 11535 w 40404"/>
                <a:gd name="connsiteY5" fmla="*/ 5925 h 38198"/>
                <a:gd name="connsiteX6" fmla="*/ 1072 w 40404"/>
                <a:gd name="connsiteY6" fmla="*/ 14119 h 38198"/>
                <a:gd name="connsiteX7" fmla="*/ 0 w 40404"/>
                <a:gd name="connsiteY7" fmla="*/ 15002 h 3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04" h="38198">
                  <a:moveTo>
                    <a:pt x="0" y="15002"/>
                  </a:moveTo>
                  <a:lnTo>
                    <a:pt x="12985" y="38198"/>
                  </a:lnTo>
                  <a:lnTo>
                    <a:pt x="40404" y="38198"/>
                  </a:lnTo>
                  <a:lnTo>
                    <a:pt x="18910" y="0"/>
                  </a:lnTo>
                  <a:cubicBezTo>
                    <a:pt x="16641" y="1954"/>
                    <a:pt x="14119" y="3971"/>
                    <a:pt x="11535" y="5925"/>
                  </a:cubicBezTo>
                  <a:lnTo>
                    <a:pt x="11535" y="5925"/>
                  </a:lnTo>
                  <a:cubicBezTo>
                    <a:pt x="8131" y="8762"/>
                    <a:pt x="4475" y="11598"/>
                    <a:pt x="1072" y="14119"/>
                  </a:cubicBezTo>
                  <a:lnTo>
                    <a:pt x="0" y="1500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3840">
              <a:extLst>
                <a:ext uri="{FF2B5EF4-FFF2-40B4-BE49-F238E27FC236}">
                  <a16:creationId xmlns:a16="http://schemas.microsoft.com/office/drawing/2014/main" id="{B609198C-AF36-5DA1-C233-E52E7C06B8BA}"/>
                </a:ext>
              </a:extLst>
            </p:cNvPr>
            <p:cNvSpPr/>
            <p:nvPr/>
          </p:nvSpPr>
          <p:spPr>
            <a:xfrm>
              <a:off x="3699145" y="4814529"/>
              <a:ext cx="551673" cy="579085"/>
            </a:xfrm>
            <a:custGeom>
              <a:avLst/>
              <a:gdLst>
                <a:gd name="connsiteX0" fmla="*/ 286570 w 551673"/>
                <a:gd name="connsiteY0" fmla="*/ 68643 h 579085"/>
                <a:gd name="connsiteX1" fmla="*/ 373997 w 551673"/>
                <a:gd name="connsiteY1" fmla="*/ 86734 h 579085"/>
                <a:gd name="connsiteX2" fmla="*/ 373744 w 551673"/>
                <a:gd name="connsiteY2" fmla="*/ 86986 h 579085"/>
                <a:gd name="connsiteX3" fmla="*/ 452158 w 551673"/>
                <a:gd name="connsiteY3" fmla="*/ 139366 h 579085"/>
                <a:gd name="connsiteX4" fmla="*/ 504790 w 551673"/>
                <a:gd name="connsiteY4" fmla="*/ 217716 h 579085"/>
                <a:gd name="connsiteX5" fmla="*/ 522881 w 551673"/>
                <a:gd name="connsiteY5" fmla="*/ 309997 h 579085"/>
                <a:gd name="connsiteX6" fmla="*/ 522881 w 551673"/>
                <a:gd name="connsiteY6" fmla="*/ 309997 h 579085"/>
                <a:gd name="connsiteX7" fmla="*/ 504790 w 551673"/>
                <a:gd name="connsiteY7" fmla="*/ 402530 h 579085"/>
                <a:gd name="connsiteX8" fmla="*/ 452158 w 551673"/>
                <a:gd name="connsiteY8" fmla="*/ 480628 h 579085"/>
                <a:gd name="connsiteX9" fmla="*/ 374060 w 551673"/>
                <a:gd name="connsiteY9" fmla="*/ 533260 h 579085"/>
                <a:gd name="connsiteX10" fmla="*/ 281527 w 551673"/>
                <a:gd name="connsiteY10" fmla="*/ 551351 h 579085"/>
                <a:gd name="connsiteX11" fmla="*/ 189247 w 551673"/>
                <a:gd name="connsiteY11" fmla="*/ 533260 h 579085"/>
                <a:gd name="connsiteX12" fmla="*/ 110833 w 551673"/>
                <a:gd name="connsiteY12" fmla="*/ 480628 h 579085"/>
                <a:gd name="connsiteX13" fmla="*/ 58201 w 551673"/>
                <a:gd name="connsiteY13" fmla="*/ 402530 h 579085"/>
                <a:gd name="connsiteX14" fmla="*/ 40110 w 551673"/>
                <a:gd name="connsiteY14" fmla="*/ 309997 h 579085"/>
                <a:gd name="connsiteX15" fmla="*/ 58201 w 551673"/>
                <a:gd name="connsiteY15" fmla="*/ 217716 h 579085"/>
                <a:gd name="connsiteX16" fmla="*/ 110833 w 551673"/>
                <a:gd name="connsiteY16" fmla="*/ 139366 h 579085"/>
                <a:gd name="connsiteX17" fmla="*/ 189247 w 551673"/>
                <a:gd name="connsiteY17" fmla="*/ 86986 h 579085"/>
                <a:gd name="connsiteX18" fmla="*/ 281527 w 551673"/>
                <a:gd name="connsiteY18" fmla="*/ 68580 h 579085"/>
                <a:gd name="connsiteX19" fmla="*/ 281527 w 551673"/>
                <a:gd name="connsiteY19" fmla="*/ 68580 h 579085"/>
                <a:gd name="connsiteX20" fmla="*/ 286570 w 551673"/>
                <a:gd name="connsiteY20" fmla="*/ 68580 h 579085"/>
                <a:gd name="connsiteX21" fmla="*/ 514623 w 551673"/>
                <a:gd name="connsiteY21" fmla="*/ 146426 h 579085"/>
                <a:gd name="connsiteX22" fmla="*/ 387864 w 551673"/>
                <a:gd name="connsiteY22" fmla="*/ 49103 h 579085"/>
                <a:gd name="connsiteX23" fmla="*/ 402551 w 551673"/>
                <a:gd name="connsiteY23" fmla="*/ 38325 h 579085"/>
                <a:gd name="connsiteX24" fmla="*/ 432239 w 551673"/>
                <a:gd name="connsiteY24" fmla="*/ 28428 h 579085"/>
                <a:gd name="connsiteX25" fmla="*/ 463945 w 551673"/>
                <a:gd name="connsiteY25" fmla="*/ 30382 h 579085"/>
                <a:gd name="connsiteX26" fmla="*/ 492247 w 551673"/>
                <a:gd name="connsiteY26" fmla="*/ 44502 h 579085"/>
                <a:gd name="connsiteX27" fmla="*/ 512922 w 551673"/>
                <a:gd name="connsiteY27" fmla="*/ 68013 h 579085"/>
                <a:gd name="connsiteX28" fmla="*/ 523070 w 551673"/>
                <a:gd name="connsiteY28" fmla="*/ 98017 h 579085"/>
                <a:gd name="connsiteX29" fmla="*/ 521368 w 551673"/>
                <a:gd name="connsiteY29" fmla="*/ 129407 h 579085"/>
                <a:gd name="connsiteX30" fmla="*/ 514623 w 551673"/>
                <a:gd name="connsiteY30" fmla="*/ 146426 h 579085"/>
                <a:gd name="connsiteX31" fmla="*/ 514623 w 551673"/>
                <a:gd name="connsiteY31" fmla="*/ 146426 h 579085"/>
                <a:gd name="connsiteX32" fmla="*/ 163718 w 551673"/>
                <a:gd name="connsiteY32" fmla="*/ 57298 h 579085"/>
                <a:gd name="connsiteX33" fmla="*/ 36959 w 551673"/>
                <a:gd name="connsiteY33" fmla="*/ 154368 h 579085"/>
                <a:gd name="connsiteX34" fmla="*/ 30466 w 551673"/>
                <a:gd name="connsiteY34" fmla="*/ 137412 h 579085"/>
                <a:gd name="connsiteX35" fmla="*/ 28512 w 551673"/>
                <a:gd name="connsiteY35" fmla="*/ 106274 h 579085"/>
                <a:gd name="connsiteX36" fmla="*/ 38724 w 551673"/>
                <a:gd name="connsiteY36" fmla="*/ 76270 h 579085"/>
                <a:gd name="connsiteX37" fmla="*/ 59651 w 551673"/>
                <a:gd name="connsiteY37" fmla="*/ 52507 h 579085"/>
                <a:gd name="connsiteX38" fmla="*/ 87952 w 551673"/>
                <a:gd name="connsiteY38" fmla="*/ 38640 h 579085"/>
                <a:gd name="connsiteX39" fmla="*/ 119658 w 551673"/>
                <a:gd name="connsiteY39" fmla="*/ 36623 h 579085"/>
                <a:gd name="connsiteX40" fmla="*/ 149095 w 551673"/>
                <a:gd name="connsiteY40" fmla="*/ 46519 h 579085"/>
                <a:gd name="connsiteX41" fmla="*/ 163718 w 551673"/>
                <a:gd name="connsiteY41" fmla="*/ 57298 h 579085"/>
                <a:gd name="connsiteX42" fmla="*/ 163718 w 551673"/>
                <a:gd name="connsiteY42" fmla="*/ 57298 h 579085"/>
                <a:gd name="connsiteX43" fmla="*/ 281464 w 551673"/>
                <a:gd name="connsiteY43" fmla="*/ 40909 h 579085"/>
                <a:gd name="connsiteX44" fmla="*/ 197693 w 551673"/>
                <a:gd name="connsiteY44" fmla="*/ 54209 h 579085"/>
                <a:gd name="connsiteX45" fmla="*/ 195676 w 551673"/>
                <a:gd name="connsiteY45" fmla="*/ 51688 h 579085"/>
                <a:gd name="connsiteX46" fmla="*/ 195109 w 551673"/>
                <a:gd name="connsiteY46" fmla="*/ 50868 h 579085"/>
                <a:gd name="connsiteX47" fmla="*/ 163151 w 551673"/>
                <a:gd name="connsiteY47" fmla="*/ 22881 h 579085"/>
                <a:gd name="connsiteX48" fmla="*/ 122999 w 551673"/>
                <a:gd name="connsiteY48" fmla="*/ 9266 h 579085"/>
                <a:gd name="connsiteX49" fmla="*/ 80830 w 551673"/>
                <a:gd name="connsiteY49" fmla="*/ 11787 h 579085"/>
                <a:gd name="connsiteX50" fmla="*/ 42632 w 551673"/>
                <a:gd name="connsiteY50" fmla="*/ 30760 h 579085"/>
                <a:gd name="connsiteX51" fmla="*/ 14582 w 551673"/>
                <a:gd name="connsiteY51" fmla="*/ 62466 h 579085"/>
                <a:gd name="connsiteX52" fmla="*/ 1030 w 551673"/>
                <a:gd name="connsiteY52" fmla="*/ 102681 h 579085"/>
                <a:gd name="connsiteX53" fmla="*/ 3551 w 551673"/>
                <a:gd name="connsiteY53" fmla="*/ 145103 h 579085"/>
                <a:gd name="connsiteX54" fmla="*/ 22524 w 551673"/>
                <a:gd name="connsiteY54" fmla="*/ 182986 h 579085"/>
                <a:gd name="connsiteX55" fmla="*/ 23091 w 551673"/>
                <a:gd name="connsiteY55" fmla="*/ 183805 h 579085"/>
                <a:gd name="connsiteX56" fmla="*/ 39543 w 551673"/>
                <a:gd name="connsiteY56" fmla="*/ 192314 h 579085"/>
                <a:gd name="connsiteX57" fmla="*/ 32735 w 551673"/>
                <a:gd name="connsiteY57" fmla="*/ 207001 h 579085"/>
                <a:gd name="connsiteX58" fmla="*/ 12376 w 551673"/>
                <a:gd name="connsiteY58" fmla="*/ 309997 h 579085"/>
                <a:gd name="connsiteX59" fmla="*/ 32735 w 551673"/>
                <a:gd name="connsiteY59" fmla="*/ 412993 h 579085"/>
                <a:gd name="connsiteX60" fmla="*/ 73203 w 551673"/>
                <a:gd name="connsiteY60" fmla="*/ 480628 h 579085"/>
                <a:gd name="connsiteX61" fmla="*/ 31034 w 551673"/>
                <a:gd name="connsiteY61" fmla="*/ 555322 h 579085"/>
                <a:gd name="connsiteX62" fmla="*/ 30466 w 551673"/>
                <a:gd name="connsiteY62" fmla="*/ 556772 h 579085"/>
                <a:gd name="connsiteX63" fmla="*/ 19435 w 551673"/>
                <a:gd name="connsiteY63" fmla="*/ 575997 h 579085"/>
                <a:gd name="connsiteX64" fmla="*/ 41812 w 551673"/>
                <a:gd name="connsiteY64" fmla="*/ 575997 h 579085"/>
                <a:gd name="connsiteX65" fmla="*/ 43262 w 551673"/>
                <a:gd name="connsiteY65" fmla="*/ 575997 h 579085"/>
                <a:gd name="connsiteX66" fmla="*/ 102702 w 551673"/>
                <a:gd name="connsiteY66" fmla="*/ 575997 h 579085"/>
                <a:gd name="connsiteX67" fmla="*/ 102954 w 551673"/>
                <a:gd name="connsiteY67" fmla="*/ 575997 h 579085"/>
                <a:gd name="connsiteX68" fmla="*/ 110581 w 551673"/>
                <a:gd name="connsiteY68" fmla="*/ 575997 h 579085"/>
                <a:gd name="connsiteX69" fmla="*/ 114237 w 551673"/>
                <a:gd name="connsiteY69" fmla="*/ 569504 h 579085"/>
                <a:gd name="connsiteX70" fmla="*/ 114552 w 551673"/>
                <a:gd name="connsiteY70" fmla="*/ 568937 h 579085"/>
                <a:gd name="connsiteX71" fmla="*/ 114552 w 551673"/>
                <a:gd name="connsiteY71" fmla="*/ 568937 h 579085"/>
                <a:gd name="connsiteX72" fmla="*/ 133777 w 551673"/>
                <a:gd name="connsiteY72" fmla="*/ 534962 h 579085"/>
                <a:gd name="connsiteX73" fmla="*/ 178783 w 551673"/>
                <a:gd name="connsiteY73" fmla="*/ 558726 h 579085"/>
                <a:gd name="connsiteX74" fmla="*/ 281527 w 551673"/>
                <a:gd name="connsiteY74" fmla="*/ 579085 h 579085"/>
                <a:gd name="connsiteX75" fmla="*/ 384523 w 551673"/>
                <a:gd name="connsiteY75" fmla="*/ 558726 h 579085"/>
                <a:gd name="connsiteX76" fmla="*/ 424423 w 551673"/>
                <a:gd name="connsiteY76" fmla="*/ 538051 h 579085"/>
                <a:gd name="connsiteX77" fmla="*/ 441946 w 551673"/>
                <a:gd name="connsiteY77" fmla="*/ 568874 h 579085"/>
                <a:gd name="connsiteX78" fmla="*/ 441946 w 551673"/>
                <a:gd name="connsiteY78" fmla="*/ 568874 h 579085"/>
                <a:gd name="connsiteX79" fmla="*/ 442261 w 551673"/>
                <a:gd name="connsiteY79" fmla="*/ 569441 h 579085"/>
                <a:gd name="connsiteX80" fmla="*/ 445917 w 551673"/>
                <a:gd name="connsiteY80" fmla="*/ 575934 h 579085"/>
                <a:gd name="connsiteX81" fmla="*/ 453544 w 551673"/>
                <a:gd name="connsiteY81" fmla="*/ 575934 h 579085"/>
                <a:gd name="connsiteX82" fmla="*/ 453796 w 551673"/>
                <a:gd name="connsiteY82" fmla="*/ 575934 h 579085"/>
                <a:gd name="connsiteX83" fmla="*/ 513237 w 551673"/>
                <a:gd name="connsiteY83" fmla="*/ 575934 h 579085"/>
                <a:gd name="connsiteX84" fmla="*/ 514939 w 551673"/>
                <a:gd name="connsiteY84" fmla="*/ 575934 h 579085"/>
                <a:gd name="connsiteX85" fmla="*/ 537000 w 551673"/>
                <a:gd name="connsiteY85" fmla="*/ 575934 h 579085"/>
                <a:gd name="connsiteX86" fmla="*/ 525969 w 551673"/>
                <a:gd name="connsiteY86" fmla="*/ 556709 h 579085"/>
                <a:gd name="connsiteX87" fmla="*/ 525402 w 551673"/>
                <a:gd name="connsiteY87" fmla="*/ 555259 h 579085"/>
                <a:gd name="connsiteX88" fmla="*/ 485817 w 551673"/>
                <a:gd name="connsiteY88" fmla="*/ 485355 h 579085"/>
                <a:gd name="connsiteX89" fmla="*/ 530256 w 551673"/>
                <a:gd name="connsiteY89" fmla="*/ 412930 h 579085"/>
                <a:gd name="connsiteX90" fmla="*/ 550615 w 551673"/>
                <a:gd name="connsiteY90" fmla="*/ 309934 h 579085"/>
                <a:gd name="connsiteX91" fmla="*/ 550615 w 551673"/>
                <a:gd name="connsiteY91" fmla="*/ 309934 h 579085"/>
                <a:gd name="connsiteX92" fmla="*/ 530256 w 551673"/>
                <a:gd name="connsiteY92" fmla="*/ 206938 h 579085"/>
                <a:gd name="connsiteX93" fmla="*/ 520107 w 551673"/>
                <a:gd name="connsiteY93" fmla="*/ 185128 h 579085"/>
                <a:gd name="connsiteX94" fmla="*/ 520927 w 551673"/>
                <a:gd name="connsiteY94" fmla="*/ 185696 h 579085"/>
                <a:gd name="connsiteX95" fmla="*/ 528869 w 551673"/>
                <a:gd name="connsiteY95" fmla="*/ 175547 h 579085"/>
                <a:gd name="connsiteX96" fmla="*/ 529436 w 551673"/>
                <a:gd name="connsiteY96" fmla="*/ 174665 h 579085"/>
                <a:gd name="connsiteX97" fmla="*/ 548094 w 551673"/>
                <a:gd name="connsiteY97" fmla="*/ 136782 h 579085"/>
                <a:gd name="connsiteX98" fmla="*/ 550615 w 551673"/>
                <a:gd name="connsiteY98" fmla="*/ 94613 h 579085"/>
                <a:gd name="connsiteX99" fmla="*/ 537063 w 551673"/>
                <a:gd name="connsiteY99" fmla="*/ 54146 h 579085"/>
                <a:gd name="connsiteX100" fmla="*/ 509013 w 551673"/>
                <a:gd name="connsiteY100" fmla="*/ 22440 h 579085"/>
                <a:gd name="connsiteX101" fmla="*/ 471068 w 551673"/>
                <a:gd name="connsiteY101" fmla="*/ 3782 h 579085"/>
                <a:gd name="connsiteX102" fmla="*/ 428646 w 551673"/>
                <a:gd name="connsiteY102" fmla="*/ 946 h 579085"/>
                <a:gd name="connsiteX103" fmla="*/ 388431 w 551673"/>
                <a:gd name="connsiteY103" fmla="*/ 14561 h 579085"/>
                <a:gd name="connsiteX104" fmla="*/ 356473 w 551673"/>
                <a:gd name="connsiteY104" fmla="*/ 42611 h 579085"/>
                <a:gd name="connsiteX105" fmla="*/ 355906 w 551673"/>
                <a:gd name="connsiteY105" fmla="*/ 43430 h 579085"/>
                <a:gd name="connsiteX106" fmla="*/ 351116 w 551673"/>
                <a:gd name="connsiteY106" fmla="*/ 49922 h 579085"/>
                <a:gd name="connsiteX107" fmla="*/ 294512 w 551673"/>
                <a:gd name="connsiteY107" fmla="*/ 41161 h 579085"/>
                <a:gd name="connsiteX108" fmla="*/ 294512 w 551673"/>
                <a:gd name="connsiteY108" fmla="*/ 40909 h 579085"/>
                <a:gd name="connsiteX109" fmla="*/ 281464 w 551673"/>
                <a:gd name="connsiteY109" fmla="*/ 40909 h 579085"/>
                <a:gd name="connsiteX110" fmla="*/ 281464 w 551673"/>
                <a:gd name="connsiteY110" fmla="*/ 40909 h 579085"/>
                <a:gd name="connsiteX111" fmla="*/ 97533 w 551673"/>
                <a:gd name="connsiteY111" fmla="*/ 513468 h 579085"/>
                <a:gd name="connsiteX112" fmla="*/ 107997 w 551673"/>
                <a:gd name="connsiteY112" fmla="*/ 521662 h 579085"/>
                <a:gd name="connsiteX113" fmla="*/ 108816 w 551673"/>
                <a:gd name="connsiteY113" fmla="*/ 522482 h 579085"/>
                <a:gd name="connsiteX114" fmla="*/ 94382 w 551673"/>
                <a:gd name="connsiteY114" fmla="*/ 548262 h 579085"/>
                <a:gd name="connsiteX115" fmla="*/ 66962 w 551673"/>
                <a:gd name="connsiteY115" fmla="*/ 548262 h 579085"/>
                <a:gd name="connsiteX116" fmla="*/ 90159 w 551673"/>
                <a:gd name="connsiteY116" fmla="*/ 507228 h 579085"/>
                <a:gd name="connsiteX117" fmla="*/ 97533 w 551673"/>
                <a:gd name="connsiteY117" fmla="*/ 513468 h 579085"/>
                <a:gd name="connsiteX118" fmla="*/ 97533 w 551673"/>
                <a:gd name="connsiteY118" fmla="*/ 513468 h 579085"/>
                <a:gd name="connsiteX119" fmla="*/ 460541 w 551673"/>
                <a:gd name="connsiteY119" fmla="*/ 515989 h 579085"/>
                <a:gd name="connsiteX120" fmla="*/ 467916 w 551673"/>
                <a:gd name="connsiteY120" fmla="*/ 510064 h 579085"/>
                <a:gd name="connsiteX121" fmla="*/ 489410 w 551673"/>
                <a:gd name="connsiteY121" fmla="*/ 548262 h 579085"/>
                <a:gd name="connsiteX122" fmla="*/ 461991 w 551673"/>
                <a:gd name="connsiteY122" fmla="*/ 548262 h 579085"/>
                <a:gd name="connsiteX123" fmla="*/ 449006 w 551673"/>
                <a:gd name="connsiteY123" fmla="*/ 525066 h 579085"/>
                <a:gd name="connsiteX124" fmla="*/ 450141 w 551673"/>
                <a:gd name="connsiteY124" fmla="*/ 524183 h 579085"/>
                <a:gd name="connsiteX125" fmla="*/ 460541 w 551673"/>
                <a:gd name="connsiteY125" fmla="*/ 515989 h 579085"/>
                <a:gd name="connsiteX126" fmla="*/ 460541 w 551673"/>
                <a:gd name="connsiteY126" fmla="*/ 515989 h 57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551673" h="579085">
                  <a:moveTo>
                    <a:pt x="286570" y="68643"/>
                  </a:moveTo>
                  <a:cubicBezTo>
                    <a:pt x="317393" y="69211"/>
                    <a:pt x="346829" y="75703"/>
                    <a:pt x="373997" y="86734"/>
                  </a:cubicBezTo>
                  <a:lnTo>
                    <a:pt x="373744" y="86986"/>
                  </a:lnTo>
                  <a:cubicBezTo>
                    <a:pt x="403433" y="99151"/>
                    <a:pt x="430033" y="116990"/>
                    <a:pt x="452158" y="139366"/>
                  </a:cubicBezTo>
                  <a:cubicBezTo>
                    <a:pt x="474534" y="161743"/>
                    <a:pt x="492625" y="188343"/>
                    <a:pt x="504790" y="217716"/>
                  </a:cubicBezTo>
                  <a:cubicBezTo>
                    <a:pt x="516388" y="246019"/>
                    <a:pt x="522881" y="277157"/>
                    <a:pt x="522881" y="309997"/>
                  </a:cubicBezTo>
                  <a:lnTo>
                    <a:pt x="522881" y="309997"/>
                  </a:lnTo>
                  <a:cubicBezTo>
                    <a:pt x="522881" y="342837"/>
                    <a:pt x="516388" y="373976"/>
                    <a:pt x="504790" y="402530"/>
                  </a:cubicBezTo>
                  <a:cubicBezTo>
                    <a:pt x="492625" y="431966"/>
                    <a:pt x="474534" y="458566"/>
                    <a:pt x="452158" y="480628"/>
                  </a:cubicBezTo>
                  <a:cubicBezTo>
                    <a:pt x="430096" y="503004"/>
                    <a:pt x="403496" y="521095"/>
                    <a:pt x="374060" y="533260"/>
                  </a:cubicBezTo>
                  <a:cubicBezTo>
                    <a:pt x="345506" y="544858"/>
                    <a:pt x="314367" y="551351"/>
                    <a:pt x="281527" y="551351"/>
                  </a:cubicBezTo>
                  <a:cubicBezTo>
                    <a:pt x="248687" y="551351"/>
                    <a:pt x="217548" y="544858"/>
                    <a:pt x="189247" y="533260"/>
                  </a:cubicBezTo>
                  <a:cubicBezTo>
                    <a:pt x="159810" y="521095"/>
                    <a:pt x="133210" y="503004"/>
                    <a:pt x="110833" y="480628"/>
                  </a:cubicBezTo>
                  <a:cubicBezTo>
                    <a:pt x="88457" y="458566"/>
                    <a:pt x="70681" y="431966"/>
                    <a:pt x="58201" y="402530"/>
                  </a:cubicBezTo>
                  <a:cubicBezTo>
                    <a:pt x="46603" y="373976"/>
                    <a:pt x="40110" y="342837"/>
                    <a:pt x="40110" y="309997"/>
                  </a:cubicBezTo>
                  <a:cubicBezTo>
                    <a:pt x="40110" y="277157"/>
                    <a:pt x="46603" y="246019"/>
                    <a:pt x="58201" y="217716"/>
                  </a:cubicBezTo>
                  <a:cubicBezTo>
                    <a:pt x="70618" y="188280"/>
                    <a:pt x="88457" y="161680"/>
                    <a:pt x="110833" y="139366"/>
                  </a:cubicBezTo>
                  <a:cubicBezTo>
                    <a:pt x="133210" y="116990"/>
                    <a:pt x="159810" y="99151"/>
                    <a:pt x="189247" y="86986"/>
                  </a:cubicBezTo>
                  <a:cubicBezTo>
                    <a:pt x="217548" y="75073"/>
                    <a:pt x="248687" y="68580"/>
                    <a:pt x="281527" y="68580"/>
                  </a:cubicBezTo>
                  <a:lnTo>
                    <a:pt x="281527" y="68580"/>
                  </a:lnTo>
                  <a:lnTo>
                    <a:pt x="286570" y="68580"/>
                  </a:lnTo>
                  <a:close/>
                  <a:moveTo>
                    <a:pt x="514623" y="146426"/>
                  </a:moveTo>
                  <a:lnTo>
                    <a:pt x="387864" y="49103"/>
                  </a:lnTo>
                  <a:cubicBezTo>
                    <a:pt x="392402" y="45132"/>
                    <a:pt x="397508" y="41476"/>
                    <a:pt x="402551" y="38325"/>
                  </a:cubicBezTo>
                  <a:cubicBezTo>
                    <a:pt x="411879" y="33219"/>
                    <a:pt x="421776" y="29815"/>
                    <a:pt x="432239" y="28428"/>
                  </a:cubicBezTo>
                  <a:cubicBezTo>
                    <a:pt x="442703" y="26979"/>
                    <a:pt x="453481" y="27546"/>
                    <a:pt x="463945" y="30382"/>
                  </a:cubicBezTo>
                  <a:cubicBezTo>
                    <a:pt x="473841" y="33219"/>
                    <a:pt x="483485" y="37757"/>
                    <a:pt x="492247" y="44502"/>
                  </a:cubicBezTo>
                  <a:cubicBezTo>
                    <a:pt x="500756" y="50994"/>
                    <a:pt x="507816" y="59188"/>
                    <a:pt x="512922" y="68013"/>
                  </a:cubicBezTo>
                  <a:cubicBezTo>
                    <a:pt x="518279" y="77342"/>
                    <a:pt x="521998" y="87553"/>
                    <a:pt x="523070" y="98017"/>
                  </a:cubicBezTo>
                  <a:cubicBezTo>
                    <a:pt x="524520" y="108480"/>
                    <a:pt x="523952" y="118944"/>
                    <a:pt x="521368" y="129407"/>
                  </a:cubicBezTo>
                  <a:cubicBezTo>
                    <a:pt x="519729" y="135143"/>
                    <a:pt x="517712" y="140816"/>
                    <a:pt x="514623" y="146426"/>
                  </a:cubicBezTo>
                  <a:lnTo>
                    <a:pt x="514623" y="146426"/>
                  </a:lnTo>
                  <a:close/>
                  <a:moveTo>
                    <a:pt x="163718" y="57298"/>
                  </a:moveTo>
                  <a:lnTo>
                    <a:pt x="36959" y="154368"/>
                  </a:lnTo>
                  <a:cubicBezTo>
                    <a:pt x="34122" y="149011"/>
                    <a:pt x="31853" y="143338"/>
                    <a:pt x="30466" y="137412"/>
                  </a:cubicBezTo>
                  <a:cubicBezTo>
                    <a:pt x="27630" y="127201"/>
                    <a:pt x="27062" y="116738"/>
                    <a:pt x="28512" y="106274"/>
                  </a:cubicBezTo>
                  <a:cubicBezTo>
                    <a:pt x="29962" y="95811"/>
                    <a:pt x="33303" y="85599"/>
                    <a:pt x="38724" y="76270"/>
                  </a:cubicBezTo>
                  <a:cubicBezTo>
                    <a:pt x="43829" y="67509"/>
                    <a:pt x="50889" y="59314"/>
                    <a:pt x="59651" y="52507"/>
                  </a:cubicBezTo>
                  <a:cubicBezTo>
                    <a:pt x="68160" y="46014"/>
                    <a:pt x="77741" y="41476"/>
                    <a:pt x="87952" y="38640"/>
                  </a:cubicBezTo>
                  <a:cubicBezTo>
                    <a:pt x="98164" y="35803"/>
                    <a:pt x="109195" y="35236"/>
                    <a:pt x="119658" y="36623"/>
                  </a:cubicBezTo>
                  <a:cubicBezTo>
                    <a:pt x="129869" y="38072"/>
                    <a:pt x="139766" y="41413"/>
                    <a:pt x="149095" y="46519"/>
                  </a:cubicBezTo>
                  <a:cubicBezTo>
                    <a:pt x="154389" y="49670"/>
                    <a:pt x="159180" y="53326"/>
                    <a:pt x="163718" y="57298"/>
                  </a:cubicBezTo>
                  <a:lnTo>
                    <a:pt x="163718" y="57298"/>
                  </a:lnTo>
                  <a:close/>
                  <a:moveTo>
                    <a:pt x="281464" y="40909"/>
                  </a:moveTo>
                  <a:cubicBezTo>
                    <a:pt x="252343" y="40909"/>
                    <a:pt x="223978" y="45447"/>
                    <a:pt x="197693" y="54209"/>
                  </a:cubicBezTo>
                  <a:lnTo>
                    <a:pt x="195676" y="51688"/>
                  </a:lnTo>
                  <a:lnTo>
                    <a:pt x="195109" y="50868"/>
                  </a:lnTo>
                  <a:cubicBezTo>
                    <a:pt x="186032" y="39270"/>
                    <a:pt x="175316" y="29941"/>
                    <a:pt x="163151" y="22881"/>
                  </a:cubicBezTo>
                  <a:cubicBezTo>
                    <a:pt x="150670" y="15822"/>
                    <a:pt x="137118" y="11283"/>
                    <a:pt x="122999" y="9266"/>
                  </a:cubicBezTo>
                  <a:cubicBezTo>
                    <a:pt x="109132" y="7312"/>
                    <a:pt x="94697" y="8131"/>
                    <a:pt x="80830" y="11787"/>
                  </a:cubicBezTo>
                  <a:cubicBezTo>
                    <a:pt x="67215" y="15443"/>
                    <a:pt x="54230" y="21684"/>
                    <a:pt x="42632" y="30760"/>
                  </a:cubicBezTo>
                  <a:cubicBezTo>
                    <a:pt x="31034" y="39522"/>
                    <a:pt x="21705" y="50553"/>
                    <a:pt x="14582" y="62466"/>
                  </a:cubicBezTo>
                  <a:cubicBezTo>
                    <a:pt x="7522" y="74884"/>
                    <a:pt x="2732" y="88751"/>
                    <a:pt x="1030" y="102681"/>
                  </a:cubicBezTo>
                  <a:cubicBezTo>
                    <a:pt x="-924" y="116801"/>
                    <a:pt x="-105" y="131235"/>
                    <a:pt x="3551" y="145103"/>
                  </a:cubicBezTo>
                  <a:cubicBezTo>
                    <a:pt x="7207" y="158403"/>
                    <a:pt x="13447" y="171387"/>
                    <a:pt x="22524" y="182986"/>
                  </a:cubicBezTo>
                  <a:lnTo>
                    <a:pt x="23091" y="183805"/>
                  </a:lnTo>
                  <a:lnTo>
                    <a:pt x="39543" y="192314"/>
                  </a:lnTo>
                  <a:cubicBezTo>
                    <a:pt x="36959" y="197105"/>
                    <a:pt x="34752" y="202211"/>
                    <a:pt x="32735" y="207001"/>
                  </a:cubicBezTo>
                  <a:cubicBezTo>
                    <a:pt x="19435" y="238959"/>
                    <a:pt x="12376" y="273816"/>
                    <a:pt x="12376" y="309997"/>
                  </a:cubicBezTo>
                  <a:cubicBezTo>
                    <a:pt x="12376" y="346493"/>
                    <a:pt x="19435" y="381287"/>
                    <a:pt x="32735" y="412993"/>
                  </a:cubicBezTo>
                  <a:cubicBezTo>
                    <a:pt x="42884" y="437576"/>
                    <a:pt x="56751" y="460268"/>
                    <a:pt x="73203" y="480628"/>
                  </a:cubicBezTo>
                  <a:lnTo>
                    <a:pt x="31034" y="555322"/>
                  </a:lnTo>
                  <a:lnTo>
                    <a:pt x="30466" y="556772"/>
                  </a:lnTo>
                  <a:lnTo>
                    <a:pt x="19435" y="575997"/>
                  </a:lnTo>
                  <a:lnTo>
                    <a:pt x="41812" y="575997"/>
                  </a:lnTo>
                  <a:lnTo>
                    <a:pt x="43262" y="575997"/>
                  </a:lnTo>
                  <a:lnTo>
                    <a:pt x="102702" y="575997"/>
                  </a:lnTo>
                  <a:lnTo>
                    <a:pt x="102954" y="575997"/>
                  </a:lnTo>
                  <a:lnTo>
                    <a:pt x="110581" y="575997"/>
                  </a:lnTo>
                  <a:lnTo>
                    <a:pt x="114237" y="569504"/>
                  </a:lnTo>
                  <a:lnTo>
                    <a:pt x="114552" y="568937"/>
                  </a:lnTo>
                  <a:lnTo>
                    <a:pt x="114552" y="568937"/>
                  </a:lnTo>
                  <a:lnTo>
                    <a:pt x="133777" y="534962"/>
                  </a:lnTo>
                  <a:cubicBezTo>
                    <a:pt x="147897" y="544291"/>
                    <a:pt x="162899" y="552233"/>
                    <a:pt x="178783" y="558726"/>
                  </a:cubicBezTo>
                  <a:cubicBezTo>
                    <a:pt x="210489" y="572026"/>
                    <a:pt x="245283" y="579085"/>
                    <a:pt x="281527" y="579085"/>
                  </a:cubicBezTo>
                  <a:cubicBezTo>
                    <a:pt x="318023" y="579085"/>
                    <a:pt x="352817" y="572026"/>
                    <a:pt x="384523" y="558726"/>
                  </a:cubicBezTo>
                  <a:cubicBezTo>
                    <a:pt x="398390" y="553053"/>
                    <a:pt x="411942" y="545993"/>
                    <a:pt x="424423" y="538051"/>
                  </a:cubicBezTo>
                  <a:lnTo>
                    <a:pt x="441946" y="568874"/>
                  </a:lnTo>
                  <a:lnTo>
                    <a:pt x="441946" y="568874"/>
                  </a:lnTo>
                  <a:lnTo>
                    <a:pt x="442261" y="569441"/>
                  </a:lnTo>
                  <a:lnTo>
                    <a:pt x="445917" y="575934"/>
                  </a:lnTo>
                  <a:lnTo>
                    <a:pt x="453544" y="575934"/>
                  </a:lnTo>
                  <a:lnTo>
                    <a:pt x="453796" y="575934"/>
                  </a:lnTo>
                  <a:lnTo>
                    <a:pt x="513237" y="575934"/>
                  </a:lnTo>
                  <a:lnTo>
                    <a:pt x="514939" y="575934"/>
                  </a:lnTo>
                  <a:lnTo>
                    <a:pt x="537000" y="575934"/>
                  </a:lnTo>
                  <a:lnTo>
                    <a:pt x="525969" y="556709"/>
                  </a:lnTo>
                  <a:lnTo>
                    <a:pt x="525402" y="555259"/>
                  </a:lnTo>
                  <a:lnTo>
                    <a:pt x="485817" y="485355"/>
                  </a:lnTo>
                  <a:cubicBezTo>
                    <a:pt x="504223" y="463861"/>
                    <a:pt x="519225" y="439530"/>
                    <a:pt x="530256" y="412930"/>
                  </a:cubicBezTo>
                  <a:cubicBezTo>
                    <a:pt x="543556" y="381224"/>
                    <a:pt x="550615" y="346430"/>
                    <a:pt x="550615" y="309934"/>
                  </a:cubicBezTo>
                  <a:lnTo>
                    <a:pt x="550615" y="309934"/>
                  </a:lnTo>
                  <a:cubicBezTo>
                    <a:pt x="550615" y="273438"/>
                    <a:pt x="543556" y="238896"/>
                    <a:pt x="530256" y="206938"/>
                  </a:cubicBezTo>
                  <a:cubicBezTo>
                    <a:pt x="527167" y="199563"/>
                    <a:pt x="523763" y="192251"/>
                    <a:pt x="520107" y="185128"/>
                  </a:cubicBezTo>
                  <a:lnTo>
                    <a:pt x="520927" y="185696"/>
                  </a:lnTo>
                  <a:lnTo>
                    <a:pt x="528869" y="175547"/>
                  </a:lnTo>
                  <a:lnTo>
                    <a:pt x="529436" y="174665"/>
                  </a:lnTo>
                  <a:cubicBezTo>
                    <a:pt x="538198" y="163067"/>
                    <a:pt x="544438" y="150082"/>
                    <a:pt x="548094" y="136782"/>
                  </a:cubicBezTo>
                  <a:cubicBezTo>
                    <a:pt x="551750" y="122915"/>
                    <a:pt x="552632" y="108480"/>
                    <a:pt x="550615" y="94613"/>
                  </a:cubicBezTo>
                  <a:cubicBezTo>
                    <a:pt x="548913" y="80431"/>
                    <a:pt x="544375" y="66563"/>
                    <a:pt x="537063" y="54146"/>
                  </a:cubicBezTo>
                  <a:cubicBezTo>
                    <a:pt x="530256" y="42233"/>
                    <a:pt x="520612" y="31202"/>
                    <a:pt x="509013" y="22440"/>
                  </a:cubicBezTo>
                  <a:cubicBezTo>
                    <a:pt x="497415" y="13363"/>
                    <a:pt x="484431" y="7186"/>
                    <a:pt x="471068" y="3782"/>
                  </a:cubicBezTo>
                  <a:cubicBezTo>
                    <a:pt x="457200" y="127"/>
                    <a:pt x="442766" y="-1008"/>
                    <a:pt x="428646" y="946"/>
                  </a:cubicBezTo>
                  <a:cubicBezTo>
                    <a:pt x="414464" y="2963"/>
                    <a:pt x="400912" y="7438"/>
                    <a:pt x="388431" y="14561"/>
                  </a:cubicBezTo>
                  <a:cubicBezTo>
                    <a:pt x="376266" y="21621"/>
                    <a:pt x="365487" y="30949"/>
                    <a:pt x="356473" y="42611"/>
                  </a:cubicBezTo>
                  <a:lnTo>
                    <a:pt x="355906" y="43430"/>
                  </a:lnTo>
                  <a:lnTo>
                    <a:pt x="351116" y="49922"/>
                  </a:lnTo>
                  <a:cubicBezTo>
                    <a:pt x="333025" y="45132"/>
                    <a:pt x="314052" y="41980"/>
                    <a:pt x="294512" y="41161"/>
                  </a:cubicBezTo>
                  <a:lnTo>
                    <a:pt x="294512" y="40909"/>
                  </a:lnTo>
                  <a:lnTo>
                    <a:pt x="281464" y="40909"/>
                  </a:lnTo>
                  <a:lnTo>
                    <a:pt x="281464" y="40909"/>
                  </a:lnTo>
                  <a:close/>
                  <a:moveTo>
                    <a:pt x="97533" y="513468"/>
                  </a:moveTo>
                  <a:cubicBezTo>
                    <a:pt x="100622" y="516052"/>
                    <a:pt x="104026" y="518826"/>
                    <a:pt x="107997" y="521662"/>
                  </a:cubicBezTo>
                  <a:lnTo>
                    <a:pt x="108816" y="522482"/>
                  </a:lnTo>
                  <a:lnTo>
                    <a:pt x="94382" y="548262"/>
                  </a:lnTo>
                  <a:lnTo>
                    <a:pt x="66962" y="548262"/>
                  </a:lnTo>
                  <a:lnTo>
                    <a:pt x="90159" y="507228"/>
                  </a:lnTo>
                  <a:cubicBezTo>
                    <a:pt x="92428" y="509497"/>
                    <a:pt x="94949" y="511451"/>
                    <a:pt x="97533" y="513468"/>
                  </a:cubicBezTo>
                  <a:lnTo>
                    <a:pt x="97533" y="513468"/>
                  </a:lnTo>
                  <a:close/>
                  <a:moveTo>
                    <a:pt x="460541" y="515989"/>
                  </a:moveTo>
                  <a:cubicBezTo>
                    <a:pt x="463062" y="514035"/>
                    <a:pt x="465647" y="512018"/>
                    <a:pt x="467916" y="510064"/>
                  </a:cubicBezTo>
                  <a:lnTo>
                    <a:pt x="489410" y="548262"/>
                  </a:lnTo>
                  <a:lnTo>
                    <a:pt x="461991" y="548262"/>
                  </a:lnTo>
                  <a:lnTo>
                    <a:pt x="449006" y="525066"/>
                  </a:lnTo>
                  <a:lnTo>
                    <a:pt x="450141" y="524183"/>
                  </a:lnTo>
                  <a:cubicBezTo>
                    <a:pt x="453481" y="521662"/>
                    <a:pt x="457200" y="518826"/>
                    <a:pt x="460541" y="515989"/>
                  </a:cubicBezTo>
                  <a:lnTo>
                    <a:pt x="460541" y="515989"/>
                  </a:lnTo>
                  <a:close/>
                </a:path>
              </a:pathLst>
            </a:custGeom>
            <a:solidFill>
              <a:schemeClr val="tx2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3841">
              <a:extLst>
                <a:ext uri="{FF2B5EF4-FFF2-40B4-BE49-F238E27FC236}">
                  <a16:creationId xmlns:a16="http://schemas.microsoft.com/office/drawing/2014/main" id="{484C6056-194D-B438-2675-AF0747017B34}"/>
                </a:ext>
              </a:extLst>
            </p:cNvPr>
            <p:cNvSpPr/>
            <p:nvPr/>
          </p:nvSpPr>
          <p:spPr>
            <a:xfrm>
              <a:off x="3899674" y="4775954"/>
              <a:ext cx="150522" cy="75513"/>
            </a:xfrm>
            <a:custGeom>
              <a:avLst/>
              <a:gdLst>
                <a:gd name="connsiteX0" fmla="*/ 150523 w 150522"/>
                <a:gd name="connsiteY0" fmla="*/ 75514 h 75513"/>
                <a:gd name="connsiteX1" fmla="*/ 150523 w 150522"/>
                <a:gd name="connsiteY1" fmla="*/ 15254 h 75513"/>
                <a:gd name="connsiteX2" fmla="*/ 135269 w 150522"/>
                <a:gd name="connsiteY2" fmla="*/ 0 h 75513"/>
                <a:gd name="connsiteX3" fmla="*/ 15569 w 150522"/>
                <a:gd name="connsiteY3" fmla="*/ 0 h 75513"/>
                <a:gd name="connsiteX4" fmla="*/ 0 w 150522"/>
                <a:gd name="connsiteY4" fmla="*/ 15254 h 75513"/>
                <a:gd name="connsiteX5" fmla="*/ 0 w 150522"/>
                <a:gd name="connsiteY5" fmla="*/ 75514 h 75513"/>
                <a:gd name="connsiteX6" fmla="*/ 75262 w 150522"/>
                <a:gd name="connsiteY6" fmla="*/ 63601 h 75513"/>
                <a:gd name="connsiteX7" fmla="*/ 150523 w 150522"/>
                <a:gd name="connsiteY7" fmla="*/ 75514 h 75513"/>
                <a:gd name="connsiteX8" fmla="*/ 150523 w 150522"/>
                <a:gd name="connsiteY8" fmla="*/ 75514 h 7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522" h="75513">
                  <a:moveTo>
                    <a:pt x="150523" y="75514"/>
                  </a:moveTo>
                  <a:lnTo>
                    <a:pt x="150523" y="15254"/>
                  </a:lnTo>
                  <a:cubicBezTo>
                    <a:pt x="150523" y="6745"/>
                    <a:pt x="143715" y="0"/>
                    <a:pt x="135269" y="0"/>
                  </a:cubicBezTo>
                  <a:lnTo>
                    <a:pt x="15569" y="0"/>
                  </a:lnTo>
                  <a:cubicBezTo>
                    <a:pt x="7060" y="0"/>
                    <a:pt x="0" y="6808"/>
                    <a:pt x="0" y="15254"/>
                  </a:cubicBezTo>
                  <a:lnTo>
                    <a:pt x="0" y="75514"/>
                  </a:lnTo>
                  <a:cubicBezTo>
                    <a:pt x="23763" y="67887"/>
                    <a:pt x="48977" y="63601"/>
                    <a:pt x="75262" y="63601"/>
                  </a:cubicBezTo>
                  <a:cubicBezTo>
                    <a:pt x="101609" y="63663"/>
                    <a:pt x="127075" y="67887"/>
                    <a:pt x="150523" y="75514"/>
                  </a:cubicBezTo>
                  <a:lnTo>
                    <a:pt x="150523" y="75514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3842">
              <a:extLst>
                <a:ext uri="{FF2B5EF4-FFF2-40B4-BE49-F238E27FC236}">
                  <a16:creationId xmlns:a16="http://schemas.microsoft.com/office/drawing/2014/main" id="{2912C4DA-EED7-8304-5C51-6E67E3BE8F9C}"/>
                </a:ext>
              </a:extLst>
            </p:cNvPr>
            <p:cNvSpPr/>
            <p:nvPr/>
          </p:nvSpPr>
          <p:spPr>
            <a:xfrm>
              <a:off x="3862043" y="4925594"/>
              <a:ext cx="22313" cy="31453"/>
            </a:xfrm>
            <a:custGeom>
              <a:avLst/>
              <a:gdLst>
                <a:gd name="connsiteX0" fmla="*/ 0 w 22313"/>
                <a:gd name="connsiteY0" fmla="*/ 3404 h 31453"/>
                <a:gd name="connsiteX1" fmla="*/ 6240 w 22313"/>
                <a:gd name="connsiteY1" fmla="*/ 0 h 31453"/>
                <a:gd name="connsiteX2" fmla="*/ 22314 w 22313"/>
                <a:gd name="connsiteY2" fmla="*/ 28050 h 31453"/>
                <a:gd name="connsiteX3" fmla="*/ 16389 w 22313"/>
                <a:gd name="connsiteY3" fmla="*/ 31453 h 3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3" h="31453">
                  <a:moveTo>
                    <a:pt x="0" y="3404"/>
                  </a:moveTo>
                  <a:lnTo>
                    <a:pt x="6240" y="0"/>
                  </a:lnTo>
                  <a:lnTo>
                    <a:pt x="22314" y="28050"/>
                  </a:lnTo>
                  <a:lnTo>
                    <a:pt x="16389" y="3145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3843">
              <a:extLst>
                <a:ext uri="{FF2B5EF4-FFF2-40B4-BE49-F238E27FC236}">
                  <a16:creationId xmlns:a16="http://schemas.microsoft.com/office/drawing/2014/main" id="{91B17DF3-53FC-2ADA-8E9E-3B7153C1DA0F}"/>
                </a:ext>
              </a:extLst>
            </p:cNvPr>
            <p:cNvSpPr/>
            <p:nvPr/>
          </p:nvSpPr>
          <p:spPr>
            <a:xfrm rot="-3615520">
              <a:off x="3792699" y="5003362"/>
              <a:ext cx="6870" cy="32336"/>
            </a:xfrm>
            <a:custGeom>
              <a:avLst/>
              <a:gdLst>
                <a:gd name="connsiteX0" fmla="*/ 0 w 6870"/>
                <a:gd name="connsiteY0" fmla="*/ 0 h 32336"/>
                <a:gd name="connsiteX1" fmla="*/ 6871 w 6870"/>
                <a:gd name="connsiteY1" fmla="*/ 0 h 32336"/>
                <a:gd name="connsiteX2" fmla="*/ 6871 w 6870"/>
                <a:gd name="connsiteY2" fmla="*/ 32337 h 32336"/>
                <a:gd name="connsiteX3" fmla="*/ 0 w 6870"/>
                <a:gd name="connsiteY3" fmla="*/ 32337 h 3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0" h="32336">
                  <a:moveTo>
                    <a:pt x="0" y="0"/>
                  </a:moveTo>
                  <a:lnTo>
                    <a:pt x="6871" y="0"/>
                  </a:lnTo>
                  <a:lnTo>
                    <a:pt x="6871" y="32337"/>
                  </a:lnTo>
                  <a:lnTo>
                    <a:pt x="0" y="3233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3844">
              <a:extLst>
                <a:ext uri="{FF2B5EF4-FFF2-40B4-BE49-F238E27FC236}">
                  <a16:creationId xmlns:a16="http://schemas.microsoft.com/office/drawing/2014/main" id="{FDDC8949-1CAD-1B83-BBB4-B3B31B01B798}"/>
                </a:ext>
              </a:extLst>
            </p:cNvPr>
            <p:cNvSpPr/>
            <p:nvPr/>
          </p:nvSpPr>
          <p:spPr>
            <a:xfrm>
              <a:off x="3751988" y="5122573"/>
              <a:ext cx="32525" cy="6807"/>
            </a:xfrm>
            <a:custGeom>
              <a:avLst/>
              <a:gdLst>
                <a:gd name="connsiteX0" fmla="*/ 0 w 32525"/>
                <a:gd name="connsiteY0" fmla="*/ 0 h 6807"/>
                <a:gd name="connsiteX1" fmla="*/ 32525 w 32525"/>
                <a:gd name="connsiteY1" fmla="*/ 0 h 6807"/>
                <a:gd name="connsiteX2" fmla="*/ 32525 w 32525"/>
                <a:gd name="connsiteY2" fmla="*/ 6808 h 6807"/>
                <a:gd name="connsiteX3" fmla="*/ 0 w 32525"/>
                <a:gd name="connsiteY3" fmla="*/ 6808 h 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5" h="6807">
                  <a:moveTo>
                    <a:pt x="0" y="0"/>
                  </a:moveTo>
                  <a:lnTo>
                    <a:pt x="32525" y="0"/>
                  </a:lnTo>
                  <a:lnTo>
                    <a:pt x="32525" y="6808"/>
                  </a:lnTo>
                  <a:lnTo>
                    <a:pt x="0" y="680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3845">
              <a:extLst>
                <a:ext uri="{FF2B5EF4-FFF2-40B4-BE49-F238E27FC236}">
                  <a16:creationId xmlns:a16="http://schemas.microsoft.com/office/drawing/2014/main" id="{61595A62-8063-780A-0CB5-B57FF6DF6066}"/>
                </a:ext>
              </a:extLst>
            </p:cNvPr>
            <p:cNvSpPr/>
            <p:nvPr/>
          </p:nvSpPr>
          <p:spPr>
            <a:xfrm>
              <a:off x="3781676" y="5220715"/>
              <a:ext cx="31390" cy="22376"/>
            </a:xfrm>
            <a:custGeom>
              <a:avLst/>
              <a:gdLst>
                <a:gd name="connsiteX0" fmla="*/ 3404 w 31390"/>
                <a:gd name="connsiteY0" fmla="*/ 22377 h 22376"/>
                <a:gd name="connsiteX1" fmla="*/ 0 w 31390"/>
                <a:gd name="connsiteY1" fmla="*/ 16452 h 22376"/>
                <a:gd name="connsiteX2" fmla="*/ 27987 w 31390"/>
                <a:gd name="connsiteY2" fmla="*/ 0 h 22376"/>
                <a:gd name="connsiteX3" fmla="*/ 31390 w 31390"/>
                <a:gd name="connsiteY3" fmla="*/ 6240 h 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90" h="22376">
                  <a:moveTo>
                    <a:pt x="3404" y="22377"/>
                  </a:moveTo>
                  <a:lnTo>
                    <a:pt x="0" y="16452"/>
                  </a:lnTo>
                  <a:lnTo>
                    <a:pt x="27987" y="0"/>
                  </a:lnTo>
                  <a:lnTo>
                    <a:pt x="31390" y="624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3846">
              <a:extLst>
                <a:ext uri="{FF2B5EF4-FFF2-40B4-BE49-F238E27FC236}">
                  <a16:creationId xmlns:a16="http://schemas.microsoft.com/office/drawing/2014/main" id="{0420DDCF-AA40-B63E-24FE-6646E09F1EA2}"/>
                </a:ext>
              </a:extLst>
            </p:cNvPr>
            <p:cNvSpPr/>
            <p:nvPr/>
          </p:nvSpPr>
          <p:spPr>
            <a:xfrm rot="-3607504">
              <a:off x="4161691" y="5213345"/>
              <a:ext cx="6870" cy="32335"/>
            </a:xfrm>
            <a:custGeom>
              <a:avLst/>
              <a:gdLst>
                <a:gd name="connsiteX0" fmla="*/ 0 w 6870"/>
                <a:gd name="connsiteY0" fmla="*/ 0 h 32335"/>
                <a:gd name="connsiteX1" fmla="*/ 6870 w 6870"/>
                <a:gd name="connsiteY1" fmla="*/ 0 h 32335"/>
                <a:gd name="connsiteX2" fmla="*/ 6870 w 6870"/>
                <a:gd name="connsiteY2" fmla="*/ 32336 h 32335"/>
                <a:gd name="connsiteX3" fmla="*/ 0 w 6870"/>
                <a:gd name="connsiteY3" fmla="*/ 32336 h 32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0" h="32335">
                  <a:moveTo>
                    <a:pt x="0" y="0"/>
                  </a:moveTo>
                  <a:lnTo>
                    <a:pt x="6870" y="0"/>
                  </a:lnTo>
                  <a:lnTo>
                    <a:pt x="6870" y="32336"/>
                  </a:lnTo>
                  <a:lnTo>
                    <a:pt x="0" y="3233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3847">
              <a:extLst>
                <a:ext uri="{FF2B5EF4-FFF2-40B4-BE49-F238E27FC236}">
                  <a16:creationId xmlns:a16="http://schemas.microsoft.com/office/drawing/2014/main" id="{4DF82A89-EC6B-2490-F9B9-089EA904A11E}"/>
                </a:ext>
              </a:extLst>
            </p:cNvPr>
            <p:cNvSpPr/>
            <p:nvPr/>
          </p:nvSpPr>
          <p:spPr>
            <a:xfrm>
              <a:off x="4176957" y="5119736"/>
              <a:ext cx="32272" cy="7059"/>
            </a:xfrm>
            <a:custGeom>
              <a:avLst/>
              <a:gdLst>
                <a:gd name="connsiteX0" fmla="*/ 0 w 32272"/>
                <a:gd name="connsiteY0" fmla="*/ 0 h 7059"/>
                <a:gd name="connsiteX1" fmla="*/ 32273 w 32272"/>
                <a:gd name="connsiteY1" fmla="*/ 0 h 7059"/>
                <a:gd name="connsiteX2" fmla="*/ 32273 w 32272"/>
                <a:gd name="connsiteY2" fmla="*/ 7060 h 7059"/>
                <a:gd name="connsiteX3" fmla="*/ 0 w 32272"/>
                <a:gd name="connsiteY3" fmla="*/ 7060 h 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72" h="7059">
                  <a:moveTo>
                    <a:pt x="0" y="0"/>
                  </a:moveTo>
                  <a:lnTo>
                    <a:pt x="32273" y="0"/>
                  </a:lnTo>
                  <a:lnTo>
                    <a:pt x="32273" y="7060"/>
                  </a:lnTo>
                  <a:lnTo>
                    <a:pt x="0" y="706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3848">
              <a:extLst>
                <a:ext uri="{FF2B5EF4-FFF2-40B4-BE49-F238E27FC236}">
                  <a16:creationId xmlns:a16="http://schemas.microsoft.com/office/drawing/2014/main" id="{45199C67-241C-1CB2-9526-EAEF6BDC9D8F}"/>
                </a:ext>
              </a:extLst>
            </p:cNvPr>
            <p:cNvSpPr/>
            <p:nvPr/>
          </p:nvSpPr>
          <p:spPr>
            <a:xfrm>
              <a:off x="4148088" y="5005961"/>
              <a:ext cx="31453" cy="22376"/>
            </a:xfrm>
            <a:custGeom>
              <a:avLst/>
              <a:gdLst>
                <a:gd name="connsiteX0" fmla="*/ 28050 w 31453"/>
                <a:gd name="connsiteY0" fmla="*/ 0 h 22376"/>
                <a:gd name="connsiteX1" fmla="*/ 31453 w 31453"/>
                <a:gd name="connsiteY1" fmla="*/ 6240 h 22376"/>
                <a:gd name="connsiteX2" fmla="*/ 3719 w 31453"/>
                <a:gd name="connsiteY2" fmla="*/ 22377 h 22376"/>
                <a:gd name="connsiteX3" fmla="*/ 0 w 31453"/>
                <a:gd name="connsiteY3" fmla="*/ 16452 h 2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53" h="22376">
                  <a:moveTo>
                    <a:pt x="28050" y="0"/>
                  </a:moveTo>
                  <a:lnTo>
                    <a:pt x="31453" y="6240"/>
                  </a:lnTo>
                  <a:lnTo>
                    <a:pt x="3719" y="22377"/>
                  </a:lnTo>
                  <a:lnTo>
                    <a:pt x="0" y="1645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3849">
              <a:extLst>
                <a:ext uri="{FF2B5EF4-FFF2-40B4-BE49-F238E27FC236}">
                  <a16:creationId xmlns:a16="http://schemas.microsoft.com/office/drawing/2014/main" id="{05959492-7E2B-BF3D-C278-2A5690E1E236}"/>
                </a:ext>
              </a:extLst>
            </p:cNvPr>
            <p:cNvSpPr/>
            <p:nvPr/>
          </p:nvSpPr>
          <p:spPr>
            <a:xfrm>
              <a:off x="4074528" y="4924208"/>
              <a:ext cx="22061" cy="31390"/>
            </a:xfrm>
            <a:custGeom>
              <a:avLst/>
              <a:gdLst>
                <a:gd name="connsiteX0" fmla="*/ 16136 w 22061"/>
                <a:gd name="connsiteY0" fmla="*/ 0 h 31390"/>
                <a:gd name="connsiteX1" fmla="*/ 22062 w 22061"/>
                <a:gd name="connsiteY1" fmla="*/ 3404 h 31390"/>
                <a:gd name="connsiteX2" fmla="*/ 5925 w 22061"/>
                <a:gd name="connsiteY2" fmla="*/ 31390 h 31390"/>
                <a:gd name="connsiteX3" fmla="*/ 0 w 22061"/>
                <a:gd name="connsiteY3" fmla="*/ 27987 h 3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61" h="31390">
                  <a:moveTo>
                    <a:pt x="16136" y="0"/>
                  </a:moveTo>
                  <a:lnTo>
                    <a:pt x="22062" y="3404"/>
                  </a:lnTo>
                  <a:lnTo>
                    <a:pt x="5925" y="31390"/>
                  </a:lnTo>
                  <a:lnTo>
                    <a:pt x="0" y="2798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850">
              <a:extLst>
                <a:ext uri="{FF2B5EF4-FFF2-40B4-BE49-F238E27FC236}">
                  <a16:creationId xmlns:a16="http://schemas.microsoft.com/office/drawing/2014/main" id="{0B3DF466-19E3-32C0-E82C-2086E2A305A7}"/>
                </a:ext>
              </a:extLst>
            </p:cNvPr>
            <p:cNvSpPr/>
            <p:nvPr/>
          </p:nvSpPr>
          <p:spPr>
            <a:xfrm>
              <a:off x="3929930" y="4901011"/>
              <a:ext cx="8761" cy="25717"/>
            </a:xfrm>
            <a:custGeom>
              <a:avLst/>
              <a:gdLst>
                <a:gd name="connsiteX0" fmla="*/ 0 w 8761"/>
                <a:gd name="connsiteY0" fmla="*/ 567 h 25717"/>
                <a:gd name="connsiteX1" fmla="*/ 3656 w 8761"/>
                <a:gd name="connsiteY1" fmla="*/ 0 h 25717"/>
                <a:gd name="connsiteX2" fmla="*/ 8762 w 8761"/>
                <a:gd name="connsiteY2" fmla="*/ 24898 h 25717"/>
                <a:gd name="connsiteX3" fmla="*/ 5358 w 8761"/>
                <a:gd name="connsiteY3" fmla="*/ 25717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0" y="567"/>
                  </a:moveTo>
                  <a:lnTo>
                    <a:pt x="3656" y="0"/>
                  </a:lnTo>
                  <a:lnTo>
                    <a:pt x="8762" y="24898"/>
                  </a:lnTo>
                  <a:lnTo>
                    <a:pt x="5358" y="2571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3851">
              <a:extLst>
                <a:ext uri="{FF2B5EF4-FFF2-40B4-BE49-F238E27FC236}">
                  <a16:creationId xmlns:a16="http://schemas.microsoft.com/office/drawing/2014/main" id="{1C12D0CC-7CB0-65D5-2210-6CD147371EF5}"/>
                </a:ext>
              </a:extLst>
            </p:cNvPr>
            <p:cNvSpPr/>
            <p:nvPr/>
          </p:nvSpPr>
          <p:spPr>
            <a:xfrm>
              <a:off x="3907049" y="4906936"/>
              <a:ext cx="11282" cy="25465"/>
            </a:xfrm>
            <a:custGeom>
              <a:avLst/>
              <a:gdLst>
                <a:gd name="connsiteX0" fmla="*/ 0 w 11282"/>
                <a:gd name="connsiteY0" fmla="*/ 1135 h 25465"/>
                <a:gd name="connsiteX1" fmla="*/ 3404 w 11282"/>
                <a:gd name="connsiteY1" fmla="*/ 0 h 25465"/>
                <a:gd name="connsiteX2" fmla="*/ 11283 w 11282"/>
                <a:gd name="connsiteY2" fmla="*/ 24331 h 25465"/>
                <a:gd name="connsiteX3" fmla="*/ 7879 w 11282"/>
                <a:gd name="connsiteY3" fmla="*/ 25466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" h="25465">
                  <a:moveTo>
                    <a:pt x="0" y="1135"/>
                  </a:moveTo>
                  <a:lnTo>
                    <a:pt x="3404" y="0"/>
                  </a:lnTo>
                  <a:lnTo>
                    <a:pt x="11283" y="24331"/>
                  </a:lnTo>
                  <a:lnTo>
                    <a:pt x="7879" y="2546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3852">
              <a:extLst>
                <a:ext uri="{FF2B5EF4-FFF2-40B4-BE49-F238E27FC236}">
                  <a16:creationId xmlns:a16="http://schemas.microsoft.com/office/drawing/2014/main" id="{5E0DEF7B-7350-E8D3-39D4-12044F5BE48E}"/>
                </a:ext>
              </a:extLst>
            </p:cNvPr>
            <p:cNvSpPr/>
            <p:nvPr/>
          </p:nvSpPr>
          <p:spPr>
            <a:xfrm>
              <a:off x="3884672" y="4915698"/>
              <a:ext cx="13867" cy="24646"/>
            </a:xfrm>
            <a:custGeom>
              <a:avLst/>
              <a:gdLst>
                <a:gd name="connsiteX0" fmla="*/ 0 w 13867"/>
                <a:gd name="connsiteY0" fmla="*/ 1450 h 24646"/>
                <a:gd name="connsiteX1" fmla="*/ 3404 w 13867"/>
                <a:gd name="connsiteY1" fmla="*/ 0 h 24646"/>
                <a:gd name="connsiteX2" fmla="*/ 13867 w 13867"/>
                <a:gd name="connsiteY2" fmla="*/ 23196 h 24646"/>
                <a:gd name="connsiteX3" fmla="*/ 10463 w 13867"/>
                <a:gd name="connsiteY3" fmla="*/ 24646 h 2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67" h="24646">
                  <a:moveTo>
                    <a:pt x="0" y="1450"/>
                  </a:moveTo>
                  <a:lnTo>
                    <a:pt x="3404" y="0"/>
                  </a:lnTo>
                  <a:lnTo>
                    <a:pt x="13867" y="23196"/>
                  </a:lnTo>
                  <a:lnTo>
                    <a:pt x="10463" y="2464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3853">
              <a:extLst>
                <a:ext uri="{FF2B5EF4-FFF2-40B4-BE49-F238E27FC236}">
                  <a16:creationId xmlns:a16="http://schemas.microsoft.com/office/drawing/2014/main" id="{9C7923C5-020C-992C-3748-A1C7F2199A12}"/>
                </a:ext>
              </a:extLst>
            </p:cNvPr>
            <p:cNvSpPr/>
            <p:nvPr/>
          </p:nvSpPr>
          <p:spPr>
            <a:xfrm>
              <a:off x="3843638" y="4939461"/>
              <a:ext cx="18090" cy="22691"/>
            </a:xfrm>
            <a:custGeom>
              <a:avLst/>
              <a:gdLst>
                <a:gd name="connsiteX0" fmla="*/ 0 w 18090"/>
                <a:gd name="connsiteY0" fmla="*/ 2017 h 22691"/>
                <a:gd name="connsiteX1" fmla="*/ 2836 w 18090"/>
                <a:gd name="connsiteY1" fmla="*/ 0 h 22691"/>
                <a:gd name="connsiteX2" fmla="*/ 18091 w 18090"/>
                <a:gd name="connsiteY2" fmla="*/ 20675 h 22691"/>
                <a:gd name="connsiteX3" fmla="*/ 15002 w 18090"/>
                <a:gd name="connsiteY3" fmla="*/ 22692 h 2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0" h="22691">
                  <a:moveTo>
                    <a:pt x="0" y="2017"/>
                  </a:moveTo>
                  <a:lnTo>
                    <a:pt x="2836" y="0"/>
                  </a:lnTo>
                  <a:lnTo>
                    <a:pt x="18091" y="20675"/>
                  </a:lnTo>
                  <a:lnTo>
                    <a:pt x="15002" y="2269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3854">
              <a:extLst>
                <a:ext uri="{FF2B5EF4-FFF2-40B4-BE49-F238E27FC236}">
                  <a16:creationId xmlns:a16="http://schemas.microsoft.com/office/drawing/2014/main" id="{6DFC8631-5D7C-FDAD-7B5D-63FC454B51CE}"/>
                </a:ext>
              </a:extLst>
            </p:cNvPr>
            <p:cNvSpPr/>
            <p:nvPr/>
          </p:nvSpPr>
          <p:spPr>
            <a:xfrm>
              <a:off x="3825232" y="4954463"/>
              <a:ext cx="19792" cy="21242"/>
            </a:xfrm>
            <a:custGeom>
              <a:avLst/>
              <a:gdLst>
                <a:gd name="connsiteX0" fmla="*/ 0 w 19792"/>
                <a:gd name="connsiteY0" fmla="*/ 2269 h 21242"/>
                <a:gd name="connsiteX1" fmla="*/ 2836 w 19792"/>
                <a:gd name="connsiteY1" fmla="*/ 0 h 21242"/>
                <a:gd name="connsiteX2" fmla="*/ 19792 w 19792"/>
                <a:gd name="connsiteY2" fmla="*/ 18973 h 21242"/>
                <a:gd name="connsiteX3" fmla="*/ 17271 w 19792"/>
                <a:gd name="connsiteY3" fmla="*/ 21242 h 2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242">
                  <a:moveTo>
                    <a:pt x="0" y="2269"/>
                  </a:moveTo>
                  <a:lnTo>
                    <a:pt x="2836" y="0"/>
                  </a:lnTo>
                  <a:lnTo>
                    <a:pt x="19792" y="18973"/>
                  </a:lnTo>
                  <a:lnTo>
                    <a:pt x="17271" y="2124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855">
              <a:extLst>
                <a:ext uri="{FF2B5EF4-FFF2-40B4-BE49-F238E27FC236}">
                  <a16:creationId xmlns:a16="http://schemas.microsoft.com/office/drawing/2014/main" id="{9F09290E-2A3A-0C36-87AE-7E90318CF22B}"/>
                </a:ext>
              </a:extLst>
            </p:cNvPr>
            <p:cNvSpPr/>
            <p:nvPr/>
          </p:nvSpPr>
          <p:spPr>
            <a:xfrm>
              <a:off x="3808528" y="4971482"/>
              <a:ext cx="21494" cy="19477"/>
            </a:xfrm>
            <a:custGeom>
              <a:avLst/>
              <a:gdLst>
                <a:gd name="connsiteX0" fmla="*/ 0 w 21494"/>
                <a:gd name="connsiteY0" fmla="*/ 2521 h 19477"/>
                <a:gd name="connsiteX1" fmla="*/ 2584 w 21494"/>
                <a:gd name="connsiteY1" fmla="*/ 0 h 19477"/>
                <a:gd name="connsiteX2" fmla="*/ 21494 w 21494"/>
                <a:gd name="connsiteY2" fmla="*/ 16956 h 19477"/>
                <a:gd name="connsiteX3" fmla="*/ 19288 w 21494"/>
                <a:gd name="connsiteY3" fmla="*/ 19477 h 1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" h="19477">
                  <a:moveTo>
                    <a:pt x="0" y="2521"/>
                  </a:moveTo>
                  <a:lnTo>
                    <a:pt x="2584" y="0"/>
                  </a:lnTo>
                  <a:lnTo>
                    <a:pt x="21494" y="16956"/>
                  </a:lnTo>
                  <a:lnTo>
                    <a:pt x="19288" y="1947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856">
              <a:extLst>
                <a:ext uri="{FF2B5EF4-FFF2-40B4-BE49-F238E27FC236}">
                  <a16:creationId xmlns:a16="http://schemas.microsoft.com/office/drawing/2014/main" id="{FA9A5C63-E943-0D3D-CDD8-9724C02A6043}"/>
                </a:ext>
              </a:extLst>
            </p:cNvPr>
            <p:cNvSpPr/>
            <p:nvPr/>
          </p:nvSpPr>
          <p:spPr>
            <a:xfrm>
              <a:off x="3793842" y="4989825"/>
              <a:ext cx="22944" cy="17838"/>
            </a:xfrm>
            <a:custGeom>
              <a:avLst/>
              <a:gdLst>
                <a:gd name="connsiteX0" fmla="*/ 0 w 22944"/>
                <a:gd name="connsiteY0" fmla="*/ 2837 h 17838"/>
                <a:gd name="connsiteX1" fmla="*/ 1954 w 22944"/>
                <a:gd name="connsiteY1" fmla="*/ 0 h 17838"/>
                <a:gd name="connsiteX2" fmla="*/ 22944 w 22944"/>
                <a:gd name="connsiteY2" fmla="*/ 15002 h 17838"/>
                <a:gd name="connsiteX3" fmla="*/ 20675 w 22944"/>
                <a:gd name="connsiteY3" fmla="*/ 17838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44" h="17838">
                  <a:moveTo>
                    <a:pt x="0" y="2837"/>
                  </a:moveTo>
                  <a:lnTo>
                    <a:pt x="1954" y="0"/>
                  </a:lnTo>
                  <a:lnTo>
                    <a:pt x="22944" y="15002"/>
                  </a:lnTo>
                  <a:lnTo>
                    <a:pt x="20675" y="1783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857">
              <a:extLst>
                <a:ext uri="{FF2B5EF4-FFF2-40B4-BE49-F238E27FC236}">
                  <a16:creationId xmlns:a16="http://schemas.microsoft.com/office/drawing/2014/main" id="{4DBFB396-E252-8558-8B81-8B477E3A2CE0}"/>
                </a:ext>
              </a:extLst>
            </p:cNvPr>
            <p:cNvSpPr/>
            <p:nvPr/>
          </p:nvSpPr>
          <p:spPr>
            <a:xfrm>
              <a:off x="3770645" y="5031174"/>
              <a:ext cx="24582" cy="13552"/>
            </a:xfrm>
            <a:custGeom>
              <a:avLst/>
              <a:gdLst>
                <a:gd name="connsiteX0" fmla="*/ 0 w 24582"/>
                <a:gd name="connsiteY0" fmla="*/ 3404 h 13552"/>
                <a:gd name="connsiteX1" fmla="*/ 1387 w 24582"/>
                <a:gd name="connsiteY1" fmla="*/ 0 h 13552"/>
                <a:gd name="connsiteX2" fmla="*/ 24583 w 24582"/>
                <a:gd name="connsiteY2" fmla="*/ 10464 h 13552"/>
                <a:gd name="connsiteX3" fmla="*/ 23196 w 24582"/>
                <a:gd name="connsiteY3" fmla="*/ 13552 h 1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2" h="13552">
                  <a:moveTo>
                    <a:pt x="0" y="3404"/>
                  </a:moveTo>
                  <a:lnTo>
                    <a:pt x="1387" y="0"/>
                  </a:lnTo>
                  <a:lnTo>
                    <a:pt x="24583" y="10464"/>
                  </a:lnTo>
                  <a:lnTo>
                    <a:pt x="23196" y="1355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858">
              <a:extLst>
                <a:ext uri="{FF2B5EF4-FFF2-40B4-BE49-F238E27FC236}">
                  <a16:creationId xmlns:a16="http://schemas.microsoft.com/office/drawing/2014/main" id="{86F0CF87-E6A9-7F0E-35BB-671AAAFE39A3}"/>
                </a:ext>
              </a:extLst>
            </p:cNvPr>
            <p:cNvSpPr/>
            <p:nvPr/>
          </p:nvSpPr>
          <p:spPr>
            <a:xfrm>
              <a:off x="3762136" y="5053551"/>
              <a:ext cx="25465" cy="11283"/>
            </a:xfrm>
            <a:custGeom>
              <a:avLst/>
              <a:gdLst>
                <a:gd name="connsiteX0" fmla="*/ 0 w 25465"/>
                <a:gd name="connsiteY0" fmla="*/ 3341 h 11283"/>
                <a:gd name="connsiteX1" fmla="*/ 1135 w 25465"/>
                <a:gd name="connsiteY1" fmla="*/ 0 h 11283"/>
                <a:gd name="connsiteX2" fmla="*/ 25465 w 25465"/>
                <a:gd name="connsiteY2" fmla="*/ 7879 h 11283"/>
                <a:gd name="connsiteX3" fmla="*/ 24331 w 25465"/>
                <a:gd name="connsiteY3" fmla="*/ 11283 h 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3">
                  <a:moveTo>
                    <a:pt x="0" y="3341"/>
                  </a:moveTo>
                  <a:lnTo>
                    <a:pt x="1135" y="0"/>
                  </a:lnTo>
                  <a:lnTo>
                    <a:pt x="25465" y="7879"/>
                  </a:lnTo>
                  <a:lnTo>
                    <a:pt x="24331" y="1128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859">
              <a:extLst>
                <a:ext uri="{FF2B5EF4-FFF2-40B4-BE49-F238E27FC236}">
                  <a16:creationId xmlns:a16="http://schemas.microsoft.com/office/drawing/2014/main" id="{465FCFDC-C09F-BE18-349E-44E1E9A929AD}"/>
                </a:ext>
              </a:extLst>
            </p:cNvPr>
            <p:cNvSpPr/>
            <p:nvPr/>
          </p:nvSpPr>
          <p:spPr>
            <a:xfrm>
              <a:off x="3756463" y="5076685"/>
              <a:ext cx="25780" cy="8824"/>
            </a:xfrm>
            <a:custGeom>
              <a:avLst/>
              <a:gdLst>
                <a:gd name="connsiteX0" fmla="*/ 0 w 25780"/>
                <a:gd name="connsiteY0" fmla="*/ 3404 h 8824"/>
                <a:gd name="connsiteX1" fmla="*/ 567 w 25780"/>
                <a:gd name="connsiteY1" fmla="*/ 0 h 8824"/>
                <a:gd name="connsiteX2" fmla="*/ 25781 w 25780"/>
                <a:gd name="connsiteY2" fmla="*/ 5421 h 8824"/>
                <a:gd name="connsiteX3" fmla="*/ 24898 w 25780"/>
                <a:gd name="connsiteY3" fmla="*/ 8824 h 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824">
                  <a:moveTo>
                    <a:pt x="0" y="3404"/>
                  </a:moveTo>
                  <a:lnTo>
                    <a:pt x="567" y="0"/>
                  </a:lnTo>
                  <a:lnTo>
                    <a:pt x="25781" y="5421"/>
                  </a:lnTo>
                  <a:lnTo>
                    <a:pt x="24898" y="882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860">
              <a:extLst>
                <a:ext uri="{FF2B5EF4-FFF2-40B4-BE49-F238E27FC236}">
                  <a16:creationId xmlns:a16="http://schemas.microsoft.com/office/drawing/2014/main" id="{A55FD987-D25E-EE22-539E-8A0C1929052F}"/>
                </a:ext>
              </a:extLst>
            </p:cNvPr>
            <p:cNvSpPr/>
            <p:nvPr/>
          </p:nvSpPr>
          <p:spPr>
            <a:xfrm>
              <a:off x="3753059" y="5100196"/>
              <a:ext cx="25780" cy="6240"/>
            </a:xfrm>
            <a:custGeom>
              <a:avLst/>
              <a:gdLst>
                <a:gd name="connsiteX0" fmla="*/ 0 w 25780"/>
                <a:gd name="connsiteY0" fmla="*/ 3719 h 6240"/>
                <a:gd name="connsiteX1" fmla="*/ 315 w 25780"/>
                <a:gd name="connsiteY1" fmla="*/ 0 h 6240"/>
                <a:gd name="connsiteX2" fmla="*/ 25781 w 25780"/>
                <a:gd name="connsiteY2" fmla="*/ 2837 h 6240"/>
                <a:gd name="connsiteX3" fmla="*/ 25213 w 25780"/>
                <a:gd name="connsiteY3" fmla="*/ 6240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240">
                  <a:moveTo>
                    <a:pt x="0" y="3719"/>
                  </a:moveTo>
                  <a:lnTo>
                    <a:pt x="315" y="0"/>
                  </a:lnTo>
                  <a:lnTo>
                    <a:pt x="25781" y="2837"/>
                  </a:lnTo>
                  <a:lnTo>
                    <a:pt x="25213" y="624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861">
              <a:extLst>
                <a:ext uri="{FF2B5EF4-FFF2-40B4-BE49-F238E27FC236}">
                  <a16:creationId xmlns:a16="http://schemas.microsoft.com/office/drawing/2014/main" id="{8F8C2BCB-1202-D9C9-6B47-3B9EF4B203F7}"/>
                </a:ext>
              </a:extLst>
            </p:cNvPr>
            <p:cNvSpPr/>
            <p:nvPr/>
          </p:nvSpPr>
          <p:spPr>
            <a:xfrm>
              <a:off x="3753374" y="5145454"/>
              <a:ext cx="25780" cy="6240"/>
            </a:xfrm>
            <a:custGeom>
              <a:avLst/>
              <a:gdLst>
                <a:gd name="connsiteX0" fmla="*/ 252 w 25780"/>
                <a:gd name="connsiteY0" fmla="*/ 6240 h 6240"/>
                <a:gd name="connsiteX1" fmla="*/ 0 w 25780"/>
                <a:gd name="connsiteY1" fmla="*/ 2584 h 6240"/>
                <a:gd name="connsiteX2" fmla="*/ 25150 w 25780"/>
                <a:gd name="connsiteY2" fmla="*/ 0 h 6240"/>
                <a:gd name="connsiteX3" fmla="*/ 25781 w 25780"/>
                <a:gd name="connsiteY3" fmla="*/ 3404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240">
                  <a:moveTo>
                    <a:pt x="252" y="6240"/>
                  </a:moveTo>
                  <a:lnTo>
                    <a:pt x="0" y="2584"/>
                  </a:lnTo>
                  <a:lnTo>
                    <a:pt x="25150" y="0"/>
                  </a:lnTo>
                  <a:lnTo>
                    <a:pt x="25781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862">
              <a:extLst>
                <a:ext uri="{FF2B5EF4-FFF2-40B4-BE49-F238E27FC236}">
                  <a16:creationId xmlns:a16="http://schemas.microsoft.com/office/drawing/2014/main" id="{C69FF1FD-81AB-F939-A669-E4DE019396D3}"/>
                </a:ext>
              </a:extLst>
            </p:cNvPr>
            <p:cNvSpPr/>
            <p:nvPr/>
          </p:nvSpPr>
          <p:spPr>
            <a:xfrm>
              <a:off x="3757030" y="5166444"/>
              <a:ext cx="25780" cy="8761"/>
            </a:xfrm>
            <a:custGeom>
              <a:avLst/>
              <a:gdLst>
                <a:gd name="connsiteX0" fmla="*/ 567 w 25780"/>
                <a:gd name="connsiteY0" fmla="*/ 8762 h 8761"/>
                <a:gd name="connsiteX1" fmla="*/ 0 w 25780"/>
                <a:gd name="connsiteY1" fmla="*/ 5358 h 8761"/>
                <a:gd name="connsiteX2" fmla="*/ 24898 w 25780"/>
                <a:gd name="connsiteY2" fmla="*/ 0 h 8761"/>
                <a:gd name="connsiteX3" fmla="*/ 25781 w 25780"/>
                <a:gd name="connsiteY3" fmla="*/ 3404 h 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761">
                  <a:moveTo>
                    <a:pt x="567" y="8762"/>
                  </a:moveTo>
                  <a:lnTo>
                    <a:pt x="0" y="5358"/>
                  </a:lnTo>
                  <a:lnTo>
                    <a:pt x="24898" y="0"/>
                  </a:lnTo>
                  <a:lnTo>
                    <a:pt x="25781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863">
              <a:extLst>
                <a:ext uri="{FF2B5EF4-FFF2-40B4-BE49-F238E27FC236}">
                  <a16:creationId xmlns:a16="http://schemas.microsoft.com/office/drawing/2014/main" id="{57A47CFA-6E26-74F0-CF2E-CE889326676F}"/>
                </a:ext>
              </a:extLst>
            </p:cNvPr>
            <p:cNvSpPr/>
            <p:nvPr/>
          </p:nvSpPr>
          <p:spPr>
            <a:xfrm>
              <a:off x="3763018" y="5186803"/>
              <a:ext cx="25465" cy="11282"/>
            </a:xfrm>
            <a:custGeom>
              <a:avLst/>
              <a:gdLst>
                <a:gd name="connsiteX0" fmla="*/ 1135 w 25465"/>
                <a:gd name="connsiteY0" fmla="*/ 11283 h 11282"/>
                <a:gd name="connsiteX1" fmla="*/ 0 w 25465"/>
                <a:gd name="connsiteY1" fmla="*/ 7879 h 11282"/>
                <a:gd name="connsiteX2" fmla="*/ 24331 w 25465"/>
                <a:gd name="connsiteY2" fmla="*/ 0 h 11282"/>
                <a:gd name="connsiteX3" fmla="*/ 25465 w 25465"/>
                <a:gd name="connsiteY3" fmla="*/ 3404 h 1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2">
                  <a:moveTo>
                    <a:pt x="1135" y="11283"/>
                  </a:moveTo>
                  <a:lnTo>
                    <a:pt x="0" y="7879"/>
                  </a:lnTo>
                  <a:lnTo>
                    <a:pt x="24331" y="0"/>
                  </a:lnTo>
                  <a:lnTo>
                    <a:pt x="25465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864">
              <a:extLst>
                <a:ext uri="{FF2B5EF4-FFF2-40B4-BE49-F238E27FC236}">
                  <a16:creationId xmlns:a16="http://schemas.microsoft.com/office/drawing/2014/main" id="{4B9A623A-BCE0-E877-0713-5BFB3796AE46}"/>
                </a:ext>
              </a:extLst>
            </p:cNvPr>
            <p:cNvSpPr/>
            <p:nvPr/>
          </p:nvSpPr>
          <p:spPr>
            <a:xfrm>
              <a:off x="3771780" y="5206911"/>
              <a:ext cx="24582" cy="13552"/>
            </a:xfrm>
            <a:custGeom>
              <a:avLst/>
              <a:gdLst>
                <a:gd name="connsiteX0" fmla="*/ 1387 w 24582"/>
                <a:gd name="connsiteY0" fmla="*/ 13552 h 13552"/>
                <a:gd name="connsiteX1" fmla="*/ 0 w 24582"/>
                <a:gd name="connsiteY1" fmla="*/ 10148 h 13552"/>
                <a:gd name="connsiteX2" fmla="*/ 23196 w 24582"/>
                <a:gd name="connsiteY2" fmla="*/ 0 h 13552"/>
                <a:gd name="connsiteX3" fmla="*/ 24583 w 24582"/>
                <a:gd name="connsiteY3" fmla="*/ 3089 h 1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82" h="13552">
                  <a:moveTo>
                    <a:pt x="1387" y="13552"/>
                  </a:moveTo>
                  <a:lnTo>
                    <a:pt x="0" y="10148"/>
                  </a:lnTo>
                  <a:lnTo>
                    <a:pt x="23196" y="0"/>
                  </a:lnTo>
                  <a:lnTo>
                    <a:pt x="24583" y="308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65">
              <a:extLst>
                <a:ext uri="{FF2B5EF4-FFF2-40B4-BE49-F238E27FC236}">
                  <a16:creationId xmlns:a16="http://schemas.microsoft.com/office/drawing/2014/main" id="{B0552ADC-96AB-2A14-0DD1-900EA93BE483}"/>
                </a:ext>
              </a:extLst>
            </p:cNvPr>
            <p:cNvSpPr/>
            <p:nvPr/>
          </p:nvSpPr>
          <p:spPr>
            <a:xfrm>
              <a:off x="3795543" y="5243659"/>
              <a:ext cx="22628" cy="17838"/>
            </a:xfrm>
            <a:custGeom>
              <a:avLst/>
              <a:gdLst>
                <a:gd name="connsiteX0" fmla="*/ 1954 w 22628"/>
                <a:gd name="connsiteY0" fmla="*/ 17838 h 17838"/>
                <a:gd name="connsiteX1" fmla="*/ 0 w 22628"/>
                <a:gd name="connsiteY1" fmla="*/ 15002 h 17838"/>
                <a:gd name="connsiteX2" fmla="*/ 20612 w 22628"/>
                <a:gd name="connsiteY2" fmla="*/ 0 h 17838"/>
                <a:gd name="connsiteX3" fmla="*/ 22629 w 22628"/>
                <a:gd name="connsiteY3" fmla="*/ 2837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28" h="17838">
                  <a:moveTo>
                    <a:pt x="1954" y="17838"/>
                  </a:moveTo>
                  <a:lnTo>
                    <a:pt x="0" y="15002"/>
                  </a:lnTo>
                  <a:lnTo>
                    <a:pt x="20612" y="0"/>
                  </a:lnTo>
                  <a:lnTo>
                    <a:pt x="22629" y="283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866">
              <a:extLst>
                <a:ext uri="{FF2B5EF4-FFF2-40B4-BE49-F238E27FC236}">
                  <a16:creationId xmlns:a16="http://schemas.microsoft.com/office/drawing/2014/main" id="{2CBEE291-79DE-3EE5-3799-233CE810F2D3}"/>
                </a:ext>
              </a:extLst>
            </p:cNvPr>
            <p:cNvSpPr/>
            <p:nvPr/>
          </p:nvSpPr>
          <p:spPr>
            <a:xfrm>
              <a:off x="4144684" y="5241390"/>
              <a:ext cx="22691" cy="17838"/>
            </a:xfrm>
            <a:custGeom>
              <a:avLst/>
              <a:gdLst>
                <a:gd name="connsiteX0" fmla="*/ 22692 w 22691"/>
                <a:gd name="connsiteY0" fmla="*/ 15002 h 17838"/>
                <a:gd name="connsiteX1" fmla="*/ 20675 w 22691"/>
                <a:gd name="connsiteY1" fmla="*/ 17838 h 17838"/>
                <a:gd name="connsiteX2" fmla="*/ 0 w 22691"/>
                <a:gd name="connsiteY2" fmla="*/ 2836 h 17838"/>
                <a:gd name="connsiteX3" fmla="*/ 2017 w 22691"/>
                <a:gd name="connsiteY3" fmla="*/ 0 h 1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1" h="17838">
                  <a:moveTo>
                    <a:pt x="22692" y="15002"/>
                  </a:moveTo>
                  <a:lnTo>
                    <a:pt x="20675" y="17838"/>
                  </a:lnTo>
                  <a:lnTo>
                    <a:pt x="0" y="2836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3867">
              <a:extLst>
                <a:ext uri="{FF2B5EF4-FFF2-40B4-BE49-F238E27FC236}">
                  <a16:creationId xmlns:a16="http://schemas.microsoft.com/office/drawing/2014/main" id="{BF4DDDB7-7AE9-8C1E-B26C-8BEE575C7137}"/>
                </a:ext>
              </a:extLst>
            </p:cNvPr>
            <p:cNvSpPr/>
            <p:nvPr/>
          </p:nvSpPr>
          <p:spPr>
            <a:xfrm>
              <a:off x="4165926" y="5204327"/>
              <a:ext cx="24898" cy="13614"/>
            </a:xfrm>
            <a:custGeom>
              <a:avLst/>
              <a:gdLst>
                <a:gd name="connsiteX0" fmla="*/ 24898 w 24898"/>
                <a:gd name="connsiteY0" fmla="*/ 10463 h 13614"/>
                <a:gd name="connsiteX1" fmla="*/ 23511 w 24898"/>
                <a:gd name="connsiteY1" fmla="*/ 13615 h 13614"/>
                <a:gd name="connsiteX2" fmla="*/ 0 w 24898"/>
                <a:gd name="connsiteY2" fmla="*/ 3152 h 13614"/>
                <a:gd name="connsiteX3" fmla="*/ 1450 w 24898"/>
                <a:gd name="connsiteY3" fmla="*/ 0 h 1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8" h="13614">
                  <a:moveTo>
                    <a:pt x="24898" y="10463"/>
                  </a:moveTo>
                  <a:lnTo>
                    <a:pt x="23511" y="13615"/>
                  </a:lnTo>
                  <a:lnTo>
                    <a:pt x="0" y="3152"/>
                  </a:lnTo>
                  <a:lnTo>
                    <a:pt x="1450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3868">
              <a:extLst>
                <a:ext uri="{FF2B5EF4-FFF2-40B4-BE49-F238E27FC236}">
                  <a16:creationId xmlns:a16="http://schemas.microsoft.com/office/drawing/2014/main" id="{C89CE340-7C2E-A03B-CEC2-D888367C065E}"/>
                </a:ext>
              </a:extLst>
            </p:cNvPr>
            <p:cNvSpPr/>
            <p:nvPr/>
          </p:nvSpPr>
          <p:spPr>
            <a:xfrm>
              <a:off x="4173553" y="5184219"/>
              <a:ext cx="25465" cy="11345"/>
            </a:xfrm>
            <a:custGeom>
              <a:avLst/>
              <a:gdLst>
                <a:gd name="connsiteX0" fmla="*/ 25465 w 25465"/>
                <a:gd name="connsiteY0" fmla="*/ 7942 h 11345"/>
                <a:gd name="connsiteX1" fmla="*/ 24331 w 25465"/>
                <a:gd name="connsiteY1" fmla="*/ 11346 h 11345"/>
                <a:gd name="connsiteX2" fmla="*/ 0 w 25465"/>
                <a:gd name="connsiteY2" fmla="*/ 3404 h 11345"/>
                <a:gd name="connsiteX3" fmla="*/ 1135 w 25465"/>
                <a:gd name="connsiteY3" fmla="*/ 0 h 1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345">
                  <a:moveTo>
                    <a:pt x="25465" y="7942"/>
                  </a:moveTo>
                  <a:lnTo>
                    <a:pt x="24331" y="11346"/>
                  </a:lnTo>
                  <a:lnTo>
                    <a:pt x="0" y="340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3869">
              <a:extLst>
                <a:ext uri="{FF2B5EF4-FFF2-40B4-BE49-F238E27FC236}">
                  <a16:creationId xmlns:a16="http://schemas.microsoft.com/office/drawing/2014/main" id="{38433C35-DD87-A099-3765-36876E83807C}"/>
                </a:ext>
              </a:extLst>
            </p:cNvPr>
            <p:cNvSpPr/>
            <p:nvPr/>
          </p:nvSpPr>
          <p:spPr>
            <a:xfrm>
              <a:off x="4179226" y="5163607"/>
              <a:ext cx="25780" cy="9013"/>
            </a:xfrm>
            <a:custGeom>
              <a:avLst/>
              <a:gdLst>
                <a:gd name="connsiteX0" fmla="*/ 25781 w 25780"/>
                <a:gd name="connsiteY0" fmla="*/ 5358 h 9013"/>
                <a:gd name="connsiteX1" fmla="*/ 24898 w 25780"/>
                <a:gd name="connsiteY1" fmla="*/ 9014 h 9013"/>
                <a:gd name="connsiteX2" fmla="*/ 0 w 25780"/>
                <a:gd name="connsiteY2" fmla="*/ 3656 h 9013"/>
                <a:gd name="connsiteX3" fmla="*/ 567 w 25780"/>
                <a:gd name="connsiteY3" fmla="*/ 0 h 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9013">
                  <a:moveTo>
                    <a:pt x="25781" y="5358"/>
                  </a:moveTo>
                  <a:lnTo>
                    <a:pt x="24898" y="9014"/>
                  </a:lnTo>
                  <a:lnTo>
                    <a:pt x="0" y="3656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3870">
              <a:extLst>
                <a:ext uri="{FF2B5EF4-FFF2-40B4-BE49-F238E27FC236}">
                  <a16:creationId xmlns:a16="http://schemas.microsoft.com/office/drawing/2014/main" id="{FCA704C4-B9D4-5321-A653-C10D2339B5A1}"/>
                </a:ext>
              </a:extLst>
            </p:cNvPr>
            <p:cNvSpPr/>
            <p:nvPr/>
          </p:nvSpPr>
          <p:spPr>
            <a:xfrm>
              <a:off x="4182630" y="5142680"/>
              <a:ext cx="25780" cy="6177"/>
            </a:xfrm>
            <a:custGeom>
              <a:avLst/>
              <a:gdLst>
                <a:gd name="connsiteX0" fmla="*/ 25781 w 25780"/>
                <a:gd name="connsiteY0" fmla="*/ 2773 h 6177"/>
                <a:gd name="connsiteX1" fmla="*/ 25213 w 25780"/>
                <a:gd name="connsiteY1" fmla="*/ 6177 h 6177"/>
                <a:gd name="connsiteX2" fmla="*/ 0 w 25780"/>
                <a:gd name="connsiteY2" fmla="*/ 3656 h 6177"/>
                <a:gd name="connsiteX3" fmla="*/ 315 w 25780"/>
                <a:gd name="connsiteY3" fmla="*/ 0 h 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6177">
                  <a:moveTo>
                    <a:pt x="25781" y="2773"/>
                  </a:moveTo>
                  <a:lnTo>
                    <a:pt x="25213" y="6177"/>
                  </a:lnTo>
                  <a:lnTo>
                    <a:pt x="0" y="3656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3871">
              <a:extLst>
                <a:ext uri="{FF2B5EF4-FFF2-40B4-BE49-F238E27FC236}">
                  <a16:creationId xmlns:a16="http://schemas.microsoft.com/office/drawing/2014/main" id="{F83B2861-F55F-F794-D6D7-BBE3227BB4A2}"/>
                </a:ext>
              </a:extLst>
            </p:cNvPr>
            <p:cNvSpPr/>
            <p:nvPr/>
          </p:nvSpPr>
          <p:spPr>
            <a:xfrm>
              <a:off x="4182062" y="5097674"/>
              <a:ext cx="26032" cy="6240"/>
            </a:xfrm>
            <a:custGeom>
              <a:avLst/>
              <a:gdLst>
                <a:gd name="connsiteX0" fmla="*/ 25465 w 26032"/>
                <a:gd name="connsiteY0" fmla="*/ 0 h 6240"/>
                <a:gd name="connsiteX1" fmla="*/ 26033 w 26032"/>
                <a:gd name="connsiteY1" fmla="*/ 3404 h 6240"/>
                <a:gd name="connsiteX2" fmla="*/ 567 w 26032"/>
                <a:gd name="connsiteY2" fmla="*/ 6240 h 6240"/>
                <a:gd name="connsiteX3" fmla="*/ 0 w 26032"/>
                <a:gd name="connsiteY3" fmla="*/ 2521 h 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32" h="6240">
                  <a:moveTo>
                    <a:pt x="25465" y="0"/>
                  </a:moveTo>
                  <a:lnTo>
                    <a:pt x="26033" y="3404"/>
                  </a:lnTo>
                  <a:lnTo>
                    <a:pt x="567" y="6240"/>
                  </a:lnTo>
                  <a:lnTo>
                    <a:pt x="0" y="252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3872">
              <a:extLst>
                <a:ext uri="{FF2B5EF4-FFF2-40B4-BE49-F238E27FC236}">
                  <a16:creationId xmlns:a16="http://schemas.microsoft.com/office/drawing/2014/main" id="{32E50A9B-12D8-1A05-DA41-2F1A7D786B1F}"/>
                </a:ext>
              </a:extLst>
            </p:cNvPr>
            <p:cNvSpPr/>
            <p:nvPr/>
          </p:nvSpPr>
          <p:spPr>
            <a:xfrm>
              <a:off x="4178659" y="5073911"/>
              <a:ext cx="25780" cy="8761"/>
            </a:xfrm>
            <a:custGeom>
              <a:avLst/>
              <a:gdLst>
                <a:gd name="connsiteX0" fmla="*/ 24898 w 25780"/>
                <a:gd name="connsiteY0" fmla="*/ 0 h 8761"/>
                <a:gd name="connsiteX1" fmla="*/ 25781 w 25780"/>
                <a:gd name="connsiteY1" fmla="*/ 3656 h 8761"/>
                <a:gd name="connsiteX2" fmla="*/ 567 w 25780"/>
                <a:gd name="connsiteY2" fmla="*/ 8761 h 8761"/>
                <a:gd name="connsiteX3" fmla="*/ 0 w 25780"/>
                <a:gd name="connsiteY3" fmla="*/ 5358 h 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80" h="8761">
                  <a:moveTo>
                    <a:pt x="24898" y="0"/>
                  </a:moveTo>
                  <a:lnTo>
                    <a:pt x="25781" y="3656"/>
                  </a:lnTo>
                  <a:lnTo>
                    <a:pt x="567" y="8761"/>
                  </a:lnTo>
                  <a:lnTo>
                    <a:pt x="0" y="535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3873">
              <a:extLst>
                <a:ext uri="{FF2B5EF4-FFF2-40B4-BE49-F238E27FC236}">
                  <a16:creationId xmlns:a16="http://schemas.microsoft.com/office/drawing/2014/main" id="{984998C1-CD93-0645-B075-C6268325B2EB}"/>
                </a:ext>
              </a:extLst>
            </p:cNvPr>
            <p:cNvSpPr/>
            <p:nvPr/>
          </p:nvSpPr>
          <p:spPr>
            <a:xfrm>
              <a:off x="4172733" y="5050967"/>
              <a:ext cx="25465" cy="11282"/>
            </a:xfrm>
            <a:custGeom>
              <a:avLst/>
              <a:gdLst>
                <a:gd name="connsiteX0" fmla="*/ 24331 w 25465"/>
                <a:gd name="connsiteY0" fmla="*/ 0 h 11282"/>
                <a:gd name="connsiteX1" fmla="*/ 25465 w 25465"/>
                <a:gd name="connsiteY1" fmla="*/ 3404 h 11282"/>
                <a:gd name="connsiteX2" fmla="*/ 1135 w 25465"/>
                <a:gd name="connsiteY2" fmla="*/ 11283 h 11282"/>
                <a:gd name="connsiteX3" fmla="*/ 0 w 25465"/>
                <a:gd name="connsiteY3" fmla="*/ 7942 h 1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65" h="11282">
                  <a:moveTo>
                    <a:pt x="24331" y="0"/>
                  </a:moveTo>
                  <a:lnTo>
                    <a:pt x="25465" y="3404"/>
                  </a:lnTo>
                  <a:lnTo>
                    <a:pt x="1135" y="11283"/>
                  </a:lnTo>
                  <a:lnTo>
                    <a:pt x="0" y="794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3874">
              <a:extLst>
                <a:ext uri="{FF2B5EF4-FFF2-40B4-BE49-F238E27FC236}">
                  <a16:creationId xmlns:a16="http://schemas.microsoft.com/office/drawing/2014/main" id="{4F0AAB7C-3525-AAB2-C258-4DB8AAEDEBAA}"/>
                </a:ext>
              </a:extLst>
            </p:cNvPr>
            <p:cNvSpPr/>
            <p:nvPr/>
          </p:nvSpPr>
          <p:spPr>
            <a:xfrm>
              <a:off x="4164791" y="5028590"/>
              <a:ext cx="24898" cy="13866"/>
            </a:xfrm>
            <a:custGeom>
              <a:avLst/>
              <a:gdLst>
                <a:gd name="connsiteX0" fmla="*/ 23511 w 24898"/>
                <a:gd name="connsiteY0" fmla="*/ 0 h 13866"/>
                <a:gd name="connsiteX1" fmla="*/ 24898 w 24898"/>
                <a:gd name="connsiteY1" fmla="*/ 3404 h 13866"/>
                <a:gd name="connsiteX2" fmla="*/ 1450 w 24898"/>
                <a:gd name="connsiteY2" fmla="*/ 13867 h 13866"/>
                <a:gd name="connsiteX3" fmla="*/ 0 w 24898"/>
                <a:gd name="connsiteY3" fmla="*/ 10463 h 1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98" h="13866">
                  <a:moveTo>
                    <a:pt x="23511" y="0"/>
                  </a:moveTo>
                  <a:lnTo>
                    <a:pt x="24898" y="3404"/>
                  </a:lnTo>
                  <a:lnTo>
                    <a:pt x="1450" y="13867"/>
                  </a:lnTo>
                  <a:lnTo>
                    <a:pt x="0" y="1046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3875">
              <a:extLst>
                <a:ext uri="{FF2B5EF4-FFF2-40B4-BE49-F238E27FC236}">
                  <a16:creationId xmlns:a16="http://schemas.microsoft.com/office/drawing/2014/main" id="{B4ACC6C5-7A55-9CF3-45B4-F8AF65E72663}"/>
                </a:ext>
              </a:extLst>
            </p:cNvPr>
            <p:cNvSpPr/>
            <p:nvPr/>
          </p:nvSpPr>
          <p:spPr>
            <a:xfrm>
              <a:off x="4143045" y="4987556"/>
              <a:ext cx="22628" cy="18153"/>
            </a:xfrm>
            <a:custGeom>
              <a:avLst/>
              <a:gdLst>
                <a:gd name="connsiteX0" fmla="*/ 20612 w 22628"/>
                <a:gd name="connsiteY0" fmla="*/ 0 h 18153"/>
                <a:gd name="connsiteX1" fmla="*/ 22629 w 22628"/>
                <a:gd name="connsiteY1" fmla="*/ 2837 h 18153"/>
                <a:gd name="connsiteX2" fmla="*/ 1954 w 22628"/>
                <a:gd name="connsiteY2" fmla="*/ 18154 h 18153"/>
                <a:gd name="connsiteX3" fmla="*/ 0 w 22628"/>
                <a:gd name="connsiteY3" fmla="*/ 15002 h 18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28" h="18153">
                  <a:moveTo>
                    <a:pt x="20612" y="0"/>
                  </a:moveTo>
                  <a:lnTo>
                    <a:pt x="22629" y="2837"/>
                  </a:lnTo>
                  <a:lnTo>
                    <a:pt x="1954" y="18154"/>
                  </a:lnTo>
                  <a:lnTo>
                    <a:pt x="0" y="1500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3876">
              <a:extLst>
                <a:ext uri="{FF2B5EF4-FFF2-40B4-BE49-F238E27FC236}">
                  <a16:creationId xmlns:a16="http://schemas.microsoft.com/office/drawing/2014/main" id="{065AB295-B1DF-247C-3EB7-717E89F4CA28}"/>
                </a:ext>
              </a:extLst>
            </p:cNvPr>
            <p:cNvSpPr/>
            <p:nvPr/>
          </p:nvSpPr>
          <p:spPr>
            <a:xfrm>
              <a:off x="4129430" y="4969213"/>
              <a:ext cx="21242" cy="19792"/>
            </a:xfrm>
            <a:custGeom>
              <a:avLst/>
              <a:gdLst>
                <a:gd name="connsiteX0" fmla="*/ 18973 w 21242"/>
                <a:gd name="connsiteY0" fmla="*/ 0 h 19792"/>
                <a:gd name="connsiteX1" fmla="*/ 21242 w 21242"/>
                <a:gd name="connsiteY1" fmla="*/ 2837 h 19792"/>
                <a:gd name="connsiteX2" fmla="*/ 2269 w 21242"/>
                <a:gd name="connsiteY2" fmla="*/ 19792 h 19792"/>
                <a:gd name="connsiteX3" fmla="*/ 0 w 21242"/>
                <a:gd name="connsiteY3" fmla="*/ 17208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42" h="19792">
                  <a:moveTo>
                    <a:pt x="18973" y="0"/>
                  </a:moveTo>
                  <a:lnTo>
                    <a:pt x="21242" y="2837"/>
                  </a:lnTo>
                  <a:lnTo>
                    <a:pt x="2269" y="19792"/>
                  </a:lnTo>
                  <a:lnTo>
                    <a:pt x="0" y="1720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3877">
              <a:extLst>
                <a:ext uri="{FF2B5EF4-FFF2-40B4-BE49-F238E27FC236}">
                  <a16:creationId xmlns:a16="http://schemas.microsoft.com/office/drawing/2014/main" id="{7FF3E8BE-76D6-6D83-BAF1-9333EB505E0C}"/>
                </a:ext>
              </a:extLst>
            </p:cNvPr>
            <p:cNvSpPr/>
            <p:nvPr/>
          </p:nvSpPr>
          <p:spPr>
            <a:xfrm>
              <a:off x="4114176" y="4952509"/>
              <a:ext cx="19792" cy="21494"/>
            </a:xfrm>
            <a:custGeom>
              <a:avLst/>
              <a:gdLst>
                <a:gd name="connsiteX0" fmla="*/ 16956 w 19792"/>
                <a:gd name="connsiteY0" fmla="*/ 0 h 21494"/>
                <a:gd name="connsiteX1" fmla="*/ 19792 w 19792"/>
                <a:gd name="connsiteY1" fmla="*/ 2521 h 21494"/>
                <a:gd name="connsiteX2" fmla="*/ 2521 w 19792"/>
                <a:gd name="connsiteY2" fmla="*/ 21494 h 21494"/>
                <a:gd name="connsiteX3" fmla="*/ 0 w 19792"/>
                <a:gd name="connsiteY3" fmla="*/ 19225 h 2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494">
                  <a:moveTo>
                    <a:pt x="16956" y="0"/>
                  </a:moveTo>
                  <a:lnTo>
                    <a:pt x="19792" y="2521"/>
                  </a:lnTo>
                  <a:lnTo>
                    <a:pt x="2521" y="21494"/>
                  </a:lnTo>
                  <a:lnTo>
                    <a:pt x="0" y="1922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3878">
              <a:extLst>
                <a:ext uri="{FF2B5EF4-FFF2-40B4-BE49-F238E27FC236}">
                  <a16:creationId xmlns:a16="http://schemas.microsoft.com/office/drawing/2014/main" id="{078F5123-DC85-08C1-59CB-AC54AC032831}"/>
                </a:ext>
              </a:extLst>
            </p:cNvPr>
            <p:cNvSpPr/>
            <p:nvPr/>
          </p:nvSpPr>
          <p:spPr>
            <a:xfrm>
              <a:off x="4097472" y="4937759"/>
              <a:ext cx="17838" cy="22944"/>
            </a:xfrm>
            <a:custGeom>
              <a:avLst/>
              <a:gdLst>
                <a:gd name="connsiteX0" fmla="*/ 15002 w 17838"/>
                <a:gd name="connsiteY0" fmla="*/ 0 h 22944"/>
                <a:gd name="connsiteX1" fmla="*/ 17838 w 17838"/>
                <a:gd name="connsiteY1" fmla="*/ 2017 h 22944"/>
                <a:gd name="connsiteX2" fmla="*/ 2836 w 17838"/>
                <a:gd name="connsiteY2" fmla="*/ 22944 h 22944"/>
                <a:gd name="connsiteX3" fmla="*/ 0 w 17838"/>
                <a:gd name="connsiteY3" fmla="*/ 20675 h 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944">
                  <a:moveTo>
                    <a:pt x="15002" y="0"/>
                  </a:moveTo>
                  <a:lnTo>
                    <a:pt x="17838" y="2017"/>
                  </a:lnTo>
                  <a:lnTo>
                    <a:pt x="2836" y="22944"/>
                  </a:lnTo>
                  <a:lnTo>
                    <a:pt x="0" y="2067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3879">
              <a:extLst>
                <a:ext uri="{FF2B5EF4-FFF2-40B4-BE49-F238E27FC236}">
                  <a16:creationId xmlns:a16="http://schemas.microsoft.com/office/drawing/2014/main" id="{2C0BD74C-F663-BC10-C311-AC5B4AF4E93A}"/>
                </a:ext>
              </a:extLst>
            </p:cNvPr>
            <p:cNvSpPr/>
            <p:nvPr/>
          </p:nvSpPr>
          <p:spPr>
            <a:xfrm>
              <a:off x="4060409" y="4914563"/>
              <a:ext cx="13552" cy="24646"/>
            </a:xfrm>
            <a:custGeom>
              <a:avLst/>
              <a:gdLst>
                <a:gd name="connsiteX0" fmla="*/ 10463 w 13552"/>
                <a:gd name="connsiteY0" fmla="*/ 0 h 24646"/>
                <a:gd name="connsiteX1" fmla="*/ 13552 w 13552"/>
                <a:gd name="connsiteY1" fmla="*/ 1450 h 24646"/>
                <a:gd name="connsiteX2" fmla="*/ 3089 w 13552"/>
                <a:gd name="connsiteY2" fmla="*/ 24646 h 24646"/>
                <a:gd name="connsiteX3" fmla="*/ 0 w 13552"/>
                <a:gd name="connsiteY3" fmla="*/ 23196 h 24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2" h="24646">
                  <a:moveTo>
                    <a:pt x="10463" y="0"/>
                  </a:moveTo>
                  <a:lnTo>
                    <a:pt x="13552" y="1450"/>
                  </a:lnTo>
                  <a:lnTo>
                    <a:pt x="3089" y="24646"/>
                  </a:lnTo>
                  <a:lnTo>
                    <a:pt x="0" y="2319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3880">
              <a:extLst>
                <a:ext uri="{FF2B5EF4-FFF2-40B4-BE49-F238E27FC236}">
                  <a16:creationId xmlns:a16="http://schemas.microsoft.com/office/drawing/2014/main" id="{8B842A64-3368-86E0-F5D6-392360606923}"/>
                </a:ext>
              </a:extLst>
            </p:cNvPr>
            <p:cNvSpPr/>
            <p:nvPr/>
          </p:nvSpPr>
          <p:spPr>
            <a:xfrm>
              <a:off x="4040301" y="4906117"/>
              <a:ext cx="11345" cy="25465"/>
            </a:xfrm>
            <a:custGeom>
              <a:avLst/>
              <a:gdLst>
                <a:gd name="connsiteX0" fmla="*/ 7942 w 11345"/>
                <a:gd name="connsiteY0" fmla="*/ 0 h 25465"/>
                <a:gd name="connsiteX1" fmla="*/ 11346 w 11345"/>
                <a:gd name="connsiteY1" fmla="*/ 1135 h 25465"/>
                <a:gd name="connsiteX2" fmla="*/ 3404 w 11345"/>
                <a:gd name="connsiteY2" fmla="*/ 25465 h 25465"/>
                <a:gd name="connsiteX3" fmla="*/ 0 w 11345"/>
                <a:gd name="connsiteY3" fmla="*/ 24331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5" h="25465">
                  <a:moveTo>
                    <a:pt x="7942" y="0"/>
                  </a:moveTo>
                  <a:lnTo>
                    <a:pt x="11346" y="1135"/>
                  </a:lnTo>
                  <a:lnTo>
                    <a:pt x="3404" y="25465"/>
                  </a:lnTo>
                  <a:lnTo>
                    <a:pt x="0" y="2433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3881">
              <a:extLst>
                <a:ext uri="{FF2B5EF4-FFF2-40B4-BE49-F238E27FC236}">
                  <a16:creationId xmlns:a16="http://schemas.microsoft.com/office/drawing/2014/main" id="{4FB645DF-5D45-628F-BC73-2910D01E92F5}"/>
                </a:ext>
              </a:extLst>
            </p:cNvPr>
            <p:cNvSpPr/>
            <p:nvPr/>
          </p:nvSpPr>
          <p:spPr>
            <a:xfrm>
              <a:off x="4019626" y="4900444"/>
              <a:ext cx="9076" cy="25717"/>
            </a:xfrm>
            <a:custGeom>
              <a:avLst/>
              <a:gdLst>
                <a:gd name="connsiteX0" fmla="*/ 5421 w 9076"/>
                <a:gd name="connsiteY0" fmla="*/ 0 h 25717"/>
                <a:gd name="connsiteX1" fmla="*/ 9077 w 9076"/>
                <a:gd name="connsiteY1" fmla="*/ 567 h 25717"/>
                <a:gd name="connsiteX2" fmla="*/ 3719 w 9076"/>
                <a:gd name="connsiteY2" fmla="*/ 25718 h 25717"/>
                <a:gd name="connsiteX3" fmla="*/ 0 w 9076"/>
                <a:gd name="connsiteY3" fmla="*/ 24898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76" h="25717">
                  <a:moveTo>
                    <a:pt x="5421" y="0"/>
                  </a:moveTo>
                  <a:lnTo>
                    <a:pt x="9077" y="567"/>
                  </a:lnTo>
                  <a:lnTo>
                    <a:pt x="3719" y="25718"/>
                  </a:lnTo>
                  <a:lnTo>
                    <a:pt x="0" y="2489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3882">
              <a:extLst>
                <a:ext uri="{FF2B5EF4-FFF2-40B4-BE49-F238E27FC236}">
                  <a16:creationId xmlns:a16="http://schemas.microsoft.com/office/drawing/2014/main" id="{52B2BF80-A928-8147-4568-7389F39A2B3D}"/>
                </a:ext>
              </a:extLst>
            </p:cNvPr>
            <p:cNvSpPr/>
            <p:nvPr/>
          </p:nvSpPr>
          <p:spPr>
            <a:xfrm>
              <a:off x="3998699" y="4897040"/>
              <a:ext cx="6240" cy="25717"/>
            </a:xfrm>
            <a:custGeom>
              <a:avLst/>
              <a:gdLst>
                <a:gd name="connsiteX0" fmla="*/ 2836 w 6240"/>
                <a:gd name="connsiteY0" fmla="*/ 0 h 25717"/>
                <a:gd name="connsiteX1" fmla="*/ 6240 w 6240"/>
                <a:gd name="connsiteY1" fmla="*/ 252 h 25717"/>
                <a:gd name="connsiteX2" fmla="*/ 3719 w 6240"/>
                <a:gd name="connsiteY2" fmla="*/ 25717 h 25717"/>
                <a:gd name="connsiteX3" fmla="*/ 0 w 6240"/>
                <a:gd name="connsiteY3" fmla="*/ 2515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17">
                  <a:moveTo>
                    <a:pt x="2836" y="0"/>
                  </a:moveTo>
                  <a:lnTo>
                    <a:pt x="6240" y="252"/>
                  </a:lnTo>
                  <a:lnTo>
                    <a:pt x="3719" y="25717"/>
                  </a:lnTo>
                  <a:lnTo>
                    <a:pt x="0" y="2515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3883">
              <a:extLst>
                <a:ext uri="{FF2B5EF4-FFF2-40B4-BE49-F238E27FC236}">
                  <a16:creationId xmlns:a16="http://schemas.microsoft.com/office/drawing/2014/main" id="{3883DA9E-4E03-8355-EBB9-D4B555355701}"/>
                </a:ext>
              </a:extLst>
            </p:cNvPr>
            <p:cNvSpPr/>
            <p:nvPr/>
          </p:nvSpPr>
          <p:spPr>
            <a:xfrm>
              <a:off x="4055303" y="4961838"/>
              <a:ext cx="19225" cy="48094"/>
            </a:xfrm>
            <a:custGeom>
              <a:avLst/>
              <a:gdLst>
                <a:gd name="connsiteX0" fmla="*/ 5358 w 19225"/>
                <a:gd name="connsiteY0" fmla="*/ 0 h 48094"/>
                <a:gd name="connsiteX1" fmla="*/ 19225 w 19225"/>
                <a:gd name="connsiteY1" fmla="*/ 0 h 48094"/>
                <a:gd name="connsiteX2" fmla="*/ 19225 w 19225"/>
                <a:gd name="connsiteY2" fmla="*/ 48094 h 48094"/>
                <a:gd name="connsiteX3" fmla="*/ 9896 w 19225"/>
                <a:gd name="connsiteY3" fmla="*/ 48094 h 48094"/>
                <a:gd name="connsiteX4" fmla="*/ 9896 w 19225"/>
                <a:gd name="connsiteY4" fmla="*/ 8762 h 48094"/>
                <a:gd name="connsiteX5" fmla="*/ 0 w 19225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25" h="48094">
                  <a:moveTo>
                    <a:pt x="5358" y="0"/>
                  </a:moveTo>
                  <a:lnTo>
                    <a:pt x="19225" y="0"/>
                  </a:lnTo>
                  <a:lnTo>
                    <a:pt x="19225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3884">
              <a:extLst>
                <a:ext uri="{FF2B5EF4-FFF2-40B4-BE49-F238E27FC236}">
                  <a16:creationId xmlns:a16="http://schemas.microsoft.com/office/drawing/2014/main" id="{35D30F9E-9E72-D2C9-1F10-FA0AF33036BE}"/>
                </a:ext>
              </a:extLst>
            </p:cNvPr>
            <p:cNvSpPr/>
            <p:nvPr/>
          </p:nvSpPr>
          <p:spPr>
            <a:xfrm>
              <a:off x="4110709" y="5018757"/>
              <a:ext cx="33407" cy="49543"/>
            </a:xfrm>
            <a:custGeom>
              <a:avLst/>
              <a:gdLst>
                <a:gd name="connsiteX0" fmla="*/ 10211 w 33407"/>
                <a:gd name="connsiteY0" fmla="*/ 16956 h 49543"/>
                <a:gd name="connsiteX1" fmla="*/ 1450 w 33407"/>
                <a:gd name="connsiteY1" fmla="*/ 16956 h 49543"/>
                <a:gd name="connsiteX2" fmla="*/ 6240 w 33407"/>
                <a:gd name="connsiteY2" fmla="*/ 4538 h 49543"/>
                <a:gd name="connsiteX3" fmla="*/ 17838 w 33407"/>
                <a:gd name="connsiteY3" fmla="*/ 0 h 49543"/>
                <a:gd name="connsiteX4" fmla="*/ 25465 w 33407"/>
                <a:gd name="connsiteY4" fmla="*/ 1954 h 49543"/>
                <a:gd name="connsiteX5" fmla="*/ 30823 w 33407"/>
                <a:gd name="connsiteY5" fmla="*/ 7312 h 49543"/>
                <a:gd name="connsiteX6" fmla="*/ 33092 w 33407"/>
                <a:gd name="connsiteY6" fmla="*/ 14371 h 49543"/>
                <a:gd name="connsiteX7" fmla="*/ 30571 w 33407"/>
                <a:gd name="connsiteY7" fmla="*/ 23448 h 49543"/>
                <a:gd name="connsiteX8" fmla="*/ 21494 w 33407"/>
                <a:gd name="connsiteY8" fmla="*/ 35361 h 49543"/>
                <a:gd name="connsiteX9" fmla="*/ 16136 w 33407"/>
                <a:gd name="connsiteY9" fmla="*/ 41034 h 49543"/>
                <a:gd name="connsiteX10" fmla="*/ 33408 w 33407"/>
                <a:gd name="connsiteY10" fmla="*/ 41034 h 49543"/>
                <a:gd name="connsiteX11" fmla="*/ 33408 w 33407"/>
                <a:gd name="connsiteY11" fmla="*/ 49544 h 49543"/>
                <a:gd name="connsiteX12" fmla="*/ 0 w 33407"/>
                <a:gd name="connsiteY12" fmla="*/ 49544 h 49543"/>
                <a:gd name="connsiteX13" fmla="*/ 0 w 33407"/>
                <a:gd name="connsiteY13" fmla="*/ 45005 h 49543"/>
                <a:gd name="connsiteX14" fmla="*/ 15002 w 33407"/>
                <a:gd name="connsiteY14" fmla="*/ 30003 h 49543"/>
                <a:gd name="connsiteX15" fmla="*/ 22062 w 33407"/>
                <a:gd name="connsiteY15" fmla="*/ 21242 h 49543"/>
                <a:gd name="connsiteX16" fmla="*/ 23763 w 33407"/>
                <a:gd name="connsiteY16" fmla="*/ 15002 h 49543"/>
                <a:gd name="connsiteX17" fmla="*/ 22062 w 33407"/>
                <a:gd name="connsiteY17" fmla="*/ 10463 h 49543"/>
                <a:gd name="connsiteX18" fmla="*/ 17271 w 33407"/>
                <a:gd name="connsiteY18" fmla="*/ 8761 h 49543"/>
                <a:gd name="connsiteX19" fmla="*/ 12481 w 33407"/>
                <a:gd name="connsiteY19" fmla="*/ 10715 h 49543"/>
                <a:gd name="connsiteX20" fmla="*/ 10211 w 33407"/>
                <a:gd name="connsiteY20" fmla="*/ 16956 h 49543"/>
                <a:gd name="connsiteX21" fmla="*/ 10211 w 33407"/>
                <a:gd name="connsiteY21" fmla="*/ 16956 h 4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7" h="49543">
                  <a:moveTo>
                    <a:pt x="10211" y="16956"/>
                  </a:moveTo>
                  <a:lnTo>
                    <a:pt x="1450" y="16956"/>
                  </a:lnTo>
                  <a:cubicBezTo>
                    <a:pt x="1702" y="11598"/>
                    <a:pt x="3152" y="7627"/>
                    <a:pt x="6240" y="4538"/>
                  </a:cubicBezTo>
                  <a:cubicBezTo>
                    <a:pt x="9329" y="1702"/>
                    <a:pt x="13048" y="0"/>
                    <a:pt x="17838" y="0"/>
                  </a:cubicBezTo>
                  <a:cubicBezTo>
                    <a:pt x="20675" y="0"/>
                    <a:pt x="23511" y="819"/>
                    <a:pt x="25465" y="1954"/>
                  </a:cubicBezTo>
                  <a:cubicBezTo>
                    <a:pt x="27735" y="3089"/>
                    <a:pt x="29752" y="5043"/>
                    <a:pt x="30823" y="7312"/>
                  </a:cubicBezTo>
                  <a:cubicBezTo>
                    <a:pt x="32273" y="9581"/>
                    <a:pt x="33092" y="11850"/>
                    <a:pt x="33092" y="14371"/>
                  </a:cubicBezTo>
                  <a:cubicBezTo>
                    <a:pt x="33092" y="17208"/>
                    <a:pt x="32273" y="20296"/>
                    <a:pt x="30571" y="23448"/>
                  </a:cubicBezTo>
                  <a:cubicBezTo>
                    <a:pt x="28869" y="26852"/>
                    <a:pt x="26033" y="30823"/>
                    <a:pt x="21494" y="35361"/>
                  </a:cubicBezTo>
                  <a:lnTo>
                    <a:pt x="16136" y="41034"/>
                  </a:lnTo>
                  <a:lnTo>
                    <a:pt x="33408" y="41034"/>
                  </a:lnTo>
                  <a:lnTo>
                    <a:pt x="33408" y="49544"/>
                  </a:lnTo>
                  <a:lnTo>
                    <a:pt x="0" y="49544"/>
                  </a:lnTo>
                  <a:lnTo>
                    <a:pt x="0" y="45005"/>
                  </a:lnTo>
                  <a:lnTo>
                    <a:pt x="15002" y="30003"/>
                  </a:lnTo>
                  <a:cubicBezTo>
                    <a:pt x="18406" y="26348"/>
                    <a:pt x="20927" y="23196"/>
                    <a:pt x="22062" y="21242"/>
                  </a:cubicBezTo>
                  <a:cubicBezTo>
                    <a:pt x="23196" y="18973"/>
                    <a:pt x="23763" y="17019"/>
                    <a:pt x="23763" y="15002"/>
                  </a:cubicBezTo>
                  <a:cubicBezTo>
                    <a:pt x="23763" y="13300"/>
                    <a:pt x="23196" y="11598"/>
                    <a:pt x="22062" y="10463"/>
                  </a:cubicBezTo>
                  <a:cubicBezTo>
                    <a:pt x="20612" y="9329"/>
                    <a:pt x="19225" y="8761"/>
                    <a:pt x="17271" y="8761"/>
                  </a:cubicBezTo>
                  <a:cubicBezTo>
                    <a:pt x="15254" y="8761"/>
                    <a:pt x="13615" y="9329"/>
                    <a:pt x="12481" y="10715"/>
                  </a:cubicBezTo>
                  <a:cubicBezTo>
                    <a:pt x="11094" y="12417"/>
                    <a:pt x="10527" y="14371"/>
                    <a:pt x="10211" y="16956"/>
                  </a:cubicBezTo>
                  <a:lnTo>
                    <a:pt x="10211" y="16956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3885">
              <a:extLst>
                <a:ext uri="{FF2B5EF4-FFF2-40B4-BE49-F238E27FC236}">
                  <a16:creationId xmlns:a16="http://schemas.microsoft.com/office/drawing/2014/main" id="{C0F326D2-F47A-A38A-0B39-BDF7A206071D}"/>
                </a:ext>
              </a:extLst>
            </p:cNvPr>
            <p:cNvSpPr/>
            <p:nvPr/>
          </p:nvSpPr>
          <p:spPr>
            <a:xfrm>
              <a:off x="4131132" y="5094208"/>
              <a:ext cx="33092" cy="50615"/>
            </a:xfrm>
            <a:custGeom>
              <a:avLst/>
              <a:gdLst>
                <a:gd name="connsiteX0" fmla="*/ 10779 w 33092"/>
                <a:gd name="connsiteY0" fmla="*/ 13048 h 50615"/>
                <a:gd name="connsiteX1" fmla="*/ 2017 w 33092"/>
                <a:gd name="connsiteY1" fmla="*/ 13048 h 50615"/>
                <a:gd name="connsiteX2" fmla="*/ 5673 w 33092"/>
                <a:gd name="connsiteY2" fmla="*/ 4539 h 50615"/>
                <a:gd name="connsiteX3" fmla="*/ 16704 w 33092"/>
                <a:gd name="connsiteY3" fmla="*/ 0 h 50615"/>
                <a:gd name="connsiteX4" fmla="*/ 26600 w 33092"/>
                <a:gd name="connsiteY4" fmla="*/ 3656 h 50615"/>
                <a:gd name="connsiteX5" fmla="*/ 30571 w 33092"/>
                <a:gd name="connsiteY5" fmla="*/ 12733 h 50615"/>
                <a:gd name="connsiteX6" fmla="*/ 28869 w 33092"/>
                <a:gd name="connsiteY6" fmla="*/ 18658 h 50615"/>
                <a:gd name="connsiteX7" fmla="*/ 23764 w 33092"/>
                <a:gd name="connsiteY7" fmla="*/ 22881 h 50615"/>
                <a:gd name="connsiteX8" fmla="*/ 30823 w 33092"/>
                <a:gd name="connsiteY8" fmla="*/ 27420 h 50615"/>
                <a:gd name="connsiteX9" fmla="*/ 33092 w 33092"/>
                <a:gd name="connsiteY9" fmla="*/ 35046 h 50615"/>
                <a:gd name="connsiteX10" fmla="*/ 28302 w 33092"/>
                <a:gd name="connsiteY10" fmla="*/ 46077 h 50615"/>
                <a:gd name="connsiteX11" fmla="*/ 16136 w 33092"/>
                <a:gd name="connsiteY11" fmla="*/ 50616 h 50615"/>
                <a:gd name="connsiteX12" fmla="*/ 4791 w 33092"/>
                <a:gd name="connsiteY12" fmla="*/ 46392 h 50615"/>
                <a:gd name="connsiteX13" fmla="*/ 0 w 33092"/>
                <a:gd name="connsiteY13" fmla="*/ 34794 h 50615"/>
                <a:gd name="connsiteX14" fmla="*/ 9077 w 33092"/>
                <a:gd name="connsiteY14" fmla="*/ 34794 h 50615"/>
                <a:gd name="connsiteX15" fmla="*/ 11598 w 33092"/>
                <a:gd name="connsiteY15" fmla="*/ 40467 h 50615"/>
                <a:gd name="connsiteX16" fmla="*/ 16704 w 33092"/>
                <a:gd name="connsiteY16" fmla="*/ 42169 h 50615"/>
                <a:gd name="connsiteX17" fmla="*/ 22062 w 33092"/>
                <a:gd name="connsiteY17" fmla="*/ 40215 h 50615"/>
                <a:gd name="connsiteX18" fmla="*/ 24079 w 33092"/>
                <a:gd name="connsiteY18" fmla="*/ 35109 h 50615"/>
                <a:gd name="connsiteX19" fmla="*/ 21242 w 33092"/>
                <a:gd name="connsiteY19" fmla="*/ 29436 h 50615"/>
                <a:gd name="connsiteX20" fmla="*/ 13048 w 33092"/>
                <a:gd name="connsiteY20" fmla="*/ 27167 h 50615"/>
                <a:gd name="connsiteX21" fmla="*/ 13048 w 33092"/>
                <a:gd name="connsiteY21" fmla="*/ 19225 h 50615"/>
                <a:gd name="connsiteX22" fmla="*/ 18154 w 33092"/>
                <a:gd name="connsiteY22" fmla="*/ 18406 h 50615"/>
                <a:gd name="connsiteX23" fmla="*/ 20675 w 33092"/>
                <a:gd name="connsiteY23" fmla="*/ 16136 h 50615"/>
                <a:gd name="connsiteX24" fmla="*/ 21494 w 33092"/>
                <a:gd name="connsiteY24" fmla="*/ 13300 h 50615"/>
                <a:gd name="connsiteX25" fmla="*/ 20045 w 33092"/>
                <a:gd name="connsiteY25" fmla="*/ 10211 h 50615"/>
                <a:gd name="connsiteX26" fmla="*/ 16389 w 33092"/>
                <a:gd name="connsiteY26" fmla="*/ 8825 h 50615"/>
                <a:gd name="connsiteX27" fmla="*/ 12985 w 33092"/>
                <a:gd name="connsiteY27" fmla="*/ 9959 h 50615"/>
                <a:gd name="connsiteX28" fmla="*/ 10779 w 33092"/>
                <a:gd name="connsiteY28" fmla="*/ 13048 h 50615"/>
                <a:gd name="connsiteX29" fmla="*/ 10779 w 33092"/>
                <a:gd name="connsiteY29" fmla="*/ 13048 h 5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092" h="50615">
                  <a:moveTo>
                    <a:pt x="10779" y="13048"/>
                  </a:moveTo>
                  <a:lnTo>
                    <a:pt x="2017" y="13048"/>
                  </a:lnTo>
                  <a:cubicBezTo>
                    <a:pt x="2584" y="9644"/>
                    <a:pt x="3719" y="6808"/>
                    <a:pt x="5673" y="4539"/>
                  </a:cubicBezTo>
                  <a:cubicBezTo>
                    <a:pt x="8762" y="1450"/>
                    <a:pt x="12481" y="0"/>
                    <a:pt x="16704" y="0"/>
                  </a:cubicBezTo>
                  <a:cubicBezTo>
                    <a:pt x="20675" y="0"/>
                    <a:pt x="24079" y="1135"/>
                    <a:pt x="26600" y="3656"/>
                  </a:cubicBezTo>
                  <a:cubicBezTo>
                    <a:pt x="29436" y="6177"/>
                    <a:pt x="30571" y="9329"/>
                    <a:pt x="30571" y="12733"/>
                  </a:cubicBezTo>
                  <a:cubicBezTo>
                    <a:pt x="30571" y="14687"/>
                    <a:pt x="30004" y="16704"/>
                    <a:pt x="28869" y="18658"/>
                  </a:cubicBezTo>
                  <a:cubicBezTo>
                    <a:pt x="27735" y="20360"/>
                    <a:pt x="26033" y="21746"/>
                    <a:pt x="23764" y="22881"/>
                  </a:cubicBezTo>
                  <a:cubicBezTo>
                    <a:pt x="26852" y="23701"/>
                    <a:pt x="29121" y="25150"/>
                    <a:pt x="30823" y="27420"/>
                  </a:cubicBezTo>
                  <a:cubicBezTo>
                    <a:pt x="32210" y="29689"/>
                    <a:pt x="33092" y="32210"/>
                    <a:pt x="33092" y="35046"/>
                  </a:cubicBezTo>
                  <a:cubicBezTo>
                    <a:pt x="33092" y="39269"/>
                    <a:pt x="31706" y="42989"/>
                    <a:pt x="28302" y="46077"/>
                  </a:cubicBezTo>
                  <a:cubicBezTo>
                    <a:pt x="25213" y="48914"/>
                    <a:pt x="21242" y="50616"/>
                    <a:pt x="16136" y="50616"/>
                  </a:cubicBezTo>
                  <a:cubicBezTo>
                    <a:pt x="11598" y="50616"/>
                    <a:pt x="7627" y="49229"/>
                    <a:pt x="4791" y="46392"/>
                  </a:cubicBezTo>
                  <a:cubicBezTo>
                    <a:pt x="1954" y="43556"/>
                    <a:pt x="252" y="39585"/>
                    <a:pt x="0" y="34794"/>
                  </a:cubicBezTo>
                  <a:lnTo>
                    <a:pt x="9077" y="34794"/>
                  </a:lnTo>
                  <a:cubicBezTo>
                    <a:pt x="9392" y="37315"/>
                    <a:pt x="10211" y="39017"/>
                    <a:pt x="11598" y="40467"/>
                  </a:cubicBezTo>
                  <a:cubicBezTo>
                    <a:pt x="13048" y="41602"/>
                    <a:pt x="14687" y="42169"/>
                    <a:pt x="16704" y="42169"/>
                  </a:cubicBezTo>
                  <a:cubicBezTo>
                    <a:pt x="18973" y="42169"/>
                    <a:pt x="20675" y="41602"/>
                    <a:pt x="22062" y="40215"/>
                  </a:cubicBezTo>
                  <a:cubicBezTo>
                    <a:pt x="23511" y="38829"/>
                    <a:pt x="24079" y="37127"/>
                    <a:pt x="24079" y="35109"/>
                  </a:cubicBezTo>
                  <a:cubicBezTo>
                    <a:pt x="24079" y="32840"/>
                    <a:pt x="23259" y="31138"/>
                    <a:pt x="21242" y="29436"/>
                  </a:cubicBezTo>
                  <a:cubicBezTo>
                    <a:pt x="19540" y="27987"/>
                    <a:pt x="16704" y="27167"/>
                    <a:pt x="13048" y="27167"/>
                  </a:cubicBezTo>
                  <a:lnTo>
                    <a:pt x="13048" y="19225"/>
                  </a:lnTo>
                  <a:cubicBezTo>
                    <a:pt x="15317" y="19225"/>
                    <a:pt x="17019" y="18910"/>
                    <a:pt x="18154" y="18406"/>
                  </a:cubicBezTo>
                  <a:cubicBezTo>
                    <a:pt x="19288" y="17838"/>
                    <a:pt x="20108" y="16956"/>
                    <a:pt x="20675" y="16136"/>
                  </a:cubicBezTo>
                  <a:cubicBezTo>
                    <a:pt x="21242" y="15317"/>
                    <a:pt x="21494" y="14434"/>
                    <a:pt x="21494" y="13300"/>
                  </a:cubicBezTo>
                  <a:cubicBezTo>
                    <a:pt x="21494" y="12165"/>
                    <a:pt x="20927" y="11031"/>
                    <a:pt x="20045" y="10211"/>
                  </a:cubicBezTo>
                  <a:cubicBezTo>
                    <a:pt x="19225" y="9392"/>
                    <a:pt x="18091" y="8825"/>
                    <a:pt x="16389" y="8825"/>
                  </a:cubicBezTo>
                  <a:cubicBezTo>
                    <a:pt x="15254" y="8825"/>
                    <a:pt x="13867" y="9077"/>
                    <a:pt x="12985" y="9959"/>
                  </a:cubicBezTo>
                  <a:cubicBezTo>
                    <a:pt x="11913" y="10779"/>
                    <a:pt x="11031" y="11913"/>
                    <a:pt x="10779" y="13048"/>
                  </a:cubicBezTo>
                  <a:lnTo>
                    <a:pt x="10779" y="13048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3886">
              <a:extLst>
                <a:ext uri="{FF2B5EF4-FFF2-40B4-BE49-F238E27FC236}">
                  <a16:creationId xmlns:a16="http://schemas.microsoft.com/office/drawing/2014/main" id="{8DF93840-040B-C832-EB85-4AE4ECD3F24D}"/>
                </a:ext>
              </a:extLst>
            </p:cNvPr>
            <p:cNvSpPr/>
            <p:nvPr/>
          </p:nvSpPr>
          <p:spPr>
            <a:xfrm>
              <a:off x="4106738" y="5179428"/>
              <a:ext cx="34542" cy="49228"/>
            </a:xfrm>
            <a:custGeom>
              <a:avLst/>
              <a:gdLst>
                <a:gd name="connsiteX0" fmla="*/ 20990 w 34542"/>
                <a:gd name="connsiteY0" fmla="*/ 0 h 49228"/>
                <a:gd name="connsiteX1" fmla="*/ 30319 w 34542"/>
                <a:gd name="connsiteY1" fmla="*/ 0 h 49228"/>
                <a:gd name="connsiteX2" fmla="*/ 30319 w 34542"/>
                <a:gd name="connsiteY2" fmla="*/ 30823 h 49228"/>
                <a:gd name="connsiteX3" fmla="*/ 34542 w 34542"/>
                <a:gd name="connsiteY3" fmla="*/ 30823 h 49228"/>
                <a:gd name="connsiteX4" fmla="*/ 34542 w 34542"/>
                <a:gd name="connsiteY4" fmla="*/ 39333 h 49228"/>
                <a:gd name="connsiteX5" fmla="*/ 30319 w 34542"/>
                <a:gd name="connsiteY5" fmla="*/ 39333 h 49228"/>
                <a:gd name="connsiteX6" fmla="*/ 30319 w 34542"/>
                <a:gd name="connsiteY6" fmla="*/ 49229 h 49228"/>
                <a:gd name="connsiteX7" fmla="*/ 21242 w 34542"/>
                <a:gd name="connsiteY7" fmla="*/ 49229 h 49228"/>
                <a:gd name="connsiteX8" fmla="*/ 21242 w 34542"/>
                <a:gd name="connsiteY8" fmla="*/ 39333 h 49228"/>
                <a:gd name="connsiteX9" fmla="*/ 0 w 34542"/>
                <a:gd name="connsiteY9" fmla="*/ 39333 h 49228"/>
                <a:gd name="connsiteX10" fmla="*/ 0 w 34542"/>
                <a:gd name="connsiteY10" fmla="*/ 31138 h 49228"/>
                <a:gd name="connsiteX11" fmla="*/ 20990 w 34542"/>
                <a:gd name="connsiteY11" fmla="*/ 0 h 49228"/>
                <a:gd name="connsiteX12" fmla="*/ 21305 w 34542"/>
                <a:gd name="connsiteY12" fmla="*/ 30823 h 49228"/>
                <a:gd name="connsiteX13" fmla="*/ 21305 w 34542"/>
                <a:gd name="connsiteY13" fmla="*/ 30823 h 49228"/>
                <a:gd name="connsiteX14" fmla="*/ 21305 w 34542"/>
                <a:gd name="connsiteY14" fmla="*/ 14687 h 49228"/>
                <a:gd name="connsiteX15" fmla="*/ 10274 w 34542"/>
                <a:gd name="connsiteY15" fmla="*/ 30823 h 49228"/>
                <a:gd name="connsiteX16" fmla="*/ 21305 w 34542"/>
                <a:gd name="connsiteY16" fmla="*/ 30823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42" h="49228">
                  <a:moveTo>
                    <a:pt x="20990" y="0"/>
                  </a:moveTo>
                  <a:lnTo>
                    <a:pt x="30319" y="0"/>
                  </a:lnTo>
                  <a:lnTo>
                    <a:pt x="30319" y="30823"/>
                  </a:lnTo>
                  <a:lnTo>
                    <a:pt x="34542" y="30823"/>
                  </a:lnTo>
                  <a:lnTo>
                    <a:pt x="34542" y="39333"/>
                  </a:lnTo>
                  <a:lnTo>
                    <a:pt x="30319" y="39333"/>
                  </a:lnTo>
                  <a:lnTo>
                    <a:pt x="30319" y="49229"/>
                  </a:lnTo>
                  <a:lnTo>
                    <a:pt x="21242" y="49229"/>
                  </a:lnTo>
                  <a:lnTo>
                    <a:pt x="21242" y="39333"/>
                  </a:lnTo>
                  <a:lnTo>
                    <a:pt x="0" y="39333"/>
                  </a:lnTo>
                  <a:lnTo>
                    <a:pt x="0" y="31138"/>
                  </a:lnTo>
                  <a:lnTo>
                    <a:pt x="20990" y="0"/>
                  </a:lnTo>
                  <a:close/>
                  <a:moveTo>
                    <a:pt x="21305" y="30823"/>
                  </a:moveTo>
                  <a:lnTo>
                    <a:pt x="21305" y="30823"/>
                  </a:lnTo>
                  <a:lnTo>
                    <a:pt x="21305" y="14687"/>
                  </a:lnTo>
                  <a:lnTo>
                    <a:pt x="10274" y="30823"/>
                  </a:lnTo>
                  <a:lnTo>
                    <a:pt x="21305" y="3082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3887">
              <a:extLst>
                <a:ext uri="{FF2B5EF4-FFF2-40B4-BE49-F238E27FC236}">
                  <a16:creationId xmlns:a16="http://schemas.microsoft.com/office/drawing/2014/main" id="{41CD7AFE-D9CF-5DC9-04E3-E55F6FB7498F}"/>
                </a:ext>
              </a:extLst>
            </p:cNvPr>
            <p:cNvSpPr/>
            <p:nvPr/>
          </p:nvSpPr>
          <p:spPr>
            <a:xfrm>
              <a:off x="4053664" y="5245361"/>
              <a:ext cx="32840" cy="49291"/>
            </a:xfrm>
            <a:custGeom>
              <a:avLst/>
              <a:gdLst>
                <a:gd name="connsiteX0" fmla="*/ 9581 w 32840"/>
                <a:gd name="connsiteY0" fmla="*/ 0 h 49291"/>
                <a:gd name="connsiteX1" fmla="*/ 32210 w 32840"/>
                <a:gd name="connsiteY1" fmla="*/ 0 h 49291"/>
                <a:gd name="connsiteX2" fmla="*/ 32210 w 32840"/>
                <a:gd name="connsiteY2" fmla="*/ 8510 h 49291"/>
                <a:gd name="connsiteX3" fmla="*/ 16389 w 32840"/>
                <a:gd name="connsiteY3" fmla="*/ 8510 h 49291"/>
                <a:gd name="connsiteX4" fmla="*/ 14435 w 32840"/>
                <a:gd name="connsiteY4" fmla="*/ 17271 h 49291"/>
                <a:gd name="connsiteX5" fmla="*/ 16136 w 32840"/>
                <a:gd name="connsiteY5" fmla="*/ 16956 h 49291"/>
                <a:gd name="connsiteX6" fmla="*/ 17586 w 32840"/>
                <a:gd name="connsiteY6" fmla="*/ 16704 h 49291"/>
                <a:gd name="connsiteX7" fmla="*/ 28617 w 32840"/>
                <a:gd name="connsiteY7" fmla="*/ 21243 h 49291"/>
                <a:gd name="connsiteX8" fmla="*/ 32840 w 32840"/>
                <a:gd name="connsiteY8" fmla="*/ 32588 h 49291"/>
                <a:gd name="connsiteX9" fmla="*/ 28050 w 32840"/>
                <a:gd name="connsiteY9" fmla="*/ 44501 h 49291"/>
                <a:gd name="connsiteX10" fmla="*/ 16452 w 32840"/>
                <a:gd name="connsiteY10" fmla="*/ 49292 h 49291"/>
                <a:gd name="connsiteX11" fmla="*/ 5673 w 32840"/>
                <a:gd name="connsiteY11" fmla="*/ 45888 h 49291"/>
                <a:gd name="connsiteX12" fmla="*/ 0 w 32840"/>
                <a:gd name="connsiteY12" fmla="*/ 36244 h 49291"/>
                <a:gd name="connsiteX13" fmla="*/ 9644 w 32840"/>
                <a:gd name="connsiteY13" fmla="*/ 36244 h 49291"/>
                <a:gd name="connsiteX14" fmla="*/ 12481 w 32840"/>
                <a:gd name="connsiteY14" fmla="*/ 39648 h 49291"/>
                <a:gd name="connsiteX15" fmla="*/ 16452 w 32840"/>
                <a:gd name="connsiteY15" fmla="*/ 40783 h 49291"/>
                <a:gd name="connsiteX16" fmla="*/ 21809 w 32840"/>
                <a:gd name="connsiteY16" fmla="*/ 38514 h 49291"/>
                <a:gd name="connsiteX17" fmla="*/ 23826 w 32840"/>
                <a:gd name="connsiteY17" fmla="*/ 32840 h 49291"/>
                <a:gd name="connsiteX18" fmla="*/ 21809 w 32840"/>
                <a:gd name="connsiteY18" fmla="*/ 27483 h 49291"/>
                <a:gd name="connsiteX19" fmla="*/ 17019 w 32840"/>
                <a:gd name="connsiteY19" fmla="*/ 25529 h 49291"/>
                <a:gd name="connsiteX20" fmla="*/ 14182 w 32840"/>
                <a:gd name="connsiteY20" fmla="*/ 26096 h 49291"/>
                <a:gd name="connsiteX21" fmla="*/ 11346 w 32840"/>
                <a:gd name="connsiteY21" fmla="*/ 28365 h 49291"/>
                <a:gd name="connsiteX22" fmla="*/ 3719 w 32840"/>
                <a:gd name="connsiteY22" fmla="*/ 26663 h 49291"/>
                <a:gd name="connsiteX23" fmla="*/ 9581 w 32840"/>
                <a:gd name="connsiteY23" fmla="*/ 0 h 4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840" h="49291">
                  <a:moveTo>
                    <a:pt x="9581" y="0"/>
                  </a:moveTo>
                  <a:lnTo>
                    <a:pt x="32210" y="0"/>
                  </a:lnTo>
                  <a:lnTo>
                    <a:pt x="32210" y="8510"/>
                  </a:lnTo>
                  <a:lnTo>
                    <a:pt x="16389" y="8510"/>
                  </a:lnTo>
                  <a:lnTo>
                    <a:pt x="14435" y="17271"/>
                  </a:lnTo>
                  <a:cubicBezTo>
                    <a:pt x="15002" y="16956"/>
                    <a:pt x="15569" y="16956"/>
                    <a:pt x="16136" y="16956"/>
                  </a:cubicBezTo>
                  <a:cubicBezTo>
                    <a:pt x="16704" y="16704"/>
                    <a:pt x="16956" y="16704"/>
                    <a:pt x="17586" y="16704"/>
                  </a:cubicBezTo>
                  <a:cubicBezTo>
                    <a:pt x="22125" y="16704"/>
                    <a:pt x="25528" y="18091"/>
                    <a:pt x="28617" y="21243"/>
                  </a:cubicBezTo>
                  <a:cubicBezTo>
                    <a:pt x="31454" y="24079"/>
                    <a:pt x="32840" y="28050"/>
                    <a:pt x="32840" y="32588"/>
                  </a:cubicBezTo>
                  <a:cubicBezTo>
                    <a:pt x="32840" y="37379"/>
                    <a:pt x="31138" y="41350"/>
                    <a:pt x="28050" y="44501"/>
                  </a:cubicBezTo>
                  <a:cubicBezTo>
                    <a:pt x="24961" y="47590"/>
                    <a:pt x="20990" y="49292"/>
                    <a:pt x="16452" y="49292"/>
                  </a:cubicBezTo>
                  <a:cubicBezTo>
                    <a:pt x="12228" y="49292"/>
                    <a:pt x="8825" y="48157"/>
                    <a:pt x="5673" y="45888"/>
                  </a:cubicBezTo>
                  <a:cubicBezTo>
                    <a:pt x="2836" y="43367"/>
                    <a:pt x="882" y="40215"/>
                    <a:pt x="0" y="36244"/>
                  </a:cubicBezTo>
                  <a:lnTo>
                    <a:pt x="9644" y="36244"/>
                  </a:lnTo>
                  <a:cubicBezTo>
                    <a:pt x="10463" y="37631"/>
                    <a:pt x="11346" y="38766"/>
                    <a:pt x="12481" y="39648"/>
                  </a:cubicBezTo>
                  <a:cubicBezTo>
                    <a:pt x="13930" y="40215"/>
                    <a:pt x="15002" y="40783"/>
                    <a:pt x="16452" y="40783"/>
                  </a:cubicBezTo>
                  <a:cubicBezTo>
                    <a:pt x="18721" y="40783"/>
                    <a:pt x="20423" y="39900"/>
                    <a:pt x="21809" y="38514"/>
                  </a:cubicBezTo>
                  <a:cubicBezTo>
                    <a:pt x="23259" y="37127"/>
                    <a:pt x="23826" y="35109"/>
                    <a:pt x="23826" y="32840"/>
                  </a:cubicBezTo>
                  <a:cubicBezTo>
                    <a:pt x="23826" y="30571"/>
                    <a:pt x="23259" y="28869"/>
                    <a:pt x="21809" y="27483"/>
                  </a:cubicBezTo>
                  <a:cubicBezTo>
                    <a:pt x="20675" y="26096"/>
                    <a:pt x="18973" y="25529"/>
                    <a:pt x="17019" y="25529"/>
                  </a:cubicBezTo>
                  <a:cubicBezTo>
                    <a:pt x="16199" y="25529"/>
                    <a:pt x="15065" y="25529"/>
                    <a:pt x="14182" y="26096"/>
                  </a:cubicBezTo>
                  <a:cubicBezTo>
                    <a:pt x="13048" y="26663"/>
                    <a:pt x="12228" y="27483"/>
                    <a:pt x="11346" y="28365"/>
                  </a:cubicBezTo>
                  <a:lnTo>
                    <a:pt x="3719" y="26663"/>
                  </a:lnTo>
                  <a:lnTo>
                    <a:pt x="9581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3888">
              <a:extLst>
                <a:ext uri="{FF2B5EF4-FFF2-40B4-BE49-F238E27FC236}">
                  <a16:creationId xmlns:a16="http://schemas.microsoft.com/office/drawing/2014/main" id="{0DA0C463-B41D-7391-F98B-30807A0A46B5}"/>
                </a:ext>
              </a:extLst>
            </p:cNvPr>
            <p:cNvSpPr/>
            <p:nvPr/>
          </p:nvSpPr>
          <p:spPr>
            <a:xfrm>
              <a:off x="3881836" y="5238554"/>
              <a:ext cx="31390" cy="49228"/>
            </a:xfrm>
            <a:custGeom>
              <a:avLst/>
              <a:gdLst>
                <a:gd name="connsiteX0" fmla="*/ 0 w 31390"/>
                <a:gd name="connsiteY0" fmla="*/ 0 h 49228"/>
                <a:gd name="connsiteX1" fmla="*/ 31390 w 31390"/>
                <a:gd name="connsiteY1" fmla="*/ 0 h 49228"/>
                <a:gd name="connsiteX2" fmla="*/ 31390 w 31390"/>
                <a:gd name="connsiteY2" fmla="*/ 4853 h 49228"/>
                <a:gd name="connsiteX3" fmla="*/ 9896 w 31390"/>
                <a:gd name="connsiteY3" fmla="*/ 49229 h 49228"/>
                <a:gd name="connsiteX4" fmla="*/ 1954 w 31390"/>
                <a:gd name="connsiteY4" fmla="*/ 45573 h 49228"/>
                <a:gd name="connsiteX5" fmla="*/ 20108 w 31390"/>
                <a:gd name="connsiteY5" fmla="*/ 8509 h 49228"/>
                <a:gd name="connsiteX6" fmla="*/ 0 w 31390"/>
                <a:gd name="connsiteY6" fmla="*/ 8509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90" h="49228">
                  <a:moveTo>
                    <a:pt x="0" y="0"/>
                  </a:moveTo>
                  <a:lnTo>
                    <a:pt x="31390" y="0"/>
                  </a:lnTo>
                  <a:lnTo>
                    <a:pt x="31390" y="4853"/>
                  </a:lnTo>
                  <a:lnTo>
                    <a:pt x="9896" y="49229"/>
                  </a:lnTo>
                  <a:lnTo>
                    <a:pt x="1954" y="45573"/>
                  </a:lnTo>
                  <a:lnTo>
                    <a:pt x="20108" y="8509"/>
                  </a:lnTo>
                  <a:lnTo>
                    <a:pt x="0" y="850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3889">
              <a:extLst>
                <a:ext uri="{FF2B5EF4-FFF2-40B4-BE49-F238E27FC236}">
                  <a16:creationId xmlns:a16="http://schemas.microsoft.com/office/drawing/2014/main" id="{BF539507-195C-9C88-C458-EB0D79D7C523}"/>
                </a:ext>
              </a:extLst>
            </p:cNvPr>
            <p:cNvSpPr/>
            <p:nvPr/>
          </p:nvSpPr>
          <p:spPr>
            <a:xfrm>
              <a:off x="3816786" y="5182202"/>
              <a:ext cx="33344" cy="50363"/>
            </a:xfrm>
            <a:custGeom>
              <a:avLst/>
              <a:gdLst>
                <a:gd name="connsiteX0" fmla="*/ 26600 w 33344"/>
                <a:gd name="connsiteY0" fmla="*/ 23259 h 50363"/>
                <a:gd name="connsiteX1" fmla="*/ 31390 w 33344"/>
                <a:gd name="connsiteY1" fmla="*/ 28617 h 50363"/>
                <a:gd name="connsiteX2" fmla="*/ 33345 w 33344"/>
                <a:gd name="connsiteY2" fmla="*/ 35677 h 50363"/>
                <a:gd name="connsiteX3" fmla="*/ 31075 w 33344"/>
                <a:gd name="connsiteY3" fmla="*/ 43304 h 50363"/>
                <a:gd name="connsiteX4" fmla="*/ 25717 w 33344"/>
                <a:gd name="connsiteY4" fmla="*/ 48661 h 50363"/>
                <a:gd name="connsiteX5" fmla="*/ 16641 w 33344"/>
                <a:gd name="connsiteY5" fmla="*/ 50363 h 50363"/>
                <a:gd name="connsiteX6" fmla="*/ 7312 w 33344"/>
                <a:gd name="connsiteY6" fmla="*/ 48661 h 50363"/>
                <a:gd name="connsiteX7" fmla="*/ 1954 w 33344"/>
                <a:gd name="connsiteY7" fmla="*/ 43556 h 50363"/>
                <a:gd name="connsiteX8" fmla="*/ 0 w 33344"/>
                <a:gd name="connsiteY8" fmla="*/ 35613 h 50363"/>
                <a:gd name="connsiteX9" fmla="*/ 1450 w 33344"/>
                <a:gd name="connsiteY9" fmla="*/ 28554 h 50363"/>
                <a:gd name="connsiteX10" fmla="*/ 6555 w 33344"/>
                <a:gd name="connsiteY10" fmla="*/ 23196 h 50363"/>
                <a:gd name="connsiteX11" fmla="*/ 3152 w 33344"/>
                <a:gd name="connsiteY11" fmla="*/ 18406 h 50363"/>
                <a:gd name="connsiteX12" fmla="*/ 2332 w 33344"/>
                <a:gd name="connsiteY12" fmla="*/ 13300 h 50363"/>
                <a:gd name="connsiteX13" fmla="*/ 4034 w 33344"/>
                <a:gd name="connsiteY13" fmla="*/ 6492 h 50363"/>
                <a:gd name="connsiteX14" fmla="*/ 9140 w 33344"/>
                <a:gd name="connsiteY14" fmla="*/ 1702 h 50363"/>
                <a:gd name="connsiteX15" fmla="*/ 16767 w 33344"/>
                <a:gd name="connsiteY15" fmla="*/ 0 h 50363"/>
                <a:gd name="connsiteX16" fmla="*/ 24142 w 33344"/>
                <a:gd name="connsiteY16" fmla="*/ 1702 h 50363"/>
                <a:gd name="connsiteX17" fmla="*/ 29247 w 33344"/>
                <a:gd name="connsiteY17" fmla="*/ 6492 h 50363"/>
                <a:gd name="connsiteX18" fmla="*/ 30949 w 33344"/>
                <a:gd name="connsiteY18" fmla="*/ 13300 h 50363"/>
                <a:gd name="connsiteX19" fmla="*/ 30130 w 33344"/>
                <a:gd name="connsiteY19" fmla="*/ 18090 h 50363"/>
                <a:gd name="connsiteX20" fmla="*/ 26600 w 33344"/>
                <a:gd name="connsiteY20" fmla="*/ 23259 h 50363"/>
                <a:gd name="connsiteX21" fmla="*/ 26600 w 33344"/>
                <a:gd name="connsiteY21" fmla="*/ 23259 h 50363"/>
                <a:gd name="connsiteX22" fmla="*/ 16389 w 33344"/>
                <a:gd name="connsiteY22" fmla="*/ 8824 h 50363"/>
                <a:gd name="connsiteX23" fmla="*/ 16389 w 33344"/>
                <a:gd name="connsiteY23" fmla="*/ 8824 h 50363"/>
                <a:gd name="connsiteX24" fmla="*/ 12418 w 33344"/>
                <a:gd name="connsiteY24" fmla="*/ 10274 h 50363"/>
                <a:gd name="connsiteX25" fmla="*/ 11031 w 33344"/>
                <a:gd name="connsiteY25" fmla="*/ 14246 h 50363"/>
                <a:gd name="connsiteX26" fmla="*/ 12733 w 33344"/>
                <a:gd name="connsiteY26" fmla="*/ 17901 h 50363"/>
                <a:gd name="connsiteX27" fmla="*/ 16389 w 33344"/>
                <a:gd name="connsiteY27" fmla="*/ 19603 h 50363"/>
                <a:gd name="connsiteX28" fmla="*/ 20360 w 33344"/>
                <a:gd name="connsiteY28" fmla="*/ 17901 h 50363"/>
                <a:gd name="connsiteX29" fmla="*/ 21746 w 33344"/>
                <a:gd name="connsiteY29" fmla="*/ 13930 h 50363"/>
                <a:gd name="connsiteX30" fmla="*/ 20045 w 33344"/>
                <a:gd name="connsiteY30" fmla="*/ 10274 h 50363"/>
                <a:gd name="connsiteX31" fmla="*/ 16389 w 33344"/>
                <a:gd name="connsiteY31" fmla="*/ 8824 h 50363"/>
                <a:gd name="connsiteX32" fmla="*/ 16389 w 33344"/>
                <a:gd name="connsiteY32" fmla="*/ 8824 h 50363"/>
                <a:gd name="connsiteX33" fmla="*/ 16704 w 33344"/>
                <a:gd name="connsiteY33" fmla="*/ 28050 h 50363"/>
                <a:gd name="connsiteX34" fmla="*/ 16704 w 33344"/>
                <a:gd name="connsiteY34" fmla="*/ 28050 h 50363"/>
                <a:gd name="connsiteX35" fmla="*/ 11031 w 33344"/>
                <a:gd name="connsiteY35" fmla="*/ 30067 h 50363"/>
                <a:gd name="connsiteX36" fmla="*/ 8762 w 33344"/>
                <a:gd name="connsiteY36" fmla="*/ 34857 h 50363"/>
                <a:gd name="connsiteX37" fmla="*/ 11031 w 33344"/>
                <a:gd name="connsiteY37" fmla="*/ 39963 h 50363"/>
                <a:gd name="connsiteX38" fmla="*/ 16704 w 33344"/>
                <a:gd name="connsiteY38" fmla="*/ 41980 h 50363"/>
                <a:gd name="connsiteX39" fmla="*/ 22062 w 33344"/>
                <a:gd name="connsiteY39" fmla="*/ 39963 h 50363"/>
                <a:gd name="connsiteX40" fmla="*/ 24331 w 33344"/>
                <a:gd name="connsiteY40" fmla="*/ 35172 h 50363"/>
                <a:gd name="connsiteX41" fmla="*/ 22062 w 33344"/>
                <a:gd name="connsiteY41" fmla="*/ 30067 h 50363"/>
                <a:gd name="connsiteX42" fmla="*/ 16704 w 33344"/>
                <a:gd name="connsiteY42" fmla="*/ 28050 h 50363"/>
                <a:gd name="connsiteX43" fmla="*/ 16704 w 33344"/>
                <a:gd name="connsiteY43" fmla="*/ 28050 h 5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344" h="50363">
                  <a:moveTo>
                    <a:pt x="26600" y="23259"/>
                  </a:moveTo>
                  <a:cubicBezTo>
                    <a:pt x="28554" y="24646"/>
                    <a:pt x="30256" y="26348"/>
                    <a:pt x="31390" y="28617"/>
                  </a:cubicBezTo>
                  <a:cubicBezTo>
                    <a:pt x="32777" y="30886"/>
                    <a:pt x="33345" y="33155"/>
                    <a:pt x="33345" y="35677"/>
                  </a:cubicBezTo>
                  <a:cubicBezTo>
                    <a:pt x="33345" y="38513"/>
                    <a:pt x="32525" y="41035"/>
                    <a:pt x="31075" y="43304"/>
                  </a:cubicBezTo>
                  <a:cubicBezTo>
                    <a:pt x="29941" y="45573"/>
                    <a:pt x="27987" y="47527"/>
                    <a:pt x="25717" y="48661"/>
                  </a:cubicBezTo>
                  <a:cubicBezTo>
                    <a:pt x="23196" y="49796"/>
                    <a:pt x="20360" y="50363"/>
                    <a:pt x="16641" y="50363"/>
                  </a:cubicBezTo>
                  <a:cubicBezTo>
                    <a:pt x="12670" y="50363"/>
                    <a:pt x="9581" y="49796"/>
                    <a:pt x="7312" y="48661"/>
                  </a:cubicBezTo>
                  <a:cubicBezTo>
                    <a:pt x="5043" y="47527"/>
                    <a:pt x="3341" y="45825"/>
                    <a:pt x="1954" y="43556"/>
                  </a:cubicBezTo>
                  <a:cubicBezTo>
                    <a:pt x="567" y="41287"/>
                    <a:pt x="0" y="38450"/>
                    <a:pt x="0" y="35613"/>
                  </a:cubicBezTo>
                  <a:cubicBezTo>
                    <a:pt x="0" y="33092"/>
                    <a:pt x="567" y="30823"/>
                    <a:pt x="1450" y="28554"/>
                  </a:cubicBezTo>
                  <a:cubicBezTo>
                    <a:pt x="2584" y="26600"/>
                    <a:pt x="4286" y="24898"/>
                    <a:pt x="6555" y="23196"/>
                  </a:cubicBezTo>
                  <a:cubicBezTo>
                    <a:pt x="5106" y="21746"/>
                    <a:pt x="4034" y="20108"/>
                    <a:pt x="3152" y="18406"/>
                  </a:cubicBezTo>
                  <a:cubicBezTo>
                    <a:pt x="2584" y="16704"/>
                    <a:pt x="2332" y="15002"/>
                    <a:pt x="2332" y="13300"/>
                  </a:cubicBezTo>
                  <a:cubicBezTo>
                    <a:pt x="2332" y="10778"/>
                    <a:pt x="2900" y="8509"/>
                    <a:pt x="4034" y="6492"/>
                  </a:cubicBezTo>
                  <a:cubicBezTo>
                    <a:pt x="5169" y="4223"/>
                    <a:pt x="6871" y="2837"/>
                    <a:pt x="9140" y="1702"/>
                  </a:cubicBezTo>
                  <a:cubicBezTo>
                    <a:pt x="11409" y="567"/>
                    <a:pt x="13930" y="0"/>
                    <a:pt x="16767" y="0"/>
                  </a:cubicBezTo>
                  <a:cubicBezTo>
                    <a:pt x="19603" y="0"/>
                    <a:pt x="21872" y="567"/>
                    <a:pt x="24142" y="1702"/>
                  </a:cubicBezTo>
                  <a:cubicBezTo>
                    <a:pt x="26411" y="2837"/>
                    <a:pt x="28113" y="4538"/>
                    <a:pt x="29247" y="6492"/>
                  </a:cubicBezTo>
                  <a:cubicBezTo>
                    <a:pt x="30382" y="8762"/>
                    <a:pt x="30949" y="11031"/>
                    <a:pt x="30949" y="13300"/>
                  </a:cubicBezTo>
                  <a:cubicBezTo>
                    <a:pt x="30949" y="15002"/>
                    <a:pt x="30697" y="16704"/>
                    <a:pt x="30130" y="18090"/>
                  </a:cubicBezTo>
                  <a:cubicBezTo>
                    <a:pt x="29373" y="19603"/>
                    <a:pt x="28239" y="21305"/>
                    <a:pt x="26600" y="23259"/>
                  </a:cubicBezTo>
                  <a:lnTo>
                    <a:pt x="26600" y="23259"/>
                  </a:lnTo>
                  <a:close/>
                  <a:moveTo>
                    <a:pt x="16389" y="8824"/>
                  </a:moveTo>
                  <a:lnTo>
                    <a:pt x="16389" y="8824"/>
                  </a:lnTo>
                  <a:cubicBezTo>
                    <a:pt x="14687" y="8824"/>
                    <a:pt x="13552" y="9392"/>
                    <a:pt x="12418" y="10274"/>
                  </a:cubicBezTo>
                  <a:cubicBezTo>
                    <a:pt x="11598" y="11409"/>
                    <a:pt x="11031" y="12544"/>
                    <a:pt x="11031" y="14246"/>
                  </a:cubicBezTo>
                  <a:cubicBezTo>
                    <a:pt x="11031" y="15695"/>
                    <a:pt x="11598" y="17082"/>
                    <a:pt x="12733" y="17901"/>
                  </a:cubicBezTo>
                  <a:cubicBezTo>
                    <a:pt x="13552" y="19036"/>
                    <a:pt x="15002" y="19603"/>
                    <a:pt x="16389" y="19603"/>
                  </a:cubicBezTo>
                  <a:cubicBezTo>
                    <a:pt x="18091" y="19603"/>
                    <a:pt x="19225" y="19036"/>
                    <a:pt x="20360" y="17901"/>
                  </a:cubicBezTo>
                  <a:cubicBezTo>
                    <a:pt x="21179" y="17082"/>
                    <a:pt x="21746" y="15632"/>
                    <a:pt x="21746" y="13930"/>
                  </a:cubicBezTo>
                  <a:cubicBezTo>
                    <a:pt x="21746" y="12480"/>
                    <a:pt x="21179" y="11094"/>
                    <a:pt x="20045" y="10274"/>
                  </a:cubicBezTo>
                  <a:cubicBezTo>
                    <a:pt x="19225" y="9392"/>
                    <a:pt x="17775" y="8824"/>
                    <a:pt x="16389" y="8824"/>
                  </a:cubicBezTo>
                  <a:lnTo>
                    <a:pt x="16389" y="8824"/>
                  </a:lnTo>
                  <a:close/>
                  <a:moveTo>
                    <a:pt x="16704" y="28050"/>
                  </a:moveTo>
                  <a:lnTo>
                    <a:pt x="16704" y="28050"/>
                  </a:lnTo>
                  <a:cubicBezTo>
                    <a:pt x="14435" y="28050"/>
                    <a:pt x="12733" y="28617"/>
                    <a:pt x="11031" y="30067"/>
                  </a:cubicBezTo>
                  <a:cubicBezTo>
                    <a:pt x="9581" y="31453"/>
                    <a:pt x="8762" y="33155"/>
                    <a:pt x="8762" y="34857"/>
                  </a:cubicBezTo>
                  <a:cubicBezTo>
                    <a:pt x="8762" y="36811"/>
                    <a:pt x="9581" y="38513"/>
                    <a:pt x="11031" y="39963"/>
                  </a:cubicBezTo>
                  <a:cubicBezTo>
                    <a:pt x="12418" y="41097"/>
                    <a:pt x="14119" y="41980"/>
                    <a:pt x="16704" y="41980"/>
                  </a:cubicBezTo>
                  <a:cubicBezTo>
                    <a:pt x="18973" y="41980"/>
                    <a:pt x="20927" y="41160"/>
                    <a:pt x="22062" y="39963"/>
                  </a:cubicBezTo>
                  <a:cubicBezTo>
                    <a:pt x="23448" y="38828"/>
                    <a:pt x="24331" y="37127"/>
                    <a:pt x="24331" y="35172"/>
                  </a:cubicBezTo>
                  <a:cubicBezTo>
                    <a:pt x="24331" y="33218"/>
                    <a:pt x="23448" y="31517"/>
                    <a:pt x="22062" y="30067"/>
                  </a:cubicBezTo>
                  <a:cubicBezTo>
                    <a:pt x="20612" y="28617"/>
                    <a:pt x="18910" y="28050"/>
                    <a:pt x="16704" y="28050"/>
                  </a:cubicBezTo>
                  <a:lnTo>
                    <a:pt x="16704" y="2805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3890">
              <a:extLst>
                <a:ext uri="{FF2B5EF4-FFF2-40B4-BE49-F238E27FC236}">
                  <a16:creationId xmlns:a16="http://schemas.microsoft.com/office/drawing/2014/main" id="{6699A436-A440-E397-E7A3-0F7B3568793E}"/>
                </a:ext>
              </a:extLst>
            </p:cNvPr>
            <p:cNvSpPr/>
            <p:nvPr/>
          </p:nvSpPr>
          <p:spPr>
            <a:xfrm>
              <a:off x="3792959" y="5106121"/>
              <a:ext cx="30003" cy="50426"/>
            </a:xfrm>
            <a:custGeom>
              <a:avLst/>
              <a:gdLst>
                <a:gd name="connsiteX0" fmla="*/ 13867 w 30003"/>
                <a:gd name="connsiteY0" fmla="*/ 50426 h 50426"/>
                <a:gd name="connsiteX1" fmla="*/ 6240 w 30003"/>
                <a:gd name="connsiteY1" fmla="*/ 46770 h 50426"/>
                <a:gd name="connsiteX2" fmla="*/ 14435 w 30003"/>
                <a:gd name="connsiteY2" fmla="*/ 30319 h 50426"/>
                <a:gd name="connsiteX3" fmla="*/ 4223 w 30003"/>
                <a:gd name="connsiteY3" fmla="*/ 25780 h 50426"/>
                <a:gd name="connsiteX4" fmla="*/ 0 w 30003"/>
                <a:gd name="connsiteY4" fmla="*/ 15002 h 50426"/>
                <a:gd name="connsiteX5" fmla="*/ 4223 w 30003"/>
                <a:gd name="connsiteY5" fmla="*/ 4223 h 50426"/>
                <a:gd name="connsiteX6" fmla="*/ 15002 w 30003"/>
                <a:gd name="connsiteY6" fmla="*/ 0 h 50426"/>
                <a:gd name="connsiteX7" fmla="*/ 25717 w 30003"/>
                <a:gd name="connsiteY7" fmla="*/ 4538 h 50426"/>
                <a:gd name="connsiteX8" fmla="*/ 30004 w 30003"/>
                <a:gd name="connsiteY8" fmla="*/ 15002 h 50426"/>
                <a:gd name="connsiteX9" fmla="*/ 29436 w 30003"/>
                <a:gd name="connsiteY9" fmla="*/ 19225 h 50426"/>
                <a:gd name="connsiteX10" fmla="*/ 26348 w 30003"/>
                <a:gd name="connsiteY10" fmla="*/ 26285 h 50426"/>
                <a:gd name="connsiteX11" fmla="*/ 13867 w 30003"/>
                <a:gd name="connsiteY11" fmla="*/ 50426 h 50426"/>
                <a:gd name="connsiteX12" fmla="*/ 15002 w 30003"/>
                <a:gd name="connsiteY12" fmla="*/ 21557 h 50426"/>
                <a:gd name="connsiteX13" fmla="*/ 15002 w 30003"/>
                <a:gd name="connsiteY13" fmla="*/ 21557 h 50426"/>
                <a:gd name="connsiteX14" fmla="*/ 19540 w 30003"/>
                <a:gd name="connsiteY14" fmla="*/ 19855 h 50426"/>
                <a:gd name="connsiteX15" fmla="*/ 21242 w 30003"/>
                <a:gd name="connsiteY15" fmla="*/ 15065 h 50426"/>
                <a:gd name="connsiteX16" fmla="*/ 19288 w 30003"/>
                <a:gd name="connsiteY16" fmla="*/ 10526 h 50426"/>
                <a:gd name="connsiteX17" fmla="*/ 15065 w 30003"/>
                <a:gd name="connsiteY17" fmla="*/ 8572 h 50426"/>
                <a:gd name="connsiteX18" fmla="*/ 10842 w 30003"/>
                <a:gd name="connsiteY18" fmla="*/ 10526 h 50426"/>
                <a:gd name="connsiteX19" fmla="*/ 8888 w 30003"/>
                <a:gd name="connsiteY19" fmla="*/ 15065 h 50426"/>
                <a:gd name="connsiteX20" fmla="*/ 10842 w 30003"/>
                <a:gd name="connsiteY20" fmla="*/ 19855 h 50426"/>
                <a:gd name="connsiteX21" fmla="*/ 15002 w 30003"/>
                <a:gd name="connsiteY21" fmla="*/ 21557 h 50426"/>
                <a:gd name="connsiteX22" fmla="*/ 15002 w 30003"/>
                <a:gd name="connsiteY22" fmla="*/ 21557 h 5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003" h="50426">
                  <a:moveTo>
                    <a:pt x="13867" y="50426"/>
                  </a:moveTo>
                  <a:lnTo>
                    <a:pt x="6240" y="46770"/>
                  </a:lnTo>
                  <a:lnTo>
                    <a:pt x="14435" y="30319"/>
                  </a:lnTo>
                  <a:cubicBezTo>
                    <a:pt x="10464" y="30319"/>
                    <a:pt x="7060" y="28932"/>
                    <a:pt x="4223" y="25780"/>
                  </a:cubicBezTo>
                  <a:cubicBezTo>
                    <a:pt x="1387" y="22944"/>
                    <a:pt x="0" y="19288"/>
                    <a:pt x="0" y="15002"/>
                  </a:cubicBezTo>
                  <a:cubicBezTo>
                    <a:pt x="0" y="10779"/>
                    <a:pt x="1387" y="7375"/>
                    <a:pt x="4223" y="4223"/>
                  </a:cubicBezTo>
                  <a:cubicBezTo>
                    <a:pt x="7312" y="1387"/>
                    <a:pt x="10716" y="0"/>
                    <a:pt x="15002" y="0"/>
                  </a:cubicBezTo>
                  <a:cubicBezTo>
                    <a:pt x="19225" y="0"/>
                    <a:pt x="22944" y="1450"/>
                    <a:pt x="25717" y="4538"/>
                  </a:cubicBezTo>
                  <a:cubicBezTo>
                    <a:pt x="28554" y="7375"/>
                    <a:pt x="30004" y="11031"/>
                    <a:pt x="30004" y="15002"/>
                  </a:cubicBezTo>
                  <a:cubicBezTo>
                    <a:pt x="30004" y="16388"/>
                    <a:pt x="30004" y="17838"/>
                    <a:pt x="29436" y="19225"/>
                  </a:cubicBezTo>
                  <a:cubicBezTo>
                    <a:pt x="29184" y="20927"/>
                    <a:pt x="27987" y="23196"/>
                    <a:pt x="26348" y="26285"/>
                  </a:cubicBezTo>
                  <a:lnTo>
                    <a:pt x="13867" y="50426"/>
                  </a:lnTo>
                  <a:close/>
                  <a:moveTo>
                    <a:pt x="15002" y="21557"/>
                  </a:moveTo>
                  <a:lnTo>
                    <a:pt x="15002" y="21557"/>
                  </a:lnTo>
                  <a:cubicBezTo>
                    <a:pt x="16704" y="21557"/>
                    <a:pt x="18406" y="20990"/>
                    <a:pt x="19540" y="19855"/>
                  </a:cubicBezTo>
                  <a:cubicBezTo>
                    <a:pt x="20675" y="18469"/>
                    <a:pt x="21242" y="17019"/>
                    <a:pt x="21242" y="15065"/>
                  </a:cubicBezTo>
                  <a:cubicBezTo>
                    <a:pt x="21242" y="13363"/>
                    <a:pt x="20675" y="11661"/>
                    <a:pt x="19288" y="10526"/>
                  </a:cubicBezTo>
                  <a:cubicBezTo>
                    <a:pt x="18154" y="9140"/>
                    <a:pt x="16767" y="8572"/>
                    <a:pt x="15065" y="8572"/>
                  </a:cubicBezTo>
                  <a:cubicBezTo>
                    <a:pt x="13363" y="8572"/>
                    <a:pt x="11976" y="9140"/>
                    <a:pt x="10842" y="10526"/>
                  </a:cubicBezTo>
                  <a:cubicBezTo>
                    <a:pt x="9707" y="11661"/>
                    <a:pt x="8888" y="13363"/>
                    <a:pt x="8888" y="15065"/>
                  </a:cubicBezTo>
                  <a:cubicBezTo>
                    <a:pt x="8888" y="17019"/>
                    <a:pt x="9455" y="18469"/>
                    <a:pt x="10842" y="19855"/>
                  </a:cubicBezTo>
                  <a:cubicBezTo>
                    <a:pt x="11913" y="20927"/>
                    <a:pt x="13300" y="21557"/>
                    <a:pt x="15002" y="21557"/>
                  </a:cubicBezTo>
                  <a:lnTo>
                    <a:pt x="15002" y="2155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3891">
              <a:extLst>
                <a:ext uri="{FF2B5EF4-FFF2-40B4-BE49-F238E27FC236}">
                  <a16:creationId xmlns:a16="http://schemas.microsoft.com/office/drawing/2014/main" id="{3F274A96-DECE-69F8-FC24-B099D0267C6C}"/>
                </a:ext>
              </a:extLst>
            </p:cNvPr>
            <p:cNvSpPr/>
            <p:nvPr/>
          </p:nvSpPr>
          <p:spPr>
            <a:xfrm>
              <a:off x="3872192" y="4965242"/>
              <a:ext cx="19288" cy="48094"/>
            </a:xfrm>
            <a:custGeom>
              <a:avLst/>
              <a:gdLst>
                <a:gd name="connsiteX0" fmla="*/ 5421 w 19288"/>
                <a:gd name="connsiteY0" fmla="*/ 0 h 48094"/>
                <a:gd name="connsiteX1" fmla="*/ 19288 w 19288"/>
                <a:gd name="connsiteY1" fmla="*/ 0 h 48094"/>
                <a:gd name="connsiteX2" fmla="*/ 19288 w 19288"/>
                <a:gd name="connsiteY2" fmla="*/ 48094 h 48094"/>
                <a:gd name="connsiteX3" fmla="*/ 9959 w 19288"/>
                <a:gd name="connsiteY3" fmla="*/ 48094 h 48094"/>
                <a:gd name="connsiteX4" fmla="*/ 9959 w 19288"/>
                <a:gd name="connsiteY4" fmla="*/ 8762 h 48094"/>
                <a:gd name="connsiteX5" fmla="*/ 0 w 19288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" h="48094">
                  <a:moveTo>
                    <a:pt x="5421" y="0"/>
                  </a:moveTo>
                  <a:lnTo>
                    <a:pt x="19288" y="0"/>
                  </a:lnTo>
                  <a:lnTo>
                    <a:pt x="19288" y="48094"/>
                  </a:lnTo>
                  <a:lnTo>
                    <a:pt x="9959" y="48094"/>
                  </a:lnTo>
                  <a:lnTo>
                    <a:pt x="9959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3892">
              <a:extLst>
                <a:ext uri="{FF2B5EF4-FFF2-40B4-BE49-F238E27FC236}">
                  <a16:creationId xmlns:a16="http://schemas.microsoft.com/office/drawing/2014/main" id="{230D6A0B-92FE-B5F6-B1EF-DD8886782C8D}"/>
                </a:ext>
              </a:extLst>
            </p:cNvPr>
            <p:cNvSpPr/>
            <p:nvPr/>
          </p:nvSpPr>
          <p:spPr>
            <a:xfrm>
              <a:off x="3900241" y="4965242"/>
              <a:ext cx="18972" cy="48094"/>
            </a:xfrm>
            <a:custGeom>
              <a:avLst/>
              <a:gdLst>
                <a:gd name="connsiteX0" fmla="*/ 5358 w 18972"/>
                <a:gd name="connsiteY0" fmla="*/ 0 h 48094"/>
                <a:gd name="connsiteX1" fmla="*/ 18973 w 18972"/>
                <a:gd name="connsiteY1" fmla="*/ 0 h 48094"/>
                <a:gd name="connsiteX2" fmla="*/ 18973 w 18972"/>
                <a:gd name="connsiteY2" fmla="*/ 48094 h 48094"/>
                <a:gd name="connsiteX3" fmla="*/ 9896 w 18972"/>
                <a:gd name="connsiteY3" fmla="*/ 48094 h 48094"/>
                <a:gd name="connsiteX4" fmla="*/ 9896 w 18972"/>
                <a:gd name="connsiteY4" fmla="*/ 8762 h 48094"/>
                <a:gd name="connsiteX5" fmla="*/ 0 w 18972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72" h="48094">
                  <a:moveTo>
                    <a:pt x="5358" y="0"/>
                  </a:moveTo>
                  <a:lnTo>
                    <a:pt x="18973" y="0"/>
                  </a:lnTo>
                  <a:lnTo>
                    <a:pt x="18973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3893">
              <a:extLst>
                <a:ext uri="{FF2B5EF4-FFF2-40B4-BE49-F238E27FC236}">
                  <a16:creationId xmlns:a16="http://schemas.microsoft.com/office/drawing/2014/main" id="{6885DDE7-C77C-AAC6-3194-B71DBED114CE}"/>
                </a:ext>
              </a:extLst>
            </p:cNvPr>
            <p:cNvSpPr/>
            <p:nvPr/>
          </p:nvSpPr>
          <p:spPr>
            <a:xfrm>
              <a:off x="3950290" y="4938894"/>
              <a:ext cx="19288" cy="48094"/>
            </a:xfrm>
            <a:custGeom>
              <a:avLst/>
              <a:gdLst>
                <a:gd name="connsiteX0" fmla="*/ 5421 w 19288"/>
                <a:gd name="connsiteY0" fmla="*/ 0 h 48094"/>
                <a:gd name="connsiteX1" fmla="*/ 19288 w 19288"/>
                <a:gd name="connsiteY1" fmla="*/ 0 h 48094"/>
                <a:gd name="connsiteX2" fmla="*/ 19288 w 19288"/>
                <a:gd name="connsiteY2" fmla="*/ 48094 h 48094"/>
                <a:gd name="connsiteX3" fmla="*/ 9959 w 19288"/>
                <a:gd name="connsiteY3" fmla="*/ 48094 h 48094"/>
                <a:gd name="connsiteX4" fmla="*/ 9959 w 19288"/>
                <a:gd name="connsiteY4" fmla="*/ 8510 h 48094"/>
                <a:gd name="connsiteX5" fmla="*/ 0 w 19288"/>
                <a:gd name="connsiteY5" fmla="*/ 8510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88" h="48094">
                  <a:moveTo>
                    <a:pt x="5421" y="0"/>
                  </a:moveTo>
                  <a:lnTo>
                    <a:pt x="19288" y="0"/>
                  </a:lnTo>
                  <a:lnTo>
                    <a:pt x="19288" y="48094"/>
                  </a:lnTo>
                  <a:lnTo>
                    <a:pt x="9959" y="48094"/>
                  </a:lnTo>
                  <a:lnTo>
                    <a:pt x="9959" y="8510"/>
                  </a:lnTo>
                  <a:lnTo>
                    <a:pt x="0" y="851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3894">
              <a:extLst>
                <a:ext uri="{FF2B5EF4-FFF2-40B4-BE49-F238E27FC236}">
                  <a16:creationId xmlns:a16="http://schemas.microsoft.com/office/drawing/2014/main" id="{7C7AA3F9-5DB0-141A-5F38-9DC8EC51388A}"/>
                </a:ext>
              </a:extLst>
            </p:cNvPr>
            <p:cNvSpPr/>
            <p:nvPr/>
          </p:nvSpPr>
          <p:spPr>
            <a:xfrm>
              <a:off x="3977268" y="4937823"/>
              <a:ext cx="33407" cy="49228"/>
            </a:xfrm>
            <a:custGeom>
              <a:avLst/>
              <a:gdLst>
                <a:gd name="connsiteX0" fmla="*/ 10148 w 33407"/>
                <a:gd name="connsiteY0" fmla="*/ 16641 h 49228"/>
                <a:gd name="connsiteX1" fmla="*/ 1387 w 33407"/>
                <a:gd name="connsiteY1" fmla="*/ 16641 h 49228"/>
                <a:gd name="connsiteX2" fmla="*/ 6240 w 33407"/>
                <a:gd name="connsiteY2" fmla="*/ 4223 h 49228"/>
                <a:gd name="connsiteX3" fmla="*/ 17838 w 33407"/>
                <a:gd name="connsiteY3" fmla="*/ 0 h 49228"/>
                <a:gd name="connsiteX4" fmla="*/ 25781 w 33407"/>
                <a:gd name="connsiteY4" fmla="*/ 1702 h 49228"/>
                <a:gd name="connsiteX5" fmla="*/ 31138 w 33407"/>
                <a:gd name="connsiteY5" fmla="*/ 7060 h 49228"/>
                <a:gd name="connsiteX6" fmla="*/ 33155 w 33407"/>
                <a:gd name="connsiteY6" fmla="*/ 14119 h 49228"/>
                <a:gd name="connsiteX7" fmla="*/ 30571 w 33407"/>
                <a:gd name="connsiteY7" fmla="*/ 23449 h 49228"/>
                <a:gd name="connsiteX8" fmla="*/ 21494 w 33407"/>
                <a:gd name="connsiteY8" fmla="*/ 35046 h 49228"/>
                <a:gd name="connsiteX9" fmla="*/ 16136 w 33407"/>
                <a:gd name="connsiteY9" fmla="*/ 40720 h 49228"/>
                <a:gd name="connsiteX10" fmla="*/ 33408 w 33407"/>
                <a:gd name="connsiteY10" fmla="*/ 40720 h 49228"/>
                <a:gd name="connsiteX11" fmla="*/ 33408 w 33407"/>
                <a:gd name="connsiteY11" fmla="*/ 49229 h 49228"/>
                <a:gd name="connsiteX12" fmla="*/ 0 w 33407"/>
                <a:gd name="connsiteY12" fmla="*/ 49229 h 49228"/>
                <a:gd name="connsiteX13" fmla="*/ 0 w 33407"/>
                <a:gd name="connsiteY13" fmla="*/ 44691 h 49228"/>
                <a:gd name="connsiteX14" fmla="*/ 15002 w 33407"/>
                <a:gd name="connsiteY14" fmla="*/ 29689 h 49228"/>
                <a:gd name="connsiteX15" fmla="*/ 22062 w 33407"/>
                <a:gd name="connsiteY15" fmla="*/ 20927 h 49228"/>
                <a:gd name="connsiteX16" fmla="*/ 23763 w 33407"/>
                <a:gd name="connsiteY16" fmla="*/ 15002 h 49228"/>
                <a:gd name="connsiteX17" fmla="*/ 22062 w 33407"/>
                <a:gd name="connsiteY17" fmla="*/ 10148 h 49228"/>
                <a:gd name="connsiteX18" fmla="*/ 17271 w 33407"/>
                <a:gd name="connsiteY18" fmla="*/ 8447 h 49228"/>
                <a:gd name="connsiteX19" fmla="*/ 12481 w 33407"/>
                <a:gd name="connsiteY19" fmla="*/ 10716 h 49228"/>
                <a:gd name="connsiteX20" fmla="*/ 10148 w 33407"/>
                <a:gd name="connsiteY20" fmla="*/ 16641 h 49228"/>
                <a:gd name="connsiteX21" fmla="*/ 10148 w 33407"/>
                <a:gd name="connsiteY21" fmla="*/ 16641 h 4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407" h="49228">
                  <a:moveTo>
                    <a:pt x="10148" y="16641"/>
                  </a:moveTo>
                  <a:lnTo>
                    <a:pt x="1387" y="16641"/>
                  </a:lnTo>
                  <a:cubicBezTo>
                    <a:pt x="1702" y="11283"/>
                    <a:pt x="3089" y="7312"/>
                    <a:pt x="6240" y="4223"/>
                  </a:cubicBezTo>
                  <a:cubicBezTo>
                    <a:pt x="9329" y="1387"/>
                    <a:pt x="13300" y="0"/>
                    <a:pt x="17838" y="0"/>
                  </a:cubicBezTo>
                  <a:cubicBezTo>
                    <a:pt x="20927" y="0"/>
                    <a:pt x="23511" y="567"/>
                    <a:pt x="25781" y="1702"/>
                  </a:cubicBezTo>
                  <a:cubicBezTo>
                    <a:pt x="27735" y="3152"/>
                    <a:pt x="29752" y="4791"/>
                    <a:pt x="31138" y="7060"/>
                  </a:cubicBezTo>
                  <a:cubicBezTo>
                    <a:pt x="32273" y="9329"/>
                    <a:pt x="33155" y="11850"/>
                    <a:pt x="33155" y="14119"/>
                  </a:cubicBezTo>
                  <a:cubicBezTo>
                    <a:pt x="33155" y="16956"/>
                    <a:pt x="32273" y="20044"/>
                    <a:pt x="30571" y="23449"/>
                  </a:cubicBezTo>
                  <a:cubicBezTo>
                    <a:pt x="28869" y="26537"/>
                    <a:pt x="26033" y="30508"/>
                    <a:pt x="21494" y="35046"/>
                  </a:cubicBezTo>
                  <a:lnTo>
                    <a:pt x="16136" y="40720"/>
                  </a:lnTo>
                  <a:lnTo>
                    <a:pt x="33408" y="40720"/>
                  </a:lnTo>
                  <a:lnTo>
                    <a:pt x="33408" y="49229"/>
                  </a:lnTo>
                  <a:lnTo>
                    <a:pt x="0" y="49229"/>
                  </a:lnTo>
                  <a:lnTo>
                    <a:pt x="0" y="44691"/>
                  </a:lnTo>
                  <a:lnTo>
                    <a:pt x="15002" y="29689"/>
                  </a:lnTo>
                  <a:cubicBezTo>
                    <a:pt x="18406" y="26033"/>
                    <a:pt x="20927" y="23196"/>
                    <a:pt x="22062" y="20927"/>
                  </a:cubicBezTo>
                  <a:cubicBezTo>
                    <a:pt x="23196" y="18658"/>
                    <a:pt x="23763" y="16641"/>
                    <a:pt x="23763" y="15002"/>
                  </a:cubicBezTo>
                  <a:cubicBezTo>
                    <a:pt x="23763" y="12985"/>
                    <a:pt x="23196" y="11598"/>
                    <a:pt x="22062" y="10148"/>
                  </a:cubicBezTo>
                  <a:cubicBezTo>
                    <a:pt x="20927" y="9014"/>
                    <a:pt x="19225" y="8447"/>
                    <a:pt x="17271" y="8447"/>
                  </a:cubicBezTo>
                  <a:cubicBezTo>
                    <a:pt x="15317" y="8447"/>
                    <a:pt x="13615" y="9266"/>
                    <a:pt x="12481" y="10716"/>
                  </a:cubicBezTo>
                  <a:cubicBezTo>
                    <a:pt x="10968" y="12102"/>
                    <a:pt x="10400" y="14119"/>
                    <a:pt x="10148" y="16641"/>
                  </a:cubicBezTo>
                  <a:lnTo>
                    <a:pt x="10148" y="1664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3895">
              <a:extLst>
                <a:ext uri="{FF2B5EF4-FFF2-40B4-BE49-F238E27FC236}">
                  <a16:creationId xmlns:a16="http://schemas.microsoft.com/office/drawing/2014/main" id="{EEFAE86C-88AF-A08D-127A-8DAC715B9AAB}"/>
                </a:ext>
              </a:extLst>
            </p:cNvPr>
            <p:cNvSpPr/>
            <p:nvPr/>
          </p:nvSpPr>
          <p:spPr>
            <a:xfrm>
              <a:off x="3812499" y="5023547"/>
              <a:ext cx="18972" cy="48094"/>
            </a:xfrm>
            <a:custGeom>
              <a:avLst/>
              <a:gdLst>
                <a:gd name="connsiteX0" fmla="*/ 5106 w 18972"/>
                <a:gd name="connsiteY0" fmla="*/ 0 h 48094"/>
                <a:gd name="connsiteX1" fmla="*/ 18973 w 18972"/>
                <a:gd name="connsiteY1" fmla="*/ 0 h 48094"/>
                <a:gd name="connsiteX2" fmla="*/ 18973 w 18972"/>
                <a:gd name="connsiteY2" fmla="*/ 48094 h 48094"/>
                <a:gd name="connsiteX3" fmla="*/ 9896 w 18972"/>
                <a:gd name="connsiteY3" fmla="*/ 48094 h 48094"/>
                <a:gd name="connsiteX4" fmla="*/ 9896 w 18972"/>
                <a:gd name="connsiteY4" fmla="*/ 8762 h 48094"/>
                <a:gd name="connsiteX5" fmla="*/ 0 w 18972"/>
                <a:gd name="connsiteY5" fmla="*/ 8762 h 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72" h="48094">
                  <a:moveTo>
                    <a:pt x="5106" y="0"/>
                  </a:moveTo>
                  <a:lnTo>
                    <a:pt x="18973" y="0"/>
                  </a:lnTo>
                  <a:lnTo>
                    <a:pt x="18973" y="48094"/>
                  </a:lnTo>
                  <a:lnTo>
                    <a:pt x="9896" y="48094"/>
                  </a:lnTo>
                  <a:lnTo>
                    <a:pt x="9896" y="8762"/>
                  </a:lnTo>
                  <a:lnTo>
                    <a:pt x="0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3896">
              <a:extLst>
                <a:ext uri="{FF2B5EF4-FFF2-40B4-BE49-F238E27FC236}">
                  <a16:creationId xmlns:a16="http://schemas.microsoft.com/office/drawing/2014/main" id="{ECCD221E-AF99-A1F8-3A82-EF111F47F8F2}"/>
                </a:ext>
              </a:extLst>
            </p:cNvPr>
            <p:cNvSpPr/>
            <p:nvPr/>
          </p:nvSpPr>
          <p:spPr>
            <a:xfrm>
              <a:off x="3838784" y="5022413"/>
              <a:ext cx="34037" cy="50615"/>
            </a:xfrm>
            <a:custGeom>
              <a:avLst/>
              <a:gdLst>
                <a:gd name="connsiteX0" fmla="*/ 16767 w 34037"/>
                <a:gd name="connsiteY0" fmla="*/ 0 h 50615"/>
                <a:gd name="connsiteX1" fmla="*/ 26096 w 34037"/>
                <a:gd name="connsiteY1" fmla="*/ 2521 h 50615"/>
                <a:gd name="connsiteX2" fmla="*/ 31769 w 34037"/>
                <a:gd name="connsiteY2" fmla="*/ 10464 h 50615"/>
                <a:gd name="connsiteX3" fmla="*/ 34038 w 34037"/>
                <a:gd name="connsiteY3" fmla="*/ 25151 h 50615"/>
                <a:gd name="connsiteX4" fmla="*/ 31769 w 34037"/>
                <a:gd name="connsiteY4" fmla="*/ 40152 h 50615"/>
                <a:gd name="connsiteX5" fmla="*/ 26096 w 34037"/>
                <a:gd name="connsiteY5" fmla="*/ 48094 h 50615"/>
                <a:gd name="connsiteX6" fmla="*/ 17019 w 34037"/>
                <a:gd name="connsiteY6" fmla="*/ 50616 h 50615"/>
                <a:gd name="connsiteX7" fmla="*/ 7942 w 34037"/>
                <a:gd name="connsiteY7" fmla="*/ 48094 h 50615"/>
                <a:gd name="connsiteX8" fmla="*/ 2269 w 34037"/>
                <a:gd name="connsiteY8" fmla="*/ 40468 h 50615"/>
                <a:gd name="connsiteX9" fmla="*/ 0 w 34037"/>
                <a:gd name="connsiteY9" fmla="*/ 25781 h 50615"/>
                <a:gd name="connsiteX10" fmla="*/ 4223 w 34037"/>
                <a:gd name="connsiteY10" fmla="*/ 6556 h 50615"/>
                <a:gd name="connsiteX11" fmla="*/ 16767 w 34037"/>
                <a:gd name="connsiteY11" fmla="*/ 0 h 50615"/>
                <a:gd name="connsiteX12" fmla="*/ 16767 w 34037"/>
                <a:gd name="connsiteY12" fmla="*/ 0 h 50615"/>
                <a:gd name="connsiteX13" fmla="*/ 17019 w 34037"/>
                <a:gd name="connsiteY13" fmla="*/ 8762 h 50615"/>
                <a:gd name="connsiteX14" fmla="*/ 17019 w 34037"/>
                <a:gd name="connsiteY14" fmla="*/ 8762 h 50615"/>
                <a:gd name="connsiteX15" fmla="*/ 13048 w 34037"/>
                <a:gd name="connsiteY15" fmla="*/ 10211 h 50615"/>
                <a:gd name="connsiteX16" fmla="*/ 10211 w 34037"/>
                <a:gd name="connsiteY16" fmla="*/ 15317 h 50615"/>
                <a:gd name="connsiteX17" fmla="*/ 9392 w 34037"/>
                <a:gd name="connsiteY17" fmla="*/ 26096 h 50615"/>
                <a:gd name="connsiteX18" fmla="*/ 11661 w 34037"/>
                <a:gd name="connsiteY18" fmla="*/ 38576 h 50615"/>
                <a:gd name="connsiteX19" fmla="*/ 17019 w 34037"/>
                <a:gd name="connsiteY19" fmla="*/ 41980 h 50615"/>
                <a:gd name="connsiteX20" fmla="*/ 22377 w 34037"/>
                <a:gd name="connsiteY20" fmla="*/ 38892 h 50615"/>
                <a:gd name="connsiteX21" fmla="*/ 24646 w 34037"/>
                <a:gd name="connsiteY21" fmla="*/ 25591 h 50615"/>
                <a:gd name="connsiteX22" fmla="*/ 22692 w 34037"/>
                <a:gd name="connsiteY22" fmla="*/ 12607 h 50615"/>
                <a:gd name="connsiteX23" fmla="*/ 17019 w 34037"/>
                <a:gd name="connsiteY23" fmla="*/ 8762 h 50615"/>
                <a:gd name="connsiteX24" fmla="*/ 17019 w 34037"/>
                <a:gd name="connsiteY24" fmla="*/ 8762 h 5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037" h="50615">
                  <a:moveTo>
                    <a:pt x="16767" y="0"/>
                  </a:moveTo>
                  <a:cubicBezTo>
                    <a:pt x="20423" y="0"/>
                    <a:pt x="23574" y="819"/>
                    <a:pt x="26096" y="2521"/>
                  </a:cubicBezTo>
                  <a:cubicBezTo>
                    <a:pt x="28617" y="4223"/>
                    <a:pt x="30319" y="7060"/>
                    <a:pt x="31769" y="10464"/>
                  </a:cubicBezTo>
                  <a:cubicBezTo>
                    <a:pt x="33218" y="14120"/>
                    <a:pt x="34038" y="18973"/>
                    <a:pt x="34038" y="25151"/>
                  </a:cubicBezTo>
                  <a:cubicBezTo>
                    <a:pt x="34038" y="31643"/>
                    <a:pt x="33218" y="36748"/>
                    <a:pt x="31769" y="40152"/>
                  </a:cubicBezTo>
                  <a:cubicBezTo>
                    <a:pt x="30382" y="43808"/>
                    <a:pt x="28680" y="46393"/>
                    <a:pt x="26096" y="48094"/>
                  </a:cubicBezTo>
                  <a:cubicBezTo>
                    <a:pt x="23827" y="49796"/>
                    <a:pt x="20738" y="50616"/>
                    <a:pt x="17019" y="50616"/>
                  </a:cubicBezTo>
                  <a:cubicBezTo>
                    <a:pt x="13615" y="50616"/>
                    <a:pt x="10527" y="49796"/>
                    <a:pt x="7942" y="48094"/>
                  </a:cubicBezTo>
                  <a:cubicBezTo>
                    <a:pt x="5421" y="46393"/>
                    <a:pt x="3719" y="43871"/>
                    <a:pt x="2269" y="40468"/>
                  </a:cubicBezTo>
                  <a:cubicBezTo>
                    <a:pt x="819" y="37063"/>
                    <a:pt x="0" y="32273"/>
                    <a:pt x="0" y="25781"/>
                  </a:cubicBezTo>
                  <a:cubicBezTo>
                    <a:pt x="0" y="17019"/>
                    <a:pt x="1387" y="10527"/>
                    <a:pt x="4223" y="6556"/>
                  </a:cubicBezTo>
                  <a:cubicBezTo>
                    <a:pt x="7123" y="2269"/>
                    <a:pt x="11346" y="0"/>
                    <a:pt x="16767" y="0"/>
                  </a:cubicBezTo>
                  <a:lnTo>
                    <a:pt x="16767" y="0"/>
                  </a:lnTo>
                  <a:close/>
                  <a:moveTo>
                    <a:pt x="17019" y="8762"/>
                  </a:moveTo>
                  <a:lnTo>
                    <a:pt x="17019" y="8762"/>
                  </a:lnTo>
                  <a:cubicBezTo>
                    <a:pt x="15569" y="8762"/>
                    <a:pt x="14182" y="9329"/>
                    <a:pt x="13048" y="10211"/>
                  </a:cubicBezTo>
                  <a:cubicBezTo>
                    <a:pt x="11913" y="11346"/>
                    <a:pt x="11094" y="13048"/>
                    <a:pt x="10211" y="15317"/>
                  </a:cubicBezTo>
                  <a:cubicBezTo>
                    <a:pt x="9644" y="17838"/>
                    <a:pt x="9392" y="21242"/>
                    <a:pt x="9392" y="26096"/>
                  </a:cubicBezTo>
                  <a:cubicBezTo>
                    <a:pt x="9392" y="32021"/>
                    <a:pt x="10211" y="36307"/>
                    <a:pt x="11661" y="38576"/>
                  </a:cubicBezTo>
                  <a:cubicBezTo>
                    <a:pt x="13048" y="40846"/>
                    <a:pt x="14750" y="41980"/>
                    <a:pt x="17019" y="41980"/>
                  </a:cubicBezTo>
                  <a:cubicBezTo>
                    <a:pt x="19288" y="41980"/>
                    <a:pt x="20990" y="41161"/>
                    <a:pt x="22377" y="38892"/>
                  </a:cubicBezTo>
                  <a:cubicBezTo>
                    <a:pt x="24079" y="36055"/>
                    <a:pt x="24646" y="31832"/>
                    <a:pt x="24646" y="25591"/>
                  </a:cubicBezTo>
                  <a:cubicBezTo>
                    <a:pt x="24646" y="19099"/>
                    <a:pt x="24079" y="14813"/>
                    <a:pt x="22692" y="12607"/>
                  </a:cubicBezTo>
                  <a:cubicBezTo>
                    <a:pt x="21242" y="9896"/>
                    <a:pt x="19288" y="8762"/>
                    <a:pt x="17019" y="8762"/>
                  </a:cubicBezTo>
                  <a:lnTo>
                    <a:pt x="17019" y="8762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3897">
              <a:extLst>
                <a:ext uri="{FF2B5EF4-FFF2-40B4-BE49-F238E27FC236}">
                  <a16:creationId xmlns:a16="http://schemas.microsoft.com/office/drawing/2014/main" id="{8FEA8F93-2D62-4298-C8A7-A0066F9CC03F}"/>
                </a:ext>
              </a:extLst>
            </p:cNvPr>
            <p:cNvSpPr/>
            <p:nvPr/>
          </p:nvSpPr>
          <p:spPr>
            <a:xfrm>
              <a:off x="3972666" y="4998334"/>
              <a:ext cx="16136" cy="136656"/>
            </a:xfrm>
            <a:custGeom>
              <a:avLst/>
              <a:gdLst>
                <a:gd name="connsiteX0" fmla="*/ 16136 w 16136"/>
                <a:gd name="connsiteY0" fmla="*/ 57991 h 136656"/>
                <a:gd name="connsiteX1" fmla="*/ 13300 w 16136"/>
                <a:gd name="connsiteY1" fmla="*/ 136656 h 136656"/>
                <a:gd name="connsiteX2" fmla="*/ 3971 w 16136"/>
                <a:gd name="connsiteY2" fmla="*/ 136656 h 136656"/>
                <a:gd name="connsiteX3" fmla="*/ 0 w 16136"/>
                <a:gd name="connsiteY3" fmla="*/ 57991 h 136656"/>
                <a:gd name="connsiteX4" fmla="*/ 7627 w 16136"/>
                <a:gd name="connsiteY4" fmla="*/ 0 h 136656"/>
                <a:gd name="connsiteX5" fmla="*/ 16136 w 16136"/>
                <a:gd name="connsiteY5" fmla="*/ 57991 h 136656"/>
                <a:gd name="connsiteX6" fmla="*/ 16136 w 16136"/>
                <a:gd name="connsiteY6" fmla="*/ 57991 h 13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36" h="136656">
                  <a:moveTo>
                    <a:pt x="16136" y="57991"/>
                  </a:moveTo>
                  <a:lnTo>
                    <a:pt x="13300" y="136656"/>
                  </a:lnTo>
                  <a:lnTo>
                    <a:pt x="3971" y="136656"/>
                  </a:lnTo>
                  <a:lnTo>
                    <a:pt x="0" y="57991"/>
                  </a:lnTo>
                  <a:cubicBezTo>
                    <a:pt x="2521" y="38766"/>
                    <a:pt x="5358" y="4539"/>
                    <a:pt x="7627" y="0"/>
                  </a:cubicBezTo>
                  <a:cubicBezTo>
                    <a:pt x="9644" y="4539"/>
                    <a:pt x="13300" y="38766"/>
                    <a:pt x="16136" y="57991"/>
                  </a:cubicBezTo>
                  <a:lnTo>
                    <a:pt x="16136" y="57991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3898">
              <a:extLst>
                <a:ext uri="{FF2B5EF4-FFF2-40B4-BE49-F238E27FC236}">
                  <a16:creationId xmlns:a16="http://schemas.microsoft.com/office/drawing/2014/main" id="{025D851A-6A5C-05A8-C7C9-774BBD176CF1}"/>
                </a:ext>
              </a:extLst>
            </p:cNvPr>
            <p:cNvSpPr/>
            <p:nvPr/>
          </p:nvSpPr>
          <p:spPr>
            <a:xfrm>
              <a:off x="3972414" y="5112109"/>
              <a:ext cx="71910" cy="210530"/>
            </a:xfrm>
            <a:custGeom>
              <a:avLst/>
              <a:gdLst>
                <a:gd name="connsiteX0" fmla="*/ 31958 w 71910"/>
                <a:gd name="connsiteY0" fmla="*/ 105832 h 210530"/>
                <a:gd name="connsiteX1" fmla="*/ 0 w 71910"/>
                <a:gd name="connsiteY1" fmla="*/ 2269 h 210530"/>
                <a:gd name="connsiteX2" fmla="*/ 9896 w 71910"/>
                <a:gd name="connsiteY2" fmla="*/ 0 h 210530"/>
                <a:gd name="connsiteX3" fmla="*/ 43556 w 71910"/>
                <a:gd name="connsiteY3" fmla="*/ 102176 h 210530"/>
                <a:gd name="connsiteX4" fmla="*/ 71858 w 71910"/>
                <a:gd name="connsiteY4" fmla="*/ 210530 h 210530"/>
                <a:gd name="connsiteX5" fmla="*/ 31958 w 71910"/>
                <a:gd name="connsiteY5" fmla="*/ 105832 h 210530"/>
                <a:gd name="connsiteX6" fmla="*/ 31958 w 71910"/>
                <a:gd name="connsiteY6" fmla="*/ 105832 h 21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10" h="210530">
                  <a:moveTo>
                    <a:pt x="31958" y="105832"/>
                  </a:moveTo>
                  <a:lnTo>
                    <a:pt x="0" y="2269"/>
                  </a:lnTo>
                  <a:lnTo>
                    <a:pt x="9896" y="0"/>
                  </a:lnTo>
                  <a:lnTo>
                    <a:pt x="43556" y="102176"/>
                  </a:lnTo>
                  <a:cubicBezTo>
                    <a:pt x="46960" y="117178"/>
                    <a:pt x="73244" y="208261"/>
                    <a:pt x="71858" y="210530"/>
                  </a:cubicBezTo>
                  <a:cubicBezTo>
                    <a:pt x="69021" y="209648"/>
                    <a:pt x="38198" y="120204"/>
                    <a:pt x="31958" y="105832"/>
                  </a:cubicBezTo>
                  <a:lnTo>
                    <a:pt x="31958" y="10583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3899">
              <a:extLst>
                <a:ext uri="{FF2B5EF4-FFF2-40B4-BE49-F238E27FC236}">
                  <a16:creationId xmlns:a16="http://schemas.microsoft.com/office/drawing/2014/main" id="{DB8789A5-12D4-7A7F-50C0-0A49A1493EA0}"/>
                </a:ext>
              </a:extLst>
            </p:cNvPr>
            <p:cNvSpPr/>
            <p:nvPr/>
          </p:nvSpPr>
          <p:spPr>
            <a:xfrm>
              <a:off x="3929111" y="5001171"/>
              <a:ext cx="226666" cy="160986"/>
            </a:xfrm>
            <a:custGeom>
              <a:avLst/>
              <a:gdLst>
                <a:gd name="connsiteX0" fmla="*/ 37316 w 226666"/>
                <a:gd name="connsiteY0" fmla="*/ 128461 h 160986"/>
                <a:gd name="connsiteX1" fmla="*/ 203723 w 226666"/>
                <a:gd name="connsiteY1" fmla="*/ 12418 h 160986"/>
                <a:gd name="connsiteX2" fmla="*/ 224083 w 226666"/>
                <a:gd name="connsiteY2" fmla="*/ 0 h 160986"/>
                <a:gd name="connsiteX3" fmla="*/ 226667 w 226666"/>
                <a:gd name="connsiteY3" fmla="*/ 3656 h 160986"/>
                <a:gd name="connsiteX4" fmla="*/ 206559 w 226666"/>
                <a:gd name="connsiteY4" fmla="*/ 18973 h 160986"/>
                <a:gd name="connsiteX5" fmla="*/ 41287 w 226666"/>
                <a:gd name="connsiteY5" fmla="*/ 134135 h 160986"/>
                <a:gd name="connsiteX6" fmla="*/ 42989 w 226666"/>
                <a:gd name="connsiteY6" fmla="*/ 136404 h 160986"/>
                <a:gd name="connsiteX7" fmla="*/ 6492 w 226666"/>
                <a:gd name="connsiteY7" fmla="*/ 160987 h 160986"/>
                <a:gd name="connsiteX8" fmla="*/ 0 w 226666"/>
                <a:gd name="connsiteY8" fmla="*/ 150838 h 160986"/>
                <a:gd name="connsiteX9" fmla="*/ 35929 w 226666"/>
                <a:gd name="connsiteY9" fmla="*/ 126192 h 160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666" h="160986">
                  <a:moveTo>
                    <a:pt x="37316" y="128461"/>
                  </a:moveTo>
                  <a:lnTo>
                    <a:pt x="203723" y="12418"/>
                  </a:lnTo>
                  <a:lnTo>
                    <a:pt x="224083" y="0"/>
                  </a:lnTo>
                  <a:lnTo>
                    <a:pt x="226667" y="3656"/>
                  </a:lnTo>
                  <a:lnTo>
                    <a:pt x="206559" y="18973"/>
                  </a:lnTo>
                  <a:lnTo>
                    <a:pt x="41287" y="134135"/>
                  </a:lnTo>
                  <a:lnTo>
                    <a:pt x="42989" y="136404"/>
                  </a:lnTo>
                  <a:lnTo>
                    <a:pt x="6492" y="160987"/>
                  </a:lnTo>
                  <a:lnTo>
                    <a:pt x="0" y="150838"/>
                  </a:lnTo>
                  <a:lnTo>
                    <a:pt x="35929" y="126192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3900">
              <a:extLst>
                <a:ext uri="{FF2B5EF4-FFF2-40B4-BE49-F238E27FC236}">
                  <a16:creationId xmlns:a16="http://schemas.microsoft.com/office/drawing/2014/main" id="{834A4B66-723D-3096-79AD-D7A35011589A}"/>
                </a:ext>
              </a:extLst>
            </p:cNvPr>
            <p:cNvSpPr/>
            <p:nvPr/>
          </p:nvSpPr>
          <p:spPr>
            <a:xfrm>
              <a:off x="3964472" y="5108390"/>
              <a:ext cx="32272" cy="32272"/>
            </a:xfrm>
            <a:custGeom>
              <a:avLst/>
              <a:gdLst>
                <a:gd name="connsiteX0" fmla="*/ 16136 w 32272"/>
                <a:gd name="connsiteY0" fmla="*/ 32273 h 32272"/>
                <a:gd name="connsiteX1" fmla="*/ 32273 w 32272"/>
                <a:gd name="connsiteY1" fmla="*/ 16136 h 32272"/>
                <a:gd name="connsiteX2" fmla="*/ 16136 w 32272"/>
                <a:gd name="connsiteY2" fmla="*/ 0 h 32272"/>
                <a:gd name="connsiteX3" fmla="*/ 0 w 32272"/>
                <a:gd name="connsiteY3" fmla="*/ 16136 h 32272"/>
                <a:gd name="connsiteX4" fmla="*/ 16136 w 32272"/>
                <a:gd name="connsiteY4" fmla="*/ 32273 h 32272"/>
                <a:gd name="connsiteX5" fmla="*/ 16136 w 32272"/>
                <a:gd name="connsiteY5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72" h="32272">
                  <a:moveTo>
                    <a:pt x="16136" y="32273"/>
                  </a:moveTo>
                  <a:cubicBezTo>
                    <a:pt x="24898" y="32273"/>
                    <a:pt x="32273" y="24898"/>
                    <a:pt x="32273" y="16136"/>
                  </a:cubicBezTo>
                  <a:cubicBezTo>
                    <a:pt x="32273" y="7375"/>
                    <a:pt x="24898" y="0"/>
                    <a:pt x="16136" y="0"/>
                  </a:cubicBezTo>
                  <a:cubicBezTo>
                    <a:pt x="7375" y="0"/>
                    <a:pt x="0" y="7375"/>
                    <a:pt x="0" y="16136"/>
                  </a:cubicBezTo>
                  <a:cubicBezTo>
                    <a:pt x="0" y="24898"/>
                    <a:pt x="7375" y="32273"/>
                    <a:pt x="16136" y="32273"/>
                  </a:cubicBezTo>
                  <a:lnTo>
                    <a:pt x="16136" y="32273"/>
                  </a:lnTo>
                  <a:close/>
                </a:path>
              </a:pathLst>
            </a:custGeom>
            <a:solidFill>
              <a:srgbClr val="006EA4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3901">
              <a:extLst>
                <a:ext uri="{FF2B5EF4-FFF2-40B4-BE49-F238E27FC236}">
                  <a16:creationId xmlns:a16="http://schemas.microsoft.com/office/drawing/2014/main" id="{1D444D2A-561F-B82A-23DB-922A9DF888F1}"/>
                </a:ext>
              </a:extLst>
            </p:cNvPr>
            <p:cNvSpPr/>
            <p:nvPr/>
          </p:nvSpPr>
          <p:spPr>
            <a:xfrm>
              <a:off x="3864565" y="5293455"/>
              <a:ext cx="22061" cy="31453"/>
            </a:xfrm>
            <a:custGeom>
              <a:avLst/>
              <a:gdLst>
                <a:gd name="connsiteX0" fmla="*/ 5925 w 22061"/>
                <a:gd name="connsiteY0" fmla="*/ 31454 h 31453"/>
                <a:gd name="connsiteX1" fmla="*/ 0 w 22061"/>
                <a:gd name="connsiteY1" fmla="*/ 28050 h 31453"/>
                <a:gd name="connsiteX2" fmla="*/ 16136 w 22061"/>
                <a:gd name="connsiteY2" fmla="*/ 0 h 31453"/>
                <a:gd name="connsiteX3" fmla="*/ 22062 w 22061"/>
                <a:gd name="connsiteY3" fmla="*/ 3404 h 3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61" h="31453">
                  <a:moveTo>
                    <a:pt x="5925" y="31454"/>
                  </a:moveTo>
                  <a:lnTo>
                    <a:pt x="0" y="28050"/>
                  </a:lnTo>
                  <a:lnTo>
                    <a:pt x="16136" y="0"/>
                  </a:lnTo>
                  <a:lnTo>
                    <a:pt x="22062" y="340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3902">
              <a:extLst>
                <a:ext uri="{FF2B5EF4-FFF2-40B4-BE49-F238E27FC236}">
                  <a16:creationId xmlns:a16="http://schemas.microsoft.com/office/drawing/2014/main" id="{B216C200-AD8B-BD34-F9CD-696889CB6A37}"/>
                </a:ext>
              </a:extLst>
            </p:cNvPr>
            <p:cNvSpPr/>
            <p:nvPr/>
          </p:nvSpPr>
          <p:spPr>
            <a:xfrm>
              <a:off x="3978592" y="5320938"/>
              <a:ext cx="6807" cy="32272"/>
            </a:xfrm>
            <a:custGeom>
              <a:avLst/>
              <a:gdLst>
                <a:gd name="connsiteX0" fmla="*/ 0 w 6807"/>
                <a:gd name="connsiteY0" fmla="*/ 0 h 32272"/>
                <a:gd name="connsiteX1" fmla="*/ 6808 w 6807"/>
                <a:gd name="connsiteY1" fmla="*/ 0 h 32272"/>
                <a:gd name="connsiteX2" fmla="*/ 6808 w 6807"/>
                <a:gd name="connsiteY2" fmla="*/ 32273 h 32272"/>
                <a:gd name="connsiteX3" fmla="*/ 0 w 6807"/>
                <a:gd name="connsiteY3" fmla="*/ 32273 h 3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07" h="32272">
                  <a:moveTo>
                    <a:pt x="0" y="0"/>
                  </a:moveTo>
                  <a:lnTo>
                    <a:pt x="6808" y="0"/>
                  </a:lnTo>
                  <a:lnTo>
                    <a:pt x="6808" y="32273"/>
                  </a:lnTo>
                  <a:lnTo>
                    <a:pt x="0" y="32273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3903">
              <a:extLst>
                <a:ext uri="{FF2B5EF4-FFF2-40B4-BE49-F238E27FC236}">
                  <a16:creationId xmlns:a16="http://schemas.microsoft.com/office/drawing/2014/main" id="{4619ED65-B6BB-7F94-0AA5-151AA595408F}"/>
                </a:ext>
              </a:extLst>
            </p:cNvPr>
            <p:cNvSpPr/>
            <p:nvPr/>
          </p:nvSpPr>
          <p:spPr>
            <a:xfrm>
              <a:off x="4076797" y="5292069"/>
              <a:ext cx="22376" cy="31390"/>
            </a:xfrm>
            <a:custGeom>
              <a:avLst/>
              <a:gdLst>
                <a:gd name="connsiteX0" fmla="*/ 22377 w 22376"/>
                <a:gd name="connsiteY0" fmla="*/ 27987 h 31390"/>
                <a:gd name="connsiteX1" fmla="*/ 16452 w 22376"/>
                <a:gd name="connsiteY1" fmla="*/ 31390 h 31390"/>
                <a:gd name="connsiteX2" fmla="*/ 0 w 22376"/>
                <a:gd name="connsiteY2" fmla="*/ 3656 h 31390"/>
                <a:gd name="connsiteX3" fmla="*/ 6240 w 22376"/>
                <a:gd name="connsiteY3" fmla="*/ 0 h 3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76" h="31390">
                  <a:moveTo>
                    <a:pt x="22377" y="27987"/>
                  </a:moveTo>
                  <a:lnTo>
                    <a:pt x="16452" y="31390"/>
                  </a:lnTo>
                  <a:lnTo>
                    <a:pt x="0" y="3656"/>
                  </a:lnTo>
                  <a:lnTo>
                    <a:pt x="6240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3904">
              <a:extLst>
                <a:ext uri="{FF2B5EF4-FFF2-40B4-BE49-F238E27FC236}">
                  <a16:creationId xmlns:a16="http://schemas.microsoft.com/office/drawing/2014/main" id="{50B50D70-3E79-17ED-EB38-850B99D9B0BE}"/>
                </a:ext>
              </a:extLst>
            </p:cNvPr>
            <p:cNvSpPr/>
            <p:nvPr/>
          </p:nvSpPr>
          <p:spPr>
            <a:xfrm>
              <a:off x="3810545" y="5260111"/>
              <a:ext cx="21242" cy="19792"/>
            </a:xfrm>
            <a:custGeom>
              <a:avLst/>
              <a:gdLst>
                <a:gd name="connsiteX0" fmla="*/ 2269 w 21242"/>
                <a:gd name="connsiteY0" fmla="*/ 19792 h 19792"/>
                <a:gd name="connsiteX1" fmla="*/ 0 w 21242"/>
                <a:gd name="connsiteY1" fmla="*/ 17208 h 19792"/>
                <a:gd name="connsiteX2" fmla="*/ 18973 w 21242"/>
                <a:gd name="connsiteY2" fmla="*/ 0 h 19792"/>
                <a:gd name="connsiteX3" fmla="*/ 21242 w 21242"/>
                <a:gd name="connsiteY3" fmla="*/ 2521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42" h="19792">
                  <a:moveTo>
                    <a:pt x="2269" y="19792"/>
                  </a:moveTo>
                  <a:lnTo>
                    <a:pt x="0" y="17208"/>
                  </a:lnTo>
                  <a:lnTo>
                    <a:pt x="18973" y="0"/>
                  </a:lnTo>
                  <a:lnTo>
                    <a:pt x="21242" y="252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3905">
              <a:extLst>
                <a:ext uri="{FF2B5EF4-FFF2-40B4-BE49-F238E27FC236}">
                  <a16:creationId xmlns:a16="http://schemas.microsoft.com/office/drawing/2014/main" id="{7A5EA089-9BB3-CDFB-D602-FC017D1A987C}"/>
                </a:ext>
              </a:extLst>
            </p:cNvPr>
            <p:cNvSpPr/>
            <p:nvPr/>
          </p:nvSpPr>
          <p:spPr>
            <a:xfrm>
              <a:off x="3827501" y="5275050"/>
              <a:ext cx="19540" cy="21557"/>
            </a:xfrm>
            <a:custGeom>
              <a:avLst/>
              <a:gdLst>
                <a:gd name="connsiteX0" fmla="*/ 2521 w 19540"/>
                <a:gd name="connsiteY0" fmla="*/ 21557 h 21557"/>
                <a:gd name="connsiteX1" fmla="*/ 0 w 19540"/>
                <a:gd name="connsiteY1" fmla="*/ 19288 h 21557"/>
                <a:gd name="connsiteX2" fmla="*/ 17019 w 19540"/>
                <a:gd name="connsiteY2" fmla="*/ 0 h 21557"/>
                <a:gd name="connsiteX3" fmla="*/ 19540 w 19540"/>
                <a:gd name="connsiteY3" fmla="*/ 2585 h 2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40" h="21557">
                  <a:moveTo>
                    <a:pt x="2521" y="21557"/>
                  </a:moveTo>
                  <a:lnTo>
                    <a:pt x="0" y="19288"/>
                  </a:lnTo>
                  <a:lnTo>
                    <a:pt x="17019" y="0"/>
                  </a:lnTo>
                  <a:lnTo>
                    <a:pt x="19540" y="258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3906">
              <a:extLst>
                <a:ext uri="{FF2B5EF4-FFF2-40B4-BE49-F238E27FC236}">
                  <a16:creationId xmlns:a16="http://schemas.microsoft.com/office/drawing/2014/main" id="{362C3288-7805-BC67-064C-EC85C2A7F5F9}"/>
                </a:ext>
              </a:extLst>
            </p:cNvPr>
            <p:cNvSpPr/>
            <p:nvPr/>
          </p:nvSpPr>
          <p:spPr>
            <a:xfrm>
              <a:off x="3845907" y="5288665"/>
              <a:ext cx="17838" cy="22628"/>
            </a:xfrm>
            <a:custGeom>
              <a:avLst/>
              <a:gdLst>
                <a:gd name="connsiteX0" fmla="*/ 2836 w 17838"/>
                <a:gd name="connsiteY0" fmla="*/ 22629 h 22628"/>
                <a:gd name="connsiteX1" fmla="*/ 0 w 17838"/>
                <a:gd name="connsiteY1" fmla="*/ 20675 h 22628"/>
                <a:gd name="connsiteX2" fmla="*/ 15002 w 17838"/>
                <a:gd name="connsiteY2" fmla="*/ 0 h 22628"/>
                <a:gd name="connsiteX3" fmla="*/ 17838 w 17838"/>
                <a:gd name="connsiteY3" fmla="*/ 1954 h 2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628">
                  <a:moveTo>
                    <a:pt x="2836" y="22629"/>
                  </a:moveTo>
                  <a:lnTo>
                    <a:pt x="0" y="20675"/>
                  </a:lnTo>
                  <a:lnTo>
                    <a:pt x="15002" y="0"/>
                  </a:lnTo>
                  <a:lnTo>
                    <a:pt x="17838" y="1954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3907">
              <a:extLst>
                <a:ext uri="{FF2B5EF4-FFF2-40B4-BE49-F238E27FC236}">
                  <a16:creationId xmlns:a16="http://schemas.microsoft.com/office/drawing/2014/main" id="{AF8F2F39-5D85-F3E0-F0E7-7C31A4E41E1C}"/>
                </a:ext>
              </a:extLst>
            </p:cNvPr>
            <p:cNvSpPr/>
            <p:nvPr/>
          </p:nvSpPr>
          <p:spPr>
            <a:xfrm>
              <a:off x="3887194" y="5309907"/>
              <a:ext cx="13615" cy="24897"/>
            </a:xfrm>
            <a:custGeom>
              <a:avLst/>
              <a:gdLst>
                <a:gd name="connsiteX0" fmla="*/ 3404 w 13615"/>
                <a:gd name="connsiteY0" fmla="*/ 24898 h 24897"/>
                <a:gd name="connsiteX1" fmla="*/ 0 w 13615"/>
                <a:gd name="connsiteY1" fmla="*/ 23448 h 24897"/>
                <a:gd name="connsiteX2" fmla="*/ 10463 w 13615"/>
                <a:gd name="connsiteY2" fmla="*/ 0 h 24897"/>
                <a:gd name="connsiteX3" fmla="*/ 13615 w 13615"/>
                <a:gd name="connsiteY3" fmla="*/ 1387 h 2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5" h="24897">
                  <a:moveTo>
                    <a:pt x="3404" y="24898"/>
                  </a:moveTo>
                  <a:lnTo>
                    <a:pt x="0" y="23448"/>
                  </a:lnTo>
                  <a:lnTo>
                    <a:pt x="10463" y="0"/>
                  </a:lnTo>
                  <a:lnTo>
                    <a:pt x="13615" y="138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3908">
              <a:extLst>
                <a:ext uri="{FF2B5EF4-FFF2-40B4-BE49-F238E27FC236}">
                  <a16:creationId xmlns:a16="http://schemas.microsoft.com/office/drawing/2014/main" id="{866F25EC-265C-9EA8-332C-BFA7421A5BFE}"/>
                </a:ext>
              </a:extLst>
            </p:cNvPr>
            <p:cNvSpPr/>
            <p:nvPr/>
          </p:nvSpPr>
          <p:spPr>
            <a:xfrm>
              <a:off x="3909570" y="5317534"/>
              <a:ext cx="11345" cy="25465"/>
            </a:xfrm>
            <a:custGeom>
              <a:avLst/>
              <a:gdLst>
                <a:gd name="connsiteX0" fmla="*/ 3404 w 11345"/>
                <a:gd name="connsiteY0" fmla="*/ 25466 h 25465"/>
                <a:gd name="connsiteX1" fmla="*/ 0 w 11345"/>
                <a:gd name="connsiteY1" fmla="*/ 24331 h 25465"/>
                <a:gd name="connsiteX2" fmla="*/ 7942 w 11345"/>
                <a:gd name="connsiteY2" fmla="*/ 0 h 25465"/>
                <a:gd name="connsiteX3" fmla="*/ 11346 w 11345"/>
                <a:gd name="connsiteY3" fmla="*/ 1135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5" h="25465">
                  <a:moveTo>
                    <a:pt x="3404" y="25466"/>
                  </a:moveTo>
                  <a:lnTo>
                    <a:pt x="0" y="24331"/>
                  </a:lnTo>
                  <a:lnTo>
                    <a:pt x="7942" y="0"/>
                  </a:lnTo>
                  <a:lnTo>
                    <a:pt x="11346" y="113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3909">
              <a:extLst>
                <a:ext uri="{FF2B5EF4-FFF2-40B4-BE49-F238E27FC236}">
                  <a16:creationId xmlns:a16="http://schemas.microsoft.com/office/drawing/2014/main" id="{D9266EDF-5718-0E02-74B9-E35169A3FDE2}"/>
                </a:ext>
              </a:extLst>
            </p:cNvPr>
            <p:cNvSpPr/>
            <p:nvPr/>
          </p:nvSpPr>
          <p:spPr>
            <a:xfrm>
              <a:off x="3932766" y="5323207"/>
              <a:ext cx="8761" cy="25717"/>
            </a:xfrm>
            <a:custGeom>
              <a:avLst/>
              <a:gdLst>
                <a:gd name="connsiteX0" fmla="*/ 3404 w 8761"/>
                <a:gd name="connsiteY0" fmla="*/ 25718 h 25717"/>
                <a:gd name="connsiteX1" fmla="*/ 0 w 8761"/>
                <a:gd name="connsiteY1" fmla="*/ 24898 h 25717"/>
                <a:gd name="connsiteX2" fmla="*/ 5358 w 8761"/>
                <a:gd name="connsiteY2" fmla="*/ 0 h 25717"/>
                <a:gd name="connsiteX3" fmla="*/ 8762 w 8761"/>
                <a:gd name="connsiteY3" fmla="*/ 567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3404" y="25718"/>
                  </a:moveTo>
                  <a:lnTo>
                    <a:pt x="0" y="24898"/>
                  </a:lnTo>
                  <a:lnTo>
                    <a:pt x="5358" y="0"/>
                  </a:lnTo>
                  <a:lnTo>
                    <a:pt x="8762" y="567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3910">
              <a:extLst>
                <a:ext uri="{FF2B5EF4-FFF2-40B4-BE49-F238E27FC236}">
                  <a16:creationId xmlns:a16="http://schemas.microsoft.com/office/drawing/2014/main" id="{A809A7D7-61C4-B46F-785E-9633421784C1}"/>
                </a:ext>
              </a:extLst>
            </p:cNvPr>
            <p:cNvSpPr/>
            <p:nvPr/>
          </p:nvSpPr>
          <p:spPr>
            <a:xfrm>
              <a:off x="3956278" y="5326547"/>
              <a:ext cx="6177" cy="25780"/>
            </a:xfrm>
            <a:custGeom>
              <a:avLst/>
              <a:gdLst>
                <a:gd name="connsiteX0" fmla="*/ 3656 w 6177"/>
                <a:gd name="connsiteY0" fmla="*/ 25781 h 25780"/>
                <a:gd name="connsiteX1" fmla="*/ 0 w 6177"/>
                <a:gd name="connsiteY1" fmla="*/ 25213 h 25780"/>
                <a:gd name="connsiteX2" fmla="*/ 2836 w 6177"/>
                <a:gd name="connsiteY2" fmla="*/ 0 h 25780"/>
                <a:gd name="connsiteX3" fmla="*/ 6177 w 6177"/>
                <a:gd name="connsiteY3" fmla="*/ 315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7" h="25780">
                  <a:moveTo>
                    <a:pt x="3656" y="25781"/>
                  </a:moveTo>
                  <a:lnTo>
                    <a:pt x="0" y="25213"/>
                  </a:lnTo>
                  <a:lnTo>
                    <a:pt x="2836" y="0"/>
                  </a:lnTo>
                  <a:lnTo>
                    <a:pt x="6177" y="31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3911">
              <a:extLst>
                <a:ext uri="{FF2B5EF4-FFF2-40B4-BE49-F238E27FC236}">
                  <a16:creationId xmlns:a16="http://schemas.microsoft.com/office/drawing/2014/main" id="{1F445C4F-03DF-672A-2C28-E93AB88F22FB}"/>
                </a:ext>
              </a:extLst>
            </p:cNvPr>
            <p:cNvSpPr/>
            <p:nvPr/>
          </p:nvSpPr>
          <p:spPr>
            <a:xfrm>
              <a:off x="4001536" y="5326295"/>
              <a:ext cx="6240" cy="25780"/>
            </a:xfrm>
            <a:custGeom>
              <a:avLst/>
              <a:gdLst>
                <a:gd name="connsiteX0" fmla="*/ 6240 w 6240"/>
                <a:gd name="connsiteY0" fmla="*/ 25213 h 25780"/>
                <a:gd name="connsiteX1" fmla="*/ 2521 w 6240"/>
                <a:gd name="connsiteY1" fmla="*/ 25781 h 25780"/>
                <a:gd name="connsiteX2" fmla="*/ 0 w 6240"/>
                <a:gd name="connsiteY2" fmla="*/ 252 h 25780"/>
                <a:gd name="connsiteX3" fmla="*/ 3404 w 6240"/>
                <a:gd name="connsiteY3" fmla="*/ 0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80">
                  <a:moveTo>
                    <a:pt x="6240" y="25213"/>
                  </a:moveTo>
                  <a:lnTo>
                    <a:pt x="2521" y="25781"/>
                  </a:lnTo>
                  <a:lnTo>
                    <a:pt x="0" y="252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3912">
              <a:extLst>
                <a:ext uri="{FF2B5EF4-FFF2-40B4-BE49-F238E27FC236}">
                  <a16:creationId xmlns:a16="http://schemas.microsoft.com/office/drawing/2014/main" id="{8AF2B216-2608-0FF2-6E9A-5553227AD0B1}"/>
                </a:ext>
              </a:extLst>
            </p:cNvPr>
            <p:cNvSpPr/>
            <p:nvPr/>
          </p:nvSpPr>
          <p:spPr>
            <a:xfrm>
              <a:off x="4022463" y="5322639"/>
              <a:ext cx="8761" cy="25717"/>
            </a:xfrm>
            <a:custGeom>
              <a:avLst/>
              <a:gdLst>
                <a:gd name="connsiteX0" fmla="*/ 8762 w 8761"/>
                <a:gd name="connsiteY0" fmla="*/ 24898 h 25717"/>
                <a:gd name="connsiteX1" fmla="*/ 5358 w 8761"/>
                <a:gd name="connsiteY1" fmla="*/ 25718 h 25717"/>
                <a:gd name="connsiteX2" fmla="*/ 0 w 8761"/>
                <a:gd name="connsiteY2" fmla="*/ 567 h 25717"/>
                <a:gd name="connsiteX3" fmla="*/ 3404 w 8761"/>
                <a:gd name="connsiteY3" fmla="*/ 0 h 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1" h="25717">
                  <a:moveTo>
                    <a:pt x="8762" y="24898"/>
                  </a:moveTo>
                  <a:lnTo>
                    <a:pt x="5358" y="25718"/>
                  </a:lnTo>
                  <a:lnTo>
                    <a:pt x="0" y="567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3913">
              <a:extLst>
                <a:ext uri="{FF2B5EF4-FFF2-40B4-BE49-F238E27FC236}">
                  <a16:creationId xmlns:a16="http://schemas.microsoft.com/office/drawing/2014/main" id="{12D977E1-0108-D512-59F8-8A7F73682971}"/>
                </a:ext>
              </a:extLst>
            </p:cNvPr>
            <p:cNvSpPr/>
            <p:nvPr/>
          </p:nvSpPr>
          <p:spPr>
            <a:xfrm>
              <a:off x="4042885" y="5316651"/>
              <a:ext cx="11282" cy="25465"/>
            </a:xfrm>
            <a:custGeom>
              <a:avLst/>
              <a:gdLst>
                <a:gd name="connsiteX0" fmla="*/ 11283 w 11282"/>
                <a:gd name="connsiteY0" fmla="*/ 24331 h 25465"/>
                <a:gd name="connsiteX1" fmla="*/ 7879 w 11282"/>
                <a:gd name="connsiteY1" fmla="*/ 25466 h 25465"/>
                <a:gd name="connsiteX2" fmla="*/ 0 w 11282"/>
                <a:gd name="connsiteY2" fmla="*/ 1135 h 25465"/>
                <a:gd name="connsiteX3" fmla="*/ 3341 w 11282"/>
                <a:gd name="connsiteY3" fmla="*/ 0 h 25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82" h="25465">
                  <a:moveTo>
                    <a:pt x="11283" y="24331"/>
                  </a:moveTo>
                  <a:lnTo>
                    <a:pt x="7879" y="25466"/>
                  </a:lnTo>
                  <a:lnTo>
                    <a:pt x="0" y="1135"/>
                  </a:lnTo>
                  <a:lnTo>
                    <a:pt x="3341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3914">
              <a:extLst>
                <a:ext uri="{FF2B5EF4-FFF2-40B4-BE49-F238E27FC236}">
                  <a16:creationId xmlns:a16="http://schemas.microsoft.com/office/drawing/2014/main" id="{4EDE34CE-0F55-75BD-BEDA-738764C0C8EB}"/>
                </a:ext>
              </a:extLst>
            </p:cNvPr>
            <p:cNvSpPr/>
            <p:nvPr/>
          </p:nvSpPr>
          <p:spPr>
            <a:xfrm>
              <a:off x="4062930" y="5308772"/>
              <a:ext cx="13615" cy="24898"/>
            </a:xfrm>
            <a:custGeom>
              <a:avLst/>
              <a:gdLst>
                <a:gd name="connsiteX0" fmla="*/ 13615 w 13615"/>
                <a:gd name="connsiteY0" fmla="*/ 23449 h 24898"/>
                <a:gd name="connsiteX1" fmla="*/ 10211 w 13615"/>
                <a:gd name="connsiteY1" fmla="*/ 24898 h 24898"/>
                <a:gd name="connsiteX2" fmla="*/ 0 w 13615"/>
                <a:gd name="connsiteY2" fmla="*/ 1387 h 24898"/>
                <a:gd name="connsiteX3" fmla="*/ 3089 w 13615"/>
                <a:gd name="connsiteY3" fmla="*/ 0 h 24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15" h="24898">
                  <a:moveTo>
                    <a:pt x="13615" y="23449"/>
                  </a:moveTo>
                  <a:lnTo>
                    <a:pt x="10211" y="24898"/>
                  </a:lnTo>
                  <a:lnTo>
                    <a:pt x="0" y="1387"/>
                  </a:lnTo>
                  <a:lnTo>
                    <a:pt x="3089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3915">
              <a:extLst>
                <a:ext uri="{FF2B5EF4-FFF2-40B4-BE49-F238E27FC236}">
                  <a16:creationId xmlns:a16="http://schemas.microsoft.com/office/drawing/2014/main" id="{E2E9A0F8-3402-9451-80C1-1E6D53B17461}"/>
                </a:ext>
              </a:extLst>
            </p:cNvPr>
            <p:cNvSpPr/>
            <p:nvPr/>
          </p:nvSpPr>
          <p:spPr>
            <a:xfrm>
              <a:off x="4099741" y="5286963"/>
              <a:ext cx="17838" cy="22944"/>
            </a:xfrm>
            <a:custGeom>
              <a:avLst/>
              <a:gdLst>
                <a:gd name="connsiteX0" fmla="*/ 17838 w 17838"/>
                <a:gd name="connsiteY0" fmla="*/ 20675 h 22944"/>
                <a:gd name="connsiteX1" fmla="*/ 15002 w 17838"/>
                <a:gd name="connsiteY1" fmla="*/ 22944 h 22944"/>
                <a:gd name="connsiteX2" fmla="*/ 0 w 17838"/>
                <a:gd name="connsiteY2" fmla="*/ 2017 h 22944"/>
                <a:gd name="connsiteX3" fmla="*/ 2836 w 17838"/>
                <a:gd name="connsiteY3" fmla="*/ 0 h 2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38" h="22944">
                  <a:moveTo>
                    <a:pt x="17838" y="20675"/>
                  </a:moveTo>
                  <a:lnTo>
                    <a:pt x="15002" y="22944"/>
                  </a:lnTo>
                  <a:lnTo>
                    <a:pt x="0" y="2017"/>
                  </a:lnTo>
                  <a:lnTo>
                    <a:pt x="2836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3916">
              <a:extLst>
                <a:ext uri="{FF2B5EF4-FFF2-40B4-BE49-F238E27FC236}">
                  <a16:creationId xmlns:a16="http://schemas.microsoft.com/office/drawing/2014/main" id="{124CE9E2-ADBA-D92B-306F-FC2619CE02D4}"/>
                </a:ext>
              </a:extLst>
            </p:cNvPr>
            <p:cNvSpPr/>
            <p:nvPr/>
          </p:nvSpPr>
          <p:spPr>
            <a:xfrm>
              <a:off x="4116130" y="5273348"/>
              <a:ext cx="19792" cy="21242"/>
            </a:xfrm>
            <a:custGeom>
              <a:avLst/>
              <a:gdLst>
                <a:gd name="connsiteX0" fmla="*/ 19792 w 19792"/>
                <a:gd name="connsiteY0" fmla="*/ 18973 h 21242"/>
                <a:gd name="connsiteX1" fmla="*/ 17271 w 19792"/>
                <a:gd name="connsiteY1" fmla="*/ 21242 h 21242"/>
                <a:gd name="connsiteX2" fmla="*/ 0 w 19792"/>
                <a:gd name="connsiteY2" fmla="*/ 2269 h 21242"/>
                <a:gd name="connsiteX3" fmla="*/ 2584 w 19792"/>
                <a:gd name="connsiteY3" fmla="*/ 0 h 2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92" h="21242">
                  <a:moveTo>
                    <a:pt x="19792" y="18973"/>
                  </a:moveTo>
                  <a:lnTo>
                    <a:pt x="17271" y="21242"/>
                  </a:lnTo>
                  <a:lnTo>
                    <a:pt x="0" y="2269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3917">
              <a:extLst>
                <a:ext uri="{FF2B5EF4-FFF2-40B4-BE49-F238E27FC236}">
                  <a16:creationId xmlns:a16="http://schemas.microsoft.com/office/drawing/2014/main" id="{FDD8A704-CFCF-B02E-7D75-D9194C7D166F}"/>
                </a:ext>
              </a:extLst>
            </p:cNvPr>
            <p:cNvSpPr/>
            <p:nvPr/>
          </p:nvSpPr>
          <p:spPr>
            <a:xfrm>
              <a:off x="4131132" y="5258094"/>
              <a:ext cx="21494" cy="19792"/>
            </a:xfrm>
            <a:custGeom>
              <a:avLst/>
              <a:gdLst>
                <a:gd name="connsiteX0" fmla="*/ 21494 w 21494"/>
                <a:gd name="connsiteY0" fmla="*/ 16956 h 19792"/>
                <a:gd name="connsiteX1" fmla="*/ 18973 w 21494"/>
                <a:gd name="connsiteY1" fmla="*/ 19792 h 19792"/>
                <a:gd name="connsiteX2" fmla="*/ 0 w 21494"/>
                <a:gd name="connsiteY2" fmla="*/ 2585 h 19792"/>
                <a:gd name="connsiteX3" fmla="*/ 2584 w 21494"/>
                <a:gd name="connsiteY3" fmla="*/ 0 h 19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94" h="19792">
                  <a:moveTo>
                    <a:pt x="21494" y="16956"/>
                  </a:moveTo>
                  <a:lnTo>
                    <a:pt x="18973" y="19792"/>
                  </a:lnTo>
                  <a:lnTo>
                    <a:pt x="0" y="2585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3918">
              <a:extLst>
                <a:ext uri="{FF2B5EF4-FFF2-40B4-BE49-F238E27FC236}">
                  <a16:creationId xmlns:a16="http://schemas.microsoft.com/office/drawing/2014/main" id="{D581F5D1-43CA-80C3-3788-51A45FA8F9FE}"/>
                </a:ext>
              </a:extLst>
            </p:cNvPr>
            <p:cNvSpPr/>
            <p:nvPr/>
          </p:nvSpPr>
          <p:spPr>
            <a:xfrm>
              <a:off x="3968695" y="5261497"/>
              <a:ext cx="30255" cy="50678"/>
            </a:xfrm>
            <a:custGeom>
              <a:avLst/>
              <a:gdLst>
                <a:gd name="connsiteX0" fmla="*/ 16136 w 30255"/>
                <a:gd name="connsiteY0" fmla="*/ 0 h 50678"/>
                <a:gd name="connsiteX1" fmla="*/ 23763 w 30255"/>
                <a:gd name="connsiteY1" fmla="*/ 3971 h 50678"/>
                <a:gd name="connsiteX2" fmla="*/ 15569 w 30255"/>
                <a:gd name="connsiteY2" fmla="*/ 20360 h 50678"/>
                <a:gd name="connsiteX3" fmla="*/ 26033 w 30255"/>
                <a:gd name="connsiteY3" fmla="*/ 24646 h 50678"/>
                <a:gd name="connsiteX4" fmla="*/ 30256 w 30255"/>
                <a:gd name="connsiteY4" fmla="*/ 35677 h 50678"/>
                <a:gd name="connsiteX5" fmla="*/ 25718 w 30255"/>
                <a:gd name="connsiteY5" fmla="*/ 46140 h 50678"/>
                <a:gd name="connsiteX6" fmla="*/ 15254 w 30255"/>
                <a:gd name="connsiteY6" fmla="*/ 50679 h 50678"/>
                <a:gd name="connsiteX7" fmla="*/ 4223 w 30255"/>
                <a:gd name="connsiteY7" fmla="*/ 46140 h 50678"/>
                <a:gd name="connsiteX8" fmla="*/ 0 w 30255"/>
                <a:gd name="connsiteY8" fmla="*/ 35677 h 50678"/>
                <a:gd name="connsiteX9" fmla="*/ 567 w 30255"/>
                <a:gd name="connsiteY9" fmla="*/ 31138 h 50678"/>
                <a:gd name="connsiteX10" fmla="*/ 3656 w 30255"/>
                <a:gd name="connsiteY10" fmla="*/ 24331 h 50678"/>
                <a:gd name="connsiteX11" fmla="*/ 16136 w 30255"/>
                <a:gd name="connsiteY11" fmla="*/ 0 h 50678"/>
                <a:gd name="connsiteX12" fmla="*/ 15002 w 30255"/>
                <a:gd name="connsiteY12" fmla="*/ 28869 h 50678"/>
                <a:gd name="connsiteX13" fmla="*/ 15002 w 30255"/>
                <a:gd name="connsiteY13" fmla="*/ 28869 h 50678"/>
                <a:gd name="connsiteX14" fmla="*/ 10779 w 30255"/>
                <a:gd name="connsiteY14" fmla="*/ 30823 h 50678"/>
                <a:gd name="connsiteX15" fmla="*/ 9077 w 30255"/>
                <a:gd name="connsiteY15" fmla="*/ 35362 h 50678"/>
                <a:gd name="connsiteX16" fmla="*/ 10779 w 30255"/>
                <a:gd name="connsiteY16" fmla="*/ 40152 h 50678"/>
                <a:gd name="connsiteX17" fmla="*/ 15002 w 30255"/>
                <a:gd name="connsiteY17" fmla="*/ 42106 h 50678"/>
                <a:gd name="connsiteX18" fmla="*/ 19225 w 30255"/>
                <a:gd name="connsiteY18" fmla="*/ 40152 h 50678"/>
                <a:gd name="connsiteX19" fmla="*/ 21242 w 30255"/>
                <a:gd name="connsiteY19" fmla="*/ 35362 h 50678"/>
                <a:gd name="connsiteX20" fmla="*/ 19540 w 30255"/>
                <a:gd name="connsiteY20" fmla="*/ 30823 h 50678"/>
                <a:gd name="connsiteX21" fmla="*/ 15002 w 30255"/>
                <a:gd name="connsiteY21" fmla="*/ 28869 h 50678"/>
                <a:gd name="connsiteX22" fmla="*/ 15002 w 30255"/>
                <a:gd name="connsiteY22" fmla="*/ 28869 h 5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5" h="50678">
                  <a:moveTo>
                    <a:pt x="16136" y="0"/>
                  </a:moveTo>
                  <a:lnTo>
                    <a:pt x="23763" y="3971"/>
                  </a:lnTo>
                  <a:lnTo>
                    <a:pt x="15569" y="20360"/>
                  </a:lnTo>
                  <a:cubicBezTo>
                    <a:pt x="19540" y="20360"/>
                    <a:pt x="22944" y="21810"/>
                    <a:pt x="26033" y="24646"/>
                  </a:cubicBezTo>
                  <a:cubicBezTo>
                    <a:pt x="28869" y="27735"/>
                    <a:pt x="30256" y="31138"/>
                    <a:pt x="30256" y="35677"/>
                  </a:cubicBezTo>
                  <a:cubicBezTo>
                    <a:pt x="30256" y="39900"/>
                    <a:pt x="28554" y="43304"/>
                    <a:pt x="25718" y="46140"/>
                  </a:cubicBezTo>
                  <a:cubicBezTo>
                    <a:pt x="22881" y="49229"/>
                    <a:pt x="19225" y="50679"/>
                    <a:pt x="15254" y="50679"/>
                  </a:cubicBezTo>
                  <a:cubicBezTo>
                    <a:pt x="10716" y="50679"/>
                    <a:pt x="7060" y="49292"/>
                    <a:pt x="4223" y="46140"/>
                  </a:cubicBezTo>
                  <a:cubicBezTo>
                    <a:pt x="1387" y="43052"/>
                    <a:pt x="0" y="39648"/>
                    <a:pt x="0" y="35677"/>
                  </a:cubicBezTo>
                  <a:cubicBezTo>
                    <a:pt x="0" y="34227"/>
                    <a:pt x="315" y="32840"/>
                    <a:pt x="567" y="31138"/>
                  </a:cubicBezTo>
                  <a:cubicBezTo>
                    <a:pt x="1135" y="29752"/>
                    <a:pt x="2017" y="27483"/>
                    <a:pt x="3656" y="24331"/>
                  </a:cubicBezTo>
                  <a:lnTo>
                    <a:pt x="16136" y="0"/>
                  </a:lnTo>
                  <a:close/>
                  <a:moveTo>
                    <a:pt x="15002" y="28869"/>
                  </a:moveTo>
                  <a:lnTo>
                    <a:pt x="15002" y="28869"/>
                  </a:lnTo>
                  <a:cubicBezTo>
                    <a:pt x="13300" y="28869"/>
                    <a:pt x="11913" y="29689"/>
                    <a:pt x="10779" y="30823"/>
                  </a:cubicBezTo>
                  <a:cubicBezTo>
                    <a:pt x="9644" y="31958"/>
                    <a:pt x="9077" y="33660"/>
                    <a:pt x="9077" y="35362"/>
                  </a:cubicBezTo>
                  <a:cubicBezTo>
                    <a:pt x="9077" y="37379"/>
                    <a:pt x="9644" y="38766"/>
                    <a:pt x="10779" y="40152"/>
                  </a:cubicBezTo>
                  <a:cubicBezTo>
                    <a:pt x="11913" y="41287"/>
                    <a:pt x="13300" y="42106"/>
                    <a:pt x="15002" y="42106"/>
                  </a:cubicBezTo>
                  <a:cubicBezTo>
                    <a:pt x="16704" y="42106"/>
                    <a:pt x="18091" y="41287"/>
                    <a:pt x="19225" y="40152"/>
                  </a:cubicBezTo>
                  <a:cubicBezTo>
                    <a:pt x="20675" y="39017"/>
                    <a:pt x="21242" y="37316"/>
                    <a:pt x="21242" y="35362"/>
                  </a:cubicBezTo>
                  <a:cubicBezTo>
                    <a:pt x="21242" y="33660"/>
                    <a:pt x="20675" y="31958"/>
                    <a:pt x="19540" y="30823"/>
                  </a:cubicBezTo>
                  <a:cubicBezTo>
                    <a:pt x="18091" y="29689"/>
                    <a:pt x="16704" y="28869"/>
                    <a:pt x="15002" y="28869"/>
                  </a:cubicBezTo>
                  <a:lnTo>
                    <a:pt x="15002" y="28869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3919">
              <a:extLst>
                <a:ext uri="{FF2B5EF4-FFF2-40B4-BE49-F238E27FC236}">
                  <a16:creationId xmlns:a16="http://schemas.microsoft.com/office/drawing/2014/main" id="{4C767777-EDC9-94E2-CB09-C059D73F4B28}"/>
                </a:ext>
              </a:extLst>
            </p:cNvPr>
            <p:cNvSpPr/>
            <p:nvPr/>
          </p:nvSpPr>
          <p:spPr>
            <a:xfrm>
              <a:off x="3975755" y="4895906"/>
              <a:ext cx="7059" cy="32525"/>
            </a:xfrm>
            <a:custGeom>
              <a:avLst/>
              <a:gdLst>
                <a:gd name="connsiteX0" fmla="*/ 0 w 7059"/>
                <a:gd name="connsiteY0" fmla="*/ 0 h 32525"/>
                <a:gd name="connsiteX1" fmla="*/ 7060 w 7059"/>
                <a:gd name="connsiteY1" fmla="*/ 0 h 32525"/>
                <a:gd name="connsiteX2" fmla="*/ 7060 w 7059"/>
                <a:gd name="connsiteY2" fmla="*/ 32525 h 32525"/>
                <a:gd name="connsiteX3" fmla="*/ 0 w 7059"/>
                <a:gd name="connsiteY3" fmla="*/ 32525 h 3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59" h="32525">
                  <a:moveTo>
                    <a:pt x="0" y="0"/>
                  </a:moveTo>
                  <a:lnTo>
                    <a:pt x="7060" y="0"/>
                  </a:lnTo>
                  <a:lnTo>
                    <a:pt x="7060" y="32525"/>
                  </a:lnTo>
                  <a:lnTo>
                    <a:pt x="0" y="32525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3920">
              <a:extLst>
                <a:ext uri="{FF2B5EF4-FFF2-40B4-BE49-F238E27FC236}">
                  <a16:creationId xmlns:a16="http://schemas.microsoft.com/office/drawing/2014/main" id="{1783E718-BB33-CFE9-0437-84BD9BC2530C}"/>
                </a:ext>
              </a:extLst>
            </p:cNvPr>
            <p:cNvSpPr/>
            <p:nvPr/>
          </p:nvSpPr>
          <p:spPr>
            <a:xfrm>
              <a:off x="3953693" y="4897292"/>
              <a:ext cx="6240" cy="25780"/>
            </a:xfrm>
            <a:custGeom>
              <a:avLst/>
              <a:gdLst>
                <a:gd name="connsiteX0" fmla="*/ 0 w 6240"/>
                <a:gd name="connsiteY0" fmla="*/ 315 h 25780"/>
                <a:gd name="connsiteX1" fmla="*/ 3404 w 6240"/>
                <a:gd name="connsiteY1" fmla="*/ 0 h 25780"/>
                <a:gd name="connsiteX2" fmla="*/ 6240 w 6240"/>
                <a:gd name="connsiteY2" fmla="*/ 25213 h 25780"/>
                <a:gd name="connsiteX3" fmla="*/ 2584 w 6240"/>
                <a:gd name="connsiteY3" fmla="*/ 25781 h 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40" h="25780">
                  <a:moveTo>
                    <a:pt x="0" y="315"/>
                  </a:moveTo>
                  <a:lnTo>
                    <a:pt x="3404" y="0"/>
                  </a:lnTo>
                  <a:lnTo>
                    <a:pt x="6240" y="25213"/>
                  </a:lnTo>
                  <a:lnTo>
                    <a:pt x="2584" y="25781"/>
                  </a:lnTo>
                  <a:close/>
                </a:path>
              </a:pathLst>
            </a:custGeom>
            <a:solidFill>
              <a:srgbClr val="FFBC3D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9A7ACC7A-973C-35EE-1722-901D66C4A4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925" y="5227872"/>
            <a:ext cx="1889535" cy="1889535"/>
          </a:xfrm>
          <a:prstGeom prst="rect">
            <a:avLst/>
          </a:prstGeom>
        </p:spPr>
      </p:pic>
      <p:pic>
        <p:nvPicPr>
          <p:cNvPr id="96" name="Picture 4" descr="Ms. Beaty's English Class">
            <a:extLst>
              <a:ext uri="{FF2B5EF4-FFF2-40B4-BE49-F238E27FC236}">
                <a16:creationId xmlns:a16="http://schemas.microsoft.com/office/drawing/2014/main" id="{4A01EF57-69E5-339B-EDE2-DF72AEB92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14995" r="9440" b="16540"/>
          <a:stretch/>
        </p:blipFill>
        <p:spPr bwMode="auto">
          <a:xfrm>
            <a:off x="6351712" y="5885272"/>
            <a:ext cx="1163724" cy="9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07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V Vector Icons free download in SVG, PNG Format">
            <a:extLst>
              <a:ext uri="{FF2B5EF4-FFF2-40B4-BE49-F238E27FC236}">
                <a16:creationId xmlns:a16="http://schemas.microsoft.com/office/drawing/2014/main" id="{02D43F11-0FBE-59E8-D699-3801A8D9D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" t="15358" r="5564" b="11242"/>
          <a:stretch/>
        </p:blipFill>
        <p:spPr bwMode="auto">
          <a:xfrm>
            <a:off x="829787" y="-118283"/>
            <a:ext cx="10289317" cy="721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hủ tướng xuống ruộng, lái máy cày thăm các mô hình sản xuất nông nghiệp đầu năm - VTV24 - Trim">
            <a:hlinkClick r:id="" action="ppaction://media"/>
            <a:extLst>
              <a:ext uri="{FF2B5EF4-FFF2-40B4-BE49-F238E27FC236}">
                <a16:creationId xmlns:a16="http://schemas.microsoft.com/office/drawing/2014/main" id="{14AC131E-4DEE-84BE-662A-9B71214DE1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2056" y="363242"/>
            <a:ext cx="9274175" cy="5212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719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653F8F17-3EC4-4718-8736-B56583C3D67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573" y="4508460"/>
            <a:ext cx="5062852" cy="2845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FBDB7A-435D-8A47-B76F-77118CBE221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02908" y="2345372"/>
            <a:ext cx="89861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  <a:sym typeface="Arial"/>
              </a:rPr>
              <a:t>XIN CHÂN THÀNH CẢM ƠN QUÝ THẦY, CÔ VÀ CÁC EM HỌC </a:t>
            </a:r>
            <a:r>
              <a:rPr lang="vi-VN" sz="4000" b="1" kern="0" dirty="0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  <a:sym typeface="Arial"/>
              </a:rPr>
              <a:t>SINH !</a:t>
            </a:r>
            <a:endParaRPr lang="en-US" sz="4000" b="1" kern="0" dirty="0">
              <a:solidFill>
                <a:srgbClr val="FF0000"/>
              </a:solidFill>
              <a:latin typeface="#9Slide07 Crocante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3284D-6D35-5F48-B59B-749153AFFE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55221" y="1432092"/>
            <a:ext cx="6681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70C0"/>
                </a:solidFill>
                <a:latin typeface="#9Slide07 Crocante" panose="02000000000000000000" pitchFamily="2" charset="0"/>
                <a:cs typeface="Times New Roman" panose="02020603050405020304" pitchFamily="18" charset="0"/>
                <a:sym typeface="Arial"/>
              </a:rPr>
              <a:t>BÀI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21391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50036A-AED9-BA02-EF89-C7255F5B1B1E}"/>
              </a:ext>
            </a:extLst>
          </p:cNvPr>
          <p:cNvSpPr txBox="1"/>
          <p:nvPr/>
        </p:nvSpPr>
        <p:spPr>
          <a:xfrm>
            <a:off x="3541059" y="290367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https://heyzine.com/flip-book/da677dab0c.html</a:t>
            </a:r>
          </a:p>
        </p:txBody>
      </p:sp>
    </p:spTree>
    <p:extLst>
      <p:ext uri="{BB962C8B-B14F-4D97-AF65-F5344CB8AC3E}">
        <p14:creationId xmlns:p14="http://schemas.microsoft.com/office/powerpoint/2010/main" val="1621068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2E9B7-3F0B-7710-88E9-A6B64A5EE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6099B6-7A59-6498-C96B-A8556EC58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59656" cy="6858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DBDD7D-FBE5-6E2B-F690-04B8441EF918}"/>
              </a:ext>
            </a:extLst>
          </p:cNvPr>
          <p:cNvSpPr txBox="1"/>
          <p:nvPr/>
        </p:nvSpPr>
        <p:spPr>
          <a:xfrm>
            <a:off x="1773936" y="2111560"/>
            <a:ext cx="84419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… …, </a:t>
            </a:r>
            <a:r>
              <a:rPr lang="en-US" sz="42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tấc</a:t>
            </a:r>
            <a:r>
              <a:rPr lang="en-US" sz="42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vàng</a:t>
            </a:r>
            <a:r>
              <a:rPr lang="en-US" sz="42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04E256-44C1-A692-D8AE-55F3F4655BC8}"/>
              </a:ext>
            </a:extLst>
          </p:cNvPr>
          <p:cNvSpPr txBox="1"/>
          <p:nvPr/>
        </p:nvSpPr>
        <p:spPr>
          <a:xfrm>
            <a:off x="4858870" y="5347246"/>
            <a:ext cx="2080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highlight>
                  <a:srgbClr val="800000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TẤC ĐẤT</a:t>
            </a:r>
          </a:p>
        </p:txBody>
      </p:sp>
      <p:pic>
        <p:nvPicPr>
          <p:cNvPr id="4" name="Media1 - Trim">
            <a:hlinkClick r:id="" action="ppaction://media"/>
            <a:extLst>
              <a:ext uri="{FF2B5EF4-FFF2-40B4-BE49-F238E27FC236}">
                <a16:creationId xmlns:a16="http://schemas.microsoft.com/office/drawing/2014/main" id="{F05EFD4B-C89C-E7F1-BE35-8C08E328D9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5084" y="5369131"/>
            <a:ext cx="2036916" cy="114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1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2B80F-FEF2-C0FC-D1AA-9693F0F51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4CA801-FE91-6F99-80C5-4E8B9454E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656" y="0"/>
            <a:ext cx="12259656" cy="685892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EBC7F72-96A5-456E-70E2-AD5071F7902E}"/>
              </a:ext>
            </a:extLst>
          </p:cNvPr>
          <p:cNvSpPr txBox="1"/>
          <p:nvPr/>
        </p:nvSpPr>
        <p:spPr>
          <a:xfrm>
            <a:off x="4858870" y="5347246"/>
            <a:ext cx="2513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highlight>
                  <a:srgbClr val="800000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ĐẤT LÀNH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BC85A2-E1E1-1FE6-AA5E-C05A0B0EEB6D}"/>
              </a:ext>
            </a:extLst>
          </p:cNvPr>
          <p:cNvSpPr txBox="1"/>
          <p:nvPr/>
        </p:nvSpPr>
        <p:spPr>
          <a:xfrm>
            <a:off x="1665462" y="2453659"/>
            <a:ext cx="9791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… … </a:t>
            </a:r>
            <a:r>
              <a:rPr 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chim</a:t>
            </a:r>
            <a:r>
              <a:rPr 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đậu</a:t>
            </a:r>
            <a:endParaRPr lang="en-US" sz="4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Media1 - Trim">
            <a:hlinkClick r:id="" action="ppaction://media"/>
            <a:extLst>
              <a:ext uri="{FF2B5EF4-FFF2-40B4-BE49-F238E27FC236}">
                <a16:creationId xmlns:a16="http://schemas.microsoft.com/office/drawing/2014/main" id="{D1EA6C92-A473-80C6-9E8C-5C8373C397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5084" y="5369131"/>
            <a:ext cx="2036916" cy="114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2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A71EF-05E7-4484-1EA1-2B2BF02BC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EABA7-82DF-B88F-6256-008ACF2B9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656" y="0"/>
            <a:ext cx="12259656" cy="685892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6366787-0350-1AF8-E08D-B09ACBA77139}"/>
              </a:ext>
            </a:extLst>
          </p:cNvPr>
          <p:cNvSpPr txBox="1"/>
          <p:nvPr/>
        </p:nvSpPr>
        <p:spPr>
          <a:xfrm>
            <a:off x="4858870" y="5347246"/>
            <a:ext cx="1194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highlight>
                  <a:srgbClr val="800000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KHÔ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C4F7A4-5A2A-9A03-622E-3F84FFF085FA}"/>
              </a:ext>
            </a:extLst>
          </p:cNvPr>
          <p:cNvSpPr txBox="1"/>
          <p:nvPr/>
        </p:nvSpPr>
        <p:spPr>
          <a:xfrm>
            <a:off x="1665462" y="2453659"/>
            <a:ext cx="9791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Đất màu trồng đậu</a:t>
            </a:r>
            <a:r>
              <a:rPr 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  <a:r>
              <a:rPr lang="vi-VN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trồng ngô</a:t>
            </a:r>
            <a:br>
              <a:rPr lang="vi-VN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vi-VN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Đất lầy cấy lúa, đất </a:t>
            </a:r>
            <a:r>
              <a:rPr 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…</a:t>
            </a:r>
            <a:r>
              <a:rPr lang="vi-VN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làm vườn</a:t>
            </a:r>
            <a:endParaRPr lang="en-US" sz="4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Media1 - Trim">
            <a:hlinkClick r:id="" action="ppaction://media"/>
            <a:extLst>
              <a:ext uri="{FF2B5EF4-FFF2-40B4-BE49-F238E27FC236}">
                <a16:creationId xmlns:a16="http://schemas.microsoft.com/office/drawing/2014/main" id="{EC9A4066-C4FA-BD97-FB5B-14C7BC1FA2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5084" y="5369131"/>
            <a:ext cx="2036916" cy="114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2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319A1-3C95-2ADD-AB81-649D2F241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00D068-2B0F-2120-3277-216080FFB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25"/>
            <a:ext cx="12259656" cy="685892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9669477-74A4-A9FC-B257-7BBFD73007B4}"/>
              </a:ext>
            </a:extLst>
          </p:cNvPr>
          <p:cNvSpPr txBox="1"/>
          <p:nvPr/>
        </p:nvSpPr>
        <p:spPr>
          <a:xfrm>
            <a:off x="3684493" y="5392070"/>
            <a:ext cx="4532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highlight>
                  <a:srgbClr val="800000"/>
                </a:highlight>
                <a:latin typeface="Cambria Math" panose="02040503050406030204" pitchFamily="18" charset="0"/>
                <a:ea typeface="Cambria Math" panose="02040503050406030204" pitchFamily="18" charset="0"/>
              </a:rPr>
              <a:t>ĐẤT XẤU/ ĐẤT RẮN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9FA964-661B-C523-A41E-BD5F6BB75739}"/>
              </a:ext>
            </a:extLst>
          </p:cNvPr>
          <p:cNvSpPr txBox="1"/>
          <p:nvPr/>
        </p:nvSpPr>
        <p:spPr>
          <a:xfrm>
            <a:off x="1665462" y="2453659"/>
            <a:ext cx="9791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… … </a:t>
            </a:r>
            <a:r>
              <a:rPr 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trồng</a:t>
            </a:r>
            <a:r>
              <a:rPr 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cây</a:t>
            </a:r>
            <a:r>
              <a:rPr 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khẳng</a:t>
            </a:r>
            <a:r>
              <a:rPr 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khiu</a:t>
            </a:r>
            <a:endParaRPr lang="en-US" sz="4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Những</a:t>
            </a:r>
            <a:r>
              <a:rPr 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người</a:t>
            </a:r>
            <a:r>
              <a:rPr 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thô</a:t>
            </a:r>
            <a:r>
              <a:rPr 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tục</a:t>
            </a:r>
            <a:r>
              <a:rPr 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nói</a:t>
            </a:r>
            <a:r>
              <a:rPr 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điều</a:t>
            </a:r>
            <a:r>
              <a:rPr 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phàm</a:t>
            </a:r>
            <a:r>
              <a:rPr lang="en-US" sz="4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phu</a:t>
            </a:r>
            <a:endParaRPr lang="en-US" sz="4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Media1 - Trim">
            <a:hlinkClick r:id="" action="ppaction://media"/>
            <a:extLst>
              <a:ext uri="{FF2B5EF4-FFF2-40B4-BE49-F238E27FC236}">
                <a16:creationId xmlns:a16="http://schemas.microsoft.com/office/drawing/2014/main" id="{6EFE3DFB-7AB0-CE3D-517E-1F4D6B4981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5084" y="5378096"/>
            <a:ext cx="2036916" cy="114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6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2D9E9-98CB-3617-2C7A-8CEEFA4B6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5C83AD-9506-0650-0432-23DDF98C4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974A34-2A04-720A-E2FB-EB176562C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94"/>
            <a:ext cx="12177998" cy="68658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165CF6-1F3A-340A-A158-3822BF78F4C8}"/>
              </a:ext>
            </a:extLst>
          </p:cNvPr>
          <p:cNvSpPr txBox="1"/>
          <p:nvPr/>
        </p:nvSpPr>
        <p:spPr>
          <a:xfrm>
            <a:off x="686061" y="1329136"/>
            <a:ext cx="96818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38. BÀI 9</a:t>
            </a:r>
            <a:br>
              <a:rPr lang="en-US" sz="6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 NHƯỠNG VIỆT NAM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A13169-3C95-7C3F-7190-E25925C7DECA}"/>
              </a:ext>
            </a:extLst>
          </p:cNvPr>
          <p:cNvSpPr txBox="1"/>
          <p:nvPr/>
        </p:nvSpPr>
        <p:spPr>
          <a:xfrm>
            <a:off x="4471416" y="4050792"/>
            <a:ext cx="2264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Vũ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</p:txBody>
      </p:sp>
    </p:spTree>
    <p:extLst>
      <p:ext uri="{BB962C8B-B14F-4D97-AF65-F5344CB8AC3E}">
        <p14:creationId xmlns:p14="http://schemas.microsoft.com/office/powerpoint/2010/main" val="103241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5B91-877D-E814-ADC1-B4091CC72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FA25A-C8C5-363E-F829-130B54977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B2BE6-21D0-B301-F022-ACFA747F7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06" y="0"/>
            <a:ext cx="12203906" cy="68513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377102-C157-A6EF-DBF6-3693BDED652A}"/>
              </a:ext>
            </a:extLst>
          </p:cNvPr>
          <p:cNvSpPr txBox="1"/>
          <p:nvPr/>
        </p:nvSpPr>
        <p:spPr>
          <a:xfrm>
            <a:off x="314433" y="2141925"/>
            <a:ext cx="60327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</a:p>
          <a:p>
            <a:pPr algn="ctr"/>
            <a:r>
              <a:rPr lang="en-US" sz="45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CẤP THIẾT CỦA VẤN ĐỀ CHỐNG THOÁI HÓA ĐẤT</a:t>
            </a:r>
          </a:p>
        </p:txBody>
      </p:sp>
    </p:spTree>
    <p:extLst>
      <p:ext uri="{BB962C8B-B14F-4D97-AF65-F5344CB8AC3E}">
        <p14:creationId xmlns:p14="http://schemas.microsoft.com/office/powerpoint/2010/main" val="226707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978CCF19-B15B-44D0-9AD1-DF47DA8BBE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3DC77A46-0203-4C09-990C-48FF198B8B82}"/>
              </a:ext>
            </a:extLst>
          </p:cNvPr>
          <p:cNvSpPr/>
          <p:nvPr/>
        </p:nvSpPr>
        <p:spPr>
          <a:xfrm>
            <a:off x="631197" y="1997400"/>
            <a:ext cx="1808561" cy="1431600"/>
          </a:xfrm>
          <a:prstGeom prst="hexag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IcielBC Cubano Normal" panose="00000500000000000000" pitchFamily="2" charset="0"/>
              </a:rPr>
              <a:t>Nhà</a:t>
            </a:r>
            <a:r>
              <a:rPr lang="en-US" sz="2800" dirty="0">
                <a:latin typeface="#9Slide07 IcielBC Cubano Normal" panose="00000500000000000000" pitchFamily="2" charset="0"/>
              </a:rPr>
              <a:t> </a:t>
            </a:r>
            <a:r>
              <a:rPr lang="en-US" sz="2800" dirty="0" err="1">
                <a:latin typeface="#9Slide07 IcielBC Cubano Normal" panose="00000500000000000000" pitchFamily="2" charset="0"/>
              </a:rPr>
              <a:t>nông</a:t>
            </a:r>
            <a:endParaRPr lang="en-US" sz="2800" dirty="0">
              <a:latin typeface="#9Slide07 IcielBC Cubano Normal" panose="00000500000000000000" pitchFamily="2" charset="0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999488A0-26D4-4692-92FA-27CBEF4445AD}"/>
              </a:ext>
            </a:extLst>
          </p:cNvPr>
          <p:cNvSpPr/>
          <p:nvPr/>
        </p:nvSpPr>
        <p:spPr>
          <a:xfrm>
            <a:off x="5917926" y="1997401"/>
            <a:ext cx="1953028" cy="1431599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#9Slide07 IcielBC Cubano Normal" panose="00000500000000000000" pitchFamily="2" charset="0"/>
              </a:rPr>
              <a:t>Nhà doanh nghiệp</a:t>
            </a:r>
            <a:endParaRPr lang="en-US" sz="2800" dirty="0">
              <a:solidFill>
                <a:schemeClr val="tx1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F54C36FB-9B1F-4A8C-A065-DD9A1965A4FD}"/>
              </a:ext>
            </a:extLst>
          </p:cNvPr>
          <p:cNvSpPr/>
          <p:nvPr/>
        </p:nvSpPr>
        <p:spPr>
          <a:xfrm>
            <a:off x="8964655" y="2015332"/>
            <a:ext cx="1781173" cy="1431600"/>
          </a:xfrm>
          <a:prstGeom prst="hexagon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7 IcielBC Cubano Normal" panose="00000500000000000000" pitchFamily="2" charset="0"/>
              </a:rPr>
              <a:t>Nhà nước</a:t>
            </a:r>
            <a:endParaRPr lang="en-US" sz="2800" dirty="0">
              <a:latin typeface="#9Slide07 IcielBC Cubano Normal" panose="00000500000000000000" pitchFamily="2" charset="0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418B4255-23F3-4041-A8DF-609D782FAC2A}"/>
              </a:ext>
            </a:extLst>
          </p:cNvPr>
          <p:cNvSpPr/>
          <p:nvPr/>
        </p:nvSpPr>
        <p:spPr>
          <a:xfrm>
            <a:off x="3015664" y="1997400"/>
            <a:ext cx="1808561" cy="1431600"/>
          </a:xfrm>
          <a:prstGeom prst="hex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7 IcielBC Cubano Normal" panose="00000500000000000000" pitchFamily="2" charset="0"/>
              </a:rPr>
              <a:t>Nhà khoa học</a:t>
            </a:r>
            <a:endParaRPr lang="en-US" sz="2800" dirty="0">
              <a:latin typeface="#9Slide07 IcielBC Cubano Normal" panose="00000500000000000000" pitchFamily="2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79F2E60-8EAE-BC7C-568C-6AE292A49745}"/>
              </a:ext>
            </a:extLst>
          </p:cNvPr>
          <p:cNvSpPr/>
          <p:nvPr/>
        </p:nvSpPr>
        <p:spPr>
          <a:xfrm>
            <a:off x="1182930" y="329721"/>
            <a:ext cx="9469991" cy="143159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#9Slide07 IcielStormtrooper" panose="020B0500000000000000" pitchFamily="34" charset="0"/>
              </a:rPr>
              <a:t>HỘI THẢO VẤN ĐỀ CHỐNG THOÁI HÓA ĐẤT VÀ HÀNH ĐỘNG CỦA CHÚNG TA</a:t>
            </a:r>
          </a:p>
        </p:txBody>
      </p:sp>
      <p:pic>
        <p:nvPicPr>
          <p:cNvPr id="2" name="Picture 4" descr="Farmer - Free people icons">
            <a:extLst>
              <a:ext uri="{FF2B5EF4-FFF2-40B4-BE49-F238E27FC236}">
                <a16:creationId xmlns:a16="http://schemas.microsoft.com/office/drawing/2014/main" id="{23325634-F10F-0E5A-1485-0F62DDD87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58" y="3844403"/>
            <a:ext cx="2220686" cy="22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Researcher - Free education icons">
            <a:extLst>
              <a:ext uri="{FF2B5EF4-FFF2-40B4-BE49-F238E27FC236}">
                <a16:creationId xmlns:a16="http://schemas.microsoft.com/office/drawing/2014/main" id="{135CD653-0976-9C32-E554-0C731995B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539" y="3665080"/>
            <a:ext cx="2600696" cy="260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Employee - Free user icons">
            <a:extLst>
              <a:ext uri="{FF2B5EF4-FFF2-40B4-BE49-F238E27FC236}">
                <a16:creationId xmlns:a16="http://schemas.microsoft.com/office/drawing/2014/main" id="{EED6EBD6-E34D-BB9B-CA10-89BCA09CD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235" y="3530181"/>
            <a:ext cx="2600696" cy="260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President Special Flat icon">
            <a:extLst>
              <a:ext uri="{FF2B5EF4-FFF2-40B4-BE49-F238E27FC236}">
                <a16:creationId xmlns:a16="http://schemas.microsoft.com/office/drawing/2014/main" id="{1D2033DD-A5F8-F25D-96E2-BFA848B47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689" y="3684560"/>
            <a:ext cx="2291938" cy="22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769511-0CBE-F46B-B959-79298A8CE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62" y="10118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1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39010DC5-6432-4AC7-8135-6C062885ADBC}_1.png&quot;/&gt;&lt;left val=&quot;100&quot;/&gt;&lt;top val=&quot;25&quot;/&gt;&lt;width val=&quot;528&quot;/&gt;&lt;height val=&quot;106&quot;/&gt;&lt;hasText val=&quot;1&quot;/&gt;&lt;/Image&gt;&lt;/ThreeDShapeInfo&gt;"/>
  <p:tag name="PRESENTER_SHAPETEXTINFO" val="&lt;ShapeTextInfo&gt;&lt;TableIndex row=&quot;-1&quot; col=&quot;-1&quot;&gt;&lt;linesCount val=&quot;2&quot;/&gt;&lt;lineCharCount val=&quot;24&quot;/&gt;&lt;lineCharCount val=&quot;36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B4F2\data\asimages\{39010DC5-6432-4AC7-8135-6C062885ADBC}_1.png&quot;/&gt;&lt;left val=&quot;100&quot;/&gt;&lt;top val=&quot;25&quot;/&gt;&lt;width val=&quot;528&quot;/&gt;&lt;height val=&quot;106&quot;/&gt;&lt;hasText val=&quot;1&quot;/&gt;&lt;/Image&gt;&lt;/ThreeDShapeInfo&gt;"/>
  <p:tag name="PRESENTER_SHAPETEXTINFO" val="&lt;ShapeTextInfo&gt;&lt;TableIndex row=&quot;-1&quot; col=&quot;-1&quot;&gt;&lt;linesCount val=&quot;2&quot;/&gt;&lt;lineCharCount val=&quot;24&quot;/&gt;&lt;lineCharCount val=&quot;3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5334</TotalTime>
  <Words>509</Words>
  <Application>Microsoft Office PowerPoint</Application>
  <PresentationFormat>Widescreen</PresentationFormat>
  <Paragraphs>84</Paragraphs>
  <Slides>22</Slides>
  <Notes>3</Notes>
  <HiddenSlides>0</HiddenSlides>
  <MMClips>6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#9Slide03 SFU Futura_12</vt:lpstr>
      <vt:lpstr>#9Slide07 Crocante</vt:lpstr>
      <vt:lpstr>#9Slide07 IcielBC Cubano Normal</vt:lpstr>
      <vt:lpstr>#9Slide07 IcielKoni</vt:lpstr>
      <vt:lpstr>#9Slide07 IcielStormtrooper</vt:lpstr>
      <vt:lpstr>Arial</vt:lpstr>
      <vt:lpstr>Calibri</vt:lpstr>
      <vt:lpstr>Calibri Light</vt:lpstr>
      <vt:lpstr>Cambria Math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26</cp:revision>
  <dcterms:created xsi:type="dcterms:W3CDTF">2024-02-19T15:54:16Z</dcterms:created>
  <dcterms:modified xsi:type="dcterms:W3CDTF">2024-04-10T11:59:34Z</dcterms:modified>
</cp:coreProperties>
</file>