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35" r:id="rId2"/>
    <p:sldId id="357" r:id="rId3"/>
    <p:sldId id="334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FFFF"/>
    <a:srgbClr val="FF6600"/>
    <a:srgbClr val="FF0000"/>
    <a:srgbClr val="006600"/>
    <a:srgbClr val="0000CC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8566" autoAdjust="0"/>
  </p:normalViewPr>
  <p:slideViewPr>
    <p:cSldViewPr snapToGrid="0">
      <p:cViewPr varScale="1">
        <p:scale>
          <a:sx n="89" d="100"/>
          <a:sy n="89" d="100"/>
        </p:scale>
        <p:origin x="1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77511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8472"/>
            <a:ext cx="8562110" cy="428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1858" y="0"/>
            <a:ext cx="37507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63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784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13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6657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1229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0" y="252338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potassium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39622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protein, vitamin,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2551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61541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+ Potassium chloride 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497563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+ Potassium sulfate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3233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580690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P, K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NPK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9648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86223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29032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P, K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NPK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1493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N:P:K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260650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P, K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%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50705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0226" y="3114675"/>
            <a:ext cx="3062720" cy="374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0" y="44004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486479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570992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3826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84697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69210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57164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1415" y="1274619"/>
            <a:ext cx="4239491" cy="344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1997" y="0"/>
            <a:ext cx="5084618" cy="682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63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38262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84697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169210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57164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548616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61" y="0"/>
            <a:ext cx="5428384" cy="685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63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508" y="2663687"/>
            <a:ext cx="12191992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6199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486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209202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P, K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2151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Ca, Mg, S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90944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Si, B, Zn, Fe, Cu…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6692" y="3744596"/>
            <a:ext cx="3228108" cy="311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0" y="374928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16492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51657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nitrogen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30813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2509" y="554181"/>
            <a:ext cx="4239491" cy="387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C:\Users\AsuS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719"/>
            <a:ext cx="12192000" cy="6517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3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83126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2746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N, P, K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040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Ca, Mg, S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09202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Si, B, Zn, Fe, Cu…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9318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3475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76842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nitrogen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55999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432848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urea –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Ammonium nitrate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Ammonium sulfate -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784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13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66253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nitrogen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45410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3269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urea –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Ammonium nitrate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Ammonium sulfate -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417347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02436" y="3882863"/>
            <a:ext cx="3089565" cy="29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0" y="466897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phosphorus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phosphate.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558522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Uống nước cam thời điểm nào tốt nhất cho sức khỏe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Users\AsuS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48579"/>
            <a:ext cx="12192000" cy="4838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346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784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13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6657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216129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phosphorus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phosphate.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307755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0058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045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phosphate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calcium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magnesium.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01719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+ Superphosphate – Ca(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55035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0" y="590389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potassium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13: 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7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1143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7844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1390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6657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12299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0" y="252338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potassium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39622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protein, vitamin,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2964</TotalTime>
  <Words>1286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HP</cp:lastModifiedBy>
  <cp:revision>692</cp:revision>
  <dcterms:created xsi:type="dcterms:W3CDTF">2022-07-11T10:05:56Z</dcterms:created>
  <dcterms:modified xsi:type="dcterms:W3CDTF">2024-05-04T02:52:33Z</dcterms:modified>
</cp:coreProperties>
</file>