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  <p:sldMasterId id="2147483713" r:id="rId5"/>
    <p:sldMasterId id="2147483725" r:id="rId6"/>
    <p:sldMasterId id="2147483729" r:id="rId7"/>
    <p:sldMasterId id="2147483733" r:id="rId8"/>
    <p:sldMasterId id="2147483737" r:id="rId9"/>
  </p:sldMasterIdLst>
  <p:notesMasterIdLst>
    <p:notesMasterId r:id="rId34"/>
  </p:notesMasterIdLst>
  <p:handoutMasterIdLst>
    <p:handoutMasterId r:id="rId35"/>
  </p:handoutMasterIdLst>
  <p:sldIdLst>
    <p:sldId id="380" r:id="rId10"/>
    <p:sldId id="356" r:id="rId11"/>
    <p:sldId id="386" r:id="rId12"/>
    <p:sldId id="387" r:id="rId13"/>
    <p:sldId id="388" r:id="rId14"/>
    <p:sldId id="389" r:id="rId15"/>
    <p:sldId id="390" r:id="rId16"/>
    <p:sldId id="385" r:id="rId17"/>
    <p:sldId id="346" r:id="rId18"/>
    <p:sldId id="332" r:id="rId19"/>
    <p:sldId id="344" r:id="rId20"/>
    <p:sldId id="382" r:id="rId21"/>
    <p:sldId id="383" r:id="rId22"/>
    <p:sldId id="384" r:id="rId23"/>
    <p:sldId id="372" r:id="rId24"/>
    <p:sldId id="381" r:id="rId25"/>
    <p:sldId id="359" r:id="rId26"/>
    <p:sldId id="375" r:id="rId27"/>
    <p:sldId id="377" r:id="rId28"/>
    <p:sldId id="374" r:id="rId29"/>
    <p:sldId id="365" r:id="rId30"/>
    <p:sldId id="373" r:id="rId31"/>
    <p:sldId id="379" r:id="rId32"/>
    <p:sldId id="378" r:id="rId33"/>
  </p:sldIdLst>
  <p:sldSz cx="9144000" cy="6858000" type="screen4x3"/>
  <p:notesSz cx="6735763" cy="9869488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FFFF00"/>
    <a:srgbClr val="0000CC"/>
    <a:srgbClr val="FF0000"/>
    <a:srgbClr val="FF9900"/>
    <a:srgbClr val="FF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546"/>
    <p:restoredTop sz="86386"/>
  </p:normalViewPr>
  <p:slideViewPr>
    <p:cSldViewPr showGuides="1">
      <p:cViewPr>
        <p:scale>
          <a:sx n="70" d="100"/>
          <a:sy n="70" d="100"/>
        </p:scale>
        <p:origin x="-1116" y="-180"/>
      </p:cViewPr>
      <p:guideLst>
        <p:guide orient="horz" pos="2112"/>
        <p:guide pos="285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AD62A4-4130-4BCB-BBBE-60A8EC3291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657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A0D755-722C-4773-BE0F-C91F9B8DAA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461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9A59B-14F8-4DDE-B40A-B107C4933C0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0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1" i="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do Nguyễn Nhâm soạn _0981713891"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99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1" i="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do Nguyễn Nhâm soạn _0981713891"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99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1" i="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do Nguyễn Nhâm soạn _0981713891"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99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741A8-67AE-4995-A586-156B7EC65A8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7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5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C3A0-E037-4470-876A-8073CBC358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1A42-9A8B-4ADE-868E-42767871A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5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C3A0-E037-4470-876A-8073CBC358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1A42-9A8B-4ADE-868E-42767871A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8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C3A0-E037-4470-876A-8073CBC358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1A42-9A8B-4ADE-868E-42767871A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18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C3A0-E037-4470-876A-8073CBC358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1A42-9A8B-4ADE-868E-42767871A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9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C3A0-E037-4470-876A-8073CBC358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1A42-9A8B-4ADE-868E-42767871A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47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C3A0-E037-4470-876A-8073CBC358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1A42-9A8B-4ADE-868E-42767871A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65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C3A0-E037-4470-876A-8073CBC358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1A42-9A8B-4ADE-868E-42767871A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6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C3A0-E037-4470-876A-8073CBC358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1A42-9A8B-4ADE-868E-42767871A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5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C3A0-E037-4470-876A-8073CBC358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1A42-9A8B-4ADE-868E-42767871A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78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C3A0-E037-4470-876A-8073CBC358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1A42-9A8B-4ADE-868E-42767871A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4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C3A0-E037-4470-876A-8073CBC358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1A42-9A8B-4ADE-868E-42767871A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08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9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7D62-C404-4BA2-863B-92645E411D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02A5-6257-4BD6-AAD6-25FA617D9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18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1DD3F-04EC-4345-B978-805BD9F47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09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1DD3F-04EC-4345-B978-805BD9F47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14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1DD3F-04EC-4345-B978-805BD9F47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79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1DD3F-04EC-4345-B978-805BD9F47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55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1DD3F-04EC-4345-B978-805BD9F47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1DD3F-04EC-4345-B978-805BD9F47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70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1DD3F-04EC-4345-B978-805BD9F47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91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6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1DD3F-04EC-4345-B978-805BD9F47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87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1DD3F-04EC-4345-B978-805BD9F47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17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1DD3F-04EC-4345-B978-805BD9F47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30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1DD3F-04EC-4345-B978-805BD9F47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98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5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1DD3F-04EC-4345-B978-805BD9F47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61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4A9-7729-479B-B884-665E23FD6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BAA9-D420-4202-9EF9-BCD11390B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0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4A9-7729-479B-B884-665E23FD6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BAA9-D420-4202-9EF9-BCD11390B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28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3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2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4A9-7729-479B-B884-665E23FD6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BAA9-D420-4202-9EF9-BCD11390B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1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69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69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4A9-7729-479B-B884-665E23FD6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BAA9-D420-4202-9EF9-BCD11390B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58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22" indent="0">
              <a:buNone/>
              <a:defRPr sz="2000" b="1"/>
            </a:lvl2pPr>
            <a:lvl3pPr marL="912375" indent="0">
              <a:buNone/>
              <a:defRPr sz="1800" b="1"/>
            </a:lvl3pPr>
            <a:lvl4pPr marL="1368540" indent="0">
              <a:buNone/>
              <a:defRPr sz="1600" b="1"/>
            </a:lvl4pPr>
            <a:lvl5pPr marL="1824749" indent="0">
              <a:buNone/>
              <a:defRPr sz="1600" b="1"/>
            </a:lvl5pPr>
            <a:lvl6pPr marL="2280870" indent="0">
              <a:buNone/>
              <a:defRPr sz="1600" b="1"/>
            </a:lvl6pPr>
            <a:lvl7pPr marL="2736992" indent="0">
              <a:buNone/>
              <a:defRPr sz="1600" b="1"/>
            </a:lvl7pPr>
            <a:lvl8pPr marL="3193211" indent="0">
              <a:buNone/>
              <a:defRPr sz="1600" b="1"/>
            </a:lvl8pPr>
            <a:lvl9pPr marL="36493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22" indent="0">
              <a:buNone/>
              <a:defRPr sz="2000" b="1"/>
            </a:lvl2pPr>
            <a:lvl3pPr marL="912375" indent="0">
              <a:buNone/>
              <a:defRPr sz="1800" b="1"/>
            </a:lvl3pPr>
            <a:lvl4pPr marL="1368540" indent="0">
              <a:buNone/>
              <a:defRPr sz="1600" b="1"/>
            </a:lvl4pPr>
            <a:lvl5pPr marL="1824749" indent="0">
              <a:buNone/>
              <a:defRPr sz="1600" b="1"/>
            </a:lvl5pPr>
            <a:lvl6pPr marL="2280870" indent="0">
              <a:buNone/>
              <a:defRPr sz="1600" b="1"/>
            </a:lvl6pPr>
            <a:lvl7pPr marL="2736992" indent="0">
              <a:buNone/>
              <a:defRPr sz="1600" b="1"/>
            </a:lvl7pPr>
            <a:lvl8pPr marL="3193211" indent="0">
              <a:buNone/>
              <a:defRPr sz="1600" b="1"/>
            </a:lvl8pPr>
            <a:lvl9pPr marL="36493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4A9-7729-479B-B884-665E23FD6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BAA9-D420-4202-9EF9-BCD11390B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70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4A9-7729-479B-B884-665E23FD6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BAA9-D420-4202-9EF9-BCD11390B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23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4A9-7729-479B-B884-665E23FD6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BAA9-D420-4202-9EF9-BCD11390B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41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6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22" indent="0">
              <a:buNone/>
              <a:defRPr sz="1200"/>
            </a:lvl2pPr>
            <a:lvl3pPr marL="912375" indent="0">
              <a:buNone/>
              <a:defRPr sz="1000"/>
            </a:lvl3pPr>
            <a:lvl4pPr marL="1368540" indent="0">
              <a:buNone/>
              <a:defRPr sz="900"/>
            </a:lvl4pPr>
            <a:lvl5pPr marL="1824749" indent="0">
              <a:buNone/>
              <a:defRPr sz="900"/>
            </a:lvl5pPr>
            <a:lvl6pPr marL="2280870" indent="0">
              <a:buNone/>
              <a:defRPr sz="900"/>
            </a:lvl6pPr>
            <a:lvl7pPr marL="2736992" indent="0">
              <a:buNone/>
              <a:defRPr sz="900"/>
            </a:lvl7pPr>
            <a:lvl8pPr marL="3193211" indent="0">
              <a:buNone/>
              <a:defRPr sz="900"/>
            </a:lvl8pPr>
            <a:lvl9pPr marL="36493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4A9-7729-479B-B884-665E23FD6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BAA9-D420-4202-9EF9-BCD11390B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94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22" indent="0">
              <a:buNone/>
              <a:defRPr sz="2800"/>
            </a:lvl2pPr>
            <a:lvl3pPr marL="912375" indent="0">
              <a:buNone/>
              <a:defRPr sz="2400"/>
            </a:lvl3pPr>
            <a:lvl4pPr marL="1368540" indent="0">
              <a:buNone/>
              <a:defRPr sz="2000"/>
            </a:lvl4pPr>
            <a:lvl5pPr marL="1824749" indent="0">
              <a:buNone/>
              <a:defRPr sz="2000"/>
            </a:lvl5pPr>
            <a:lvl6pPr marL="2280870" indent="0">
              <a:buNone/>
              <a:defRPr sz="2000"/>
            </a:lvl6pPr>
            <a:lvl7pPr marL="2736992" indent="0">
              <a:buNone/>
              <a:defRPr sz="2000"/>
            </a:lvl7pPr>
            <a:lvl8pPr marL="3193211" indent="0">
              <a:buNone/>
              <a:defRPr sz="2000"/>
            </a:lvl8pPr>
            <a:lvl9pPr marL="364939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7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122" indent="0">
              <a:buNone/>
              <a:defRPr sz="1200"/>
            </a:lvl2pPr>
            <a:lvl3pPr marL="912375" indent="0">
              <a:buNone/>
              <a:defRPr sz="1000"/>
            </a:lvl3pPr>
            <a:lvl4pPr marL="1368540" indent="0">
              <a:buNone/>
              <a:defRPr sz="900"/>
            </a:lvl4pPr>
            <a:lvl5pPr marL="1824749" indent="0">
              <a:buNone/>
              <a:defRPr sz="900"/>
            </a:lvl5pPr>
            <a:lvl6pPr marL="2280870" indent="0">
              <a:buNone/>
              <a:defRPr sz="900"/>
            </a:lvl6pPr>
            <a:lvl7pPr marL="2736992" indent="0">
              <a:buNone/>
              <a:defRPr sz="900"/>
            </a:lvl7pPr>
            <a:lvl8pPr marL="3193211" indent="0">
              <a:buNone/>
              <a:defRPr sz="900"/>
            </a:lvl8pPr>
            <a:lvl9pPr marL="36493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4A9-7729-479B-B884-665E23FD6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BAA9-D420-4202-9EF9-BCD11390B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8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4A9-7729-479B-B884-665E23FD6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BAA9-D420-4202-9EF9-BCD11390B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95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93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93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C4A9-7729-479B-B884-665E23FD6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BAA9-D420-4202-9EF9-BCD11390B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97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251125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53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06" indent="0" algn="ctr">
              <a:buNone/>
              <a:defRPr sz="1500"/>
            </a:lvl2pPr>
            <a:lvl3pPr marL="685052" indent="0" algn="ctr">
              <a:buNone/>
              <a:defRPr sz="1400"/>
            </a:lvl3pPr>
            <a:lvl4pPr marL="1027578" indent="0" algn="ctr">
              <a:buNone/>
              <a:defRPr sz="1200"/>
            </a:lvl4pPr>
            <a:lvl5pPr marL="1370104" indent="0" algn="ctr">
              <a:buNone/>
              <a:defRPr sz="1200"/>
            </a:lvl5pPr>
            <a:lvl6pPr marL="1712651" indent="0" algn="ctr">
              <a:buNone/>
              <a:defRPr sz="1200"/>
            </a:lvl6pPr>
            <a:lvl7pPr marL="2055155" indent="0" algn="ctr">
              <a:buNone/>
              <a:defRPr sz="1200"/>
            </a:lvl7pPr>
            <a:lvl8pPr marL="2397660" indent="0" algn="ctr">
              <a:buNone/>
              <a:defRPr sz="1200"/>
            </a:lvl8pPr>
            <a:lvl9pPr marL="2740166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02B4-BA93-41B3-8595-31AE97AB5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BD8-53E4-45B2-9104-345D462785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02B4-BA93-41B3-8595-31AE97AB5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BD8-53E4-45B2-9104-345D462785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5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1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1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5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1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1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6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1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02B4-BA93-41B3-8595-31AE97AB5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BD8-53E4-45B2-9104-345D462785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302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02B4-BA93-41B3-8595-31AE97AB5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BD8-53E4-45B2-9104-345D462785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94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06" indent="0">
              <a:buNone/>
              <a:defRPr sz="1500" b="1"/>
            </a:lvl2pPr>
            <a:lvl3pPr marL="685052" indent="0">
              <a:buNone/>
              <a:defRPr sz="1400" b="1"/>
            </a:lvl3pPr>
            <a:lvl4pPr marL="1027578" indent="0">
              <a:buNone/>
              <a:defRPr sz="1200" b="1"/>
            </a:lvl4pPr>
            <a:lvl5pPr marL="1370104" indent="0">
              <a:buNone/>
              <a:defRPr sz="1200" b="1"/>
            </a:lvl5pPr>
            <a:lvl6pPr marL="1712651" indent="0">
              <a:buNone/>
              <a:defRPr sz="1200" b="1"/>
            </a:lvl6pPr>
            <a:lvl7pPr marL="2055155" indent="0">
              <a:buNone/>
              <a:defRPr sz="1200" b="1"/>
            </a:lvl7pPr>
            <a:lvl8pPr marL="2397660" indent="0">
              <a:buNone/>
              <a:defRPr sz="1200" b="1"/>
            </a:lvl8pPr>
            <a:lvl9pPr marL="2740166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06" indent="0">
              <a:buNone/>
              <a:defRPr sz="1500" b="1"/>
            </a:lvl2pPr>
            <a:lvl3pPr marL="685052" indent="0">
              <a:buNone/>
              <a:defRPr sz="1400" b="1"/>
            </a:lvl3pPr>
            <a:lvl4pPr marL="1027578" indent="0">
              <a:buNone/>
              <a:defRPr sz="1200" b="1"/>
            </a:lvl4pPr>
            <a:lvl5pPr marL="1370104" indent="0">
              <a:buNone/>
              <a:defRPr sz="1200" b="1"/>
            </a:lvl5pPr>
            <a:lvl6pPr marL="1712651" indent="0">
              <a:buNone/>
              <a:defRPr sz="1200" b="1"/>
            </a:lvl6pPr>
            <a:lvl7pPr marL="2055155" indent="0">
              <a:buNone/>
              <a:defRPr sz="1200" b="1"/>
            </a:lvl7pPr>
            <a:lvl8pPr marL="2397660" indent="0">
              <a:buNone/>
              <a:defRPr sz="1200" b="1"/>
            </a:lvl8pPr>
            <a:lvl9pPr marL="2740166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02B4-BA93-41B3-8595-31AE97AB5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BD8-53E4-45B2-9104-345D462785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79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02B4-BA93-41B3-8595-31AE97AB5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BD8-53E4-45B2-9104-345D462785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563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02B4-BA93-41B3-8595-31AE97AB5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BD8-53E4-45B2-9104-345D462785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472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0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506" indent="0">
              <a:buNone/>
              <a:defRPr sz="1100"/>
            </a:lvl2pPr>
            <a:lvl3pPr marL="685052" indent="0">
              <a:buNone/>
              <a:defRPr sz="900"/>
            </a:lvl3pPr>
            <a:lvl4pPr marL="1027578" indent="0">
              <a:buNone/>
              <a:defRPr sz="800"/>
            </a:lvl4pPr>
            <a:lvl5pPr marL="1370104" indent="0">
              <a:buNone/>
              <a:defRPr sz="800"/>
            </a:lvl5pPr>
            <a:lvl6pPr marL="1712651" indent="0">
              <a:buNone/>
              <a:defRPr sz="800"/>
            </a:lvl6pPr>
            <a:lvl7pPr marL="2055155" indent="0">
              <a:buNone/>
              <a:defRPr sz="800"/>
            </a:lvl7pPr>
            <a:lvl8pPr marL="2397660" indent="0">
              <a:buNone/>
              <a:defRPr sz="800"/>
            </a:lvl8pPr>
            <a:lvl9pPr marL="2740166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02B4-BA93-41B3-8595-31AE97AB5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BD8-53E4-45B2-9104-345D462785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388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0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506" indent="0">
              <a:buNone/>
              <a:defRPr sz="2100"/>
            </a:lvl2pPr>
            <a:lvl3pPr marL="685052" indent="0">
              <a:buNone/>
              <a:defRPr sz="1800"/>
            </a:lvl3pPr>
            <a:lvl4pPr marL="1027578" indent="0">
              <a:buNone/>
              <a:defRPr sz="1500"/>
            </a:lvl4pPr>
            <a:lvl5pPr marL="1370104" indent="0">
              <a:buNone/>
              <a:defRPr sz="1500"/>
            </a:lvl5pPr>
            <a:lvl6pPr marL="1712651" indent="0">
              <a:buNone/>
              <a:defRPr sz="1500"/>
            </a:lvl6pPr>
            <a:lvl7pPr marL="2055155" indent="0">
              <a:buNone/>
              <a:defRPr sz="1500"/>
            </a:lvl7pPr>
            <a:lvl8pPr marL="2397660" indent="0">
              <a:buNone/>
              <a:defRPr sz="1500"/>
            </a:lvl8pPr>
            <a:lvl9pPr marL="274016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506" indent="0">
              <a:buNone/>
              <a:defRPr sz="1100"/>
            </a:lvl2pPr>
            <a:lvl3pPr marL="685052" indent="0">
              <a:buNone/>
              <a:defRPr sz="900"/>
            </a:lvl3pPr>
            <a:lvl4pPr marL="1027578" indent="0">
              <a:buNone/>
              <a:defRPr sz="800"/>
            </a:lvl4pPr>
            <a:lvl5pPr marL="1370104" indent="0">
              <a:buNone/>
              <a:defRPr sz="800"/>
            </a:lvl5pPr>
            <a:lvl6pPr marL="1712651" indent="0">
              <a:buNone/>
              <a:defRPr sz="800"/>
            </a:lvl6pPr>
            <a:lvl7pPr marL="2055155" indent="0">
              <a:buNone/>
              <a:defRPr sz="800"/>
            </a:lvl7pPr>
            <a:lvl8pPr marL="2397660" indent="0">
              <a:buNone/>
              <a:defRPr sz="800"/>
            </a:lvl8pPr>
            <a:lvl9pPr marL="2740166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02B4-BA93-41B3-8595-31AE97AB5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BD8-53E4-45B2-9104-345D462785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52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02B4-BA93-41B3-8595-31AE97AB5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BD8-53E4-45B2-9104-345D462785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165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201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365201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02B4-BA93-41B3-8595-31AE97AB5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BD8-53E4-45B2-9104-345D462785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1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0006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2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0006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0006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7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5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89EC27-AEDC-49C7-97C7-DD5B56341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7C9CFAC-47E0-4DF2-B9D2-DAE6D6291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E3F1EA-9511-47A7-8032-0C29FE67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1918B-EE71-41C3-9DA3-38D66C5F46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3A07E9-9094-42FA-995D-9001F913A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D6F591-DC5E-4E6B-A3E7-C020FDC9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36875-0A8E-4BD4-B744-DD7C9DDF73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83A944-B5A9-49AD-A73B-69B90152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EBD2A7-ED22-4653-A6E7-9AADF6B10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7040F9-B03C-4012-B476-D6A6D119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C6867-DF76-499D-89FE-52DAF67298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101C2A-4276-41C7-8488-33022EA6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1E9DB6-65F8-486B-978D-3C5077EC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996B5-82D5-479D-93FE-E884DEB63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463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44276F-9CCC-42C0-957A-69FC2723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753EEA-F87D-4287-89D2-023E9C1BD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EA53E4-9462-4A8D-8AA1-A6B88CF8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19B6F9-9AB0-4987-9B56-BEB847C312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2EE7DE-D98A-4423-8AB1-F40168F4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64D2B9-B0B3-49B2-A8A9-72A3EAED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6547F-72E9-4D6A-92C7-B3CFB170C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010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ECF23F-C9BB-4515-A632-55465356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41B938-1DC3-483D-9587-D0698BBC1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1D2424-BD15-4927-8FDE-F7AA4B912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5D37A7-7207-4173-9FB0-501AC413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9D4A31-1E06-49AB-8717-AAF3FF9B54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3A0262-DFCE-4679-8079-3FB049F2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358446-C712-4E74-8124-0D7F4181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265D2-1C64-4F0F-81C1-A738DADF3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879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8FFB8B-1278-4B3B-BCBC-1257051E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4EA603A-7FAE-4578-9B17-807F2FFF6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C5AD4E6-1546-4639-BDE7-427C7E5D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F2C362B-B905-4135-B66D-F1AC625AC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9E43832-3444-47B8-9213-CC6F60145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36792AD-4404-4FF4-A137-1894CC239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590FD-9F77-4F67-8CC0-5D9925428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7C68AF7-5FBD-4CC3-A5D7-455E68C9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4D7400-917A-43D1-AF37-B1AA0621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C9132-FA4F-4403-AC59-0836EA4188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9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91E9D2-DD03-415F-A48B-852D02C9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1B8264F-146C-4DFD-8BCA-803E7ED7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8A717-7FB4-4E5F-940B-87DBDA4407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709D57A-72A2-439A-A176-C8CF675E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89FFFF-6777-4E85-BF31-9AFC30EE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52BAC-52C1-4D59-A73D-C464564C36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152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F5C71DB-FA69-44D5-B158-9754A0C9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14FFD9-FDBA-4EB7-AEF4-19ED64028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565C8D-9E19-4662-9235-9739270C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B37FA12-9C06-4041-AF02-2D1BC77A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71E8C-98A7-4866-AD30-5FCB05C7A6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577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3E32A5-AE3A-477A-A617-F92D9933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A6E61B-C20D-45C0-A46F-6B4B11D42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05AF7A-C6D8-47EA-A5AE-3A1A4D4DD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7EAE67-7F0A-4F39-9B61-B0E1311B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55A1F-103A-4A37-A639-DF7030A8FA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532A77-68FD-482D-9B21-177A5949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E0A90B-A619-4809-BB50-EF77E942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11082-4981-4499-BC89-DA9543BC7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066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8865C3-BB51-464A-A097-1EC05A5F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0E79CE9-1387-4590-9D1A-6119CADC5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74EB231-726D-4F76-9D80-DA891EF41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4BCADB-7E50-4967-91FB-4CA99953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F4AF2-77B8-45D8-9FCA-C26A774865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CACB7A-B7AD-43DF-83EC-FC7CF907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E4FC7D-5405-4525-AEE2-8E736AF4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CC4E4-BE97-4B56-88A2-30EDC2CEA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490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8E1EB7-193B-4397-9512-43094B54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734022A-EBA4-4445-AB20-CAF2F9EBB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BF4E3B-7B32-4127-A206-BD4B5754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18AB-437D-4C44-A72E-942FD56D8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A4DE37-F301-4CBD-8E23-7E8EE7E5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5F5B9D-1325-41E2-A9BE-237B0242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01A3D-C002-4B10-A497-544C579AE5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592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0C9A856-2B7B-4FA3-A459-78851DF68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F2FED3D-5F09-43DB-B5E1-58862970D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5473C4-28D8-47E7-B236-9E035B17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98CFA-A1FA-4111-954F-9585009A8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C6AE16-BF32-4081-A863-1F0526C7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8735C0-4BC7-4AAC-AFA2-377EC0B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3B9BF-F88A-4D11-A671-764CDB3B0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6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6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41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41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41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latin typeface=".VnTime" panose="020B7200000000000000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131C3A0-E037-4470-876A-8073CBC3589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10/31/2023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87E1A42-9A8B-4ADE-868E-42767871AA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524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41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41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41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4951DD3F-04EC-4345-B978-805BD9F47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1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260" tIns="45630" rIns="91260" bIns="456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260" tIns="45630" rIns="91260" bIns="456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260" tIns="45630" rIns="91260" bIns="4563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375" eaLnBrk="1" fontAlgn="auto" hangingPunct="1">
              <a:spcBef>
                <a:spcPts val="0"/>
              </a:spcBef>
              <a:spcAft>
                <a:spcPts val="0"/>
              </a:spcAft>
            </a:pPr>
            <a:fld id="{7179C4A9-7729-479B-B884-665E23FD6EC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375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260" tIns="45630" rIns="91260" bIns="4563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37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260" tIns="45630" rIns="91260" bIns="456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375" eaLnBrk="1" fontAlgn="auto" hangingPunct="1">
              <a:spcBef>
                <a:spcPts val="0"/>
              </a:spcBef>
              <a:spcAft>
                <a:spcPts val="0"/>
              </a:spcAft>
            </a:pPr>
            <a:fld id="{07FEBAA9-D420-4202-9EF9-BCD11390BD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37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6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23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92" indent="-342092" algn="l" defTabSz="9123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29" indent="-285120" algn="l" defTabSz="9123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36" indent="-228060" algn="l" defTabSz="9123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00" indent="-228060" algn="l" defTabSz="9123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809" indent="-228060" algn="l" defTabSz="9123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930" indent="-228060" algn="l" defTabSz="912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140" indent="-228060" algn="l" defTabSz="912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06" indent="-228060" algn="l" defTabSz="912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470" indent="-228060" algn="l" defTabSz="9123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22" algn="l" defTabSz="912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75" algn="l" defTabSz="912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40" algn="l" defTabSz="912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49" algn="l" defTabSz="912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870" algn="l" defTabSz="912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92" algn="l" defTabSz="912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211" algn="l" defTabSz="912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96" algn="l" defTabSz="912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68514" tIns="34289" rIns="68514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14" tIns="34289" rIns="68514" bIns="3428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8"/>
            <a:ext cx="2057400" cy="365125"/>
          </a:xfrm>
          <a:prstGeom prst="rect">
            <a:avLst/>
          </a:prstGeom>
        </p:spPr>
        <p:txBody>
          <a:bodyPr vert="horz" lIns="68514" tIns="34289" rIns="6851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52" eaLnBrk="1" fontAlgn="auto" hangingPunct="1">
              <a:spcBef>
                <a:spcPts val="0"/>
              </a:spcBef>
              <a:spcAft>
                <a:spcPts val="0"/>
              </a:spcAft>
            </a:pPr>
            <a:fld id="{A1BE02B4-BA93-41B3-8595-31AE97AB524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052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8"/>
            <a:ext cx="3086100" cy="365125"/>
          </a:xfrm>
          <a:prstGeom prst="rect">
            <a:avLst/>
          </a:prstGeom>
        </p:spPr>
        <p:txBody>
          <a:bodyPr vert="horz" lIns="68514" tIns="34289" rIns="6851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5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8"/>
            <a:ext cx="2057400" cy="365125"/>
          </a:xfrm>
          <a:prstGeom prst="rect">
            <a:avLst/>
          </a:prstGeom>
        </p:spPr>
        <p:txBody>
          <a:bodyPr vert="horz" lIns="68514" tIns="34289" rIns="6851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52" eaLnBrk="1" fontAlgn="auto" hangingPunct="1">
              <a:spcBef>
                <a:spcPts val="0"/>
              </a:spcBef>
              <a:spcAft>
                <a:spcPts val="0"/>
              </a:spcAft>
            </a:pPr>
            <a:fld id="{0E7BDBD8-53E4-45B2-9104-345D462785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05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89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05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74" indent="-171274" algn="l" defTabSz="6850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21" indent="-171274" algn="l" defTabSz="6850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325" indent="-171274" algn="l" defTabSz="6850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830" indent="-171274" algn="l" defTabSz="6850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336" indent="-171274" algn="l" defTabSz="6850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882" indent="-171274" algn="l" defTabSz="6850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408" indent="-171274" algn="l" defTabSz="6850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934" indent="-171274" algn="l" defTabSz="6850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481" indent="-171274" algn="l" defTabSz="6850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0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06" algn="l" defTabSz="6850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52" algn="l" defTabSz="6850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578" algn="l" defTabSz="6850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104" algn="l" defTabSz="6850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651" algn="l" defTabSz="6850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155" algn="l" defTabSz="6850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660" algn="l" defTabSz="6850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166" algn="l" defTabSz="6850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2023/10/31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84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2023/10/31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828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2023/10/31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171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DF8226-437E-4790-BEE3-73D63DDE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63A6DE-3A60-4A2A-A64F-4EA0FFE8F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8BB071-B480-4C7C-B720-0D1127F91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2F627D8-A302-4E31-92E2-3CE6F0C136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10/31/2023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4E3574-8799-4B64-871D-9B7B9014E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C27763-9747-4BD5-8EE3-91A01B0F6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E5D6B60-0D08-42CE-95EF-4A995DE483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81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ebshots475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-25272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>
            <a:hlinkClick r:id="" action="ppaction://noaction">
              <a:snd r:embed="rId4" name="applaus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3043896" y="4206276"/>
            <a:ext cx="3056206" cy="7589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368" tIns="45684" rIns="91368" bIns="45684" fromWordArt="1">
            <a:prstTxWarp prst="textPlain">
              <a:avLst>
                <a:gd name="adj" fmla="val 48559"/>
              </a:avLst>
            </a:prstTxWarp>
          </a:bodyPr>
          <a:lstStyle/>
          <a:p>
            <a:pPr algn="ctr" defTabSz="9123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  </a:t>
            </a:r>
            <a:r>
              <a:rPr lang="en-US" sz="7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 </a:t>
            </a:r>
            <a:r>
              <a:rPr lang="en-US" sz="7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Môn</a:t>
            </a:r>
            <a:r>
              <a:rPr lang="en-US" sz="7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Ngữ</a:t>
            </a:r>
            <a:r>
              <a:rPr lang="en-US" sz="7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văn</a:t>
            </a:r>
            <a:r>
              <a:rPr lang="en-US" sz="7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00" b="1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lớp</a:t>
            </a:r>
            <a:r>
              <a:rPr lang="en-US" sz="7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vi-VN" sz="7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6</a:t>
            </a:r>
            <a:r>
              <a:rPr lang="en-US" sz="7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  </a:t>
            </a:r>
            <a:endParaRPr lang="en-US" sz="7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587" y="279977"/>
            <a:ext cx="7416824" cy="2123586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9123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hào</a:t>
            </a:r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mừng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algn="ctr" defTabSz="9123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thầy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sinh</a:t>
            </a:r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dự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cs typeface="Times New Roman" pitchFamily="18" charset="0"/>
              </a:rPr>
              <a:t>giờ</a:t>
            </a:r>
            <a:endParaRPr lang="en-US" sz="4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3091" y="5806621"/>
            <a:ext cx="3749313" cy="377024"/>
          </a:xfrm>
          <a:prstGeom prst="rect">
            <a:avLst/>
          </a:prstGeom>
          <a:solidFill>
            <a:srgbClr val="FF0000"/>
          </a:solidFill>
        </p:spPr>
        <p:txBody>
          <a:bodyPr wrap="square" lIns="68513" tIns="34289" rIns="68513" bIns="34289" rtlCol="0">
            <a:spAutoFit/>
          </a:bodyPr>
          <a:lstStyle/>
          <a:p>
            <a:pPr defTabSz="68503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000" b="1" i="1" dirty="0">
                <a:solidFill>
                  <a:prstClr val="white"/>
                </a:solidFill>
                <a:cs typeface="Times New Roman" pitchFamily="18" charset="0"/>
              </a:rPr>
              <a:t>GV thực hiện: Nguyễn Thị Th</a:t>
            </a:r>
            <a:r>
              <a:rPr lang="en-US" sz="2000" b="1" i="1" dirty="0">
                <a:solidFill>
                  <a:prstClr val="white"/>
                </a:solidFill>
                <a:cs typeface="Times New Roman" pitchFamily="18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23529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Text Box 12"/>
          <p:cNvSpPr txBox="1"/>
          <p:nvPr/>
        </p:nvSpPr>
        <p:spPr>
          <a:xfrm>
            <a:off x="609600" y="5334017"/>
            <a:ext cx="8077200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lin ang="54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400" b="1">
                <a:latin typeface="Times New Roman" panose="02020603050405020304" pitchFamily="18" charset="0"/>
              </a:rPr>
              <a:t>CÁC TẬP TRUYỆN NGẮN</a:t>
            </a:r>
          </a:p>
        </p:txBody>
      </p:sp>
      <p:pic>
        <p:nvPicPr>
          <p:cNvPr id="23565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2514600" cy="3733800"/>
          </a:xfrm>
          <a:prstGeom prst="rect">
            <a:avLst/>
          </a:prstGeom>
          <a:noFill/>
          <a:ln w="38100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567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990600"/>
            <a:ext cx="2514600" cy="3733800"/>
          </a:xfrm>
          <a:prstGeom prst="rect">
            <a:avLst/>
          </a:prstGeom>
          <a:noFill/>
          <a:ln w="38100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569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990600"/>
            <a:ext cx="2514600" cy="3733800"/>
          </a:xfrm>
          <a:prstGeom prst="rect">
            <a:avLst/>
          </a:prstGeom>
          <a:noFill/>
          <a:ln w="38100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/>
          <p:nvPr/>
        </p:nvSpPr>
        <p:spPr>
          <a:xfrm>
            <a:off x="228600" y="5486417"/>
            <a:ext cx="2667000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lin ang="5400000" scaled="1"/>
            <a:tileRect/>
          </a:gradFill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400" b="1">
                <a:latin typeface="Times New Roman" panose="02020603050405020304" pitchFamily="18" charset="0"/>
              </a:rPr>
              <a:t>TIỂU THUYẾT</a:t>
            </a:r>
          </a:p>
        </p:txBody>
      </p:sp>
      <p:pic>
        <p:nvPicPr>
          <p:cNvPr id="4301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2590800" cy="4267200"/>
          </a:xfrm>
          <a:prstGeom prst="rect">
            <a:avLst/>
          </a:prstGeom>
          <a:noFill/>
          <a:ln w="28575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3017" name="Picture 9" descr="DSC_0281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85800"/>
            <a:ext cx="2667000" cy="4267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3018" name="Text Box 10"/>
          <p:cNvSpPr txBox="1"/>
          <p:nvPr/>
        </p:nvSpPr>
        <p:spPr>
          <a:xfrm>
            <a:off x="3124200" y="5486417"/>
            <a:ext cx="2667000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lin ang="5400000" scaled="1"/>
            <a:tileRect/>
          </a:gradFill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400" b="1">
                <a:latin typeface="Times New Roman" panose="02020603050405020304" pitchFamily="18" charset="0"/>
              </a:rPr>
              <a:t>TIỂU LUẬN</a:t>
            </a:r>
          </a:p>
        </p:txBody>
      </p:sp>
      <p:pic>
        <p:nvPicPr>
          <p:cNvPr id="43019" name="Picture 11" descr="Thach La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685800"/>
            <a:ext cx="2819400" cy="4267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3020" name="Text Box 12"/>
          <p:cNvSpPr txBox="1"/>
          <p:nvPr/>
        </p:nvSpPr>
        <p:spPr>
          <a:xfrm>
            <a:off x="6096000" y="5476892"/>
            <a:ext cx="2590800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lin ang="5400000" scaled="1"/>
            <a:tileRect/>
          </a:gradFill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400" b="1">
                <a:latin typeface="Times New Roman" panose="02020603050405020304" pitchFamily="18" charset="0"/>
              </a:rPr>
              <a:t>TUỲ BÚT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>
            <a:off x="2980387" y="465128"/>
            <a:ext cx="2765320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🍀Vỉ buồm cói cạp viền sản phẩm tiện lợi chống dính khi đựng | Shopee Việt  Na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43" y="1487206"/>
            <a:ext cx="2826264" cy="38868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nip and Round Single Corner Rectangle 5"/>
          <p:cNvSpPr/>
          <p:nvPr/>
        </p:nvSpPr>
        <p:spPr>
          <a:xfrm>
            <a:off x="6028673" y="465128"/>
            <a:ext cx="2647507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Guốc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heck in Việt Nam (P.13): Vẻ đẹp mộc mạc của đôi “Guốc mộc” Việt Nam - HỘI  KỶ LỤC GIA VIỆT NAM - TỔ CHỨC KỶ LỤC VIỆT NAM(VIETKINGS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73" y="1487206"/>
            <a:ext cx="2647507" cy="388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8" y="1562990"/>
            <a:ext cx="2550452" cy="38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and Round Single Corner Rectangle 7"/>
          <p:cNvSpPr/>
          <p:nvPr/>
        </p:nvSpPr>
        <p:spPr>
          <a:xfrm>
            <a:off x="176048" y="465128"/>
            <a:ext cx="2550452" cy="873222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>
            <a:off x="1426073" y="423950"/>
            <a:ext cx="3222125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5029200" y="423950"/>
            <a:ext cx="3575199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khăng</a:t>
            </a: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c66c467a1fc792a9c87c3bc2a6181f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02147"/>
            <a:ext cx="3575199" cy="396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250_59_____nh_____o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74" y="1402147"/>
            <a:ext cx="3222125" cy="40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0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>
            <a:off x="3003000" y="385291"/>
            <a:ext cx="2788199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6184457" y="385290"/>
            <a:ext cx="2783072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Administrator\Desktop\20160614-023250-2-2127-1465868625_600x60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1" t="9887" r="15227" b="32666"/>
          <a:stretch/>
        </p:blipFill>
        <p:spPr bwMode="auto">
          <a:xfrm>
            <a:off x="402408" y="1541722"/>
            <a:ext cx="2134708" cy="40775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nip and Round Single Corner Rectangle 10"/>
          <p:cNvSpPr/>
          <p:nvPr/>
        </p:nvSpPr>
        <p:spPr>
          <a:xfrm>
            <a:off x="149443" y="385290"/>
            <a:ext cx="2550452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Bịu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xịu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Thu\Pictures\áo bông...........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1721"/>
            <a:ext cx="2871529" cy="407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hu\Pictures\ao đen................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00" y="1541721"/>
            <a:ext cx="2873925" cy="407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sz="1400"/>
              <a:t>15</a:t>
            </a:fld>
            <a:endParaRPr lang="en-US" sz="1400"/>
          </a:p>
        </p:txBody>
      </p:sp>
      <p:sp>
        <p:nvSpPr>
          <p:cNvPr id="220162" name="Text Box 2" descr="Blue tissue paper"/>
          <p:cNvSpPr txBox="1"/>
          <p:nvPr/>
        </p:nvSpPr>
        <p:spPr>
          <a:xfrm>
            <a:off x="304800" y="2743217"/>
            <a:ext cx="1600200" cy="95410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  <a:tileRect/>
          </a:gradFill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8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latin typeface="Times New Roman" panose="02020603050405020304" pitchFamily="18" charset="0"/>
              </a:rPr>
              <a:t>Bố</a:t>
            </a:r>
            <a:r>
              <a:rPr sz="2800" b="1">
                <a:latin typeface="Times New Roman" panose="02020603050405020304" pitchFamily="18" charset="0"/>
              </a:rPr>
              <a:t> </a:t>
            </a:r>
            <a:r>
              <a:rPr sz="2800" b="1" err="1">
                <a:latin typeface="Times New Roman" panose="02020603050405020304" pitchFamily="18" charset="0"/>
              </a:rPr>
              <a:t>cục</a:t>
            </a:r>
            <a:r>
              <a:rPr sz="2800" b="1">
                <a:latin typeface="Times New Roman" panose="02020603050405020304" pitchFamily="18" charset="0"/>
              </a:rPr>
              <a:t>: 3 </a:t>
            </a:r>
            <a:r>
              <a:rPr sz="2800" b="1" err="1">
                <a:latin typeface="Times New Roman" panose="02020603050405020304" pitchFamily="18" charset="0"/>
              </a:rPr>
              <a:t>đoạn</a:t>
            </a:r>
            <a:endParaRPr sz="2800" b="1">
              <a:latin typeface="Times New Roman" panose="02020603050405020304" pitchFamily="18" charset="0"/>
            </a:endParaRPr>
          </a:p>
        </p:txBody>
      </p:sp>
      <p:sp>
        <p:nvSpPr>
          <p:cNvPr id="220163" name="Text Box 3" descr="Blue tissue paper"/>
          <p:cNvSpPr txBox="1"/>
          <p:nvPr/>
        </p:nvSpPr>
        <p:spPr>
          <a:xfrm>
            <a:off x="2438400" y="533416"/>
            <a:ext cx="6324600" cy="138499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  <a:tileRect/>
          </a:gradFill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nl-NL" altLang="x-none" sz="2800" b="1" dirty="0" smtClean="0">
                <a:latin typeface="Times New Roman" panose="02020603050405020304" pitchFamily="18" charset="0"/>
              </a:rPr>
              <a:t>- Đoạn </a:t>
            </a:r>
            <a:r>
              <a:rPr lang="nl-NL" altLang="x-none" sz="2800" b="1" dirty="0">
                <a:latin typeface="Times New Roman" panose="02020603050405020304" pitchFamily="18" charset="0"/>
              </a:rPr>
              <a:t>1: Từ đầu... </a:t>
            </a:r>
            <a:r>
              <a:rPr lang="nl-NL" altLang="x-none" sz="2800" b="1" i="1" dirty="0" smtClean="0">
                <a:latin typeface="Times New Roman" panose="02020603050405020304" pitchFamily="18" charset="0"/>
              </a:rPr>
              <a:t>“rơm </a:t>
            </a:r>
            <a:r>
              <a:rPr lang="nl-NL" altLang="x-none" sz="2800" b="1" i="1" dirty="0">
                <a:latin typeface="Times New Roman" panose="02020603050405020304" pitchFamily="18" charset="0"/>
              </a:rPr>
              <a:t>rớm nước </a:t>
            </a:r>
            <a:r>
              <a:rPr lang="nl-NL" altLang="x-none" sz="2800" b="1" i="1" dirty="0" smtClean="0">
                <a:latin typeface="Times New Roman" panose="02020603050405020304" pitchFamily="18" charset="0"/>
              </a:rPr>
              <a:t>mắt”</a:t>
            </a:r>
            <a:r>
              <a:rPr lang="nl-NL" altLang="x-none" sz="2800" b="1" dirty="0" smtClean="0">
                <a:latin typeface="Times New Roman" panose="02020603050405020304" pitchFamily="18" charset="0"/>
              </a:rPr>
              <a:t>: Sự thay đổi của cảnh vật khi thời tiết chuyển mùa đông </a:t>
            </a:r>
            <a:r>
              <a:rPr lang="nl-NL" altLang="x-none" sz="2800" b="1" dirty="0" smtClean="0">
                <a:latin typeface="Times New Roman" panose="02020603050405020304" pitchFamily="18" charset="0"/>
              </a:rPr>
              <a:t>lạnh</a:t>
            </a:r>
            <a:endParaRPr lang="nl-NL" altLang="x-none" sz="2800" b="1" dirty="0">
              <a:latin typeface="Times New Roman" panose="02020603050405020304" pitchFamily="18" charset="0"/>
            </a:endParaRPr>
          </a:p>
        </p:txBody>
      </p:sp>
      <p:sp>
        <p:nvSpPr>
          <p:cNvPr id="220164" name="Line 4" descr="Blue tissue paper"/>
          <p:cNvSpPr/>
          <p:nvPr/>
        </p:nvSpPr>
        <p:spPr>
          <a:xfrm>
            <a:off x="1905000" y="3276600"/>
            <a:ext cx="533400" cy="23622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0165" name="Line 5" descr="Blue tissue paper"/>
          <p:cNvSpPr/>
          <p:nvPr/>
        </p:nvSpPr>
        <p:spPr>
          <a:xfrm>
            <a:off x="1905000" y="3276600"/>
            <a:ext cx="533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0166" name="Line 6" descr="Blue tissue paper"/>
          <p:cNvSpPr/>
          <p:nvPr/>
        </p:nvSpPr>
        <p:spPr>
          <a:xfrm flipV="1">
            <a:off x="1905000" y="1447800"/>
            <a:ext cx="533400" cy="1828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0167" name="Rectangle 7" descr="Blue tissue paper"/>
          <p:cNvSpPr/>
          <p:nvPr/>
        </p:nvSpPr>
        <p:spPr>
          <a:xfrm>
            <a:off x="2438400" y="2604777"/>
            <a:ext cx="6248400" cy="181588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  <a:tileRect/>
          </a:gradFill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Char char="-"/>
            </a:pPr>
            <a:r>
              <a:rPr lang="nl-NL" altLang="x-none" sz="2800" b="1" dirty="0">
                <a:latin typeface="Times New Roman" panose="02020603050405020304" pitchFamily="18" charset="0"/>
              </a:rPr>
              <a:t> Đoạn 2: Tiếp</a:t>
            </a:r>
            <a:r>
              <a:rPr lang="nl-NL" altLang="x-none" sz="2800" b="1">
                <a:latin typeface="Times New Roman" panose="02020603050405020304" pitchFamily="18" charset="0"/>
              </a:rPr>
              <a:t>... </a:t>
            </a:r>
            <a:r>
              <a:rPr lang="nl-NL" altLang="x-none" sz="2800" b="1" smtClean="0">
                <a:latin typeface="Times New Roman" panose="02020603050405020304" pitchFamily="18" charset="0"/>
              </a:rPr>
              <a:t>“</a:t>
            </a:r>
            <a:r>
              <a:rPr lang="nl-NL" altLang="x-none" sz="2800" b="1" i="1" smtClean="0">
                <a:latin typeface="Times New Roman" panose="02020603050405020304" pitchFamily="18" charset="0"/>
              </a:rPr>
              <a:t>trong lòng </a:t>
            </a:r>
            <a:r>
              <a:rPr lang="nl-NL" altLang="x-none" sz="2800" b="1" i="1" dirty="0">
                <a:latin typeface="Times New Roman" panose="02020603050405020304" pitchFamily="18" charset="0"/>
              </a:rPr>
              <a:t>tự nhiên thấy ấm áp </a:t>
            </a:r>
            <a:r>
              <a:rPr lang="nl-NL" altLang="x-none" sz="2800" b="1" i="1">
                <a:latin typeface="Times New Roman" panose="02020603050405020304" pitchFamily="18" charset="0"/>
              </a:rPr>
              <a:t>vui </a:t>
            </a:r>
            <a:r>
              <a:rPr lang="nl-NL" altLang="x-none" sz="2800" b="1" i="1" smtClean="0">
                <a:latin typeface="Times New Roman" panose="02020603050405020304" pitchFamily="18" charset="0"/>
              </a:rPr>
              <a:t>vui</a:t>
            </a:r>
            <a:r>
              <a:rPr lang="nl-NL" altLang="x-none" sz="2800" b="1" smtClean="0">
                <a:latin typeface="Times New Roman" panose="02020603050405020304" pitchFamily="18" charset="0"/>
              </a:rPr>
              <a:t>”: Hai chị em Sơn ra chợ chơi và </a:t>
            </a:r>
            <a:r>
              <a:rPr lang="nl-NL" altLang="x-none" sz="2800" b="1" dirty="0">
                <a:latin typeface="Times New Roman" panose="02020603050405020304" pitchFamily="18" charset="0"/>
              </a:rPr>
              <a:t>quyết định cho bé Hiên </a:t>
            </a:r>
            <a:r>
              <a:rPr lang="nl-NL" altLang="x-none" sz="2800" b="1">
                <a:latin typeface="Times New Roman" panose="02020603050405020304" pitchFamily="18" charset="0"/>
              </a:rPr>
              <a:t>chiếc </a:t>
            </a:r>
            <a:r>
              <a:rPr lang="nl-NL" altLang="x-none" sz="2800" b="1" smtClean="0">
                <a:latin typeface="Times New Roman" panose="02020603050405020304" pitchFamily="18" charset="0"/>
              </a:rPr>
              <a:t>áo bông cũ của em Duyên.</a:t>
            </a:r>
            <a:endParaRPr lang="nl-NL" altLang="x-none" sz="2800" b="1" dirty="0">
              <a:latin typeface="Times New Roman" panose="02020603050405020304" pitchFamily="18" charset="0"/>
            </a:endParaRPr>
          </a:p>
        </p:txBody>
      </p:sp>
      <p:sp>
        <p:nvSpPr>
          <p:cNvPr id="220168" name="Rectangle 8" descr="Blue tissue paper"/>
          <p:cNvSpPr/>
          <p:nvPr/>
        </p:nvSpPr>
        <p:spPr>
          <a:xfrm>
            <a:off x="2438400" y="5181618"/>
            <a:ext cx="6248400" cy="138499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  <a:tileRect/>
          </a:gradFill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buFontTx/>
              <a:buChar char="-"/>
            </a:pPr>
            <a:r>
              <a:rPr lang="nl-NL" altLang="x-none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Đoạn 3</a:t>
            </a:r>
            <a:r>
              <a:rPr lang="nl-NL" altLang="x-none" sz="2800" b="1">
                <a:latin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nl-NL" altLang="x-none" sz="2800" b="1" smtClean="0">
                <a:latin typeface="Times New Roman" panose="02020603050405020304" pitchFamily="18" charset="0"/>
                <a:sym typeface="Wingdings" panose="05000000000000000000" pitchFamily="2" charset="2"/>
              </a:rPr>
              <a:t>Còn </a:t>
            </a:r>
            <a:r>
              <a:rPr lang="nl-NL" altLang="x-none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nl-NL" altLang="x-none" sz="2800" b="1">
                <a:latin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nl-NL" altLang="x-none" sz="2800" b="1" smtClean="0">
                <a:latin typeface="Times New Roman" panose="02020603050405020304" pitchFamily="18" charset="0"/>
                <a:sym typeface="Wingdings" panose="05000000000000000000" pitchFamily="2" charset="2"/>
              </a:rPr>
              <a:t>Thái độ và cách ứng xử của mọi người khi phát hiện hành động cho áo của chị em Sơn.</a:t>
            </a:r>
            <a:endParaRPr lang="nl-NL" altLang="x-none" sz="28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63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animBg="1"/>
      <p:bldP spid="220163" grpId="0" bldLvl="0" animBg="1"/>
      <p:bldP spid="220167" grpId="0" bldLvl="0" animBg="1"/>
      <p:bldP spid="22016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0"/>
            <a:ext cx="8305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</a:rPr>
              <a:t>Tóm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tắt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endParaRPr lang="en-US" sz="2800" b="1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</a:rPr>
              <a:t>Sơn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trong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một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đình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khá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giả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Không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giống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như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những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đứa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trẻ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có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điều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kiện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khác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luôn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hòa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đồng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gần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gũi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với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các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bạn</a:t>
            </a:r>
            <a:r>
              <a:rPr lang="en-US" dirty="0" smtClean="0">
                <a:solidFill>
                  <a:srgbClr val="000000"/>
                </a:solidFill>
              </a:rPr>
              <a:t> ở </a:t>
            </a:r>
            <a:r>
              <a:rPr lang="en-US" dirty="0" err="1" smtClean="0">
                <a:solidFill>
                  <a:srgbClr val="000000"/>
                </a:solidFill>
              </a:rPr>
              <a:t>xóm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nghèo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Vào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một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ngày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trời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chuyển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lạnh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Sơn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mặc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áo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ấm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chơi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thấy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Hiên</a:t>
            </a:r>
            <a:r>
              <a:rPr lang="en-US" dirty="0" smtClean="0">
                <a:solidFill>
                  <a:srgbClr val="000000"/>
                </a:solidFill>
              </a:rPr>
              <a:t> - </a:t>
            </a:r>
            <a:r>
              <a:rPr lang="en-US" dirty="0" err="1" smtClean="0">
                <a:solidFill>
                  <a:srgbClr val="000000"/>
                </a:solidFill>
              </a:rPr>
              <a:t>cô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bé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hàng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xóm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đang</a:t>
            </a:r>
            <a:r>
              <a:rPr lang="en-US" dirty="0" smtClean="0">
                <a:solidFill>
                  <a:srgbClr val="000000"/>
                </a:solidFill>
              </a:rPr>
              <a:t> co </a:t>
            </a:r>
            <a:r>
              <a:rPr lang="en-US" dirty="0" err="1" smtClean="0">
                <a:solidFill>
                  <a:srgbClr val="000000"/>
                </a:solidFill>
              </a:rPr>
              <a:t>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bên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cột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quán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với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manh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áo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mỏng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manh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rách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tơi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Thấy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vậy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hai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bèn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quyết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định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tặng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chiếc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áo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bông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cũ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của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Duyên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ngày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trước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Hiên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Vú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già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biết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chuyện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hai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đánh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đòn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mãi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đến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tối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mới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kéo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nhau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về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nhà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Khi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đó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mẹ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Hiên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áo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đến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nhà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Sơn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được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Sơn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mượn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năm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hào</a:t>
            </a:r>
            <a:r>
              <a:rPr lang="en-US" dirty="0" smtClean="0">
                <a:solidFill>
                  <a:srgbClr val="000000"/>
                </a:solidFill>
              </a:rPr>
              <a:t> may </a:t>
            </a:r>
            <a:r>
              <a:rPr lang="en-US" dirty="0" err="1" smtClean="0">
                <a:solidFill>
                  <a:srgbClr val="000000"/>
                </a:solidFill>
              </a:rPr>
              <a:t>áo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mới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cho</a:t>
            </a:r>
            <a:r>
              <a:rPr lang="en-US" dirty="0" smtClean="0">
                <a:solidFill>
                  <a:srgbClr val="000000"/>
                </a:solidFill>
              </a:rPr>
              <a:t> con. </a:t>
            </a:r>
            <a:r>
              <a:rPr lang="en-US" dirty="0" err="1" smtClean="0">
                <a:solidFill>
                  <a:srgbClr val="000000"/>
                </a:solidFill>
              </a:rPr>
              <a:t>Mẹ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Sơn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nhẹ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nhàng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ôm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hai</a:t>
            </a:r>
            <a:r>
              <a:rPr lang="en-US" dirty="0" smtClean="0">
                <a:solidFill>
                  <a:srgbClr val="000000"/>
                </a:solidFill>
              </a:rPr>
              <a:t> con </a:t>
            </a:r>
            <a:r>
              <a:rPr lang="en-US" dirty="0" err="1" smtClean="0">
                <a:solidFill>
                  <a:srgbClr val="000000"/>
                </a:solidFill>
              </a:rPr>
              <a:t>vào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lòng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trách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yêu</a:t>
            </a:r>
            <a:r>
              <a:rPr lang="en-US" dirty="0" smtClean="0">
                <a:solidFill>
                  <a:srgbClr val="000000"/>
                </a:solidFill>
              </a:rPr>
              <a:t>: “</a:t>
            </a:r>
            <a:r>
              <a:rPr lang="en-US" dirty="0" err="1" smtClean="0">
                <a:solidFill>
                  <a:srgbClr val="000000"/>
                </a:solidFill>
              </a:rPr>
              <a:t>Hai</a:t>
            </a:r>
            <a:r>
              <a:rPr lang="en-US" dirty="0" smtClean="0">
                <a:solidFill>
                  <a:srgbClr val="000000"/>
                </a:solidFill>
              </a:rPr>
              <a:t> con </a:t>
            </a:r>
            <a:r>
              <a:rPr lang="en-US" dirty="0" err="1" smtClean="0">
                <a:solidFill>
                  <a:srgbClr val="000000"/>
                </a:solidFill>
              </a:rPr>
              <a:t>tôi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quá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dám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tự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lấy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áo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người</a:t>
            </a:r>
            <a:r>
              <a:rPr lang="en-US" dirty="0" smtClean="0">
                <a:solidFill>
                  <a:srgbClr val="000000"/>
                </a:solidFill>
              </a:rPr>
              <a:t> ta </a:t>
            </a:r>
            <a:r>
              <a:rPr lang="en-US" dirty="0" err="1" smtClean="0">
                <a:solidFill>
                  <a:srgbClr val="000000"/>
                </a:solidFill>
              </a:rPr>
              <a:t>không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mắng</a:t>
            </a:r>
            <a:r>
              <a:rPr lang="en-US" dirty="0" smtClean="0">
                <a:solidFill>
                  <a:srgbClr val="000000"/>
                </a:solidFill>
              </a:rPr>
              <a:t> ư?”.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457217"/>
            <a:ext cx="7620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a. </a:t>
            </a:r>
            <a:r>
              <a:rPr lang="en-US" b="1" u="sng" dirty="0" err="1" smtClean="0"/>
              <a:t>Cảm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nhận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của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Sơn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về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thời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tiết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chuyển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mùa</a:t>
            </a:r>
            <a:r>
              <a:rPr lang="en-US" b="1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973762"/>
            <a:ext cx="815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- </a:t>
            </a:r>
            <a:r>
              <a:rPr lang="vi-VN" b="1" i="1" dirty="0" smtClean="0"/>
              <a:t>Vừa m</a:t>
            </a:r>
            <a:r>
              <a:rPr lang="en-US" b="1" i="1" dirty="0" err="1" smtClean="0"/>
              <a:t>ới</a:t>
            </a:r>
            <a:r>
              <a:rPr lang="en-US" b="1" i="1" dirty="0" smtClean="0"/>
              <a:t> </a:t>
            </a:r>
            <a:r>
              <a:rPr lang="en-US" b="1" i="1" dirty="0" err="1" smtClean="0"/>
              <a:t>hôm</a:t>
            </a:r>
            <a:r>
              <a:rPr lang="en-US" b="1" i="1" dirty="0" smtClean="0"/>
              <a:t> qua </a:t>
            </a:r>
            <a:r>
              <a:rPr lang="en-US" b="1" i="1" dirty="0" err="1" smtClean="0"/>
              <a:t>giời</a:t>
            </a:r>
            <a:r>
              <a:rPr lang="en-US" b="1" i="1" dirty="0" smtClean="0"/>
              <a:t> </a:t>
            </a:r>
            <a:r>
              <a:rPr lang="en-US" b="1" i="1" dirty="0" err="1" smtClean="0"/>
              <a:t>hãy</a:t>
            </a:r>
            <a:r>
              <a:rPr lang="en-US" b="1" i="1" dirty="0" smtClean="0"/>
              <a:t> </a:t>
            </a:r>
            <a:r>
              <a:rPr lang="en-US" b="1" i="1" dirty="0" err="1" smtClean="0"/>
              <a:t>còn</a:t>
            </a:r>
            <a:r>
              <a:rPr lang="en-US" b="1" i="1" dirty="0" smtClean="0"/>
              <a:t> </a:t>
            </a:r>
            <a:r>
              <a:rPr lang="en-US" b="1" i="1" dirty="0" err="1" smtClean="0"/>
              <a:t>nắng</a:t>
            </a:r>
            <a:r>
              <a:rPr lang="en-US" b="1" i="1" dirty="0" smtClean="0"/>
              <a:t> </a:t>
            </a:r>
            <a:r>
              <a:rPr lang="en-US" b="1" i="1" dirty="0" err="1" smtClean="0"/>
              <a:t>và</a:t>
            </a:r>
            <a:r>
              <a:rPr lang="en-US" b="1" i="1" dirty="0" smtClean="0"/>
              <a:t> </a:t>
            </a:r>
            <a:r>
              <a:rPr lang="en-US" b="1" i="1" dirty="0" err="1" smtClean="0"/>
              <a:t>hanh</a:t>
            </a:r>
            <a:r>
              <a:rPr lang="en-US" b="1" i="1" dirty="0" smtClean="0"/>
              <a:t>, </a:t>
            </a:r>
            <a:r>
              <a:rPr lang="en-US" b="1" i="1" dirty="0" err="1" smtClean="0"/>
              <a:t>sau</a:t>
            </a:r>
            <a:r>
              <a:rPr lang="en-US" b="1" i="1" dirty="0" smtClean="0"/>
              <a:t> </a:t>
            </a:r>
            <a:r>
              <a:rPr lang="en-US" b="1" i="1" dirty="0" err="1" smtClean="0"/>
              <a:t>một</a:t>
            </a:r>
            <a:r>
              <a:rPr lang="en-US" b="1" i="1" dirty="0" smtClean="0"/>
              <a:t> </a:t>
            </a:r>
            <a:r>
              <a:rPr lang="en-US" b="1" i="1" dirty="0" err="1" smtClean="0"/>
              <a:t>đêm</a:t>
            </a:r>
            <a:r>
              <a:rPr lang="en-US" b="1" i="1" dirty="0" smtClean="0"/>
              <a:t> </a:t>
            </a:r>
            <a:r>
              <a:rPr lang="en-US" b="1" i="1" dirty="0" err="1" smtClean="0"/>
              <a:t>mưa</a:t>
            </a:r>
            <a:r>
              <a:rPr lang="en-US" b="1" i="1" dirty="0" smtClean="0"/>
              <a:t>, </a:t>
            </a:r>
            <a:r>
              <a:rPr lang="en-US" b="1" i="1" dirty="0" err="1" smtClean="0"/>
              <a:t>trời</a:t>
            </a:r>
            <a:r>
              <a:rPr lang="en-US" b="1" i="1" dirty="0" smtClean="0"/>
              <a:t> </a:t>
            </a:r>
            <a:r>
              <a:rPr lang="en-US" b="1" i="1" dirty="0" err="1" smtClean="0"/>
              <a:t>bỗng</a:t>
            </a:r>
            <a:r>
              <a:rPr lang="en-US" b="1" i="1" dirty="0" smtClean="0"/>
              <a:t> </a:t>
            </a:r>
            <a:r>
              <a:rPr lang="en-US" b="1" i="1" dirty="0" err="1" smtClean="0"/>
              <a:t>nổi</a:t>
            </a:r>
            <a:r>
              <a:rPr lang="en-US" b="1" i="1" dirty="0" smtClean="0"/>
              <a:t> </a:t>
            </a:r>
            <a:r>
              <a:rPr lang="en-US" b="1" i="1" dirty="0" err="1" smtClean="0"/>
              <a:t>gió</a:t>
            </a:r>
            <a:r>
              <a:rPr lang="en-US" b="1" i="1" dirty="0" smtClean="0"/>
              <a:t> </a:t>
            </a:r>
            <a:r>
              <a:rPr lang="en-US" b="1" i="1" dirty="0" err="1" smtClean="0"/>
              <a:t>bấc</a:t>
            </a:r>
            <a:r>
              <a:rPr lang="en-US" b="1" i="1" dirty="0" smtClean="0"/>
              <a:t>, </a:t>
            </a:r>
            <a:r>
              <a:rPr lang="en-US" b="1" i="1" dirty="0" err="1" smtClean="0"/>
              <a:t>cái</a:t>
            </a:r>
            <a:r>
              <a:rPr lang="en-US" b="1" i="1" dirty="0" smtClean="0"/>
              <a:t> </a:t>
            </a:r>
            <a:r>
              <a:rPr lang="en-US" b="1" i="1" dirty="0" err="1" smtClean="0"/>
              <a:t>lạnh</a:t>
            </a:r>
            <a:r>
              <a:rPr lang="en-US" b="1" i="1" dirty="0" smtClean="0"/>
              <a:t> </a:t>
            </a:r>
            <a:r>
              <a:rPr lang="en-US" b="1" i="1" dirty="0" err="1" smtClean="0"/>
              <a:t>đầu</a:t>
            </a:r>
            <a:r>
              <a:rPr lang="en-US" b="1" i="1" dirty="0" smtClean="0"/>
              <a:t> </a:t>
            </a:r>
            <a:r>
              <a:rPr lang="en-US" b="1" i="1" dirty="0" err="1" smtClean="0"/>
              <a:t>mùa</a:t>
            </a:r>
            <a:r>
              <a:rPr lang="en-US" b="1" i="1" dirty="0" smtClean="0"/>
              <a:t> </a:t>
            </a:r>
            <a:r>
              <a:rPr lang="en-US" b="1" i="1" dirty="0" err="1" smtClean="0"/>
              <a:t>ập</a:t>
            </a:r>
            <a:r>
              <a:rPr lang="en-US" b="1" i="1" dirty="0" smtClean="0"/>
              <a:t> </a:t>
            </a:r>
            <a:r>
              <a:rPr lang="en-US" b="1" i="1" dirty="0" err="1" smtClean="0"/>
              <a:t>đến</a:t>
            </a:r>
            <a:r>
              <a:rPr lang="en-US" b="1" i="1" dirty="0" smtClean="0"/>
              <a:t>.</a:t>
            </a:r>
          </a:p>
          <a:p>
            <a:pPr algn="just"/>
            <a:r>
              <a:rPr lang="en-US" b="1" i="1" dirty="0" smtClean="0"/>
              <a:t>- </a:t>
            </a:r>
            <a:r>
              <a:rPr lang="en-US" b="1" i="1" dirty="0" err="1" smtClean="0"/>
              <a:t>Nhìn</a:t>
            </a:r>
            <a:r>
              <a:rPr lang="en-US" b="1" i="1" dirty="0" smtClean="0"/>
              <a:t> </a:t>
            </a:r>
            <a:r>
              <a:rPr lang="en-US" b="1" i="1" dirty="0" err="1" smtClean="0"/>
              <a:t>ra</a:t>
            </a:r>
            <a:r>
              <a:rPr lang="en-US" b="1" i="1" dirty="0" smtClean="0"/>
              <a:t> </a:t>
            </a:r>
            <a:r>
              <a:rPr lang="en-US" b="1" i="1" dirty="0" err="1" smtClean="0"/>
              <a:t>ngoài</a:t>
            </a:r>
            <a:r>
              <a:rPr lang="en-US" b="1" i="1" dirty="0" smtClean="0"/>
              <a:t> </a:t>
            </a:r>
            <a:r>
              <a:rPr lang="en-US" b="1" i="1" dirty="0" err="1" smtClean="0"/>
              <a:t>sân</a:t>
            </a:r>
            <a:r>
              <a:rPr lang="en-US" b="1" i="1" dirty="0" smtClean="0"/>
              <a:t>, </a:t>
            </a:r>
            <a:r>
              <a:rPr lang="en-US" b="1" i="1" dirty="0" err="1" smtClean="0"/>
              <a:t>Sơn</a:t>
            </a:r>
            <a:r>
              <a:rPr lang="en-US" b="1" i="1" dirty="0" smtClean="0"/>
              <a:t> </a:t>
            </a:r>
            <a:r>
              <a:rPr lang="en-US" b="1" i="1" dirty="0" err="1" smtClean="0"/>
              <a:t>thấy</a:t>
            </a:r>
            <a:r>
              <a:rPr lang="en-US" b="1" i="1" dirty="0" smtClean="0"/>
              <a:t> </a:t>
            </a:r>
            <a:r>
              <a:rPr lang="en-US" b="1" i="1" dirty="0" err="1" smtClean="0"/>
              <a:t>đấy</a:t>
            </a:r>
            <a:r>
              <a:rPr lang="en-US" b="1" i="1" dirty="0" smtClean="0"/>
              <a:t> </a:t>
            </a:r>
            <a:r>
              <a:rPr lang="en-US" b="1" i="1" dirty="0" err="1" smtClean="0"/>
              <a:t>khô</a:t>
            </a:r>
            <a:r>
              <a:rPr lang="en-US" b="1" i="1" dirty="0" smtClean="0"/>
              <a:t> </a:t>
            </a:r>
            <a:r>
              <a:rPr lang="en-US" b="1" i="1" dirty="0" err="1" smtClean="0"/>
              <a:t>trắng</a:t>
            </a:r>
            <a:r>
              <a:rPr lang="en-US" b="1" i="1" dirty="0" smtClean="0"/>
              <a:t>, </a:t>
            </a:r>
            <a:r>
              <a:rPr lang="en-US" b="1" i="1" dirty="0" err="1" smtClean="0"/>
              <a:t>luôn</a:t>
            </a:r>
            <a:r>
              <a:rPr lang="en-US" b="1" i="1" dirty="0" smtClean="0"/>
              <a:t> </a:t>
            </a:r>
            <a:r>
              <a:rPr lang="en-US" b="1" i="1" dirty="0" err="1" smtClean="0"/>
              <a:t>luôn</a:t>
            </a:r>
            <a:r>
              <a:rPr lang="en-US" b="1" i="1" dirty="0" smtClean="0"/>
              <a:t> </a:t>
            </a:r>
            <a:r>
              <a:rPr lang="en-US" b="1" i="1" dirty="0" err="1" smtClean="0"/>
              <a:t>cơn</a:t>
            </a:r>
            <a:r>
              <a:rPr lang="en-US" b="1" i="1" dirty="0" smtClean="0"/>
              <a:t> </a:t>
            </a:r>
            <a:r>
              <a:rPr lang="en-US" b="1" i="1" dirty="0" err="1" smtClean="0"/>
              <a:t>gió</a:t>
            </a:r>
            <a:r>
              <a:rPr lang="en-US" b="1" i="1" dirty="0" smtClean="0"/>
              <a:t> vi vu </a:t>
            </a:r>
            <a:r>
              <a:rPr lang="en-US" b="1" i="1" dirty="0" err="1" smtClean="0"/>
              <a:t>làm</a:t>
            </a:r>
            <a:r>
              <a:rPr lang="en-US" b="1" i="1" dirty="0" smtClean="0"/>
              <a:t> </a:t>
            </a:r>
            <a:r>
              <a:rPr lang="en-US" b="1" i="1" dirty="0" err="1" smtClean="0"/>
              <a:t>bốc</a:t>
            </a:r>
            <a:r>
              <a:rPr lang="en-US" b="1" i="1" dirty="0" smtClean="0"/>
              <a:t> </a:t>
            </a:r>
            <a:r>
              <a:rPr lang="en-US" b="1" i="1" dirty="0" err="1" smtClean="0"/>
              <a:t>lên</a:t>
            </a:r>
            <a:r>
              <a:rPr lang="en-US" b="1" i="1" dirty="0" smtClean="0"/>
              <a:t> </a:t>
            </a:r>
            <a:r>
              <a:rPr lang="en-US" b="1" i="1" dirty="0" err="1" smtClean="0"/>
              <a:t>những</a:t>
            </a:r>
            <a:r>
              <a:rPr lang="en-US" b="1" i="1" dirty="0" smtClean="0"/>
              <a:t> </a:t>
            </a:r>
            <a:r>
              <a:rPr lang="en-US" b="1" i="1" dirty="0" err="1" smtClean="0"/>
              <a:t>màn</a:t>
            </a:r>
            <a:r>
              <a:rPr lang="en-US" b="1" i="1" dirty="0" smtClean="0"/>
              <a:t> </a:t>
            </a:r>
            <a:r>
              <a:rPr lang="en-US" b="1" i="1" dirty="0" err="1" smtClean="0"/>
              <a:t>bụi</a:t>
            </a:r>
            <a:r>
              <a:rPr lang="en-US" b="1" i="1" dirty="0" smtClean="0"/>
              <a:t> </a:t>
            </a:r>
            <a:r>
              <a:rPr lang="en-US" b="1" i="1" dirty="0" err="1" smtClean="0"/>
              <a:t>nhỏ</a:t>
            </a:r>
            <a:r>
              <a:rPr lang="en-US" b="1" i="1" dirty="0" smtClean="0"/>
              <a:t>, </a:t>
            </a:r>
            <a:r>
              <a:rPr lang="en-US" b="1" i="1" dirty="0" err="1" smtClean="0"/>
              <a:t>thổi</a:t>
            </a:r>
            <a:r>
              <a:rPr lang="en-US" b="1" i="1" dirty="0" smtClean="0"/>
              <a:t> </a:t>
            </a:r>
            <a:r>
              <a:rPr lang="en-US" b="1" i="1" dirty="0" err="1" smtClean="0"/>
              <a:t>lăn</a:t>
            </a:r>
            <a:r>
              <a:rPr lang="en-US" b="1" i="1" dirty="0" smtClean="0"/>
              <a:t> </a:t>
            </a:r>
            <a:r>
              <a:rPr lang="en-US" b="1" i="1" dirty="0" err="1" smtClean="0"/>
              <a:t>những</a:t>
            </a:r>
            <a:r>
              <a:rPr lang="en-US" b="1" i="1" dirty="0" smtClean="0"/>
              <a:t> </a:t>
            </a:r>
            <a:r>
              <a:rPr lang="en-US" b="1" i="1" dirty="0" err="1" smtClean="0"/>
              <a:t>cái</a:t>
            </a:r>
            <a:r>
              <a:rPr lang="en-US" b="1" i="1" dirty="0" smtClean="0"/>
              <a:t> </a:t>
            </a:r>
            <a:r>
              <a:rPr lang="en-US" b="1" i="1" dirty="0" err="1" smtClean="0"/>
              <a:t>lá</a:t>
            </a:r>
            <a:r>
              <a:rPr lang="en-US" b="1" i="1" dirty="0" smtClean="0"/>
              <a:t> </a:t>
            </a:r>
            <a:r>
              <a:rPr lang="en-US" b="1" i="1" dirty="0" err="1" smtClean="0"/>
              <a:t>khô</a:t>
            </a:r>
            <a:r>
              <a:rPr lang="en-US" b="1" i="1" dirty="0" smtClean="0"/>
              <a:t> </a:t>
            </a:r>
            <a:r>
              <a:rPr lang="en-US" b="1" i="1" dirty="0" err="1" smtClean="0"/>
              <a:t>lạo</a:t>
            </a:r>
            <a:r>
              <a:rPr lang="en-US" b="1" i="1" dirty="0" smtClean="0"/>
              <a:t> </a:t>
            </a:r>
            <a:r>
              <a:rPr lang="en-US" b="1" i="1" dirty="0" err="1" smtClean="0"/>
              <a:t>xạo</a:t>
            </a:r>
            <a:r>
              <a:rPr lang="en-US" b="1" i="1" dirty="0" smtClean="0"/>
              <a:t>.</a:t>
            </a:r>
          </a:p>
          <a:p>
            <a:pPr algn="just"/>
            <a:r>
              <a:rPr lang="en-US" b="1" i="1" dirty="0" smtClean="0"/>
              <a:t>- </a:t>
            </a:r>
            <a:r>
              <a:rPr lang="en-US" b="1" i="1" dirty="0" err="1" smtClean="0"/>
              <a:t>Trời</a:t>
            </a:r>
            <a:r>
              <a:rPr lang="en-US" b="1" i="1" dirty="0" smtClean="0"/>
              <a:t> </a:t>
            </a:r>
            <a:r>
              <a:rPr lang="en-US" b="1" i="1" dirty="0" err="1" smtClean="0"/>
              <a:t>không</a:t>
            </a:r>
            <a:r>
              <a:rPr lang="en-US" b="1" i="1" dirty="0" smtClean="0"/>
              <a:t> u </a:t>
            </a:r>
            <a:r>
              <a:rPr lang="en-US" b="1" i="1" dirty="0" err="1" smtClean="0"/>
              <a:t>ám</a:t>
            </a:r>
            <a:r>
              <a:rPr lang="en-US" b="1" i="1" dirty="0" smtClean="0"/>
              <a:t>, </a:t>
            </a:r>
            <a:r>
              <a:rPr lang="en-US" b="1" i="1" dirty="0" err="1" smtClean="0"/>
              <a:t>toàn</a:t>
            </a:r>
            <a:r>
              <a:rPr lang="en-US" b="1" i="1" dirty="0" smtClean="0"/>
              <a:t> </a:t>
            </a:r>
            <a:r>
              <a:rPr lang="en-US" b="1" i="1" dirty="0" err="1" smtClean="0"/>
              <a:t>một</a:t>
            </a:r>
            <a:r>
              <a:rPr lang="en-US" b="1" i="1" dirty="0" smtClean="0"/>
              <a:t> </a:t>
            </a:r>
            <a:r>
              <a:rPr lang="en-US" b="1" i="1" dirty="0" err="1" smtClean="0"/>
              <a:t>màu</a:t>
            </a:r>
            <a:r>
              <a:rPr lang="en-US" b="1" i="1" dirty="0" smtClean="0"/>
              <a:t> </a:t>
            </a:r>
            <a:r>
              <a:rPr lang="en-US" b="1" i="1" dirty="0" err="1" smtClean="0"/>
              <a:t>trắng</a:t>
            </a:r>
            <a:r>
              <a:rPr lang="en-US" b="1" i="1" dirty="0" smtClean="0"/>
              <a:t> </a:t>
            </a:r>
            <a:r>
              <a:rPr lang="en-US" b="1" i="1" dirty="0" err="1" smtClean="0"/>
              <a:t>đục</a:t>
            </a:r>
            <a:r>
              <a:rPr lang="en-US" b="1" i="1" dirty="0" smtClean="0"/>
              <a:t>.</a:t>
            </a:r>
          </a:p>
          <a:p>
            <a:pPr algn="just"/>
            <a:r>
              <a:rPr lang="en-US" b="1" i="1" dirty="0" smtClean="0"/>
              <a:t>- </a:t>
            </a:r>
            <a:r>
              <a:rPr lang="en-US" b="1" i="1" dirty="0" err="1" smtClean="0"/>
              <a:t>Những</a:t>
            </a:r>
            <a:r>
              <a:rPr lang="en-US" b="1" i="1" dirty="0" smtClean="0"/>
              <a:t> </a:t>
            </a:r>
            <a:r>
              <a:rPr lang="en-US" b="1" i="1" dirty="0" err="1" smtClean="0"/>
              <a:t>cây</a:t>
            </a:r>
            <a:r>
              <a:rPr lang="en-US" b="1" i="1" dirty="0" smtClean="0"/>
              <a:t> </a:t>
            </a:r>
            <a:r>
              <a:rPr lang="en-US" b="1" i="1" dirty="0" err="1" smtClean="0"/>
              <a:t>lan</a:t>
            </a:r>
            <a:r>
              <a:rPr lang="en-US" b="1" i="1" dirty="0" smtClean="0"/>
              <a:t> </a:t>
            </a:r>
            <a:r>
              <a:rPr lang="en-US" b="1" i="1" dirty="0" err="1" smtClean="0"/>
              <a:t>trong</a:t>
            </a:r>
            <a:r>
              <a:rPr lang="en-US" b="1" i="1" dirty="0" smtClean="0"/>
              <a:t> </a:t>
            </a:r>
            <a:r>
              <a:rPr lang="en-US" b="1" i="1" dirty="0" err="1" smtClean="0"/>
              <a:t>chậu</a:t>
            </a:r>
            <a:r>
              <a:rPr lang="en-US" b="1" i="1" dirty="0" smtClean="0"/>
              <a:t>, </a:t>
            </a:r>
            <a:r>
              <a:rPr lang="en-US" b="1" i="1" dirty="0" err="1" smtClean="0"/>
              <a:t>lá</a:t>
            </a:r>
            <a:r>
              <a:rPr lang="en-US" b="1" i="1" dirty="0" smtClean="0"/>
              <a:t> </a:t>
            </a:r>
            <a:r>
              <a:rPr lang="en-US" b="1" i="1" dirty="0" err="1" smtClean="0"/>
              <a:t>rụng</a:t>
            </a:r>
            <a:r>
              <a:rPr lang="en-US" b="1" i="1" dirty="0" smtClean="0"/>
              <a:t> </a:t>
            </a:r>
            <a:r>
              <a:rPr lang="en-US" b="1" i="1" dirty="0" err="1" smtClean="0"/>
              <a:t>động</a:t>
            </a:r>
            <a:r>
              <a:rPr lang="en-US" b="1" i="1" dirty="0" smtClean="0"/>
              <a:t> </a:t>
            </a:r>
            <a:r>
              <a:rPr lang="en-US" b="1" i="1" dirty="0" err="1" smtClean="0"/>
              <a:t>và</a:t>
            </a:r>
            <a:r>
              <a:rPr lang="en-US" b="1" i="1" dirty="0" smtClean="0"/>
              <a:t> </a:t>
            </a:r>
            <a:r>
              <a:rPr lang="en-US" b="1" i="1" dirty="0" err="1" smtClean="0"/>
              <a:t>hình</a:t>
            </a:r>
            <a:r>
              <a:rPr lang="en-US" b="1" i="1" dirty="0" smtClean="0"/>
              <a:t> </a:t>
            </a:r>
            <a:r>
              <a:rPr lang="en-US" b="1" i="1" dirty="0" err="1" smtClean="0"/>
              <a:t>như</a:t>
            </a:r>
            <a:r>
              <a:rPr lang="en-US" b="1" i="1" dirty="0" smtClean="0"/>
              <a:t> </a:t>
            </a:r>
            <a:r>
              <a:rPr lang="en-US" b="1" i="1" dirty="0" err="1" smtClean="0"/>
              <a:t>sắt</a:t>
            </a:r>
            <a:r>
              <a:rPr lang="en-US" b="1" i="1" dirty="0" smtClean="0"/>
              <a:t> </a:t>
            </a:r>
            <a:r>
              <a:rPr lang="en-US" b="1" i="1" dirty="0" err="1" smtClean="0"/>
              <a:t>lại</a:t>
            </a:r>
            <a:r>
              <a:rPr lang="en-US" b="1" i="1" dirty="0" smtClean="0"/>
              <a:t> </a:t>
            </a:r>
            <a:r>
              <a:rPr lang="en-US" b="1" i="1" dirty="0" err="1" smtClean="0"/>
              <a:t>vì</a:t>
            </a:r>
            <a:r>
              <a:rPr lang="en-US" b="1" i="1" dirty="0" smtClean="0"/>
              <a:t> </a:t>
            </a:r>
            <a:r>
              <a:rPr lang="en-US" b="1" i="1" dirty="0" err="1" smtClean="0"/>
              <a:t>rét</a:t>
            </a:r>
            <a:r>
              <a:rPr lang="en-US" b="1" i="1" dirty="0" smtClean="0"/>
              <a:t>.</a:t>
            </a:r>
          </a:p>
          <a:p>
            <a:pPr algn="just"/>
            <a:r>
              <a:rPr lang="en-US" b="1" i="1" dirty="0" smtClean="0"/>
              <a:t>- </a:t>
            </a:r>
            <a:r>
              <a:rPr lang="en-US" b="1" i="1" dirty="0" err="1" smtClean="0"/>
              <a:t>Gió</a:t>
            </a:r>
            <a:r>
              <a:rPr lang="en-US" b="1" i="1" dirty="0" smtClean="0"/>
              <a:t> </a:t>
            </a:r>
            <a:r>
              <a:rPr lang="en-US" b="1" i="1" dirty="0" err="1" smtClean="0"/>
              <a:t>thổi</a:t>
            </a:r>
            <a:r>
              <a:rPr lang="en-US" b="1" i="1" dirty="0" smtClean="0"/>
              <a:t> </a:t>
            </a:r>
            <a:r>
              <a:rPr lang="en-US" b="1" i="1" dirty="0" err="1" smtClean="0"/>
              <a:t>mạnh</a:t>
            </a:r>
            <a:r>
              <a:rPr lang="en-US" b="1" i="1" dirty="0" smtClean="0"/>
              <a:t> </a:t>
            </a:r>
            <a:r>
              <a:rPr lang="en-US" b="1" i="1" dirty="0" err="1" smtClean="0"/>
              <a:t>làm</a:t>
            </a:r>
            <a:r>
              <a:rPr lang="en-US" b="1" i="1" dirty="0" smtClean="0"/>
              <a:t> </a:t>
            </a:r>
            <a:r>
              <a:rPr lang="en-US" b="1" i="1" dirty="0" err="1" smtClean="0"/>
              <a:t>Sơn</a:t>
            </a:r>
            <a:r>
              <a:rPr lang="en-US" b="1" i="1" dirty="0" smtClean="0"/>
              <a:t> </a:t>
            </a:r>
            <a:r>
              <a:rPr lang="en-US" b="1" i="1" dirty="0" err="1" smtClean="0"/>
              <a:t>thấy</a:t>
            </a:r>
            <a:r>
              <a:rPr lang="en-US" b="1" i="1" dirty="0" smtClean="0"/>
              <a:t> </a:t>
            </a:r>
            <a:r>
              <a:rPr lang="en-US" b="1" i="1" dirty="0" err="1" smtClean="0"/>
              <a:t>lạnh</a:t>
            </a:r>
            <a:r>
              <a:rPr lang="en-US" b="1" i="1" dirty="0" smtClean="0"/>
              <a:t> </a:t>
            </a:r>
            <a:r>
              <a:rPr lang="en-US" b="1" i="1" dirty="0" err="1" smtClean="0"/>
              <a:t>và</a:t>
            </a:r>
            <a:r>
              <a:rPr lang="en-US" b="1" i="1" dirty="0" smtClean="0"/>
              <a:t> cay </a:t>
            </a:r>
            <a:r>
              <a:rPr lang="en-US" b="1" i="1" dirty="0" err="1" smtClean="0"/>
              <a:t>mắt</a:t>
            </a:r>
            <a:r>
              <a:rPr lang="en-US" b="1" i="1" dirty="0" smtClean="0"/>
              <a:t>. </a:t>
            </a:r>
            <a:r>
              <a:rPr lang="en-US" b="1" i="1" dirty="0" err="1" smtClean="0"/>
              <a:t>Nhưng</a:t>
            </a:r>
            <a:r>
              <a:rPr lang="en-US" b="1" i="1" dirty="0" smtClean="0"/>
              <a:t> </a:t>
            </a:r>
            <a:r>
              <a:rPr lang="en-US" b="1" i="1" dirty="0" err="1" smtClean="0"/>
              <a:t>chân</a:t>
            </a:r>
            <a:r>
              <a:rPr lang="en-US" b="1" i="1" dirty="0" smtClean="0"/>
              <a:t> </a:t>
            </a:r>
            <a:r>
              <a:rPr lang="en-US" b="1" i="1" dirty="0" err="1" smtClean="0"/>
              <a:t>trời</a:t>
            </a:r>
            <a:r>
              <a:rPr lang="en-US" b="1" i="1" dirty="0" smtClean="0"/>
              <a:t> </a:t>
            </a:r>
            <a:r>
              <a:rPr lang="en-US" b="1" i="1" dirty="0" err="1" smtClean="0"/>
              <a:t>trong</a:t>
            </a:r>
            <a:r>
              <a:rPr lang="en-US" b="1" i="1" dirty="0" smtClean="0"/>
              <a:t> </a:t>
            </a:r>
            <a:r>
              <a:rPr lang="en-US" b="1" i="1" dirty="0" err="1" smtClean="0"/>
              <a:t>hơn</a:t>
            </a:r>
            <a:r>
              <a:rPr lang="en-US" b="1" i="1" dirty="0" smtClean="0"/>
              <a:t> </a:t>
            </a:r>
            <a:r>
              <a:rPr lang="en-US" b="1" i="1" dirty="0" err="1" smtClean="0"/>
              <a:t>mọi</a:t>
            </a:r>
            <a:r>
              <a:rPr lang="en-US" b="1" i="1" dirty="0" smtClean="0"/>
              <a:t> </a:t>
            </a:r>
            <a:r>
              <a:rPr lang="en-US" b="1" i="1" dirty="0" err="1" smtClean="0"/>
              <a:t>hôm</a:t>
            </a:r>
            <a:r>
              <a:rPr lang="en-US" b="1" i="1" dirty="0" smtClean="0"/>
              <a:t>.</a:t>
            </a:r>
          </a:p>
          <a:p>
            <a:pPr algn="just"/>
            <a:r>
              <a:rPr lang="en-US" b="1" i="1" dirty="0" smtClean="0"/>
              <a:t>- </a:t>
            </a:r>
            <a:r>
              <a:rPr lang="en-US" b="1" i="1" dirty="0" err="1" smtClean="0"/>
              <a:t>Mặt</a:t>
            </a:r>
            <a:r>
              <a:rPr lang="en-US" b="1" i="1" dirty="0" smtClean="0"/>
              <a:t> </a:t>
            </a:r>
            <a:r>
              <a:rPr lang="en-US" b="1" i="1" dirty="0" err="1" smtClean="0"/>
              <a:t>đất</a:t>
            </a:r>
            <a:r>
              <a:rPr lang="en-US" b="1" i="1" dirty="0" smtClean="0"/>
              <a:t> </a:t>
            </a:r>
            <a:r>
              <a:rPr lang="en-US" b="1" i="1" dirty="0" err="1" smtClean="0"/>
              <a:t>rắn</a:t>
            </a:r>
            <a:r>
              <a:rPr lang="en-US" b="1" i="1" dirty="0" smtClean="0"/>
              <a:t> </a:t>
            </a:r>
            <a:r>
              <a:rPr lang="en-US" b="1" i="1" dirty="0" err="1" smtClean="0"/>
              <a:t>lại</a:t>
            </a:r>
            <a:r>
              <a:rPr lang="en-US" b="1" i="1" dirty="0" smtClean="0"/>
              <a:t> </a:t>
            </a:r>
            <a:r>
              <a:rPr lang="en-US" b="1" i="1" dirty="0" err="1" smtClean="0"/>
              <a:t>và</a:t>
            </a:r>
            <a:r>
              <a:rPr lang="en-US" b="1" i="1" dirty="0" smtClean="0"/>
              <a:t> </a:t>
            </a:r>
            <a:r>
              <a:rPr lang="en-US" b="1" i="1" dirty="0" err="1" smtClean="0"/>
              <a:t>nứt</a:t>
            </a:r>
            <a:r>
              <a:rPr lang="en-US" b="1" i="1" dirty="0" smtClean="0"/>
              <a:t> </a:t>
            </a:r>
            <a:r>
              <a:rPr lang="en-US" b="1" i="1" dirty="0" err="1" smtClean="0"/>
              <a:t>nẻ</a:t>
            </a:r>
            <a:r>
              <a:rPr lang="en-US" b="1" i="1" dirty="0" smtClean="0"/>
              <a:t> </a:t>
            </a:r>
            <a:r>
              <a:rPr lang="en-US" b="1" i="1" dirty="0" err="1" smtClean="0"/>
              <a:t>những</a:t>
            </a:r>
            <a:r>
              <a:rPr lang="en-US" b="1" i="1" dirty="0" smtClean="0"/>
              <a:t> </a:t>
            </a:r>
            <a:r>
              <a:rPr lang="en-US" b="1" i="1" dirty="0" err="1" smtClean="0"/>
              <a:t>đường</a:t>
            </a:r>
            <a:r>
              <a:rPr lang="en-US" b="1" i="1" dirty="0" smtClean="0"/>
              <a:t> </a:t>
            </a:r>
            <a:r>
              <a:rPr lang="en-US" b="1" i="1" dirty="0" err="1" smtClean="0"/>
              <a:t>nho</a:t>
            </a:r>
            <a:r>
              <a:rPr lang="en-US" b="1" i="1" dirty="0" smtClean="0"/>
              <a:t> </a:t>
            </a:r>
            <a:r>
              <a:rPr lang="en-US" b="1" i="1" dirty="0" err="1" smtClean="0"/>
              <a:t>nhỏ</a:t>
            </a:r>
            <a:r>
              <a:rPr lang="en-US" b="1" i="1" dirty="0" smtClean="0"/>
              <a:t>, </a:t>
            </a:r>
            <a:r>
              <a:rPr lang="en-US" b="1" i="1" dirty="0" err="1" smtClean="0"/>
              <a:t>kêu</a:t>
            </a:r>
            <a:r>
              <a:rPr lang="en-US" b="1" i="1" dirty="0" smtClean="0"/>
              <a:t> </a:t>
            </a:r>
            <a:r>
              <a:rPr lang="en-US" b="1" i="1" dirty="0" err="1" smtClean="0"/>
              <a:t>vang</a:t>
            </a:r>
            <a:r>
              <a:rPr lang="en-US" b="1" i="1" dirty="0" smtClean="0"/>
              <a:t> </a:t>
            </a:r>
            <a:r>
              <a:rPr lang="en-US" b="1" i="1" dirty="0" err="1" smtClean="0"/>
              <a:t>lên</a:t>
            </a:r>
            <a:r>
              <a:rPr lang="en-US" b="1" i="1" dirty="0" smtClean="0"/>
              <a:t> </a:t>
            </a:r>
            <a:r>
              <a:rPr lang="en-US" b="1" i="1" dirty="0" err="1" smtClean="0"/>
              <a:t>tanh</a:t>
            </a:r>
            <a:r>
              <a:rPr lang="en-US" b="1" i="1" dirty="0" smtClean="0"/>
              <a:t> </a:t>
            </a:r>
            <a:r>
              <a:rPr lang="en-US" b="1" i="1" dirty="0" err="1" smtClean="0"/>
              <a:t>tách</a:t>
            </a:r>
            <a:r>
              <a:rPr lang="en-US" b="1" i="1" dirty="0" smtClean="0"/>
              <a:t> </a:t>
            </a:r>
            <a:r>
              <a:rPr lang="en-US" b="1" i="1" dirty="0" err="1" smtClean="0"/>
              <a:t>dưới</a:t>
            </a:r>
            <a:r>
              <a:rPr lang="en-US" b="1" i="1" dirty="0" smtClean="0"/>
              <a:t> </a:t>
            </a:r>
            <a:r>
              <a:rPr lang="en-US" b="1" i="1" dirty="0" err="1" smtClean="0"/>
              <a:t>nhịp</a:t>
            </a:r>
            <a:r>
              <a:rPr lang="en-US" b="1" i="1" dirty="0" smtClean="0"/>
              <a:t> </a:t>
            </a:r>
            <a:r>
              <a:rPr lang="en-US" b="1" i="1" dirty="0" err="1" smtClean="0"/>
              <a:t>guốc</a:t>
            </a:r>
            <a:r>
              <a:rPr lang="en-US" b="1" i="1" dirty="0" smtClean="0"/>
              <a:t> </a:t>
            </a:r>
            <a:r>
              <a:rPr lang="en-US" b="1" i="1" dirty="0" err="1" smtClean="0"/>
              <a:t>của</a:t>
            </a:r>
            <a:r>
              <a:rPr lang="en-US" b="1" i="1" dirty="0" smtClean="0"/>
              <a:t> </a:t>
            </a:r>
            <a:r>
              <a:rPr lang="en-US" b="1" i="1" dirty="0" err="1" smtClean="0"/>
              <a:t>hai</a:t>
            </a:r>
            <a:r>
              <a:rPr lang="en-US" b="1" i="1" dirty="0" smtClean="0"/>
              <a:t> </a:t>
            </a:r>
            <a:r>
              <a:rPr lang="en-US" b="1" i="1" dirty="0" err="1" smtClean="0"/>
              <a:t>chị</a:t>
            </a:r>
            <a:r>
              <a:rPr lang="en-US" b="1" i="1" dirty="0" smtClean="0"/>
              <a:t> </a:t>
            </a:r>
            <a:r>
              <a:rPr lang="en-US" b="1" i="1" dirty="0" err="1" smtClean="0"/>
              <a:t>em</a:t>
            </a:r>
            <a:r>
              <a:rPr lang="en-US" b="1" i="1" dirty="0" smtClean="0"/>
              <a:t>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3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367" y="458793"/>
            <a:ext cx="6224588" cy="607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5" descr="tac-pham-gio-lanh-dau-m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538171"/>
            <a:ext cx="6278166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WordArt 7"/>
          <p:cNvSpPr>
            <a:spLocks noChangeArrowheads="1" noChangeShapeType="1" noTextEdit="1"/>
          </p:cNvSpPr>
          <p:nvPr/>
        </p:nvSpPr>
        <p:spPr bwMode="auto">
          <a:xfrm>
            <a:off x="6860391" y="817579"/>
            <a:ext cx="1452563" cy="4779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GIÓ</a:t>
            </a:r>
          </a:p>
          <a:p>
            <a:pPr algn="ctr" eaLnBrk="1" hangingPunct="1">
              <a:defRPr/>
            </a:pPr>
            <a:r>
              <a:rPr lang="en-US" sz="36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LẠNH </a:t>
            </a:r>
          </a:p>
          <a:p>
            <a:pPr algn="ctr" eaLnBrk="1" hangingPunct="1">
              <a:defRPr/>
            </a:pPr>
            <a:r>
              <a:rPr lang="en-US" sz="36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ĐẦU</a:t>
            </a:r>
          </a:p>
          <a:p>
            <a:pPr algn="ctr" eaLnBrk="1" hangingPunct="1">
              <a:defRPr/>
            </a:pPr>
            <a:r>
              <a:rPr lang="en-US" sz="3600" b="1" kern="1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MÙA</a:t>
            </a:r>
          </a:p>
        </p:txBody>
      </p:sp>
      <p:sp>
        <p:nvSpPr>
          <p:cNvPr id="81924" name="Text Box 8"/>
          <p:cNvSpPr txBox="1">
            <a:spLocks noChangeArrowheads="1"/>
          </p:cNvSpPr>
          <p:nvPr/>
        </p:nvSpPr>
        <p:spPr bwMode="auto">
          <a:xfrm>
            <a:off x="7150894" y="749301"/>
            <a:ext cx="1347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04041"/>
            <a:ext cx="9144793" cy="7023201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22197" y="933983"/>
            <a:ext cx="717648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b.</a:t>
            </a:r>
            <a:r>
              <a:rPr lang="vi-VN" sz="2800" b="1" i="1" u="sng" dirty="0" smtClean="0">
                <a:latin typeface="Times New Roman"/>
                <a:ea typeface="Times New Roman"/>
                <a:cs typeface="Arial"/>
              </a:rPr>
              <a:t>Ý </a:t>
            </a:r>
            <a:r>
              <a:rPr lang="vi-VN" sz="2800" b="1" i="1" u="sng" dirty="0">
                <a:latin typeface="Times New Roman"/>
                <a:ea typeface="Times New Roman"/>
                <a:cs typeface="Arial"/>
              </a:rPr>
              <a:t>nghĩ của Sơn</a:t>
            </a:r>
            <a:r>
              <a:rPr lang="vi-VN" sz="2800" i="1" u="sng" dirty="0">
                <a:latin typeface="Times New Roman"/>
                <a:ea typeface="Times New Roman"/>
                <a:cs typeface="Arial"/>
              </a:rPr>
              <a:t> </a:t>
            </a:r>
            <a:r>
              <a:rPr lang="vi-VN" sz="2800" b="1" i="1" u="sng" dirty="0">
                <a:latin typeface="Times New Roman"/>
                <a:ea typeface="Times New Roman"/>
                <a:cs typeface="Arial"/>
              </a:rPr>
              <a:t>khi nghe mẹ và vú già trò chuyện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eaLnBrk="1" hangingPunct="1">
              <a:defRPr/>
            </a:pPr>
            <a:endParaRPr lang="en-US" sz="2800" dirty="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22197" y="1371600"/>
            <a:ext cx="6069211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19200" y="1505792"/>
            <a:ext cx="75199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28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US" altLang="ja-JP" sz="28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52417"/>
            <a:ext cx="6694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00B0F0"/>
                </a:solidFill>
              </a:rPr>
              <a:t>C.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vi-VN" sz="2800" b="1" i="1" u="sng" dirty="0">
                <a:latin typeface="Times New Roman"/>
                <a:ea typeface="Times New Roman"/>
              </a:rPr>
              <a:t>Thái độ của chị em Sơn với các  bạn nhỏ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467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5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:\CÔNG ĐOÀN\Mẫu_kế_toán\ước mơ...................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8991599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454346"/>
              </p:ext>
            </p:extLst>
          </p:nvPr>
        </p:nvGraphicFramePr>
        <p:xfrm>
          <a:off x="381000" y="1143001"/>
          <a:ext cx="8382000" cy="5374349"/>
        </p:xfrm>
        <a:graphic>
          <a:graphicData uri="http://schemas.openxmlformats.org/drawingml/2006/table">
            <a:tbl>
              <a:tblPr firstRow="1" firstCol="1" bandRow="1"/>
              <a:tblGrid>
                <a:gridCol w="3890484"/>
                <a:gridCol w="4491516"/>
              </a:tblGrid>
              <a:tr h="6596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Tìm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những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chi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tiết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cuộc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sống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chị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Sơn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những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đứa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trẻ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nghèo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....................................................................................................................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...........................................................................................................................</a:t>
                      </a: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Nhận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xét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cuộc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sống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chị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Sơn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những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đứa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trẻ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nghèo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9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.................................................................................................................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...........................................................................................................................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3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Tìm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những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chi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tiết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thái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độ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chị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Sơn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bạn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nhỏ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xóm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93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Qua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những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chi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tiết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trên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thấy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chị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Sơn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những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đứa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trẻ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như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thế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nào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..........................................................................................................................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152417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PHIẾU HỌC TẬP SỐ </a:t>
            </a:r>
          </a:p>
          <a:p>
            <a:pPr algn="ctr"/>
            <a:r>
              <a:rPr lang="en-US" b="1" dirty="0" err="1"/>
              <a:t>Hoàn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bảng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67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38200" y="457200"/>
            <a:ext cx="2286000" cy="9144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en-US" b="1"/>
              <a:t>* Cuộc sống của chị em </a:t>
            </a:r>
            <a:r>
              <a:rPr lang="en-US" b="1" smtClean="0"/>
              <a:t>Sơn.</a:t>
            </a:r>
            <a:endParaRPr lang="en-US" b="1"/>
          </a:p>
        </p:txBody>
      </p:sp>
      <p:sp>
        <p:nvSpPr>
          <p:cNvPr id="7" name="Rectangle 6"/>
          <p:cNvSpPr/>
          <p:nvPr/>
        </p:nvSpPr>
        <p:spPr bwMode="auto">
          <a:xfrm>
            <a:off x="304800" y="1752601"/>
            <a:ext cx="3657600" cy="33954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b="1" i="1" dirty="0" smtClean="0"/>
              <a:t>+ </a:t>
            </a:r>
            <a:r>
              <a:rPr lang="en-US" b="1" i="1" dirty="0" err="1"/>
              <a:t>Gia</a:t>
            </a:r>
            <a:r>
              <a:rPr lang="en-US" b="1" i="1" dirty="0"/>
              <a:t> </a:t>
            </a:r>
            <a:r>
              <a:rPr lang="en-US" b="1" i="1" dirty="0" err="1"/>
              <a:t>đình</a:t>
            </a:r>
            <a:r>
              <a:rPr lang="en-US" b="1" i="1" dirty="0"/>
              <a:t> </a:t>
            </a:r>
            <a:r>
              <a:rPr lang="en-US" b="1" i="1" dirty="0" err="1"/>
              <a:t>có</a:t>
            </a:r>
            <a:r>
              <a:rPr lang="en-US" b="1" i="1" dirty="0"/>
              <a:t> </a:t>
            </a:r>
            <a:r>
              <a:rPr lang="en-US" b="1" i="1" dirty="0" err="1"/>
              <a:t>vú</a:t>
            </a:r>
            <a:r>
              <a:rPr lang="en-US" b="1" i="1" dirty="0"/>
              <a:t> </a:t>
            </a:r>
            <a:r>
              <a:rPr lang="en-US" b="1" i="1" dirty="0" err="1" smtClean="0"/>
              <a:t>già</a:t>
            </a:r>
            <a:r>
              <a:rPr lang="en-US" b="1" i="1" dirty="0" smtClean="0"/>
              <a:t> </a:t>
            </a:r>
            <a:r>
              <a:rPr lang="vi-VN" b="1" i="1" dirty="0" smtClean="0"/>
              <a:t>+N</a:t>
            </a:r>
            <a:r>
              <a:rPr lang="en-US" b="1" i="1" dirty="0" err="1" smtClean="0"/>
              <a:t>hững</a:t>
            </a:r>
            <a:r>
              <a:rPr lang="en-US" b="1" i="1" dirty="0" smtClean="0"/>
              <a:t> </a:t>
            </a:r>
            <a:r>
              <a:rPr lang="en-US" b="1" i="1" dirty="0" err="1" smtClean="0"/>
              <a:t>người</a:t>
            </a:r>
            <a:r>
              <a:rPr lang="en-US" b="1" i="1" dirty="0" smtClean="0"/>
              <a:t> </a:t>
            </a:r>
            <a:r>
              <a:rPr lang="en-US" b="1" i="1" dirty="0" err="1" smtClean="0"/>
              <a:t>nghèo</a:t>
            </a:r>
            <a:r>
              <a:rPr lang="en-US" b="1" i="1" dirty="0" smtClean="0"/>
              <a:t> </a:t>
            </a:r>
            <a:r>
              <a:rPr lang="en-US" b="1" i="1" dirty="0" err="1" smtClean="0"/>
              <a:t>vẫn</a:t>
            </a:r>
            <a:r>
              <a:rPr lang="en-US" b="1" i="1" dirty="0" smtClean="0"/>
              <a:t> </a:t>
            </a:r>
            <a:r>
              <a:rPr lang="en-US" b="1" i="1" dirty="0" err="1" smtClean="0"/>
              <a:t>vay</a:t>
            </a:r>
            <a:r>
              <a:rPr lang="en-US" b="1" i="1" dirty="0" smtClean="0"/>
              <a:t> </a:t>
            </a:r>
            <a:r>
              <a:rPr lang="en-US" b="1" i="1" dirty="0" err="1" smtClean="0"/>
              <a:t>mượn</a:t>
            </a:r>
            <a:r>
              <a:rPr lang="en-US" b="1" i="1" dirty="0" smtClean="0"/>
              <a:t> </a:t>
            </a:r>
            <a:r>
              <a:rPr lang="en-US" b="1" i="1" dirty="0" err="1" smtClean="0"/>
              <a:t>nhà</a:t>
            </a:r>
            <a:r>
              <a:rPr lang="en-US" b="1" i="1" dirty="0" smtClean="0"/>
              <a:t> </a:t>
            </a:r>
            <a:r>
              <a:rPr lang="en-US" b="1" i="1" dirty="0" err="1" smtClean="0"/>
              <a:t>Sơn</a:t>
            </a:r>
            <a:r>
              <a:rPr lang="en-US" b="1" i="1" dirty="0" smtClean="0"/>
              <a:t>.</a:t>
            </a:r>
            <a:endParaRPr lang="en-US" b="1" i="1" dirty="0"/>
          </a:p>
          <a:p>
            <a:r>
              <a:rPr lang="en-US" b="1" i="1" dirty="0" smtClean="0"/>
              <a:t>+ </a:t>
            </a:r>
            <a:r>
              <a:rPr lang="en-US" b="1" i="1" dirty="0" err="1"/>
              <a:t>Cách</a:t>
            </a:r>
            <a:r>
              <a:rPr lang="en-US" b="1" i="1" dirty="0"/>
              <a:t> </a:t>
            </a:r>
            <a:r>
              <a:rPr lang="en-US" b="1" i="1" dirty="0" err="1"/>
              <a:t>xưng</a:t>
            </a:r>
            <a:r>
              <a:rPr lang="en-US" b="1" i="1" dirty="0"/>
              <a:t> </a:t>
            </a:r>
            <a:r>
              <a:rPr lang="en-US" b="1" i="1" dirty="0" err="1"/>
              <a:t>hô</a:t>
            </a:r>
            <a:r>
              <a:rPr lang="en-US" b="1" i="1" dirty="0"/>
              <a:t>: </a:t>
            </a:r>
            <a:r>
              <a:rPr lang="en-US" b="1" i="1" dirty="0" err="1"/>
              <a:t>mẹ</a:t>
            </a:r>
            <a:r>
              <a:rPr lang="en-US" b="1" i="1" dirty="0"/>
              <a:t> </a:t>
            </a:r>
            <a:r>
              <a:rPr lang="en-US" b="1" i="1" dirty="0" err="1"/>
              <a:t>Sơn</a:t>
            </a:r>
            <a:r>
              <a:rPr lang="en-US" b="1" i="1" dirty="0"/>
              <a:t> </a:t>
            </a:r>
            <a:r>
              <a:rPr lang="en-US" b="1" i="1" dirty="0" err="1"/>
              <a:t>gọi</a:t>
            </a:r>
            <a:r>
              <a:rPr lang="en-US" b="1" i="1" dirty="0"/>
              <a:t> con </a:t>
            </a:r>
            <a:r>
              <a:rPr lang="en-US" b="1" i="1" dirty="0" err="1"/>
              <a:t>gái</a:t>
            </a:r>
            <a:r>
              <a:rPr lang="en-US" b="1" i="1" dirty="0"/>
              <a:t> </a:t>
            </a:r>
            <a:r>
              <a:rPr lang="en-US" b="1" i="1" dirty="0" err="1"/>
              <a:t>là</a:t>
            </a:r>
            <a:r>
              <a:rPr lang="en-US" b="1" i="1" dirty="0"/>
              <a:t> “</a:t>
            </a:r>
            <a:r>
              <a:rPr lang="en-US" b="1" i="1" dirty="0" err="1"/>
              <a:t>cô</a:t>
            </a:r>
            <a:r>
              <a:rPr lang="en-US" b="1" i="1" dirty="0"/>
              <a:t> </a:t>
            </a:r>
            <a:r>
              <a:rPr lang="en-US" b="1" i="1" dirty="0" err="1"/>
              <a:t>Duyên</a:t>
            </a:r>
            <a:r>
              <a:rPr lang="en-US" b="1" i="1" dirty="0"/>
              <a:t>”, </a:t>
            </a:r>
            <a:r>
              <a:rPr lang="en-US" b="1" i="1" dirty="0" err="1"/>
              <a:t>Sơn</a:t>
            </a:r>
            <a:r>
              <a:rPr lang="en-US" b="1" i="1" dirty="0"/>
              <a:t> </a:t>
            </a:r>
            <a:r>
              <a:rPr lang="en-US" b="1" i="1" dirty="0" err="1"/>
              <a:t>gọi</a:t>
            </a:r>
            <a:r>
              <a:rPr lang="en-US" b="1" i="1" dirty="0"/>
              <a:t> </a:t>
            </a:r>
            <a:r>
              <a:rPr lang="en-US" b="1" i="1" dirty="0" err="1"/>
              <a:t>mẹ</a:t>
            </a:r>
            <a:r>
              <a:rPr lang="en-US" b="1" i="1" dirty="0"/>
              <a:t> </a:t>
            </a:r>
            <a:r>
              <a:rPr lang="en-US" b="1" i="1" dirty="0" err="1"/>
              <a:t>là</a:t>
            </a:r>
            <a:r>
              <a:rPr lang="en-US" b="1" i="1" dirty="0"/>
              <a:t> “</a:t>
            </a:r>
            <a:r>
              <a:rPr lang="en-US" b="1" i="1" dirty="0" err="1"/>
              <a:t>mợ</a:t>
            </a:r>
            <a:r>
              <a:rPr lang="en-US" b="1" i="1" dirty="0" smtClean="0"/>
              <a:t>”.</a:t>
            </a:r>
            <a:endParaRPr lang="en-US" b="1" i="1" dirty="0"/>
          </a:p>
          <a:p>
            <a:r>
              <a:rPr lang="en-US" b="1" i="1" dirty="0" smtClean="0"/>
              <a:t>+ </a:t>
            </a:r>
            <a:r>
              <a:rPr lang="en-US" b="1" i="1" dirty="0" err="1"/>
              <a:t>Có</a:t>
            </a:r>
            <a:r>
              <a:rPr lang="en-US" b="1" i="1" dirty="0"/>
              <a:t> </a:t>
            </a:r>
            <a:r>
              <a:rPr lang="en-US" b="1" i="1" dirty="0" err="1"/>
              <a:t>nhiều</a:t>
            </a:r>
            <a:r>
              <a:rPr lang="en-US" b="1" i="1" dirty="0"/>
              <a:t> </a:t>
            </a:r>
            <a:r>
              <a:rPr lang="en-US" b="1" i="1" dirty="0" err="1"/>
              <a:t>quần</a:t>
            </a:r>
            <a:r>
              <a:rPr lang="en-US" b="1" i="1" dirty="0"/>
              <a:t> </a:t>
            </a:r>
            <a:r>
              <a:rPr lang="en-US" b="1" i="1" dirty="0" err="1"/>
              <a:t>áo</a:t>
            </a:r>
            <a:r>
              <a:rPr lang="en-US" b="1" i="1" dirty="0"/>
              <a:t> </a:t>
            </a:r>
            <a:r>
              <a:rPr lang="en-US" b="1" i="1" dirty="0" err="1"/>
              <a:t>đẹp</a:t>
            </a:r>
            <a:r>
              <a:rPr lang="en-US" b="1" i="1" dirty="0"/>
              <a:t>, </a:t>
            </a:r>
            <a:r>
              <a:rPr lang="en-US" b="1" i="1" dirty="0" err="1"/>
              <a:t>mới</a:t>
            </a:r>
            <a:r>
              <a:rPr lang="en-US" b="1" i="1" dirty="0"/>
              <a:t>, </a:t>
            </a:r>
            <a:r>
              <a:rPr lang="en-US" b="1" i="1" dirty="0" err="1"/>
              <a:t>lành</a:t>
            </a:r>
            <a:r>
              <a:rPr lang="en-US" b="1" i="1" dirty="0"/>
              <a:t> </a:t>
            </a:r>
            <a:r>
              <a:rPr lang="en-US" b="1" i="1" dirty="0" err="1"/>
              <a:t>lặn</a:t>
            </a:r>
            <a:r>
              <a:rPr lang="en-US" b="1" i="1" dirty="0"/>
              <a:t>, </a:t>
            </a:r>
            <a:r>
              <a:rPr lang="en-US" b="1" i="1" dirty="0" err="1"/>
              <a:t>ấm</a:t>
            </a:r>
            <a:r>
              <a:rPr lang="en-US" b="1" i="1" dirty="0"/>
              <a:t> </a:t>
            </a:r>
            <a:r>
              <a:rPr lang="en-US" b="1" i="1" dirty="0" err="1"/>
              <a:t>áp</a:t>
            </a:r>
            <a:r>
              <a:rPr lang="en-US" b="1" i="1" dirty="0"/>
              <a:t>.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457200"/>
            <a:ext cx="3581400" cy="9144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en-US" b="1"/>
              <a:t>* Cuộc sống của những </a:t>
            </a:r>
            <a:endParaRPr lang="en-US" b="1" smtClean="0"/>
          </a:p>
          <a:p>
            <a:pPr algn="ctr"/>
            <a:r>
              <a:rPr lang="en-US" b="1" smtClean="0"/>
              <a:t>đứa </a:t>
            </a:r>
            <a:r>
              <a:rPr lang="en-US" b="1"/>
              <a:t>trẻ </a:t>
            </a:r>
            <a:r>
              <a:rPr lang="en-US" b="1" smtClean="0"/>
              <a:t>nghèo.</a:t>
            </a:r>
            <a:endParaRPr lang="en-US" b="1"/>
          </a:p>
        </p:txBody>
      </p:sp>
      <p:sp>
        <p:nvSpPr>
          <p:cNvPr id="13" name="Rectangle 12"/>
          <p:cNvSpPr/>
          <p:nvPr/>
        </p:nvSpPr>
        <p:spPr bwMode="auto">
          <a:xfrm>
            <a:off x="4191010" y="1752601"/>
            <a:ext cx="4785359" cy="34671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b="1" i="1" dirty="0"/>
              <a:t>+ </a:t>
            </a:r>
            <a:r>
              <a:rPr lang="en-US" b="1" i="1" dirty="0" err="1"/>
              <a:t>Mặc</a:t>
            </a:r>
            <a:r>
              <a:rPr lang="en-US" b="1" i="1" dirty="0"/>
              <a:t> </a:t>
            </a:r>
            <a:r>
              <a:rPr lang="en-US" b="1" i="1" dirty="0" err="1"/>
              <a:t>không</a:t>
            </a:r>
            <a:r>
              <a:rPr lang="en-US" b="1" i="1" dirty="0"/>
              <a:t> </a:t>
            </a:r>
            <a:r>
              <a:rPr lang="en-US" b="1" i="1" dirty="0" err="1"/>
              <a:t>khác</a:t>
            </a:r>
            <a:r>
              <a:rPr lang="en-US" b="1" i="1" dirty="0"/>
              <a:t> </a:t>
            </a:r>
            <a:r>
              <a:rPr lang="en-US" b="1" i="1" dirty="0" err="1" smtClean="0"/>
              <a:t>ngày</a:t>
            </a:r>
            <a:r>
              <a:rPr lang="en-US" b="1" i="1" dirty="0" smtClean="0"/>
              <a:t> </a:t>
            </a:r>
            <a:r>
              <a:rPr lang="en-US" b="1" i="1" dirty="0" err="1"/>
              <a:t>thường</a:t>
            </a:r>
            <a:r>
              <a:rPr lang="en-US" b="1" i="1" dirty="0"/>
              <a:t>, </a:t>
            </a:r>
            <a:r>
              <a:rPr lang="en-US" b="1" i="1" dirty="0" err="1"/>
              <a:t>vẫn</a:t>
            </a:r>
            <a:r>
              <a:rPr lang="en-US" b="1" i="1" dirty="0"/>
              <a:t> </a:t>
            </a:r>
            <a:r>
              <a:rPr lang="en-US" b="1" i="1" dirty="0" err="1"/>
              <a:t>những</a:t>
            </a:r>
            <a:r>
              <a:rPr lang="en-US" b="1" i="1" dirty="0"/>
              <a:t> </a:t>
            </a:r>
            <a:r>
              <a:rPr lang="en-US" b="1" i="1" dirty="0" err="1"/>
              <a:t>bộ</a:t>
            </a:r>
            <a:r>
              <a:rPr lang="en-US" b="1" i="1" dirty="0"/>
              <a:t> </a:t>
            </a:r>
            <a:r>
              <a:rPr lang="en-US" b="1" i="1" dirty="0" err="1"/>
              <a:t>quần</a:t>
            </a:r>
            <a:r>
              <a:rPr lang="en-US" b="1" i="1" dirty="0"/>
              <a:t> </a:t>
            </a:r>
            <a:r>
              <a:rPr lang="en-US" b="1" i="1" dirty="0" err="1"/>
              <a:t>áo</a:t>
            </a:r>
            <a:r>
              <a:rPr lang="en-US" b="1" i="1" dirty="0"/>
              <a:t> </a:t>
            </a:r>
            <a:r>
              <a:rPr lang="en-US" b="1" i="1" dirty="0" err="1"/>
              <a:t>màu</a:t>
            </a:r>
            <a:r>
              <a:rPr lang="en-US" b="1" i="1" dirty="0"/>
              <a:t> </a:t>
            </a:r>
            <a:r>
              <a:rPr lang="en-US" b="1" i="1" dirty="0" err="1"/>
              <a:t>nâu</a:t>
            </a:r>
            <a:r>
              <a:rPr lang="en-US" b="1" i="1" dirty="0"/>
              <a:t> </a:t>
            </a:r>
            <a:r>
              <a:rPr lang="en-US" b="1" i="1" dirty="0" err="1"/>
              <a:t>bạc</a:t>
            </a:r>
            <a:r>
              <a:rPr lang="en-US" b="1" i="1" dirty="0"/>
              <a:t> </a:t>
            </a:r>
            <a:r>
              <a:rPr lang="en-US" b="1" i="1" dirty="0" err="1"/>
              <a:t>đã</a:t>
            </a:r>
            <a:r>
              <a:rPr lang="en-US" b="1" i="1" dirty="0"/>
              <a:t> </a:t>
            </a:r>
            <a:r>
              <a:rPr lang="en-US" b="1" i="1" dirty="0" err="1"/>
              <a:t>vá</a:t>
            </a:r>
            <a:r>
              <a:rPr lang="en-US" b="1" i="1" dirty="0"/>
              <a:t> </a:t>
            </a:r>
            <a:r>
              <a:rPr lang="en-US" b="1" i="1" dirty="0" err="1"/>
              <a:t>nhiều</a:t>
            </a:r>
            <a:r>
              <a:rPr lang="en-US" b="1" i="1" dirty="0"/>
              <a:t> </a:t>
            </a:r>
            <a:r>
              <a:rPr lang="en-US" b="1" i="1" dirty="0" err="1"/>
              <a:t>chỗ</a:t>
            </a:r>
            <a:r>
              <a:rPr lang="en-US" b="1" i="1" dirty="0"/>
              <a:t>.</a:t>
            </a:r>
          </a:p>
          <a:p>
            <a:r>
              <a:rPr lang="en-US" b="1" i="1" dirty="0" smtClean="0"/>
              <a:t> </a:t>
            </a:r>
            <a:r>
              <a:rPr lang="en-US" b="1" i="1" dirty="0"/>
              <a:t>+ </a:t>
            </a:r>
            <a:r>
              <a:rPr lang="en-US" b="1" i="1" dirty="0" err="1"/>
              <a:t>Môi</a:t>
            </a:r>
            <a:r>
              <a:rPr lang="en-US" b="1" i="1" dirty="0"/>
              <a:t> </a:t>
            </a:r>
            <a:r>
              <a:rPr lang="en-US" b="1" i="1" dirty="0" err="1"/>
              <a:t>tím</a:t>
            </a:r>
            <a:r>
              <a:rPr lang="en-US" b="1" i="1" dirty="0"/>
              <a:t> </a:t>
            </a:r>
            <a:r>
              <a:rPr lang="en-US" b="1" i="1" dirty="0" err="1"/>
              <a:t>lại</a:t>
            </a:r>
            <a:r>
              <a:rPr lang="en-US" b="1" i="1" dirty="0"/>
              <a:t>, qua </a:t>
            </a:r>
            <a:r>
              <a:rPr lang="en-US" b="1" i="1" dirty="0" err="1"/>
              <a:t>những</a:t>
            </a:r>
            <a:r>
              <a:rPr lang="en-US" b="1" i="1" dirty="0"/>
              <a:t> </a:t>
            </a:r>
            <a:r>
              <a:rPr lang="en-US" b="1" i="1" dirty="0" err="1"/>
              <a:t>chỗ</a:t>
            </a:r>
            <a:r>
              <a:rPr lang="en-US" b="1" i="1" dirty="0"/>
              <a:t> </a:t>
            </a:r>
            <a:r>
              <a:rPr lang="en-US" b="1" i="1" dirty="0" err="1"/>
              <a:t>áo</a:t>
            </a:r>
            <a:r>
              <a:rPr lang="en-US" b="1" i="1" dirty="0"/>
              <a:t> </a:t>
            </a:r>
            <a:r>
              <a:rPr lang="en-US" b="1" i="1" dirty="0" err="1"/>
              <a:t>rách</a:t>
            </a:r>
            <a:r>
              <a:rPr lang="en-US" b="1" i="1" dirty="0"/>
              <a:t>, da </a:t>
            </a:r>
            <a:r>
              <a:rPr lang="en-US" b="1" i="1" dirty="0" err="1"/>
              <a:t>thịt</a:t>
            </a:r>
            <a:r>
              <a:rPr lang="en-US" b="1" i="1" dirty="0"/>
              <a:t> </a:t>
            </a:r>
            <a:r>
              <a:rPr lang="en-US" b="1" i="1" dirty="0" err="1"/>
              <a:t>thâm</a:t>
            </a:r>
            <a:r>
              <a:rPr lang="en-US" b="1" i="1" dirty="0"/>
              <a:t> </a:t>
            </a:r>
            <a:r>
              <a:rPr lang="en-US" b="1" i="1" dirty="0" err="1"/>
              <a:t>đi</a:t>
            </a:r>
            <a:r>
              <a:rPr lang="en-US" b="1" i="1" dirty="0"/>
              <a:t>.</a:t>
            </a:r>
          </a:p>
          <a:p>
            <a:r>
              <a:rPr lang="en-US" b="1" i="1" dirty="0" smtClean="0"/>
              <a:t>+ </a:t>
            </a:r>
            <a:r>
              <a:rPr lang="en-US" b="1" i="1" dirty="0" err="1"/>
              <a:t>Mỗi</a:t>
            </a:r>
            <a:r>
              <a:rPr lang="en-US" b="1" i="1" dirty="0"/>
              <a:t> </a:t>
            </a:r>
            <a:r>
              <a:rPr lang="en-US" b="1" i="1" dirty="0" err="1"/>
              <a:t>cơn</a:t>
            </a:r>
            <a:r>
              <a:rPr lang="en-US" b="1" i="1" dirty="0"/>
              <a:t> </a:t>
            </a:r>
            <a:r>
              <a:rPr lang="en-US" b="1" i="1" dirty="0" err="1"/>
              <a:t>gió</a:t>
            </a:r>
            <a:r>
              <a:rPr lang="en-US" b="1" i="1" dirty="0"/>
              <a:t> </a:t>
            </a:r>
            <a:r>
              <a:rPr lang="en-US" b="1" i="1" dirty="0" err="1"/>
              <a:t>đến</a:t>
            </a:r>
            <a:r>
              <a:rPr lang="en-US" b="1" i="1" dirty="0"/>
              <a:t>, </a:t>
            </a:r>
            <a:r>
              <a:rPr lang="en-US" b="1" i="1" dirty="0" smtClean="0"/>
              <a:t>run </a:t>
            </a:r>
            <a:r>
              <a:rPr lang="en-US" b="1" i="1" dirty="0" err="1"/>
              <a:t>lên</a:t>
            </a:r>
            <a:r>
              <a:rPr lang="en-US" b="1" i="1" dirty="0"/>
              <a:t>, </a:t>
            </a:r>
            <a:r>
              <a:rPr lang="en-US" b="1" i="1" dirty="0" err="1"/>
              <a:t>hàm</a:t>
            </a:r>
            <a:r>
              <a:rPr lang="en-US" b="1" i="1" dirty="0"/>
              <a:t> </a:t>
            </a:r>
            <a:r>
              <a:rPr lang="en-US" b="1" i="1" dirty="0" err="1"/>
              <a:t>răng</a:t>
            </a:r>
            <a:r>
              <a:rPr lang="en-US" b="1" i="1" dirty="0"/>
              <a:t> </a:t>
            </a:r>
            <a:r>
              <a:rPr lang="en-US" b="1" i="1" dirty="0" err="1"/>
              <a:t>đập</a:t>
            </a:r>
            <a:r>
              <a:rPr lang="en-US" b="1" i="1" dirty="0"/>
              <a:t> </a:t>
            </a:r>
            <a:r>
              <a:rPr lang="en-US" b="1" i="1" dirty="0" err="1"/>
              <a:t>vào</a:t>
            </a:r>
            <a:r>
              <a:rPr lang="en-US" b="1" i="1" dirty="0"/>
              <a:t> </a:t>
            </a:r>
            <a:r>
              <a:rPr lang="en-US" b="1" i="1" dirty="0" err="1"/>
              <a:t>nhau</a:t>
            </a:r>
            <a:r>
              <a:rPr lang="en-US" b="1" i="1" dirty="0"/>
              <a:t>.</a:t>
            </a:r>
          </a:p>
          <a:p>
            <a:r>
              <a:rPr lang="en-US" b="1" i="1" dirty="0" smtClean="0"/>
              <a:t>+ </a:t>
            </a:r>
            <a:r>
              <a:rPr lang="en-US" b="1" i="1" dirty="0"/>
              <a:t>Co </a:t>
            </a:r>
            <a:r>
              <a:rPr lang="en-US" b="1" i="1" dirty="0" err="1" smtClean="0"/>
              <a:t>ro</a:t>
            </a:r>
            <a:r>
              <a:rPr lang="en-US" b="1" i="1" dirty="0" smtClean="0"/>
              <a:t>, </a:t>
            </a:r>
            <a:r>
              <a:rPr lang="en-US" b="1" i="1" dirty="0" err="1"/>
              <a:t>chỉ</a:t>
            </a:r>
            <a:r>
              <a:rPr lang="en-US" b="1" i="1" dirty="0"/>
              <a:t> </a:t>
            </a:r>
            <a:r>
              <a:rPr lang="en-US" b="1" i="1" dirty="0" err="1"/>
              <a:t>mặc</a:t>
            </a:r>
            <a:r>
              <a:rPr lang="en-US" b="1" i="1" dirty="0"/>
              <a:t> </a:t>
            </a:r>
            <a:r>
              <a:rPr lang="en-US" b="1" i="1" dirty="0" err="1"/>
              <a:t>có</a:t>
            </a:r>
            <a:r>
              <a:rPr lang="en-US" b="1" i="1" dirty="0"/>
              <a:t> </a:t>
            </a:r>
            <a:r>
              <a:rPr lang="en-US" b="1" i="1" dirty="0" err="1"/>
              <a:t>manh</a:t>
            </a:r>
            <a:r>
              <a:rPr lang="en-US" b="1" i="1" dirty="0"/>
              <a:t> </a:t>
            </a:r>
            <a:r>
              <a:rPr lang="en-US" b="1" i="1" dirty="0" err="1"/>
              <a:t>áo</a:t>
            </a:r>
            <a:r>
              <a:rPr lang="en-US" b="1" i="1" dirty="0"/>
              <a:t> </a:t>
            </a:r>
            <a:r>
              <a:rPr lang="en-US" b="1" i="1" dirty="0" err="1"/>
              <a:t>rách</a:t>
            </a:r>
            <a:r>
              <a:rPr lang="en-US" b="1" i="1" dirty="0"/>
              <a:t> </a:t>
            </a:r>
            <a:r>
              <a:rPr lang="en-US" b="1" i="1" dirty="0" err="1"/>
              <a:t>tả</a:t>
            </a:r>
            <a:r>
              <a:rPr lang="en-US" b="1" i="1" dirty="0"/>
              <a:t> </a:t>
            </a:r>
            <a:r>
              <a:rPr lang="en-US" b="1" i="1" dirty="0" err="1"/>
              <a:t>tơi</a:t>
            </a:r>
            <a:r>
              <a:rPr lang="en-US" b="1" i="1" dirty="0"/>
              <a:t>, </a:t>
            </a:r>
            <a:r>
              <a:rPr lang="en-US" b="1" i="1" dirty="0" err="1"/>
              <a:t>hở</a:t>
            </a:r>
            <a:r>
              <a:rPr lang="en-US" b="1" i="1" dirty="0"/>
              <a:t> </a:t>
            </a:r>
            <a:r>
              <a:rPr lang="en-US" b="1" i="1" dirty="0" err="1"/>
              <a:t>cả</a:t>
            </a:r>
            <a:r>
              <a:rPr lang="en-US" b="1" i="1" dirty="0"/>
              <a:t> </a:t>
            </a:r>
            <a:r>
              <a:rPr lang="en-US" b="1" i="1" dirty="0" err="1"/>
              <a:t>lưng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tay</a:t>
            </a:r>
            <a:r>
              <a:rPr lang="en-US" b="1" i="1" dirty="0"/>
              <a:t>. 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1866900" y="1371600"/>
            <a:ext cx="2667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6096010" y="1371600"/>
            <a:ext cx="274319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8" name="Text Box 40977"/>
          <p:cNvSpPr txBox="1"/>
          <p:nvPr/>
        </p:nvSpPr>
        <p:spPr>
          <a:xfrm>
            <a:off x="457200" y="76200"/>
            <a:ext cx="7848600" cy="38472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</a:rPr>
              <a:t>- Thái độ: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             </a:t>
            </a:r>
            <a:r>
              <a:rPr sz="3200" dirty="0" smtClean="0">
                <a:solidFill>
                  <a:srgbClr val="000000"/>
                </a:solidFill>
              </a:rPr>
              <a:t>+ </a:t>
            </a:r>
            <a:r>
              <a:rPr sz="3200" dirty="0" err="1">
                <a:solidFill>
                  <a:srgbClr val="000000"/>
                </a:solidFill>
              </a:rPr>
              <a:t>Sơn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và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chị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vẫn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thân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mật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chơi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 smtClean="0">
                <a:solidFill>
                  <a:srgbClr val="000000"/>
                </a:solidFill>
              </a:rPr>
              <a:t>đùa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             + </a:t>
            </a:r>
            <a:r>
              <a:rPr lang="en-US" sz="3200" dirty="0" err="1">
                <a:solidFill>
                  <a:srgbClr val="000000"/>
                </a:solidFill>
              </a:rPr>
              <a:t>Không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kiêu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kỳ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và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khinh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khỉnh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             + </a:t>
            </a:r>
            <a:r>
              <a:rPr lang="en-US" sz="3200" dirty="0" err="1">
                <a:solidFill>
                  <a:srgbClr val="000000"/>
                </a:solidFill>
              </a:rPr>
              <a:t>Gọi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Hiên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ra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chơi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và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hỏi</a:t>
            </a:r>
            <a:r>
              <a:rPr lang="en-US" sz="3200" dirty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dirty="0" smtClean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278" y="2855893"/>
            <a:ext cx="8382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b="1" dirty="0"/>
              <a:t>d. </a:t>
            </a:r>
            <a:r>
              <a:rPr lang="vi-VN" sz="2800" b="1" dirty="0"/>
              <a:t>Suy nghĩ và hành động của Sơn trước hoàn cảnh của Hiên</a:t>
            </a:r>
            <a:r>
              <a:rPr lang="vi-VN" b="1" dirty="0" smtClean="0"/>
              <a:t>.</a:t>
            </a:r>
            <a:endParaRPr lang="vi-V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114800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>
                <a:effectLst>
                  <a:outerShdw blurRad="38100" dist="38100" dir="2700000">
                    <a:srgbClr val="FFFFFF"/>
                  </a:outerShdw>
                </a:effectLst>
              </a:rPr>
              <a:t>+ Thấy động lòng thương Hiên.</a:t>
            </a:r>
          </a:p>
          <a:p>
            <a:pPr>
              <a:spcBef>
                <a:spcPct val="50000"/>
              </a:spcBef>
            </a:pPr>
            <a:r>
              <a:rPr lang="vi-VN" sz="2800" dirty="0">
                <a:effectLst>
                  <a:outerShdw blurRad="38100" dist="38100" dir="2700000">
                    <a:srgbClr val="FFFFFF"/>
                  </a:outerShdw>
                </a:effectLst>
              </a:rPr>
              <a:t>+ Quyết định đem cho Hiên chiếc áo.</a:t>
            </a:r>
          </a:p>
          <a:p>
            <a:pPr>
              <a:spcBef>
                <a:spcPct val="50000"/>
              </a:spcBef>
            </a:pPr>
            <a:r>
              <a:rPr lang="vi-VN" sz="2800" dirty="0">
                <a:effectLst>
                  <a:outerShdw blurRad="38100" dist="38100" dir="2700000">
                    <a:srgbClr val="FFFFFF"/>
                  </a:outerShdw>
                </a:effectLst>
              </a:rPr>
              <a:t>+ Thấy “ấm áp, vui vui</a:t>
            </a:r>
            <a:r>
              <a:rPr lang="vi-VN" sz="2800" dirty="0" smtClean="0">
                <a:effectLst>
                  <a:outerShdw blurRad="38100" dist="38100" dir="2700000">
                    <a:srgbClr val="FFFFFF"/>
                  </a:outerShdw>
                </a:effectLst>
              </a:rPr>
              <a:t>”.</a:t>
            </a:r>
            <a:endParaRPr lang="vi-VN" sz="2800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18382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8" grpId="0"/>
      <p:bldP spid="3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-76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Sắp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xếp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chi </a:t>
            </a:r>
            <a:r>
              <a:rPr lang="en-US" b="1" dirty="0" err="1" smtClean="0">
                <a:solidFill>
                  <a:srgbClr val="FF0000"/>
                </a:solidFill>
              </a:rPr>
              <a:t>tiết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hoàn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thành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tóm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tắt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bản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3341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(1) </a:t>
            </a:r>
            <a:r>
              <a:rPr lang="en-US" dirty="0" err="1" smtClean="0">
                <a:solidFill>
                  <a:srgbClr val="000000"/>
                </a:solidFill>
              </a:rPr>
              <a:t>Mùa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đông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bất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chợt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đến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hai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Sơn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được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mặc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những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bộ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quần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áo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đẹp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ấm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áp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9541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(2) </a:t>
            </a:r>
            <a:r>
              <a:rPr lang="en-US" dirty="0" err="1" smtClean="0">
                <a:solidFill>
                  <a:srgbClr val="000000"/>
                </a:solidFill>
              </a:rPr>
              <a:t>Sơn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thấy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động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lòng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thương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Hiên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hỏi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về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việc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cái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áo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bông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cũ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của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người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gái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mất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057417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(3) </a:t>
            </a:r>
            <a:r>
              <a:rPr lang="en-US" dirty="0" err="1" smtClean="0">
                <a:solidFill>
                  <a:srgbClr val="000000"/>
                </a:solidFill>
              </a:rPr>
              <a:t>Chuyện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áo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đến</a:t>
            </a:r>
            <a:r>
              <a:rPr lang="en-US" dirty="0" smtClean="0">
                <a:solidFill>
                  <a:srgbClr val="000000"/>
                </a:solidFill>
              </a:rPr>
              <a:t> tai </a:t>
            </a:r>
            <a:r>
              <a:rPr lang="en-US" dirty="0" err="1" smtClean="0">
                <a:solidFill>
                  <a:srgbClr val="000000"/>
                </a:solidFill>
              </a:rPr>
              <a:t>người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thân</a:t>
            </a:r>
            <a:r>
              <a:rPr lang="en-US" dirty="0" smtClean="0">
                <a:solidFill>
                  <a:srgbClr val="000000"/>
                </a:solidFill>
              </a:rPr>
              <a:t>. Lo </a:t>
            </a:r>
            <a:r>
              <a:rPr lang="en-US" dirty="0" err="1" smtClean="0">
                <a:solidFill>
                  <a:srgbClr val="000000"/>
                </a:solidFill>
              </a:rPr>
              <a:t>sợ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bị</a:t>
            </a:r>
            <a:r>
              <a:rPr lang="en-US" dirty="0" smtClean="0">
                <a:solidFill>
                  <a:srgbClr val="000000"/>
                </a:solidFill>
              </a:rPr>
              <a:t> la </a:t>
            </a:r>
            <a:r>
              <a:rPr lang="en-US" dirty="0" err="1" smtClean="0">
                <a:solidFill>
                  <a:srgbClr val="000000"/>
                </a:solidFill>
              </a:rPr>
              <a:t>mắng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chị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Sơn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tìm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Hiên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để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đòi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lại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áo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81941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(4) </a:t>
            </a:r>
            <a:r>
              <a:rPr lang="en-US" dirty="0" err="1" smtClean="0">
                <a:solidFill>
                  <a:srgbClr val="000000"/>
                </a:solidFill>
              </a:rPr>
              <a:t>Biết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hoàn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cảnh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đình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Hiên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mẹ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Sơn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Hiên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mượn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tiền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để</a:t>
            </a:r>
            <a:r>
              <a:rPr lang="en-US" dirty="0" smtClean="0">
                <a:solidFill>
                  <a:srgbClr val="000000"/>
                </a:solidFill>
              </a:rPr>
              <a:t> may </a:t>
            </a:r>
            <a:r>
              <a:rPr lang="en-US" dirty="0" err="1" smtClean="0">
                <a:solidFill>
                  <a:srgbClr val="000000"/>
                </a:solidFill>
              </a:rPr>
              <a:t>áo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cho</a:t>
            </a:r>
            <a:r>
              <a:rPr lang="en-US" dirty="0" smtClean="0">
                <a:solidFill>
                  <a:srgbClr val="000000"/>
                </a:solidFill>
              </a:rPr>
              <a:t> con.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657603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(5) </a:t>
            </a:r>
            <a:r>
              <a:rPr lang="en-US" dirty="0" err="1" smtClean="0">
                <a:solidFill>
                  <a:srgbClr val="000000"/>
                </a:solidFill>
              </a:rPr>
              <a:t>Khi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về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lấy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áo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Hiên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Sơn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thấy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lòng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ấm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áp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vui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vui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11481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(6) </a:t>
            </a:r>
            <a:r>
              <a:rPr lang="en-US" dirty="0" err="1" smtClean="0">
                <a:solidFill>
                  <a:srgbClr val="000000"/>
                </a:solidFill>
              </a:rPr>
              <a:t>Mẹ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Hiên</a:t>
            </a:r>
            <a:r>
              <a:rPr lang="en-US" dirty="0" smtClean="0">
                <a:solidFill>
                  <a:srgbClr val="000000"/>
                </a:solidFill>
              </a:rPr>
              <a:t> sang </a:t>
            </a:r>
            <a:r>
              <a:rPr lang="en-US" dirty="0" err="1" smtClean="0">
                <a:solidFill>
                  <a:srgbClr val="000000"/>
                </a:solidFill>
              </a:rPr>
              <a:t>nhà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Sơn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lại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chiếc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áo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bông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572017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(7) </a:t>
            </a:r>
            <a:r>
              <a:rPr lang="en-US" dirty="0" err="1" smtClean="0">
                <a:solidFill>
                  <a:srgbClr val="000000"/>
                </a:solidFill>
              </a:rPr>
              <a:t>Hai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chị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Sơn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chơi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thấy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các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bạn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trong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xóm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vẫn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ăn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mặc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không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khác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ngày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thường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Đặc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biệt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Hiên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chỉ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mặc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cái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áo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mỏng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manh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rách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tả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tơi</a:t>
            </a:r>
            <a:r>
              <a:rPr lang="en-US" dirty="0" smtClean="0">
                <a:solidFill>
                  <a:srgbClr val="000000"/>
                </a:solidFill>
              </a:rPr>
              <a:t>, co </a:t>
            </a:r>
            <a:r>
              <a:rPr lang="en-US" dirty="0" err="1" smtClean="0">
                <a:solidFill>
                  <a:srgbClr val="000000"/>
                </a:solidFill>
              </a:rPr>
              <a:t>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chịu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rét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5862357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Sắp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xếp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theo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đúng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trình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tự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(1) -&gt; (7) -&gt; (2) -&gt; (5) -&gt; (3) -&gt; (6) - (4)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021698"/>
              </p:ext>
            </p:extLst>
          </p:nvPr>
        </p:nvGraphicFramePr>
        <p:xfrm>
          <a:off x="1295400" y="2438399"/>
          <a:ext cx="6553200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285034"/>
                <a:gridCol w="5268166"/>
              </a:tblGrid>
              <a:tr h="1021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Giống</a:t>
                      </a:r>
                      <a:r>
                        <a:rPr lang="vi-VN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nhau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Khác</a:t>
                      </a:r>
                      <a:r>
                        <a:rPr lang="vi-VN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nhau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9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00937" y="1905000"/>
            <a:ext cx="7022073" cy="36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60" tIns="45630" rIns="91260" bIns="45630" numCol="1" anchor="ctr" anchorCtr="0" compatLnSpc="1">
            <a:prstTxWarp prst="textNoShape">
              <a:avLst/>
            </a:prstTxWarp>
            <a:spAutoFit/>
          </a:bodyPr>
          <a:lstStyle/>
          <a:p>
            <a:pPr indent="342092" algn="ctr" defTabSz="912375"/>
            <a:r>
              <a:rPr lang="vi-VN" sz="1800" b="1" dirty="0">
                <a:solidFill>
                  <a:srgbClr val="7030A0"/>
                </a:solidFill>
                <a:latin typeface="Times New Roman"/>
                <a:ea typeface="Times New Roman" pitchFamily="18" charset="0"/>
                <a:cs typeface="Arial" pitchFamily="34" charset="0"/>
              </a:rPr>
              <a:t>+ Phiếu số </a:t>
            </a:r>
            <a:r>
              <a:rPr lang="en-US" sz="1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2: </a:t>
            </a:r>
            <a:r>
              <a:rPr lang="vi-VN" sz="1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So sánh nhân vật </a:t>
            </a:r>
            <a:r>
              <a:rPr lang="vi-VN" sz="1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Hiên </a:t>
            </a:r>
            <a:r>
              <a:rPr lang="vi-VN" sz="1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với nhân vật cô bé bán diêm</a:t>
            </a:r>
            <a:r>
              <a:rPr lang="en-US" sz="1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?</a:t>
            </a: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2" y="740715"/>
            <a:ext cx="1420218" cy="369150"/>
          </a:xfrm>
          <a:prstGeom prst="rect">
            <a:avLst/>
          </a:prstGeom>
        </p:spPr>
        <p:txBody>
          <a:bodyPr wrap="none" lIns="91260" tIns="45630" rIns="91260" bIns="45630">
            <a:spAutoFit/>
          </a:bodyPr>
          <a:lstStyle/>
          <a:p>
            <a:pPr defTabSz="9123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solidFill>
                  <a:srgbClr val="7030A0"/>
                </a:solidFill>
                <a:latin typeface="Times New Roman"/>
                <a:ea typeface="Times New Roman" pitchFamily="18" charset="0"/>
                <a:cs typeface="Arial" pitchFamily="34" charset="0"/>
              </a:rPr>
              <a:t> </a:t>
            </a:r>
            <a:r>
              <a:rPr lang="vi-VN" sz="1800" b="1" dirty="0">
                <a:solidFill>
                  <a:srgbClr val="7030A0"/>
                </a:solidFill>
                <a:latin typeface="Times New Roman"/>
                <a:ea typeface="Times New Roman" pitchFamily="18" charset="0"/>
                <a:cs typeface="Arial" pitchFamily="34" charset="0"/>
              </a:rPr>
              <a:t>+ Phiếu số </a:t>
            </a:r>
            <a:r>
              <a:rPr lang="en-US" sz="1800" b="1" dirty="0">
                <a:solidFill>
                  <a:srgbClr val="7030A0"/>
                </a:solidFill>
                <a:latin typeface="Calibri"/>
                <a:ea typeface="Times New Roman" pitchFamily="18" charset="0"/>
                <a:cs typeface="Arial" pitchFamily="34" charset="0"/>
              </a:rPr>
              <a:t>1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029277"/>
            <a:ext cx="8397137" cy="646149"/>
          </a:xfrm>
          <a:prstGeom prst="rect">
            <a:avLst/>
          </a:prstGeom>
        </p:spPr>
        <p:txBody>
          <a:bodyPr wrap="square" lIns="91260" tIns="45630" rIns="91260" bIns="45630">
            <a:spAutoFit/>
          </a:bodyPr>
          <a:lstStyle/>
          <a:p>
            <a:pPr lvl="0" indent="342092" algn="ctr" defTabSz="912375"/>
            <a:r>
              <a:rPr lang="vi-VN" sz="1800" b="1" dirty="0">
                <a:solidFill>
                  <a:srgbClr val="7030A0"/>
                </a:solidFill>
                <a:latin typeface="Times New Roman"/>
                <a:ea typeface="Times New Roman" pitchFamily="18" charset="0"/>
                <a:cs typeface="Arial" pitchFamily="34" charset="0"/>
              </a:rPr>
              <a:t>+ Phiếu số </a:t>
            </a:r>
            <a:r>
              <a:rPr lang="en-US" sz="1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3:</a:t>
            </a:r>
            <a:r>
              <a:rPr lang="vi-VN" sz="1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1800" b="1" dirty="0" err="1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sắc</a:t>
            </a:r>
            <a:r>
              <a:rPr lang="en-US" sz="1800" b="1" dirty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1800" b="1" dirty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nội</a:t>
            </a:r>
            <a:r>
              <a:rPr lang="en-US" sz="1800" b="1" dirty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dung </a:t>
            </a:r>
            <a:r>
              <a:rPr lang="en-US" sz="1800" b="1" dirty="0" err="1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nghệ</a:t>
            </a:r>
            <a:r>
              <a:rPr lang="en-US" sz="1800" b="1" dirty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thuật</a:t>
            </a:r>
            <a:r>
              <a:rPr lang="en-US" sz="1800" b="1" dirty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sz="1800" b="1" dirty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bản</a:t>
            </a:r>
            <a:r>
              <a:rPr lang="en-US" sz="1800" b="1" dirty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?</a:t>
            </a: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  <a:p>
            <a:pPr indent="342092" algn="ctr" defTabSz="912375"/>
            <a:r>
              <a:rPr lang="en-US" sz="1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00" y="-27381"/>
            <a:ext cx="4195462" cy="369150"/>
          </a:xfrm>
          <a:prstGeom prst="rect">
            <a:avLst/>
          </a:prstGeom>
        </p:spPr>
        <p:txBody>
          <a:bodyPr wrap="square" lIns="91260" tIns="45630" rIns="91260" bIns="45630">
            <a:spAutoFit/>
          </a:bodyPr>
          <a:lstStyle/>
          <a:p>
            <a:pPr defTabSz="9123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4F81BD"/>
                </a:solidFill>
                <a:cs typeface="Times New Roman" pitchFamily="18" charset="0"/>
              </a:rPr>
              <a:t>HƯỚNG DẪN CHUẨN BỊ TIẾT S</a:t>
            </a:r>
            <a:r>
              <a:rPr lang="vi-VN" sz="1800" b="1" dirty="0" smtClean="0">
                <a:solidFill>
                  <a:srgbClr val="4F81BD"/>
                </a:solidFill>
                <a:cs typeface="Times New Roman" pitchFamily="18" charset="0"/>
              </a:rPr>
              <a:t>AU</a:t>
            </a:r>
            <a:endParaRPr lang="en-US" sz="1800" b="1" dirty="0" smtClean="0">
              <a:solidFill>
                <a:srgbClr val="4F81BD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6262" y="740701"/>
            <a:ext cx="5689385" cy="923148"/>
          </a:xfrm>
          <a:prstGeom prst="rect">
            <a:avLst/>
          </a:prstGeom>
        </p:spPr>
        <p:txBody>
          <a:bodyPr wrap="square" lIns="91260" tIns="45630" rIns="91260" bIns="45630">
            <a:spAutoFit/>
          </a:bodyPr>
          <a:lstStyle/>
          <a:p>
            <a:pPr algn="just" defTabSz="9123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1" i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vi-VN" sz="1800" b="1" i="1" dirty="0" smtClean="0">
                <a:solidFill>
                  <a:prstClr val="black"/>
                </a:solidFill>
                <a:cs typeface="Times New Roman" pitchFamily="18" charset="0"/>
              </a:rPr>
              <a:t>Cách cư xử của hai </a:t>
            </a:r>
            <a:r>
              <a:rPr lang="vi-VN" sz="1800" b="1" i="1" dirty="0" smtClean="0">
                <a:solidFill>
                  <a:prstClr val="black"/>
                </a:solidFill>
                <a:cs typeface="Times New Roman" pitchFamily="18" charset="0"/>
              </a:rPr>
              <a:t>người mẹ</a:t>
            </a:r>
            <a:r>
              <a:rPr lang="en-US" sz="1800" b="1" i="1" dirty="0" smtClean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algn="just" defTabSz="9123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1" i="1" dirty="0" smtClean="0">
                <a:solidFill>
                  <a:prstClr val="black"/>
                </a:solidFill>
                <a:cs typeface="Times New Roman" pitchFamily="18" charset="0"/>
              </a:rPr>
              <a:t>- </a:t>
            </a:r>
            <a:r>
              <a:rPr lang="en-US" sz="1800" b="1" i="1" dirty="0" smtClean="0">
                <a:solidFill>
                  <a:prstClr val="black"/>
                </a:solidFill>
                <a:cs typeface="Times New Roman" pitchFamily="18" charset="0"/>
              </a:rPr>
              <a:t>  </a:t>
            </a:r>
            <a:r>
              <a:rPr lang="vi-VN" sz="1800" b="1" i="1" dirty="0" smtClean="0">
                <a:solidFill>
                  <a:prstClr val="black"/>
                </a:solidFill>
                <a:cs typeface="Times New Roman" pitchFamily="18" charset="0"/>
              </a:rPr>
              <a:t>Mẹ của Sơn:.....................................................................</a:t>
            </a:r>
          </a:p>
          <a:p>
            <a:pPr marL="285372" indent="-285372" algn="just" defTabSz="912375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800" b="1" i="1" dirty="0" smtClean="0">
                <a:solidFill>
                  <a:prstClr val="black"/>
                </a:solidFill>
                <a:cs typeface="Times New Roman" pitchFamily="18" charset="0"/>
              </a:rPr>
              <a:t>Mẹ của Hiên</a:t>
            </a:r>
            <a:r>
              <a:rPr lang="en-US" sz="1800" b="1" i="1" dirty="0" smtClean="0">
                <a:solidFill>
                  <a:prstClr val="black"/>
                </a:solidFill>
                <a:cs typeface="Times New Roman" pitchFamily="18" charset="0"/>
              </a:rPr>
              <a:t>:</a:t>
            </a:r>
            <a:r>
              <a:rPr lang="vi-VN" sz="1800" b="1" i="1" dirty="0" smtClean="0">
                <a:solidFill>
                  <a:prstClr val="black"/>
                </a:solidFill>
                <a:cs typeface="Times New Roman" pitchFamily="18" charset="0"/>
              </a:rPr>
              <a:t>..............................................................</a:t>
            </a:r>
            <a:endParaRPr lang="en-US" sz="1800" b="1" i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CÔNG ĐOÀN\Mẫu_kế_toán\HOA...............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76200"/>
            <a:ext cx="5715001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:\CÔNG ĐOÀN\Mẫu_kế_toán\TIỆP .....................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5486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CÔNG ĐOÀN\Mẫu_kế_toán\CÔ THẢO...............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6019800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h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"/>
            <a:ext cx="8763000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Desktop\h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76200"/>
            <a:ext cx="8915398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E904161-7BAB-440C-8F15-43EC59945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82" y="1600201"/>
            <a:ext cx="6032612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279977"/>
            <a:ext cx="7696200" cy="1200256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just" defTabSz="9123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cs typeface="Times New Roman" pitchFamily="18" charset="0"/>
              </a:rPr>
              <a:t>Tiết 33, 34 : GIÓ LẠNH ĐẦU MÙA</a:t>
            </a:r>
          </a:p>
          <a:p>
            <a:pPr algn="just" defTabSz="9123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vi-VN" sz="3600" b="1" dirty="0" smtClean="0">
                <a:solidFill>
                  <a:srgbClr val="FF0000"/>
                </a:solidFill>
                <a:cs typeface="Times New Roman" pitchFamily="18" charset="0"/>
              </a:rPr>
              <a:t>			   - Thạch Lam - </a:t>
            </a:r>
            <a:endParaRPr lang="en-US" sz="3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s 38916"/>
          <p:cNvSpPr/>
          <p:nvPr/>
        </p:nvSpPr>
        <p:spPr>
          <a:xfrm>
            <a:off x="762000" y="1028700"/>
            <a:ext cx="19050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b="1" err="1">
                <a:latin typeface="Times New Roman" panose="02020603050405020304" pitchFamily="18" charset="0"/>
              </a:rPr>
              <a:t>Cuộc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err="1">
                <a:latin typeface="Times New Roman" panose="02020603050405020304" pitchFamily="18" charset="0"/>
              </a:rPr>
              <a:t>đời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38918" name="Rectangles 38917"/>
          <p:cNvSpPr/>
          <p:nvPr/>
        </p:nvSpPr>
        <p:spPr>
          <a:xfrm>
            <a:off x="381000" y="2057400"/>
            <a:ext cx="2819400" cy="3276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b="1">
              <a:latin typeface="Times New Roman" panose="02020603050405020304" pitchFamily="18" charset="0"/>
            </a:endParaRPr>
          </a:p>
          <a:p>
            <a:pPr algn="ctr"/>
            <a:endParaRPr>
              <a:latin typeface="Times New Roman" panose="02020603050405020304" pitchFamily="18" charset="0"/>
            </a:endParaRPr>
          </a:p>
        </p:txBody>
      </p:sp>
      <p:sp>
        <p:nvSpPr>
          <p:cNvPr id="38919" name="Text Box 38918"/>
          <p:cNvSpPr txBox="1"/>
          <p:nvPr/>
        </p:nvSpPr>
        <p:spPr>
          <a:xfrm>
            <a:off x="381000" y="2133607"/>
            <a:ext cx="2819400" cy="3477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nl-NL" altLang="x-none" sz="2000" b="1" dirty="0">
                <a:latin typeface="Times New Roman" panose="02020603050405020304" pitchFamily="18" charset="0"/>
              </a:rPr>
              <a:t>Thạch Lam</a:t>
            </a:r>
            <a:r>
              <a:rPr lang="nl-NL" altLang="x-none" sz="2000" dirty="0">
                <a:latin typeface="Times New Roman" panose="02020603050405020304" pitchFamily="18" charset="0"/>
              </a:rPr>
              <a:t> (1910 – 1942) tên khai sinh là Nguyễn Tường Vinh</a:t>
            </a:r>
          </a:p>
          <a:p>
            <a:pPr algn="just"/>
            <a:r>
              <a:rPr lang="nl-NL" altLang="x-none" sz="2000" dirty="0">
                <a:latin typeface="Times New Roman" panose="02020603050405020304" pitchFamily="18" charset="0"/>
              </a:rPr>
              <a:t>- Quê: Hà Nội </a:t>
            </a:r>
          </a:p>
          <a:p>
            <a:pPr algn="just">
              <a:buChar char="-"/>
            </a:pPr>
            <a:r>
              <a:rPr lang="nl-NL" altLang="x-none" sz="2000" dirty="0">
                <a:latin typeface="Times New Roman" panose="02020603050405020304" pitchFamily="18" charset="0"/>
              </a:rPr>
              <a:t> </a:t>
            </a:r>
            <a:r>
              <a:rPr lang="nl-NL" altLang="x-none" sz="2000">
                <a:latin typeface="Times New Roman" panose="02020603050405020304" pitchFamily="18" charset="0"/>
              </a:rPr>
              <a:t>Xuất </a:t>
            </a:r>
            <a:r>
              <a:rPr lang="nl-NL" altLang="x-none" sz="2000" smtClean="0">
                <a:latin typeface="Times New Roman" panose="02020603050405020304" pitchFamily="18" charset="0"/>
              </a:rPr>
              <a:t>thân: gia </a:t>
            </a:r>
            <a:r>
              <a:rPr lang="nl-NL" altLang="x-none" sz="2000" dirty="0">
                <a:latin typeface="Times New Roman" panose="02020603050405020304" pitchFamily="18" charset="0"/>
              </a:rPr>
              <a:t>đình công chức gốc quan lại và là thành viên của nhóm Tự lực văn đoàn.</a:t>
            </a:r>
          </a:p>
          <a:p>
            <a:pPr algn="just" eaLnBrk="1" hangingPunct="1"/>
            <a:r>
              <a:rPr lang="en-US" sz="2000" b="1" smtClean="0">
                <a:latin typeface="Times New Roman" panose="02020603050405020304" pitchFamily="18" charset="0"/>
              </a:rPr>
              <a:t>- </a:t>
            </a:r>
            <a:r>
              <a:rPr sz="2000" smtClean="0">
                <a:latin typeface="Times New Roman" panose="02020603050405020304" pitchFamily="18" charset="0"/>
              </a:rPr>
              <a:t>Là </a:t>
            </a:r>
            <a:r>
              <a:rPr sz="2000" err="1">
                <a:latin typeface="Times New Roman" panose="02020603050405020304" pitchFamily="18" charset="0"/>
              </a:rPr>
              <a:t>người</a:t>
            </a:r>
            <a:r>
              <a:rPr sz="2000">
                <a:latin typeface="Times New Roman" panose="02020603050405020304" pitchFamily="18" charset="0"/>
              </a:rPr>
              <a:t> </a:t>
            </a:r>
            <a:r>
              <a:rPr sz="2000" err="1">
                <a:latin typeface="Times New Roman" panose="02020603050405020304" pitchFamily="18" charset="0"/>
              </a:rPr>
              <a:t>đôn</a:t>
            </a:r>
            <a:r>
              <a:rPr sz="2000">
                <a:latin typeface="Times New Roman" panose="02020603050405020304" pitchFamily="18" charset="0"/>
              </a:rPr>
              <a:t> </a:t>
            </a:r>
            <a:r>
              <a:rPr sz="2000" err="1">
                <a:latin typeface="Times New Roman" panose="02020603050405020304" pitchFamily="18" charset="0"/>
              </a:rPr>
              <a:t>hậu</a:t>
            </a:r>
            <a:r>
              <a:rPr sz="2000">
                <a:latin typeface="Times New Roman" panose="02020603050405020304" pitchFamily="18" charset="0"/>
              </a:rPr>
              <a:t> </a:t>
            </a:r>
            <a:r>
              <a:rPr sz="2000" err="1">
                <a:latin typeface="Times New Roman" panose="02020603050405020304" pitchFamily="18" charset="0"/>
              </a:rPr>
              <a:t>và</a:t>
            </a:r>
            <a:r>
              <a:rPr sz="2000">
                <a:latin typeface="Times New Roman" panose="02020603050405020304" pitchFamily="18" charset="0"/>
              </a:rPr>
              <a:t> </a:t>
            </a:r>
            <a:r>
              <a:rPr sz="2000" err="1">
                <a:latin typeface="Times New Roman" panose="02020603050405020304" pitchFamily="18" charset="0"/>
              </a:rPr>
              <a:t>rất</a:t>
            </a:r>
            <a:r>
              <a:rPr sz="2000">
                <a:latin typeface="Times New Roman" panose="02020603050405020304" pitchFamily="18" charset="0"/>
              </a:rPr>
              <a:t> </a:t>
            </a:r>
            <a:r>
              <a:rPr sz="2000" err="1">
                <a:latin typeface="Times New Roman" panose="02020603050405020304" pitchFamily="18" charset="0"/>
              </a:rPr>
              <a:t>đỗi</a:t>
            </a:r>
            <a:r>
              <a:rPr sz="2000">
                <a:latin typeface="Times New Roman" panose="02020603050405020304" pitchFamily="18" charset="0"/>
              </a:rPr>
              <a:t> </a:t>
            </a:r>
            <a:r>
              <a:rPr sz="2000" err="1">
                <a:latin typeface="Times New Roman" panose="02020603050405020304" pitchFamily="18" charset="0"/>
              </a:rPr>
              <a:t>tinh</a:t>
            </a:r>
            <a:r>
              <a:rPr sz="2000">
                <a:latin typeface="Times New Roman" panose="02020603050405020304" pitchFamily="18" charset="0"/>
              </a:rPr>
              <a:t> </a:t>
            </a:r>
            <a:r>
              <a:rPr sz="2000" smtClean="0">
                <a:latin typeface="Times New Roman" panose="02020603050405020304" pitchFamily="18" charset="0"/>
              </a:rPr>
              <a:t>tế</a:t>
            </a:r>
            <a:r>
              <a:rPr lang="en-US" sz="2000" smtClean="0">
                <a:latin typeface="Times New Roman" panose="02020603050405020304" pitchFamily="18" charset="0"/>
              </a:rPr>
              <a:t>.</a:t>
            </a:r>
            <a:endParaRPr sz="2000">
              <a:latin typeface="Times New Roman" panose="02020603050405020304" pitchFamily="18" charset="0"/>
            </a:endParaRPr>
          </a:p>
          <a:p>
            <a:pPr>
              <a:buChar char="-"/>
            </a:pPr>
            <a:endParaRPr sz="2000">
              <a:latin typeface="Times New Roman" panose="02020603050405020304" pitchFamily="18" charset="0"/>
            </a:endParaRPr>
          </a:p>
        </p:txBody>
      </p:sp>
      <p:sp>
        <p:nvSpPr>
          <p:cNvPr id="38922" name="Rectangles 38921"/>
          <p:cNvSpPr/>
          <p:nvPr/>
        </p:nvSpPr>
        <p:spPr>
          <a:xfrm>
            <a:off x="6019800" y="1066800"/>
            <a:ext cx="18288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b="1" dirty="0" err="1">
                <a:latin typeface="Times New Roman" panose="02020603050405020304" pitchFamily="18" charset="0"/>
              </a:rPr>
              <a:t>Sự</a:t>
            </a:r>
            <a:r>
              <a:rPr b="1" dirty="0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nghiệp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38923" name="Rectangles 38922"/>
          <p:cNvSpPr/>
          <p:nvPr/>
        </p:nvSpPr>
        <p:spPr>
          <a:xfrm>
            <a:off x="3505200" y="2627055"/>
            <a:ext cx="1981200" cy="270694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b="1">
              <a:latin typeface="Times New Roman" panose="02020603050405020304" pitchFamily="18" charset="0"/>
            </a:endParaRPr>
          </a:p>
          <a:p>
            <a:pPr algn="ctr"/>
            <a:endParaRPr>
              <a:latin typeface="Times New Roman" panose="02020603050405020304" pitchFamily="18" charset="0"/>
            </a:endParaRPr>
          </a:p>
        </p:txBody>
      </p:sp>
      <p:sp>
        <p:nvSpPr>
          <p:cNvPr id="38924" name="Rectangles 38923"/>
          <p:cNvSpPr/>
          <p:nvPr/>
        </p:nvSpPr>
        <p:spPr>
          <a:xfrm>
            <a:off x="5791200" y="2610179"/>
            <a:ext cx="3067050" cy="272382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b="1">
              <a:latin typeface="Times New Roman" panose="02020603050405020304" pitchFamily="18" charset="0"/>
            </a:endParaRPr>
          </a:p>
          <a:p>
            <a:pPr algn="ctr"/>
            <a:endParaRPr>
              <a:latin typeface="Times New Roman" panose="02020603050405020304" pitchFamily="18" charset="0"/>
            </a:endParaRPr>
          </a:p>
        </p:txBody>
      </p:sp>
      <p:sp>
        <p:nvSpPr>
          <p:cNvPr id="38925" name="Text Box 38924"/>
          <p:cNvSpPr txBox="1"/>
          <p:nvPr/>
        </p:nvSpPr>
        <p:spPr>
          <a:xfrm>
            <a:off x="3505200" y="2667001"/>
            <a:ext cx="1981200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x-none" sz="2000" b="1" dirty="0">
                <a:latin typeface="Times New Roman" panose="02020603050405020304" pitchFamily="18" charset="0"/>
              </a:rPr>
              <a:t>Các tác phẩm chính: </a:t>
            </a:r>
            <a:r>
              <a:rPr lang="nl-NL" altLang="x-none" sz="2000" b="1" i="1" dirty="0">
                <a:latin typeface="Times New Roman" panose="02020603050405020304" pitchFamily="18" charset="0"/>
              </a:rPr>
              <a:t>Gió đầu mùa, Nắng trong vườn, Sợi tóc, Tiểu </a:t>
            </a:r>
            <a:r>
              <a:rPr lang="nl-NL" altLang="x-none" sz="2000" b="1" i="1">
                <a:latin typeface="Times New Roman" panose="02020603050405020304" pitchFamily="18" charset="0"/>
              </a:rPr>
              <a:t>thuyết </a:t>
            </a:r>
            <a:r>
              <a:rPr lang="nl-NL" altLang="x-none" sz="2000" b="1" i="1" smtClean="0">
                <a:latin typeface="Times New Roman" panose="02020603050405020304" pitchFamily="18" charset="0"/>
              </a:rPr>
              <a:t>Ngày </a:t>
            </a:r>
            <a:r>
              <a:rPr lang="nl-NL" altLang="x-none" sz="2000" b="1" i="1" dirty="0">
                <a:latin typeface="Times New Roman" panose="02020603050405020304" pitchFamily="18" charset="0"/>
              </a:rPr>
              <a:t>mới, Hà Nội 36 phố phường...</a:t>
            </a:r>
            <a:endParaRPr sz="2000" b="1" i="1">
              <a:latin typeface="Times New Roman" panose="02020603050405020304" pitchFamily="18" charset="0"/>
            </a:endParaRPr>
          </a:p>
        </p:txBody>
      </p:sp>
      <p:sp>
        <p:nvSpPr>
          <p:cNvPr id="38926" name="Text Box 38925"/>
          <p:cNvSpPr txBox="1"/>
          <p:nvPr/>
        </p:nvSpPr>
        <p:spPr>
          <a:xfrm>
            <a:off x="5791200" y="2610179"/>
            <a:ext cx="3009900" cy="27238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nl-NL" altLang="x-none" sz="1900" b="1" smtClean="0">
                <a:latin typeface="Times New Roman" panose="02020603050405020304" pitchFamily="18" charset="0"/>
              </a:rPr>
              <a:t> </a:t>
            </a:r>
            <a:r>
              <a:rPr lang="nl-NL" altLang="x-none" sz="1900" b="1" dirty="0">
                <a:latin typeface="Times New Roman" panose="02020603050405020304" pitchFamily="18" charset="0"/>
              </a:rPr>
              <a:t>Đặc điểm sáng tác</a:t>
            </a:r>
            <a:r>
              <a:rPr lang="nl-NL" altLang="x-none" sz="1900" b="1">
                <a:latin typeface="Times New Roman" panose="02020603050405020304" pitchFamily="18" charset="0"/>
              </a:rPr>
              <a:t>: </a:t>
            </a:r>
            <a:endParaRPr lang="nl-NL" altLang="x-none" sz="1900" b="1" smtClean="0">
              <a:latin typeface="Times New Roman" panose="02020603050405020304" pitchFamily="18" charset="0"/>
            </a:endParaRPr>
          </a:p>
          <a:p>
            <a:pPr algn="just"/>
            <a:r>
              <a:rPr lang="nl-NL" altLang="x-none" sz="1900" b="1"/>
              <a:t>-</a:t>
            </a:r>
            <a:r>
              <a:rPr lang="nl-NL" altLang="x-none" sz="1900" b="1" smtClean="0"/>
              <a:t> </a:t>
            </a:r>
            <a:r>
              <a:rPr lang="nl-NL" altLang="x-none" sz="1900" smtClean="0">
                <a:latin typeface="Times New Roman" panose="02020603050405020304" pitchFamily="18" charset="0"/>
              </a:rPr>
              <a:t>Có </a:t>
            </a:r>
            <a:r>
              <a:rPr lang="nl-NL" altLang="x-none" sz="1900" dirty="0">
                <a:latin typeface="Times New Roman" panose="02020603050405020304" pitchFamily="18" charset="0"/>
              </a:rPr>
              <a:t>biệt tài về </a:t>
            </a:r>
            <a:r>
              <a:rPr lang="nl-NL" altLang="x-none" sz="1900">
                <a:latin typeface="Times New Roman" panose="02020603050405020304" pitchFamily="18" charset="0"/>
              </a:rPr>
              <a:t>truyện </a:t>
            </a:r>
            <a:r>
              <a:rPr lang="nl-NL" altLang="x-none" sz="1900" smtClean="0">
                <a:latin typeface="Times New Roman" panose="02020603050405020304" pitchFamily="18" charset="0"/>
              </a:rPr>
              <a:t>ngắn, tùy bút. </a:t>
            </a:r>
          </a:p>
          <a:p>
            <a:pPr algn="just"/>
            <a:r>
              <a:rPr lang="nl-NL" altLang="x-none" sz="1900"/>
              <a:t>-</a:t>
            </a:r>
            <a:r>
              <a:rPr lang="nl-NL" altLang="x-none" sz="1900" smtClean="0"/>
              <a:t> Phong cách: </a:t>
            </a:r>
          </a:p>
          <a:p>
            <a:pPr algn="just"/>
            <a:r>
              <a:rPr lang="nl-NL" altLang="x-none" sz="1900" smtClean="0"/>
              <a:t>+ Giàu cảm xúc, lời văn bình dị, đậm chất thơ.</a:t>
            </a:r>
          </a:p>
          <a:p>
            <a:pPr algn="just"/>
            <a:r>
              <a:rPr lang="en-US" sz="1900" smtClean="0">
                <a:latin typeface="Times New Roman" panose="02020603050405020304" pitchFamily="18" charset="0"/>
              </a:rPr>
              <a:t>+ Yêu thương, trân trọng đối với thiên nhiên, con người, cuộc sống.</a:t>
            </a:r>
            <a:endParaRPr sz="1900">
              <a:latin typeface="Times New Roman" panose="02020603050405020304" pitchFamily="18" charset="0"/>
            </a:endParaRPr>
          </a:p>
        </p:txBody>
      </p:sp>
      <p:sp>
        <p:nvSpPr>
          <p:cNvPr id="38927" name="Rectangles 38926"/>
          <p:cNvSpPr/>
          <p:nvPr/>
        </p:nvSpPr>
        <p:spPr>
          <a:xfrm>
            <a:off x="1219200" y="5924551"/>
            <a:ext cx="6324600" cy="838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Thạch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Lam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là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nhà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văn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xuất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sắc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của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văn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học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Việt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Nam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giai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đoạn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1930 - </a:t>
            </a:r>
            <a:r>
              <a:rPr b="1" smtClean="0">
                <a:solidFill>
                  <a:srgbClr val="006600"/>
                </a:solidFill>
                <a:latin typeface="Times New Roman" panose="02020603050405020304" pitchFamily="18" charset="0"/>
              </a:rPr>
              <a:t>1945</a:t>
            </a:r>
            <a:r>
              <a:rPr lang="en-US" b="1" smtClean="0">
                <a:solidFill>
                  <a:srgbClr val="006600"/>
                </a:solidFill>
                <a:latin typeface="Times New Roman" panose="02020603050405020304" pitchFamily="18" charset="0"/>
              </a:rPr>
              <a:t>.</a:t>
            </a:r>
            <a:endParaRPr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8" name="Straight Connector 38927"/>
          <p:cNvSpPr/>
          <p:nvPr/>
        </p:nvSpPr>
        <p:spPr>
          <a:xfrm flipH="1">
            <a:off x="1714500" y="381001"/>
            <a:ext cx="1790700" cy="647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29" name="Straight Connector 38928"/>
          <p:cNvSpPr/>
          <p:nvPr/>
        </p:nvSpPr>
        <p:spPr>
          <a:xfrm>
            <a:off x="5562600" y="304800"/>
            <a:ext cx="1219200" cy="838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31" name="Straight Connector 38930"/>
          <p:cNvSpPr/>
          <p:nvPr/>
        </p:nvSpPr>
        <p:spPr>
          <a:xfrm flipH="1">
            <a:off x="1600200" y="1562100"/>
            <a:ext cx="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33" name="Straight Connector 38932"/>
          <p:cNvSpPr/>
          <p:nvPr/>
        </p:nvSpPr>
        <p:spPr>
          <a:xfrm flipH="1">
            <a:off x="4495800" y="1600200"/>
            <a:ext cx="2362200" cy="100997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34" name="Straight Connector 38933"/>
          <p:cNvSpPr/>
          <p:nvPr/>
        </p:nvSpPr>
        <p:spPr>
          <a:xfrm>
            <a:off x="6934200" y="1600200"/>
            <a:ext cx="1219200" cy="100997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35" name="Straight Connector 38934"/>
          <p:cNvSpPr/>
          <p:nvPr/>
        </p:nvSpPr>
        <p:spPr>
          <a:xfrm>
            <a:off x="1371600" y="53340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37" name="Straight Connector 38936"/>
          <p:cNvSpPr/>
          <p:nvPr/>
        </p:nvSpPr>
        <p:spPr>
          <a:xfrm>
            <a:off x="4495800" y="53340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38" name="Straight Connector 38937"/>
          <p:cNvSpPr/>
          <p:nvPr/>
        </p:nvSpPr>
        <p:spPr>
          <a:xfrm flipH="1">
            <a:off x="7315200" y="53340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39" name="Straight Connector 38938"/>
          <p:cNvSpPr/>
          <p:nvPr/>
        </p:nvSpPr>
        <p:spPr>
          <a:xfrm>
            <a:off x="1371600" y="5638800"/>
            <a:ext cx="5943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40" name="Straight Connector 38939"/>
          <p:cNvSpPr/>
          <p:nvPr/>
        </p:nvSpPr>
        <p:spPr>
          <a:xfrm>
            <a:off x="4343400" y="5638817"/>
            <a:ext cx="0" cy="285751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22" name="Picture 22" descr="Thach Lam - t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0"/>
            <a:ext cx="2057400" cy="2057400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自定义 576">
      <a:dk1>
        <a:sysClr val="windowText" lastClr="000000"/>
      </a:dk1>
      <a:lt1>
        <a:sysClr val="window" lastClr="FFFFFF"/>
      </a:lt1>
      <a:dk2>
        <a:srgbClr val="FE8278"/>
      </a:dk2>
      <a:lt2>
        <a:srgbClr val="E7E6E6"/>
      </a:lt2>
      <a:accent1>
        <a:srgbClr val="5BB814"/>
      </a:accent1>
      <a:accent2>
        <a:srgbClr val="FEB508"/>
      </a:accent2>
      <a:accent3>
        <a:srgbClr val="FE8278"/>
      </a:accent3>
      <a:accent4>
        <a:srgbClr val="5BB814"/>
      </a:accent4>
      <a:accent5>
        <a:srgbClr val="FEB508"/>
      </a:accent5>
      <a:accent6>
        <a:srgbClr val="FE827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">
  <a:themeElements>
    <a:clrScheme name="自定义 576">
      <a:dk1>
        <a:sysClr val="windowText" lastClr="000000"/>
      </a:dk1>
      <a:lt1>
        <a:sysClr val="window" lastClr="FFFFFF"/>
      </a:lt1>
      <a:dk2>
        <a:srgbClr val="FE8278"/>
      </a:dk2>
      <a:lt2>
        <a:srgbClr val="E7E6E6"/>
      </a:lt2>
      <a:accent1>
        <a:srgbClr val="5BB814"/>
      </a:accent1>
      <a:accent2>
        <a:srgbClr val="FEB508"/>
      </a:accent2>
      <a:accent3>
        <a:srgbClr val="FE8278"/>
      </a:accent3>
      <a:accent4>
        <a:srgbClr val="5BB814"/>
      </a:accent4>
      <a:accent5>
        <a:srgbClr val="FEB508"/>
      </a:accent5>
      <a:accent6>
        <a:srgbClr val="FE827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">
  <a:themeElements>
    <a:clrScheme name="自定义 576">
      <a:dk1>
        <a:sysClr val="windowText" lastClr="000000"/>
      </a:dk1>
      <a:lt1>
        <a:sysClr val="window" lastClr="FFFFFF"/>
      </a:lt1>
      <a:dk2>
        <a:srgbClr val="FE8278"/>
      </a:dk2>
      <a:lt2>
        <a:srgbClr val="E7E6E6"/>
      </a:lt2>
      <a:accent1>
        <a:srgbClr val="5BB814"/>
      </a:accent1>
      <a:accent2>
        <a:srgbClr val="FEB508"/>
      </a:accent2>
      <a:accent3>
        <a:srgbClr val="FE8278"/>
      </a:accent3>
      <a:accent4>
        <a:srgbClr val="5BB814"/>
      </a:accent4>
      <a:accent5>
        <a:srgbClr val="FEB508"/>
      </a:accent5>
      <a:accent6>
        <a:srgbClr val="FE827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1154</TotalTime>
  <Words>1341</Words>
  <Application>Microsoft Office PowerPoint</Application>
  <PresentationFormat>On-screen Show (4:3)</PresentationFormat>
  <Paragraphs>115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Default Design</vt:lpstr>
      <vt:lpstr>Office Theme</vt:lpstr>
      <vt:lpstr>2_Default Design</vt:lpstr>
      <vt:lpstr>3_Office Theme</vt:lpstr>
      <vt:lpstr>10_Office Theme</vt:lpstr>
      <vt:lpstr>Office 主题</vt:lpstr>
      <vt:lpstr>1_Office 主题</vt:lpstr>
      <vt:lpstr>2_Office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TruyÖn KiÒu PhÇn I t¸c gi¶ NguyÔn Du</dc:title>
  <dc:creator>Ngo Minh Do</dc:creator>
  <cp:lastModifiedBy>Thu</cp:lastModifiedBy>
  <cp:revision>607</cp:revision>
  <dcterms:created xsi:type="dcterms:W3CDTF">2007-02-09T05:29:38Z</dcterms:created>
  <dcterms:modified xsi:type="dcterms:W3CDTF">2023-10-31T15:44:55Z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