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9"/>
  </p:notesMasterIdLst>
  <p:sldIdLst>
    <p:sldId id="328" r:id="rId2"/>
    <p:sldId id="256" r:id="rId3"/>
    <p:sldId id="267" r:id="rId4"/>
    <p:sldId id="330" r:id="rId5"/>
    <p:sldId id="338" r:id="rId6"/>
    <p:sldId id="340" r:id="rId7"/>
    <p:sldId id="331" r:id="rId8"/>
    <p:sldId id="335" r:id="rId9"/>
    <p:sldId id="329" r:id="rId10"/>
    <p:sldId id="341" r:id="rId11"/>
    <p:sldId id="342" r:id="rId12"/>
    <p:sldId id="333" r:id="rId13"/>
    <p:sldId id="324" r:id="rId14"/>
    <p:sldId id="271" r:id="rId15"/>
    <p:sldId id="268" r:id="rId16"/>
    <p:sldId id="339" r:id="rId17"/>
    <p:sldId id="334" r:id="rId18"/>
  </p:sldIdLst>
  <p:sldSz cx="9144000" cy="5143500" type="screen16x9"/>
  <p:notesSz cx="6858000" cy="9144000"/>
  <p:embeddedFontLst>
    <p:embeddedFont>
      <p:font typeface="Josefin Sans" panose="020B0604020202020204" charset="0"/>
      <p:regular r:id="rId20"/>
      <p:bold r:id="rId21"/>
      <p:italic r:id="rId22"/>
      <p:boldItalic r:id="rId23"/>
    </p:embeddedFont>
    <p:embeddedFont>
      <p:font typeface="Bebas Neue" panose="020B0604020202020204" charset="0"/>
      <p:regular r:id="rId24"/>
    </p:embeddedFont>
    <p:embeddedFont>
      <p:font typeface="Montserrat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B5F82F-7604-4E6F-9B0C-E5245E4231D1}">
  <a:tblStyle styleId="{57B5F82F-7604-4E6F-9B0C-E5245E4231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26A28B8-9508-4796-B7D4-47E4FBC6D0F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474" y="-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5" name="Google Shape;27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36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16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g13e475c3b54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4" name="Google Shape;2914;g13e475c3b54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72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g13e475c3b54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4" name="Google Shape;2914;g13e475c3b54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1" name="Google Shape;2791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g13e475c3b54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4" name="Google Shape;2914;g13e475c3b54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11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9994303" flipH="1">
            <a:off x="-943759" y="-1649995"/>
            <a:ext cx="3169018" cy="4551393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4258875">
            <a:off x="7136454" y="2577374"/>
            <a:ext cx="3334217" cy="1727824"/>
            <a:chOff x="1263450" y="1032075"/>
            <a:chExt cx="2183575" cy="1131550"/>
          </a:xfrm>
        </p:grpSpPr>
        <p:sp>
          <p:nvSpPr>
            <p:cNvPr id="11" name="Google Shape;11;p2"/>
            <p:cNvSpPr/>
            <p:nvPr/>
          </p:nvSpPr>
          <p:spPr>
            <a:xfrm>
              <a:off x="1377075" y="2133775"/>
              <a:ext cx="33700" cy="22550"/>
            </a:xfrm>
            <a:custGeom>
              <a:avLst/>
              <a:gdLst/>
              <a:ahLst/>
              <a:cxnLst/>
              <a:rect l="l" t="t" r="r" b="b"/>
              <a:pathLst>
                <a:path w="1348" h="902" extrusionOk="0">
                  <a:moveTo>
                    <a:pt x="81" y="1"/>
                  </a:moveTo>
                  <a:lnTo>
                    <a:pt x="1" y="779"/>
                  </a:lnTo>
                  <a:cubicBezTo>
                    <a:pt x="213" y="801"/>
                    <a:pt x="426" y="820"/>
                    <a:pt x="639" y="841"/>
                  </a:cubicBezTo>
                  <a:lnTo>
                    <a:pt x="958" y="872"/>
                  </a:lnTo>
                  <a:lnTo>
                    <a:pt x="1117" y="888"/>
                  </a:lnTo>
                  <a:lnTo>
                    <a:pt x="1276" y="902"/>
                  </a:lnTo>
                  <a:lnTo>
                    <a:pt x="1347" y="124"/>
                  </a:lnTo>
                  <a:lnTo>
                    <a:pt x="1188" y="110"/>
                  </a:lnTo>
                  <a:lnTo>
                    <a:pt x="1030" y="95"/>
                  </a:lnTo>
                  <a:lnTo>
                    <a:pt x="713" y="65"/>
                  </a:lnTo>
                  <a:cubicBezTo>
                    <a:pt x="503" y="41"/>
                    <a:pt x="291" y="22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320075" y="2127525"/>
              <a:ext cx="33950" cy="23050"/>
            </a:xfrm>
            <a:custGeom>
              <a:avLst/>
              <a:gdLst/>
              <a:ahLst/>
              <a:cxnLst/>
              <a:rect l="l" t="t" r="r" b="b"/>
              <a:pathLst>
                <a:path w="1358" h="922" extrusionOk="0">
                  <a:moveTo>
                    <a:pt x="92" y="1"/>
                  </a:moveTo>
                  <a:lnTo>
                    <a:pt x="1" y="777"/>
                  </a:lnTo>
                  <a:lnTo>
                    <a:pt x="318" y="815"/>
                  </a:lnTo>
                  <a:lnTo>
                    <a:pt x="636" y="850"/>
                  </a:lnTo>
                  <a:lnTo>
                    <a:pt x="1271" y="921"/>
                  </a:lnTo>
                  <a:lnTo>
                    <a:pt x="1357" y="145"/>
                  </a:lnTo>
                  <a:lnTo>
                    <a:pt x="724" y="74"/>
                  </a:lnTo>
                  <a:lnTo>
                    <a:pt x="409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63450" y="2120750"/>
              <a:ext cx="34000" cy="23275"/>
            </a:xfrm>
            <a:custGeom>
              <a:avLst/>
              <a:gdLst/>
              <a:ahLst/>
              <a:cxnLst/>
              <a:rect l="l" t="t" r="r" b="b"/>
              <a:pathLst>
                <a:path w="1360" h="931" extrusionOk="0">
                  <a:moveTo>
                    <a:pt x="95" y="0"/>
                  </a:moveTo>
                  <a:lnTo>
                    <a:pt x="0" y="775"/>
                  </a:lnTo>
                  <a:lnTo>
                    <a:pt x="1268" y="930"/>
                  </a:lnTo>
                  <a:lnTo>
                    <a:pt x="1360" y="1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49675" y="2143750"/>
              <a:ext cx="32250" cy="19875"/>
            </a:xfrm>
            <a:custGeom>
              <a:avLst/>
              <a:gdLst/>
              <a:ahLst/>
              <a:cxnLst/>
              <a:rect l="l" t="t" r="r" b="b"/>
              <a:pathLst>
                <a:path w="1290" h="795" extrusionOk="0">
                  <a:moveTo>
                    <a:pt x="4" y="10"/>
                  </a:moveTo>
                  <a:lnTo>
                    <a:pt x="0" y="791"/>
                  </a:lnTo>
                  <a:lnTo>
                    <a:pt x="322" y="793"/>
                  </a:lnTo>
                  <a:cubicBezTo>
                    <a:pt x="375" y="793"/>
                    <a:pt x="429" y="794"/>
                    <a:pt x="483" y="793"/>
                  </a:cubicBezTo>
                  <a:lnTo>
                    <a:pt x="645" y="791"/>
                  </a:lnTo>
                  <a:lnTo>
                    <a:pt x="1289" y="782"/>
                  </a:lnTo>
                  <a:lnTo>
                    <a:pt x="1272" y="1"/>
                  </a:lnTo>
                  <a:lnTo>
                    <a:pt x="638" y="10"/>
                  </a:lnTo>
                  <a:lnTo>
                    <a:pt x="479" y="12"/>
                  </a:lnTo>
                  <a:cubicBezTo>
                    <a:pt x="426" y="13"/>
                    <a:pt x="374" y="12"/>
                    <a:pt x="321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91975" y="2142475"/>
              <a:ext cx="32650" cy="20675"/>
            </a:xfrm>
            <a:custGeom>
              <a:avLst/>
              <a:gdLst/>
              <a:ahLst/>
              <a:cxnLst/>
              <a:rect l="l" t="t" r="r" b="b"/>
              <a:pathLst>
                <a:path w="1306" h="827" extrusionOk="0">
                  <a:moveTo>
                    <a:pt x="37" y="1"/>
                  </a:moveTo>
                  <a:lnTo>
                    <a:pt x="1" y="780"/>
                  </a:lnTo>
                  <a:lnTo>
                    <a:pt x="642" y="809"/>
                  </a:lnTo>
                  <a:cubicBezTo>
                    <a:pt x="858" y="816"/>
                    <a:pt x="1071" y="820"/>
                    <a:pt x="1286" y="826"/>
                  </a:cubicBezTo>
                  <a:lnTo>
                    <a:pt x="1305" y="45"/>
                  </a:lnTo>
                  <a:cubicBezTo>
                    <a:pt x="1094" y="40"/>
                    <a:pt x="882" y="35"/>
                    <a:pt x="671" y="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34725" y="2138950"/>
              <a:ext cx="33225" cy="21675"/>
            </a:xfrm>
            <a:custGeom>
              <a:avLst/>
              <a:gdLst/>
              <a:ahLst/>
              <a:cxnLst/>
              <a:rect l="l" t="t" r="r" b="b"/>
              <a:pathLst>
                <a:path w="1329" h="867" extrusionOk="0">
                  <a:moveTo>
                    <a:pt x="62" y="0"/>
                  </a:moveTo>
                  <a:lnTo>
                    <a:pt x="0" y="778"/>
                  </a:lnTo>
                  <a:lnTo>
                    <a:pt x="641" y="825"/>
                  </a:lnTo>
                  <a:lnTo>
                    <a:pt x="801" y="837"/>
                  </a:lnTo>
                  <a:cubicBezTo>
                    <a:pt x="854" y="840"/>
                    <a:pt x="907" y="844"/>
                    <a:pt x="961" y="848"/>
                  </a:cubicBezTo>
                  <a:lnTo>
                    <a:pt x="1281" y="866"/>
                  </a:lnTo>
                  <a:lnTo>
                    <a:pt x="1329" y="87"/>
                  </a:lnTo>
                  <a:lnTo>
                    <a:pt x="1011" y="69"/>
                  </a:lnTo>
                  <a:cubicBezTo>
                    <a:pt x="958" y="67"/>
                    <a:pt x="906" y="63"/>
                    <a:pt x="853" y="58"/>
                  </a:cubicBezTo>
                  <a:lnTo>
                    <a:pt x="694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19575" y="2125200"/>
              <a:ext cx="35100" cy="25275"/>
            </a:xfrm>
            <a:custGeom>
              <a:avLst/>
              <a:gdLst/>
              <a:ahLst/>
              <a:cxnLst/>
              <a:rect l="l" t="t" r="r" b="b"/>
              <a:pathLst>
                <a:path w="1404" h="1011" extrusionOk="0">
                  <a:moveTo>
                    <a:pt x="0" y="242"/>
                  </a:moveTo>
                  <a:lnTo>
                    <a:pt x="132" y="1010"/>
                  </a:lnTo>
                  <a:cubicBezTo>
                    <a:pt x="240" y="993"/>
                    <a:pt x="345" y="974"/>
                    <a:pt x="451" y="955"/>
                  </a:cubicBezTo>
                  <a:lnTo>
                    <a:pt x="769" y="894"/>
                  </a:lnTo>
                  <a:lnTo>
                    <a:pt x="928" y="863"/>
                  </a:lnTo>
                  <a:cubicBezTo>
                    <a:pt x="981" y="853"/>
                    <a:pt x="1033" y="842"/>
                    <a:pt x="1086" y="831"/>
                  </a:cubicBezTo>
                  <a:lnTo>
                    <a:pt x="1404" y="765"/>
                  </a:lnTo>
                  <a:lnTo>
                    <a:pt x="1240" y="0"/>
                  </a:lnTo>
                  <a:lnTo>
                    <a:pt x="930" y="65"/>
                  </a:lnTo>
                  <a:cubicBezTo>
                    <a:pt x="878" y="75"/>
                    <a:pt x="828" y="87"/>
                    <a:pt x="776" y="95"/>
                  </a:cubicBezTo>
                  <a:lnTo>
                    <a:pt x="621" y="125"/>
                  </a:lnTo>
                  <a:lnTo>
                    <a:pt x="310" y="184"/>
                  </a:lnTo>
                  <a:cubicBezTo>
                    <a:pt x="208" y="206"/>
                    <a:pt x="104" y="223"/>
                    <a:pt x="0" y="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63425" y="2135150"/>
              <a:ext cx="34125" cy="23225"/>
            </a:xfrm>
            <a:custGeom>
              <a:avLst/>
              <a:gdLst/>
              <a:ahLst/>
              <a:cxnLst/>
              <a:rect l="l" t="t" r="r" b="b"/>
              <a:pathLst>
                <a:path w="1365" h="929" extrusionOk="0">
                  <a:moveTo>
                    <a:pt x="0" y="152"/>
                  </a:moveTo>
                  <a:lnTo>
                    <a:pt x="80" y="929"/>
                  </a:lnTo>
                  <a:cubicBezTo>
                    <a:pt x="509" y="883"/>
                    <a:pt x="937" y="834"/>
                    <a:pt x="1364" y="773"/>
                  </a:cubicBezTo>
                  <a:lnTo>
                    <a:pt x="1255" y="0"/>
                  </a:lnTo>
                  <a:cubicBezTo>
                    <a:pt x="838" y="58"/>
                    <a:pt x="420" y="106"/>
                    <a:pt x="0" y="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06975" y="2141075"/>
              <a:ext cx="33100" cy="21375"/>
            </a:xfrm>
            <a:custGeom>
              <a:avLst/>
              <a:gdLst/>
              <a:ahLst/>
              <a:cxnLst/>
              <a:rect l="l" t="t" r="r" b="b"/>
              <a:pathLst>
                <a:path w="1324" h="855" extrusionOk="0">
                  <a:moveTo>
                    <a:pt x="1" y="75"/>
                  </a:moveTo>
                  <a:lnTo>
                    <a:pt x="34" y="854"/>
                  </a:lnTo>
                  <a:cubicBezTo>
                    <a:pt x="249" y="849"/>
                    <a:pt x="464" y="832"/>
                    <a:pt x="679" y="821"/>
                  </a:cubicBezTo>
                  <a:lnTo>
                    <a:pt x="1000" y="801"/>
                  </a:lnTo>
                  <a:lnTo>
                    <a:pt x="1162" y="791"/>
                  </a:lnTo>
                  <a:lnTo>
                    <a:pt x="1242" y="785"/>
                  </a:lnTo>
                  <a:lnTo>
                    <a:pt x="1283" y="783"/>
                  </a:lnTo>
                  <a:lnTo>
                    <a:pt x="1323" y="779"/>
                  </a:lnTo>
                  <a:lnTo>
                    <a:pt x="1264" y="0"/>
                  </a:lnTo>
                  <a:lnTo>
                    <a:pt x="1225" y="5"/>
                  </a:lnTo>
                  <a:lnTo>
                    <a:pt x="1186" y="7"/>
                  </a:lnTo>
                  <a:lnTo>
                    <a:pt x="1107" y="12"/>
                  </a:lnTo>
                  <a:lnTo>
                    <a:pt x="949" y="21"/>
                  </a:lnTo>
                  <a:lnTo>
                    <a:pt x="633" y="41"/>
                  </a:lnTo>
                  <a:cubicBezTo>
                    <a:pt x="423" y="55"/>
                    <a:pt x="212" y="70"/>
                    <a:pt x="1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82175" y="2069550"/>
              <a:ext cx="37300" cy="31375"/>
            </a:xfrm>
            <a:custGeom>
              <a:avLst/>
              <a:gdLst/>
              <a:ahLst/>
              <a:cxnLst/>
              <a:rect l="l" t="t" r="r" b="b"/>
              <a:pathLst>
                <a:path w="1492" h="1255" extrusionOk="0">
                  <a:moveTo>
                    <a:pt x="1" y="540"/>
                  </a:moveTo>
                  <a:lnTo>
                    <a:pt x="317" y="1255"/>
                  </a:lnTo>
                  <a:lnTo>
                    <a:pt x="465" y="1189"/>
                  </a:lnTo>
                  <a:lnTo>
                    <a:pt x="613" y="1121"/>
                  </a:lnTo>
                  <a:lnTo>
                    <a:pt x="907" y="984"/>
                  </a:lnTo>
                  <a:cubicBezTo>
                    <a:pt x="957" y="961"/>
                    <a:pt x="1005" y="937"/>
                    <a:pt x="1055" y="913"/>
                  </a:cubicBezTo>
                  <a:lnTo>
                    <a:pt x="1201" y="841"/>
                  </a:lnTo>
                  <a:lnTo>
                    <a:pt x="1347" y="771"/>
                  </a:lnTo>
                  <a:lnTo>
                    <a:pt x="1419" y="734"/>
                  </a:lnTo>
                  <a:lnTo>
                    <a:pt x="1492" y="696"/>
                  </a:lnTo>
                  <a:lnTo>
                    <a:pt x="1136" y="0"/>
                  </a:lnTo>
                  <a:lnTo>
                    <a:pt x="1067" y="37"/>
                  </a:lnTo>
                  <a:lnTo>
                    <a:pt x="996" y="71"/>
                  </a:lnTo>
                  <a:lnTo>
                    <a:pt x="854" y="141"/>
                  </a:lnTo>
                  <a:lnTo>
                    <a:pt x="713" y="209"/>
                  </a:lnTo>
                  <a:cubicBezTo>
                    <a:pt x="666" y="232"/>
                    <a:pt x="619" y="256"/>
                    <a:pt x="570" y="278"/>
                  </a:cubicBezTo>
                  <a:lnTo>
                    <a:pt x="284" y="411"/>
                  </a:lnTo>
                  <a:lnTo>
                    <a:pt x="141" y="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829500" y="2092675"/>
              <a:ext cx="36825" cy="29400"/>
            </a:xfrm>
            <a:custGeom>
              <a:avLst/>
              <a:gdLst/>
              <a:ahLst/>
              <a:cxnLst/>
              <a:rect l="l" t="t" r="r" b="b"/>
              <a:pathLst>
                <a:path w="1473" h="1176" extrusionOk="0">
                  <a:moveTo>
                    <a:pt x="0" y="436"/>
                  </a:moveTo>
                  <a:lnTo>
                    <a:pt x="252" y="1175"/>
                  </a:lnTo>
                  <a:lnTo>
                    <a:pt x="558" y="1070"/>
                  </a:lnTo>
                  <a:cubicBezTo>
                    <a:pt x="584" y="1061"/>
                    <a:pt x="609" y="1053"/>
                    <a:pt x="635" y="1042"/>
                  </a:cubicBezTo>
                  <a:lnTo>
                    <a:pt x="712" y="1015"/>
                  </a:lnTo>
                  <a:lnTo>
                    <a:pt x="864" y="959"/>
                  </a:lnTo>
                  <a:lnTo>
                    <a:pt x="1017" y="904"/>
                  </a:lnTo>
                  <a:cubicBezTo>
                    <a:pt x="1067" y="885"/>
                    <a:pt x="1118" y="867"/>
                    <a:pt x="1169" y="846"/>
                  </a:cubicBezTo>
                  <a:lnTo>
                    <a:pt x="1472" y="728"/>
                  </a:lnTo>
                  <a:lnTo>
                    <a:pt x="1186" y="1"/>
                  </a:lnTo>
                  <a:lnTo>
                    <a:pt x="892" y="115"/>
                  </a:lnTo>
                  <a:cubicBezTo>
                    <a:pt x="843" y="135"/>
                    <a:pt x="794" y="152"/>
                    <a:pt x="745" y="171"/>
                  </a:cubicBezTo>
                  <a:lnTo>
                    <a:pt x="597" y="225"/>
                  </a:lnTo>
                  <a:lnTo>
                    <a:pt x="448" y="280"/>
                  </a:lnTo>
                  <a:lnTo>
                    <a:pt x="374" y="307"/>
                  </a:lnTo>
                  <a:cubicBezTo>
                    <a:pt x="349" y="316"/>
                    <a:pt x="325" y="324"/>
                    <a:pt x="300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775400" y="2111075"/>
              <a:ext cx="35975" cy="27375"/>
            </a:xfrm>
            <a:custGeom>
              <a:avLst/>
              <a:gdLst/>
              <a:ahLst/>
              <a:cxnLst/>
              <a:rect l="l" t="t" r="r" b="b"/>
              <a:pathLst>
                <a:path w="1439" h="1095" extrusionOk="0">
                  <a:moveTo>
                    <a:pt x="0" y="336"/>
                  </a:moveTo>
                  <a:lnTo>
                    <a:pt x="190" y="1094"/>
                  </a:lnTo>
                  <a:lnTo>
                    <a:pt x="268" y="1074"/>
                  </a:lnTo>
                  <a:lnTo>
                    <a:pt x="346" y="1054"/>
                  </a:lnTo>
                  <a:lnTo>
                    <a:pt x="502" y="1012"/>
                  </a:lnTo>
                  <a:lnTo>
                    <a:pt x="659" y="970"/>
                  </a:lnTo>
                  <a:cubicBezTo>
                    <a:pt x="711" y="956"/>
                    <a:pt x="763" y="943"/>
                    <a:pt x="815" y="929"/>
                  </a:cubicBezTo>
                  <a:lnTo>
                    <a:pt x="1127" y="840"/>
                  </a:lnTo>
                  <a:lnTo>
                    <a:pt x="1283" y="796"/>
                  </a:lnTo>
                  <a:lnTo>
                    <a:pt x="1438" y="750"/>
                  </a:lnTo>
                  <a:lnTo>
                    <a:pt x="1215" y="1"/>
                  </a:lnTo>
                  <a:lnTo>
                    <a:pt x="1064" y="47"/>
                  </a:lnTo>
                  <a:lnTo>
                    <a:pt x="912" y="89"/>
                  </a:lnTo>
                  <a:lnTo>
                    <a:pt x="608" y="175"/>
                  </a:lnTo>
                  <a:cubicBezTo>
                    <a:pt x="558" y="189"/>
                    <a:pt x="507" y="203"/>
                    <a:pt x="455" y="215"/>
                  </a:cubicBezTo>
                  <a:lnTo>
                    <a:pt x="303" y="256"/>
                  </a:lnTo>
                  <a:lnTo>
                    <a:pt x="151" y="297"/>
                  </a:lnTo>
                  <a:lnTo>
                    <a:pt x="74" y="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023775" y="1969275"/>
              <a:ext cx="36575" cy="36475"/>
            </a:xfrm>
            <a:custGeom>
              <a:avLst/>
              <a:gdLst/>
              <a:ahLst/>
              <a:cxnLst/>
              <a:rect l="l" t="t" r="r" b="b"/>
              <a:pathLst>
                <a:path w="1463" h="1459" extrusionOk="0">
                  <a:moveTo>
                    <a:pt x="1" y="885"/>
                  </a:moveTo>
                  <a:lnTo>
                    <a:pt x="532" y="1458"/>
                  </a:lnTo>
                  <a:lnTo>
                    <a:pt x="770" y="1233"/>
                  </a:lnTo>
                  <a:lnTo>
                    <a:pt x="889" y="1120"/>
                  </a:lnTo>
                  <a:lnTo>
                    <a:pt x="1005" y="1004"/>
                  </a:lnTo>
                  <a:cubicBezTo>
                    <a:pt x="1084" y="927"/>
                    <a:pt x="1161" y="848"/>
                    <a:pt x="1236" y="770"/>
                  </a:cubicBezTo>
                  <a:cubicBezTo>
                    <a:pt x="1275" y="731"/>
                    <a:pt x="1312" y="691"/>
                    <a:pt x="1349" y="651"/>
                  </a:cubicBezTo>
                  <a:lnTo>
                    <a:pt x="1463" y="531"/>
                  </a:lnTo>
                  <a:lnTo>
                    <a:pt x="890" y="0"/>
                  </a:lnTo>
                  <a:lnTo>
                    <a:pt x="782" y="115"/>
                  </a:lnTo>
                  <a:cubicBezTo>
                    <a:pt x="745" y="154"/>
                    <a:pt x="710" y="192"/>
                    <a:pt x="673" y="228"/>
                  </a:cubicBezTo>
                  <a:cubicBezTo>
                    <a:pt x="600" y="302"/>
                    <a:pt x="528" y="378"/>
                    <a:pt x="454" y="451"/>
                  </a:cubicBezTo>
                  <a:lnTo>
                    <a:pt x="341" y="562"/>
                  </a:lnTo>
                  <a:lnTo>
                    <a:pt x="229" y="6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0200" y="2007850"/>
              <a:ext cx="37325" cy="35050"/>
            </a:xfrm>
            <a:custGeom>
              <a:avLst/>
              <a:gdLst/>
              <a:ahLst/>
              <a:cxnLst/>
              <a:rect l="l" t="t" r="r" b="b"/>
              <a:pathLst>
                <a:path w="1493" h="1402" extrusionOk="0">
                  <a:moveTo>
                    <a:pt x="1" y="769"/>
                  </a:moveTo>
                  <a:lnTo>
                    <a:pt x="459" y="1402"/>
                  </a:lnTo>
                  <a:cubicBezTo>
                    <a:pt x="637" y="1277"/>
                    <a:pt x="810" y="1142"/>
                    <a:pt x="983" y="1010"/>
                  </a:cubicBezTo>
                  <a:lnTo>
                    <a:pt x="1047" y="961"/>
                  </a:lnTo>
                  <a:lnTo>
                    <a:pt x="1111" y="909"/>
                  </a:lnTo>
                  <a:lnTo>
                    <a:pt x="1239" y="807"/>
                  </a:lnTo>
                  <a:lnTo>
                    <a:pt x="1367" y="704"/>
                  </a:lnTo>
                  <a:cubicBezTo>
                    <a:pt x="1408" y="670"/>
                    <a:pt x="1452" y="637"/>
                    <a:pt x="1493" y="601"/>
                  </a:cubicBezTo>
                  <a:lnTo>
                    <a:pt x="994" y="1"/>
                  </a:lnTo>
                  <a:cubicBezTo>
                    <a:pt x="954" y="34"/>
                    <a:pt x="914" y="66"/>
                    <a:pt x="873" y="99"/>
                  </a:cubicBezTo>
                  <a:lnTo>
                    <a:pt x="750" y="198"/>
                  </a:lnTo>
                  <a:lnTo>
                    <a:pt x="629" y="297"/>
                  </a:lnTo>
                  <a:lnTo>
                    <a:pt x="567" y="346"/>
                  </a:lnTo>
                  <a:lnTo>
                    <a:pt x="505" y="394"/>
                  </a:lnTo>
                  <a:cubicBezTo>
                    <a:pt x="337" y="518"/>
                    <a:pt x="171" y="648"/>
                    <a:pt x="1" y="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32925" y="2041075"/>
              <a:ext cx="37575" cy="33350"/>
            </a:xfrm>
            <a:custGeom>
              <a:avLst/>
              <a:gdLst/>
              <a:ahLst/>
              <a:cxnLst/>
              <a:rect l="l" t="t" r="r" b="b"/>
              <a:pathLst>
                <a:path w="1503" h="1334" extrusionOk="0">
                  <a:moveTo>
                    <a:pt x="1" y="656"/>
                  </a:moveTo>
                  <a:lnTo>
                    <a:pt x="387" y="1334"/>
                  </a:lnTo>
                  <a:cubicBezTo>
                    <a:pt x="575" y="1225"/>
                    <a:pt x="765" y="1118"/>
                    <a:pt x="949" y="1002"/>
                  </a:cubicBezTo>
                  <a:lnTo>
                    <a:pt x="1228" y="832"/>
                  </a:lnTo>
                  <a:lnTo>
                    <a:pt x="1502" y="655"/>
                  </a:lnTo>
                  <a:lnTo>
                    <a:pt x="1075" y="0"/>
                  </a:lnTo>
                  <a:lnTo>
                    <a:pt x="812" y="171"/>
                  </a:lnTo>
                  <a:lnTo>
                    <a:pt x="543" y="334"/>
                  </a:lnTo>
                  <a:cubicBezTo>
                    <a:pt x="365" y="448"/>
                    <a:pt x="183" y="551"/>
                    <a:pt x="1" y="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121025" y="1825675"/>
              <a:ext cx="29900" cy="36975"/>
            </a:xfrm>
            <a:custGeom>
              <a:avLst/>
              <a:gdLst/>
              <a:ahLst/>
              <a:cxnLst/>
              <a:rect l="l" t="t" r="r" b="b"/>
              <a:pathLst>
                <a:path w="1196" h="1479" extrusionOk="0">
                  <a:moveTo>
                    <a:pt x="1" y="1166"/>
                  </a:moveTo>
                  <a:lnTo>
                    <a:pt x="717" y="1479"/>
                  </a:lnTo>
                  <a:cubicBezTo>
                    <a:pt x="805" y="1278"/>
                    <a:pt x="888" y="1075"/>
                    <a:pt x="969" y="872"/>
                  </a:cubicBezTo>
                  <a:cubicBezTo>
                    <a:pt x="1049" y="668"/>
                    <a:pt x="1125" y="461"/>
                    <a:pt x="1196" y="255"/>
                  </a:cubicBezTo>
                  <a:lnTo>
                    <a:pt x="458" y="0"/>
                  </a:lnTo>
                  <a:cubicBezTo>
                    <a:pt x="390" y="198"/>
                    <a:pt x="317" y="393"/>
                    <a:pt x="242" y="588"/>
                  </a:cubicBezTo>
                  <a:cubicBezTo>
                    <a:pt x="164" y="781"/>
                    <a:pt x="86" y="975"/>
                    <a:pt x="1" y="11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5050" y="1877275"/>
              <a:ext cx="32725" cy="37575"/>
            </a:xfrm>
            <a:custGeom>
              <a:avLst/>
              <a:gdLst/>
              <a:ahLst/>
              <a:cxnLst/>
              <a:rect l="l" t="t" r="r" b="b"/>
              <a:pathLst>
                <a:path w="1309" h="1503" extrusionOk="0">
                  <a:moveTo>
                    <a:pt x="0" y="1093"/>
                  </a:moveTo>
                  <a:lnTo>
                    <a:pt x="667" y="1502"/>
                  </a:lnTo>
                  <a:cubicBezTo>
                    <a:pt x="695" y="1455"/>
                    <a:pt x="724" y="1409"/>
                    <a:pt x="751" y="1362"/>
                  </a:cubicBezTo>
                  <a:lnTo>
                    <a:pt x="836" y="1221"/>
                  </a:lnTo>
                  <a:lnTo>
                    <a:pt x="918" y="1078"/>
                  </a:lnTo>
                  <a:cubicBezTo>
                    <a:pt x="945" y="1032"/>
                    <a:pt x="972" y="984"/>
                    <a:pt x="998" y="936"/>
                  </a:cubicBezTo>
                  <a:cubicBezTo>
                    <a:pt x="1052" y="840"/>
                    <a:pt x="1105" y="744"/>
                    <a:pt x="1156" y="648"/>
                  </a:cubicBezTo>
                  <a:lnTo>
                    <a:pt x="1232" y="504"/>
                  </a:lnTo>
                  <a:lnTo>
                    <a:pt x="1308" y="358"/>
                  </a:lnTo>
                  <a:lnTo>
                    <a:pt x="613" y="1"/>
                  </a:lnTo>
                  <a:lnTo>
                    <a:pt x="542" y="140"/>
                  </a:lnTo>
                  <a:lnTo>
                    <a:pt x="467" y="279"/>
                  </a:lnTo>
                  <a:cubicBezTo>
                    <a:pt x="419" y="371"/>
                    <a:pt x="367" y="462"/>
                    <a:pt x="316" y="554"/>
                  </a:cubicBezTo>
                  <a:cubicBezTo>
                    <a:pt x="292" y="598"/>
                    <a:pt x="264" y="644"/>
                    <a:pt x="238" y="690"/>
                  </a:cubicBezTo>
                  <a:lnTo>
                    <a:pt x="160" y="825"/>
                  </a:lnTo>
                  <a:lnTo>
                    <a:pt x="80" y="959"/>
                  </a:lnTo>
                  <a:cubicBezTo>
                    <a:pt x="55" y="1004"/>
                    <a:pt x="28" y="1049"/>
                    <a:pt x="0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062600" y="1925225"/>
              <a:ext cx="34950" cy="37400"/>
            </a:xfrm>
            <a:custGeom>
              <a:avLst/>
              <a:gdLst/>
              <a:ahLst/>
              <a:cxnLst/>
              <a:rect l="l" t="t" r="r" b="b"/>
              <a:pathLst>
                <a:path w="1398" h="1496" extrusionOk="0">
                  <a:moveTo>
                    <a:pt x="0" y="1001"/>
                  </a:moveTo>
                  <a:lnTo>
                    <a:pt x="604" y="1496"/>
                  </a:lnTo>
                  <a:cubicBezTo>
                    <a:pt x="882" y="1156"/>
                    <a:pt x="1145" y="808"/>
                    <a:pt x="1397" y="448"/>
                  </a:cubicBezTo>
                  <a:lnTo>
                    <a:pt x="757" y="1"/>
                  </a:lnTo>
                  <a:cubicBezTo>
                    <a:pt x="518" y="344"/>
                    <a:pt x="265" y="678"/>
                    <a:pt x="0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48850" y="1656725"/>
              <a:ext cx="22825" cy="34100"/>
            </a:xfrm>
            <a:custGeom>
              <a:avLst/>
              <a:gdLst/>
              <a:ahLst/>
              <a:cxnLst/>
              <a:rect l="l" t="t" r="r" b="b"/>
              <a:pathLst>
                <a:path w="913" h="1364" extrusionOk="0">
                  <a:moveTo>
                    <a:pt x="134" y="1364"/>
                  </a:moveTo>
                  <a:lnTo>
                    <a:pt x="913" y="1319"/>
                  </a:lnTo>
                  <a:cubicBezTo>
                    <a:pt x="887" y="877"/>
                    <a:pt x="842" y="438"/>
                    <a:pt x="771" y="1"/>
                  </a:cubicBezTo>
                  <a:lnTo>
                    <a:pt x="1" y="125"/>
                  </a:lnTo>
                  <a:cubicBezTo>
                    <a:pt x="66" y="534"/>
                    <a:pt x="109" y="948"/>
                    <a:pt x="134" y="13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150550" y="1715550"/>
              <a:ext cx="21625" cy="33375"/>
            </a:xfrm>
            <a:custGeom>
              <a:avLst/>
              <a:gdLst/>
              <a:ahLst/>
              <a:cxnLst/>
              <a:rect l="l" t="t" r="r" b="b"/>
              <a:pathLst>
                <a:path w="865" h="1335" extrusionOk="0">
                  <a:moveTo>
                    <a:pt x="0" y="1246"/>
                  </a:moveTo>
                  <a:lnTo>
                    <a:pt x="776" y="1335"/>
                  </a:lnTo>
                  <a:cubicBezTo>
                    <a:pt x="826" y="897"/>
                    <a:pt x="857" y="458"/>
                    <a:pt x="865" y="16"/>
                  </a:cubicBezTo>
                  <a:lnTo>
                    <a:pt x="84" y="1"/>
                  </a:lnTo>
                  <a:cubicBezTo>
                    <a:pt x="76" y="416"/>
                    <a:pt x="46" y="833"/>
                    <a:pt x="0" y="1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9900" y="1771000"/>
              <a:ext cx="26225" cy="35725"/>
            </a:xfrm>
            <a:custGeom>
              <a:avLst/>
              <a:gdLst/>
              <a:ahLst/>
              <a:cxnLst/>
              <a:rect l="l" t="t" r="r" b="b"/>
              <a:pathLst>
                <a:path w="1049" h="1429" extrusionOk="0">
                  <a:moveTo>
                    <a:pt x="0" y="1221"/>
                  </a:moveTo>
                  <a:lnTo>
                    <a:pt x="754" y="1428"/>
                  </a:lnTo>
                  <a:cubicBezTo>
                    <a:pt x="769" y="1375"/>
                    <a:pt x="783" y="1323"/>
                    <a:pt x="797" y="1269"/>
                  </a:cubicBezTo>
                  <a:lnTo>
                    <a:pt x="838" y="1109"/>
                  </a:lnTo>
                  <a:lnTo>
                    <a:pt x="858" y="1029"/>
                  </a:lnTo>
                  <a:lnTo>
                    <a:pt x="878" y="949"/>
                  </a:lnTo>
                  <a:lnTo>
                    <a:pt x="916" y="789"/>
                  </a:lnTo>
                  <a:cubicBezTo>
                    <a:pt x="927" y="736"/>
                    <a:pt x="940" y="683"/>
                    <a:pt x="951" y="627"/>
                  </a:cubicBezTo>
                  <a:cubicBezTo>
                    <a:pt x="963" y="574"/>
                    <a:pt x="974" y="521"/>
                    <a:pt x="984" y="466"/>
                  </a:cubicBezTo>
                  <a:cubicBezTo>
                    <a:pt x="1007" y="358"/>
                    <a:pt x="1029" y="252"/>
                    <a:pt x="1049" y="142"/>
                  </a:cubicBezTo>
                  <a:lnTo>
                    <a:pt x="281" y="1"/>
                  </a:lnTo>
                  <a:cubicBezTo>
                    <a:pt x="263" y="104"/>
                    <a:pt x="242" y="205"/>
                    <a:pt x="221" y="308"/>
                  </a:cubicBezTo>
                  <a:cubicBezTo>
                    <a:pt x="211" y="359"/>
                    <a:pt x="198" y="409"/>
                    <a:pt x="188" y="461"/>
                  </a:cubicBezTo>
                  <a:cubicBezTo>
                    <a:pt x="176" y="512"/>
                    <a:pt x="166" y="563"/>
                    <a:pt x="155" y="614"/>
                  </a:cubicBezTo>
                  <a:lnTo>
                    <a:pt x="118" y="766"/>
                  </a:lnTo>
                  <a:lnTo>
                    <a:pt x="99" y="841"/>
                  </a:lnTo>
                  <a:lnTo>
                    <a:pt x="81" y="917"/>
                  </a:lnTo>
                  <a:lnTo>
                    <a:pt x="41" y="1068"/>
                  </a:lnTo>
                  <a:cubicBezTo>
                    <a:pt x="30" y="1121"/>
                    <a:pt x="15" y="1172"/>
                    <a:pt x="0" y="1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072425" y="1500575"/>
              <a:ext cx="36575" cy="36675"/>
            </a:xfrm>
            <a:custGeom>
              <a:avLst/>
              <a:gdLst/>
              <a:ahLst/>
              <a:cxnLst/>
              <a:rect l="l" t="t" r="r" b="b"/>
              <a:pathLst>
                <a:path w="1463" h="1467" extrusionOk="0">
                  <a:moveTo>
                    <a:pt x="870" y="1467"/>
                  </a:moveTo>
                  <a:lnTo>
                    <a:pt x="1463" y="957"/>
                  </a:lnTo>
                  <a:cubicBezTo>
                    <a:pt x="1169" y="618"/>
                    <a:pt x="852" y="296"/>
                    <a:pt x="512" y="0"/>
                  </a:cubicBezTo>
                  <a:lnTo>
                    <a:pt x="1" y="592"/>
                  </a:lnTo>
                  <a:cubicBezTo>
                    <a:pt x="312" y="859"/>
                    <a:pt x="601" y="1152"/>
                    <a:pt x="870" y="1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109100" y="1545600"/>
              <a:ext cx="33250" cy="37675"/>
            </a:xfrm>
            <a:custGeom>
              <a:avLst/>
              <a:gdLst/>
              <a:ahLst/>
              <a:cxnLst/>
              <a:rect l="l" t="t" r="r" b="b"/>
              <a:pathLst>
                <a:path w="1330" h="1507" extrusionOk="0">
                  <a:moveTo>
                    <a:pt x="633" y="1506"/>
                  </a:moveTo>
                  <a:lnTo>
                    <a:pt x="1329" y="1154"/>
                  </a:lnTo>
                  <a:cubicBezTo>
                    <a:pt x="1127" y="755"/>
                    <a:pt x="898" y="369"/>
                    <a:pt x="644" y="1"/>
                  </a:cubicBezTo>
                  <a:lnTo>
                    <a:pt x="1" y="443"/>
                  </a:lnTo>
                  <a:cubicBezTo>
                    <a:pt x="235" y="783"/>
                    <a:pt x="445" y="1139"/>
                    <a:pt x="633" y="15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134750" y="1598650"/>
              <a:ext cx="28025" cy="36600"/>
            </a:xfrm>
            <a:custGeom>
              <a:avLst/>
              <a:gdLst/>
              <a:ahLst/>
              <a:cxnLst/>
              <a:rect l="l" t="t" r="r" b="b"/>
              <a:pathLst>
                <a:path w="1121" h="1464" extrusionOk="0">
                  <a:moveTo>
                    <a:pt x="363" y="1464"/>
                  </a:moveTo>
                  <a:lnTo>
                    <a:pt x="1121" y="1274"/>
                  </a:lnTo>
                  <a:lnTo>
                    <a:pt x="1080" y="1113"/>
                  </a:lnTo>
                  <a:lnTo>
                    <a:pt x="1036" y="953"/>
                  </a:lnTo>
                  <a:cubicBezTo>
                    <a:pt x="1007" y="846"/>
                    <a:pt x="975" y="740"/>
                    <a:pt x="944" y="634"/>
                  </a:cubicBezTo>
                  <a:cubicBezTo>
                    <a:pt x="928" y="581"/>
                    <a:pt x="909" y="529"/>
                    <a:pt x="894" y="476"/>
                  </a:cubicBezTo>
                  <a:cubicBezTo>
                    <a:pt x="877" y="422"/>
                    <a:pt x="860" y="370"/>
                    <a:pt x="844" y="316"/>
                  </a:cubicBezTo>
                  <a:cubicBezTo>
                    <a:pt x="825" y="263"/>
                    <a:pt x="806" y="210"/>
                    <a:pt x="789" y="158"/>
                  </a:cubicBezTo>
                  <a:cubicBezTo>
                    <a:pt x="769" y="106"/>
                    <a:pt x="751" y="53"/>
                    <a:pt x="730" y="1"/>
                  </a:cubicBezTo>
                  <a:lnTo>
                    <a:pt x="0" y="277"/>
                  </a:lnTo>
                  <a:lnTo>
                    <a:pt x="53" y="420"/>
                  </a:lnTo>
                  <a:cubicBezTo>
                    <a:pt x="70" y="469"/>
                    <a:pt x="87" y="518"/>
                    <a:pt x="104" y="566"/>
                  </a:cubicBezTo>
                  <a:cubicBezTo>
                    <a:pt x="121" y="616"/>
                    <a:pt x="137" y="665"/>
                    <a:pt x="152" y="715"/>
                  </a:cubicBezTo>
                  <a:cubicBezTo>
                    <a:pt x="168" y="764"/>
                    <a:pt x="185" y="814"/>
                    <a:pt x="199" y="863"/>
                  </a:cubicBezTo>
                  <a:cubicBezTo>
                    <a:pt x="229" y="962"/>
                    <a:pt x="259" y="1063"/>
                    <a:pt x="286" y="1163"/>
                  </a:cubicBezTo>
                  <a:lnTo>
                    <a:pt x="327" y="1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12050" y="1461500"/>
              <a:ext cx="37375" cy="30200"/>
            </a:xfrm>
            <a:custGeom>
              <a:avLst/>
              <a:gdLst/>
              <a:ahLst/>
              <a:cxnLst/>
              <a:rect l="l" t="t" r="r" b="b"/>
              <a:pathLst>
                <a:path w="1495" h="1208" extrusionOk="0">
                  <a:moveTo>
                    <a:pt x="1495" y="757"/>
                  </a:moveTo>
                  <a:lnTo>
                    <a:pt x="1299" y="1"/>
                  </a:lnTo>
                  <a:lnTo>
                    <a:pt x="1214" y="23"/>
                  </a:lnTo>
                  <a:lnTo>
                    <a:pt x="1170" y="34"/>
                  </a:lnTo>
                  <a:cubicBezTo>
                    <a:pt x="1157" y="38"/>
                    <a:pt x="1142" y="43"/>
                    <a:pt x="1128" y="47"/>
                  </a:cubicBezTo>
                  <a:lnTo>
                    <a:pt x="961" y="101"/>
                  </a:lnTo>
                  <a:cubicBezTo>
                    <a:pt x="905" y="117"/>
                    <a:pt x="850" y="140"/>
                    <a:pt x="795" y="159"/>
                  </a:cubicBezTo>
                  <a:lnTo>
                    <a:pt x="714" y="190"/>
                  </a:lnTo>
                  <a:cubicBezTo>
                    <a:pt x="686" y="201"/>
                    <a:pt x="659" y="210"/>
                    <a:pt x="632" y="223"/>
                  </a:cubicBezTo>
                  <a:cubicBezTo>
                    <a:pt x="523" y="270"/>
                    <a:pt x="415" y="313"/>
                    <a:pt x="311" y="366"/>
                  </a:cubicBezTo>
                  <a:lnTo>
                    <a:pt x="232" y="404"/>
                  </a:lnTo>
                  <a:cubicBezTo>
                    <a:pt x="206" y="417"/>
                    <a:pt x="179" y="429"/>
                    <a:pt x="154" y="443"/>
                  </a:cubicBezTo>
                  <a:lnTo>
                    <a:pt x="1" y="526"/>
                  </a:lnTo>
                  <a:lnTo>
                    <a:pt x="383" y="1207"/>
                  </a:lnTo>
                  <a:lnTo>
                    <a:pt x="516" y="1135"/>
                  </a:lnTo>
                  <a:cubicBezTo>
                    <a:pt x="538" y="1121"/>
                    <a:pt x="560" y="1112"/>
                    <a:pt x="583" y="1100"/>
                  </a:cubicBezTo>
                  <a:lnTo>
                    <a:pt x="651" y="1068"/>
                  </a:lnTo>
                  <a:cubicBezTo>
                    <a:pt x="741" y="1022"/>
                    <a:pt x="833" y="985"/>
                    <a:pt x="925" y="945"/>
                  </a:cubicBezTo>
                  <a:cubicBezTo>
                    <a:pt x="949" y="935"/>
                    <a:pt x="972" y="927"/>
                    <a:pt x="996" y="918"/>
                  </a:cubicBezTo>
                  <a:lnTo>
                    <a:pt x="1066" y="892"/>
                  </a:lnTo>
                  <a:cubicBezTo>
                    <a:pt x="1113" y="875"/>
                    <a:pt x="1160" y="855"/>
                    <a:pt x="1208" y="841"/>
                  </a:cubicBezTo>
                  <a:lnTo>
                    <a:pt x="1351" y="796"/>
                  </a:lnTo>
                  <a:cubicBezTo>
                    <a:pt x="1363" y="792"/>
                    <a:pt x="1375" y="788"/>
                    <a:pt x="1388" y="786"/>
                  </a:cubicBezTo>
                  <a:lnTo>
                    <a:pt x="1424" y="7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972000" y="1456825"/>
              <a:ext cx="34875" cy="22450"/>
            </a:xfrm>
            <a:custGeom>
              <a:avLst/>
              <a:gdLst/>
              <a:ahLst/>
              <a:cxnLst/>
              <a:rect l="l" t="t" r="r" b="b"/>
              <a:pathLst>
                <a:path w="1395" h="898" extrusionOk="0">
                  <a:moveTo>
                    <a:pt x="1236" y="898"/>
                  </a:moveTo>
                  <a:lnTo>
                    <a:pt x="1395" y="135"/>
                  </a:lnTo>
                  <a:cubicBezTo>
                    <a:pt x="939" y="39"/>
                    <a:pt x="469" y="0"/>
                    <a:pt x="1" y="21"/>
                  </a:cubicBezTo>
                  <a:lnTo>
                    <a:pt x="37" y="801"/>
                  </a:lnTo>
                  <a:cubicBezTo>
                    <a:pt x="440" y="782"/>
                    <a:pt x="842" y="817"/>
                    <a:pt x="1236" y="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25700" y="1468150"/>
              <a:ext cx="37675" cy="32300"/>
            </a:xfrm>
            <a:custGeom>
              <a:avLst/>
              <a:gdLst/>
              <a:ahLst/>
              <a:cxnLst/>
              <a:rect l="l" t="t" r="r" b="b"/>
              <a:pathLst>
                <a:path w="1507" h="1292" extrusionOk="0">
                  <a:moveTo>
                    <a:pt x="1079" y="1291"/>
                  </a:moveTo>
                  <a:lnTo>
                    <a:pt x="1506" y="637"/>
                  </a:lnTo>
                  <a:cubicBezTo>
                    <a:pt x="1125" y="390"/>
                    <a:pt x="720" y="173"/>
                    <a:pt x="292" y="0"/>
                  </a:cubicBezTo>
                  <a:lnTo>
                    <a:pt x="1" y="724"/>
                  </a:lnTo>
                  <a:cubicBezTo>
                    <a:pt x="377" y="876"/>
                    <a:pt x="739" y="1067"/>
                    <a:pt x="1079" y="1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829575" y="1596575"/>
              <a:ext cx="20875" cy="34400"/>
            </a:xfrm>
            <a:custGeom>
              <a:avLst/>
              <a:gdLst/>
              <a:ahLst/>
              <a:cxnLst/>
              <a:rect l="l" t="t" r="r" b="b"/>
              <a:pathLst>
                <a:path w="835" h="1376" extrusionOk="0">
                  <a:moveTo>
                    <a:pt x="834" y="106"/>
                  </a:moveTo>
                  <a:lnTo>
                    <a:pt x="60" y="0"/>
                  </a:lnTo>
                  <a:lnTo>
                    <a:pt x="48" y="86"/>
                  </a:lnTo>
                  <a:cubicBezTo>
                    <a:pt x="44" y="115"/>
                    <a:pt x="42" y="143"/>
                    <a:pt x="39" y="172"/>
                  </a:cubicBezTo>
                  <a:lnTo>
                    <a:pt x="22" y="344"/>
                  </a:lnTo>
                  <a:cubicBezTo>
                    <a:pt x="17" y="401"/>
                    <a:pt x="16" y="460"/>
                    <a:pt x="12" y="517"/>
                  </a:cubicBezTo>
                  <a:cubicBezTo>
                    <a:pt x="9" y="574"/>
                    <a:pt x="4" y="632"/>
                    <a:pt x="4" y="690"/>
                  </a:cubicBezTo>
                  <a:lnTo>
                    <a:pt x="1" y="862"/>
                  </a:lnTo>
                  <a:cubicBezTo>
                    <a:pt x="0" y="891"/>
                    <a:pt x="1" y="919"/>
                    <a:pt x="1" y="948"/>
                  </a:cubicBezTo>
                  <a:lnTo>
                    <a:pt x="2" y="1033"/>
                  </a:lnTo>
                  <a:cubicBezTo>
                    <a:pt x="2" y="1148"/>
                    <a:pt x="12" y="1261"/>
                    <a:pt x="18" y="1376"/>
                  </a:cubicBezTo>
                  <a:lnTo>
                    <a:pt x="798" y="1321"/>
                  </a:lnTo>
                  <a:cubicBezTo>
                    <a:pt x="793" y="1220"/>
                    <a:pt x="785" y="1118"/>
                    <a:pt x="785" y="1016"/>
                  </a:cubicBezTo>
                  <a:lnTo>
                    <a:pt x="783" y="939"/>
                  </a:lnTo>
                  <a:cubicBezTo>
                    <a:pt x="783" y="913"/>
                    <a:pt x="782" y="888"/>
                    <a:pt x="783" y="862"/>
                  </a:cubicBezTo>
                  <a:lnTo>
                    <a:pt x="786" y="710"/>
                  </a:lnTo>
                  <a:cubicBezTo>
                    <a:pt x="786" y="659"/>
                    <a:pt x="791" y="607"/>
                    <a:pt x="793" y="558"/>
                  </a:cubicBezTo>
                  <a:cubicBezTo>
                    <a:pt x="796" y="506"/>
                    <a:pt x="798" y="455"/>
                    <a:pt x="802" y="407"/>
                  </a:cubicBezTo>
                  <a:lnTo>
                    <a:pt x="818" y="256"/>
                  </a:lnTo>
                  <a:cubicBezTo>
                    <a:pt x="820" y="231"/>
                    <a:pt x="823" y="205"/>
                    <a:pt x="825" y="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36975" y="1538275"/>
              <a:ext cx="30575" cy="37400"/>
            </a:xfrm>
            <a:custGeom>
              <a:avLst/>
              <a:gdLst/>
              <a:ahLst/>
              <a:cxnLst/>
              <a:rect l="l" t="t" r="r" b="b"/>
              <a:pathLst>
                <a:path w="1223" h="1496" extrusionOk="0">
                  <a:moveTo>
                    <a:pt x="1222" y="373"/>
                  </a:moveTo>
                  <a:lnTo>
                    <a:pt x="537" y="0"/>
                  </a:lnTo>
                  <a:lnTo>
                    <a:pt x="455" y="151"/>
                  </a:lnTo>
                  <a:lnTo>
                    <a:pt x="380" y="305"/>
                  </a:lnTo>
                  <a:lnTo>
                    <a:pt x="341" y="382"/>
                  </a:lnTo>
                  <a:lnTo>
                    <a:pt x="306" y="460"/>
                  </a:lnTo>
                  <a:lnTo>
                    <a:pt x="236" y="618"/>
                  </a:lnTo>
                  <a:cubicBezTo>
                    <a:pt x="149" y="830"/>
                    <a:pt x="67" y="1043"/>
                    <a:pt x="1" y="1263"/>
                  </a:cubicBezTo>
                  <a:lnTo>
                    <a:pt x="746" y="1495"/>
                  </a:lnTo>
                  <a:cubicBezTo>
                    <a:pt x="805" y="1300"/>
                    <a:pt x="878" y="1110"/>
                    <a:pt x="955" y="923"/>
                  </a:cubicBezTo>
                  <a:lnTo>
                    <a:pt x="1017" y="783"/>
                  </a:lnTo>
                  <a:cubicBezTo>
                    <a:pt x="1028" y="760"/>
                    <a:pt x="1038" y="736"/>
                    <a:pt x="1048" y="714"/>
                  </a:cubicBezTo>
                  <a:lnTo>
                    <a:pt x="1082" y="645"/>
                  </a:lnTo>
                  <a:lnTo>
                    <a:pt x="1149" y="5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865225" y="1490625"/>
              <a:ext cx="36375" cy="36900"/>
            </a:xfrm>
            <a:custGeom>
              <a:avLst/>
              <a:gdLst/>
              <a:ahLst/>
              <a:cxnLst/>
              <a:rect l="l" t="t" r="r" b="b"/>
              <a:pathLst>
                <a:path w="1455" h="1476" extrusionOk="0">
                  <a:moveTo>
                    <a:pt x="1454" y="597"/>
                  </a:moveTo>
                  <a:lnTo>
                    <a:pt x="950" y="1"/>
                  </a:lnTo>
                  <a:lnTo>
                    <a:pt x="820" y="115"/>
                  </a:lnTo>
                  <a:lnTo>
                    <a:pt x="756" y="173"/>
                  </a:lnTo>
                  <a:lnTo>
                    <a:pt x="693" y="232"/>
                  </a:lnTo>
                  <a:lnTo>
                    <a:pt x="568" y="352"/>
                  </a:lnTo>
                  <a:lnTo>
                    <a:pt x="448" y="476"/>
                  </a:lnTo>
                  <a:lnTo>
                    <a:pt x="388" y="538"/>
                  </a:lnTo>
                  <a:cubicBezTo>
                    <a:pt x="369" y="559"/>
                    <a:pt x="351" y="581"/>
                    <a:pt x="331" y="602"/>
                  </a:cubicBezTo>
                  <a:lnTo>
                    <a:pt x="216" y="731"/>
                  </a:lnTo>
                  <a:cubicBezTo>
                    <a:pt x="179" y="774"/>
                    <a:pt x="143" y="819"/>
                    <a:pt x="107" y="863"/>
                  </a:cubicBezTo>
                  <a:lnTo>
                    <a:pt x="53" y="930"/>
                  </a:lnTo>
                  <a:cubicBezTo>
                    <a:pt x="34" y="951"/>
                    <a:pt x="17" y="975"/>
                    <a:pt x="1" y="997"/>
                  </a:cubicBezTo>
                  <a:lnTo>
                    <a:pt x="619" y="1475"/>
                  </a:lnTo>
                  <a:cubicBezTo>
                    <a:pt x="635" y="1455"/>
                    <a:pt x="648" y="1434"/>
                    <a:pt x="666" y="1415"/>
                  </a:cubicBezTo>
                  <a:lnTo>
                    <a:pt x="714" y="1356"/>
                  </a:lnTo>
                  <a:cubicBezTo>
                    <a:pt x="746" y="1318"/>
                    <a:pt x="777" y="1278"/>
                    <a:pt x="810" y="1240"/>
                  </a:cubicBezTo>
                  <a:lnTo>
                    <a:pt x="912" y="1126"/>
                  </a:lnTo>
                  <a:cubicBezTo>
                    <a:pt x="928" y="1107"/>
                    <a:pt x="945" y="1089"/>
                    <a:pt x="963" y="1069"/>
                  </a:cubicBezTo>
                  <a:lnTo>
                    <a:pt x="1016" y="1014"/>
                  </a:lnTo>
                  <a:lnTo>
                    <a:pt x="1121" y="905"/>
                  </a:lnTo>
                  <a:lnTo>
                    <a:pt x="1230" y="799"/>
                  </a:lnTo>
                  <a:lnTo>
                    <a:pt x="1286" y="747"/>
                  </a:lnTo>
                  <a:lnTo>
                    <a:pt x="1343" y="6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891300" y="1749600"/>
              <a:ext cx="36975" cy="36200"/>
            </a:xfrm>
            <a:custGeom>
              <a:avLst/>
              <a:gdLst/>
              <a:ahLst/>
              <a:cxnLst/>
              <a:rect l="l" t="t" r="r" b="b"/>
              <a:pathLst>
                <a:path w="1479" h="1448" extrusionOk="0">
                  <a:moveTo>
                    <a:pt x="567" y="1"/>
                  </a:moveTo>
                  <a:lnTo>
                    <a:pt x="1" y="540"/>
                  </a:lnTo>
                  <a:cubicBezTo>
                    <a:pt x="21" y="561"/>
                    <a:pt x="39" y="581"/>
                    <a:pt x="58" y="601"/>
                  </a:cubicBezTo>
                  <a:lnTo>
                    <a:pt x="118" y="661"/>
                  </a:lnTo>
                  <a:lnTo>
                    <a:pt x="235" y="781"/>
                  </a:lnTo>
                  <a:lnTo>
                    <a:pt x="357" y="896"/>
                  </a:lnTo>
                  <a:lnTo>
                    <a:pt x="417" y="955"/>
                  </a:lnTo>
                  <a:lnTo>
                    <a:pt x="480" y="1011"/>
                  </a:lnTo>
                  <a:lnTo>
                    <a:pt x="605" y="1124"/>
                  </a:lnTo>
                  <a:cubicBezTo>
                    <a:pt x="647" y="1161"/>
                    <a:pt x="690" y="1197"/>
                    <a:pt x="733" y="1234"/>
                  </a:cubicBezTo>
                  <a:cubicBezTo>
                    <a:pt x="817" y="1307"/>
                    <a:pt x="905" y="1377"/>
                    <a:pt x="992" y="1448"/>
                  </a:cubicBezTo>
                  <a:lnTo>
                    <a:pt x="1478" y="838"/>
                  </a:lnTo>
                  <a:cubicBezTo>
                    <a:pt x="1399" y="773"/>
                    <a:pt x="1317" y="709"/>
                    <a:pt x="1240" y="640"/>
                  </a:cubicBezTo>
                  <a:cubicBezTo>
                    <a:pt x="1201" y="607"/>
                    <a:pt x="1162" y="573"/>
                    <a:pt x="1123" y="539"/>
                  </a:cubicBezTo>
                  <a:lnTo>
                    <a:pt x="1009" y="435"/>
                  </a:lnTo>
                  <a:lnTo>
                    <a:pt x="952" y="383"/>
                  </a:lnTo>
                  <a:lnTo>
                    <a:pt x="895" y="329"/>
                  </a:lnTo>
                  <a:lnTo>
                    <a:pt x="784" y="222"/>
                  </a:lnTo>
                  <a:lnTo>
                    <a:pt x="675" y="113"/>
                  </a:lnTo>
                  <a:lnTo>
                    <a:pt x="619" y="58"/>
                  </a:lnTo>
                  <a:cubicBezTo>
                    <a:pt x="603" y="39"/>
                    <a:pt x="585" y="19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55600" y="1705150"/>
              <a:ext cx="34000" cy="37650"/>
            </a:xfrm>
            <a:custGeom>
              <a:avLst/>
              <a:gdLst/>
              <a:ahLst/>
              <a:cxnLst/>
              <a:rect l="l" t="t" r="r" b="b"/>
              <a:pathLst>
                <a:path w="1360" h="1506" extrusionOk="0">
                  <a:moveTo>
                    <a:pt x="683" y="0"/>
                  </a:moveTo>
                  <a:lnTo>
                    <a:pt x="0" y="379"/>
                  </a:lnTo>
                  <a:cubicBezTo>
                    <a:pt x="109" y="577"/>
                    <a:pt x="226" y="768"/>
                    <a:pt x="349" y="957"/>
                  </a:cubicBezTo>
                  <a:lnTo>
                    <a:pt x="443" y="1096"/>
                  </a:lnTo>
                  <a:lnTo>
                    <a:pt x="490" y="1166"/>
                  </a:lnTo>
                  <a:lnTo>
                    <a:pt x="539" y="1235"/>
                  </a:lnTo>
                  <a:lnTo>
                    <a:pt x="637" y="1372"/>
                  </a:lnTo>
                  <a:lnTo>
                    <a:pt x="739" y="1506"/>
                  </a:lnTo>
                  <a:lnTo>
                    <a:pt x="1359" y="1032"/>
                  </a:lnTo>
                  <a:lnTo>
                    <a:pt x="1265" y="908"/>
                  </a:lnTo>
                  <a:lnTo>
                    <a:pt x="1176" y="782"/>
                  </a:lnTo>
                  <a:lnTo>
                    <a:pt x="1130" y="720"/>
                  </a:lnTo>
                  <a:lnTo>
                    <a:pt x="1087" y="656"/>
                  </a:lnTo>
                  <a:lnTo>
                    <a:pt x="1001" y="528"/>
                  </a:lnTo>
                  <a:cubicBezTo>
                    <a:pt x="891" y="355"/>
                    <a:pt x="781" y="182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834000" y="1654000"/>
              <a:ext cx="28175" cy="36600"/>
            </a:xfrm>
            <a:custGeom>
              <a:avLst/>
              <a:gdLst/>
              <a:ahLst/>
              <a:cxnLst/>
              <a:rect l="l" t="t" r="r" b="b"/>
              <a:pathLst>
                <a:path w="1127" h="1464" extrusionOk="0">
                  <a:moveTo>
                    <a:pt x="762" y="0"/>
                  </a:moveTo>
                  <a:lnTo>
                    <a:pt x="0" y="168"/>
                  </a:lnTo>
                  <a:lnTo>
                    <a:pt x="39" y="334"/>
                  </a:lnTo>
                  <a:cubicBezTo>
                    <a:pt x="46" y="361"/>
                    <a:pt x="52" y="389"/>
                    <a:pt x="59" y="417"/>
                  </a:cubicBezTo>
                  <a:lnTo>
                    <a:pt x="80" y="498"/>
                  </a:lnTo>
                  <a:cubicBezTo>
                    <a:pt x="95" y="553"/>
                    <a:pt x="110" y="607"/>
                    <a:pt x="125" y="663"/>
                  </a:cubicBezTo>
                  <a:lnTo>
                    <a:pt x="174" y="825"/>
                  </a:lnTo>
                  <a:cubicBezTo>
                    <a:pt x="182" y="853"/>
                    <a:pt x="190" y="880"/>
                    <a:pt x="199" y="906"/>
                  </a:cubicBezTo>
                  <a:lnTo>
                    <a:pt x="226" y="986"/>
                  </a:lnTo>
                  <a:lnTo>
                    <a:pt x="281" y="1147"/>
                  </a:lnTo>
                  <a:lnTo>
                    <a:pt x="341" y="1305"/>
                  </a:lnTo>
                  <a:lnTo>
                    <a:pt x="371" y="1385"/>
                  </a:lnTo>
                  <a:lnTo>
                    <a:pt x="403" y="1463"/>
                  </a:lnTo>
                  <a:lnTo>
                    <a:pt x="1127" y="1170"/>
                  </a:lnTo>
                  <a:lnTo>
                    <a:pt x="1099" y="1099"/>
                  </a:lnTo>
                  <a:lnTo>
                    <a:pt x="1072" y="1027"/>
                  </a:lnTo>
                  <a:lnTo>
                    <a:pt x="1016" y="882"/>
                  </a:lnTo>
                  <a:lnTo>
                    <a:pt x="968" y="736"/>
                  </a:lnTo>
                  <a:lnTo>
                    <a:pt x="943" y="664"/>
                  </a:lnTo>
                  <a:cubicBezTo>
                    <a:pt x="934" y="639"/>
                    <a:pt x="927" y="615"/>
                    <a:pt x="921" y="591"/>
                  </a:cubicBezTo>
                  <a:lnTo>
                    <a:pt x="876" y="444"/>
                  </a:lnTo>
                  <a:cubicBezTo>
                    <a:pt x="861" y="394"/>
                    <a:pt x="849" y="345"/>
                    <a:pt x="835" y="295"/>
                  </a:cubicBezTo>
                  <a:lnTo>
                    <a:pt x="817" y="221"/>
                  </a:lnTo>
                  <a:cubicBezTo>
                    <a:pt x="809" y="196"/>
                    <a:pt x="804" y="172"/>
                    <a:pt x="79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47550" y="1826325"/>
              <a:ext cx="35025" cy="24900"/>
            </a:xfrm>
            <a:custGeom>
              <a:avLst/>
              <a:gdLst/>
              <a:ahLst/>
              <a:cxnLst/>
              <a:rect l="l" t="t" r="r" b="b"/>
              <a:pathLst>
                <a:path w="1401" h="996" extrusionOk="0">
                  <a:moveTo>
                    <a:pt x="168" y="0"/>
                  </a:moveTo>
                  <a:lnTo>
                    <a:pt x="0" y="762"/>
                  </a:lnTo>
                  <a:cubicBezTo>
                    <a:pt x="53" y="775"/>
                    <a:pt x="106" y="786"/>
                    <a:pt x="160" y="797"/>
                  </a:cubicBezTo>
                  <a:lnTo>
                    <a:pt x="321" y="830"/>
                  </a:lnTo>
                  <a:lnTo>
                    <a:pt x="482" y="861"/>
                  </a:lnTo>
                  <a:lnTo>
                    <a:pt x="564" y="877"/>
                  </a:lnTo>
                  <a:lnTo>
                    <a:pt x="644" y="891"/>
                  </a:lnTo>
                  <a:lnTo>
                    <a:pt x="805" y="921"/>
                  </a:lnTo>
                  <a:lnTo>
                    <a:pt x="967" y="947"/>
                  </a:lnTo>
                  <a:cubicBezTo>
                    <a:pt x="1075" y="964"/>
                    <a:pt x="1183" y="979"/>
                    <a:pt x="1291" y="996"/>
                  </a:cubicBezTo>
                  <a:lnTo>
                    <a:pt x="1401" y="223"/>
                  </a:lnTo>
                  <a:cubicBezTo>
                    <a:pt x="1298" y="207"/>
                    <a:pt x="1194" y="193"/>
                    <a:pt x="1090" y="176"/>
                  </a:cubicBezTo>
                  <a:lnTo>
                    <a:pt x="935" y="151"/>
                  </a:lnTo>
                  <a:lnTo>
                    <a:pt x="781" y="124"/>
                  </a:lnTo>
                  <a:lnTo>
                    <a:pt x="704" y="109"/>
                  </a:lnTo>
                  <a:lnTo>
                    <a:pt x="627" y="95"/>
                  </a:lnTo>
                  <a:lnTo>
                    <a:pt x="474" y="65"/>
                  </a:lnTo>
                  <a:lnTo>
                    <a:pt x="320" y="33"/>
                  </a:lnTo>
                  <a:cubicBezTo>
                    <a:pt x="271" y="22"/>
                    <a:pt x="219" y="12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990950" y="1810125"/>
              <a:ext cx="36725" cy="28875"/>
            </a:xfrm>
            <a:custGeom>
              <a:avLst/>
              <a:gdLst/>
              <a:ahLst/>
              <a:cxnLst/>
              <a:rect l="l" t="t" r="r" b="b"/>
              <a:pathLst>
                <a:path w="1469" h="1155" extrusionOk="0">
                  <a:moveTo>
                    <a:pt x="287" y="1"/>
                  </a:moveTo>
                  <a:lnTo>
                    <a:pt x="1" y="727"/>
                  </a:lnTo>
                  <a:cubicBezTo>
                    <a:pt x="206" y="810"/>
                    <a:pt x="413" y="883"/>
                    <a:pt x="621" y="955"/>
                  </a:cubicBezTo>
                  <a:lnTo>
                    <a:pt x="777" y="1007"/>
                  </a:lnTo>
                  <a:lnTo>
                    <a:pt x="856" y="1033"/>
                  </a:lnTo>
                  <a:lnTo>
                    <a:pt x="935" y="1057"/>
                  </a:lnTo>
                  <a:lnTo>
                    <a:pt x="1092" y="1107"/>
                  </a:lnTo>
                  <a:lnTo>
                    <a:pt x="1251" y="1154"/>
                  </a:lnTo>
                  <a:lnTo>
                    <a:pt x="1469" y="405"/>
                  </a:lnTo>
                  <a:lnTo>
                    <a:pt x="1319" y="361"/>
                  </a:lnTo>
                  <a:lnTo>
                    <a:pt x="1169" y="313"/>
                  </a:lnTo>
                  <a:lnTo>
                    <a:pt x="1095" y="290"/>
                  </a:lnTo>
                  <a:lnTo>
                    <a:pt x="1021" y="265"/>
                  </a:lnTo>
                  <a:lnTo>
                    <a:pt x="872" y="216"/>
                  </a:lnTo>
                  <a:cubicBezTo>
                    <a:pt x="676" y="148"/>
                    <a:pt x="481" y="78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38025" y="1785025"/>
              <a:ext cx="37700" cy="32750"/>
            </a:xfrm>
            <a:custGeom>
              <a:avLst/>
              <a:gdLst/>
              <a:ahLst/>
              <a:cxnLst/>
              <a:rect l="l" t="t" r="r" b="b"/>
              <a:pathLst>
                <a:path w="1508" h="1310" extrusionOk="0">
                  <a:moveTo>
                    <a:pt x="423" y="1"/>
                  </a:moveTo>
                  <a:lnTo>
                    <a:pt x="1" y="658"/>
                  </a:lnTo>
                  <a:cubicBezTo>
                    <a:pt x="95" y="716"/>
                    <a:pt x="188" y="778"/>
                    <a:pt x="285" y="834"/>
                  </a:cubicBezTo>
                  <a:cubicBezTo>
                    <a:pt x="333" y="862"/>
                    <a:pt x="380" y="890"/>
                    <a:pt x="428" y="919"/>
                  </a:cubicBezTo>
                  <a:lnTo>
                    <a:pt x="573" y="1001"/>
                  </a:lnTo>
                  <a:cubicBezTo>
                    <a:pt x="598" y="1014"/>
                    <a:pt x="620" y="1028"/>
                    <a:pt x="645" y="1042"/>
                  </a:cubicBezTo>
                  <a:lnTo>
                    <a:pt x="718" y="1081"/>
                  </a:lnTo>
                  <a:lnTo>
                    <a:pt x="865" y="1160"/>
                  </a:lnTo>
                  <a:lnTo>
                    <a:pt x="1014" y="1236"/>
                  </a:lnTo>
                  <a:lnTo>
                    <a:pt x="1088" y="1273"/>
                  </a:lnTo>
                  <a:lnTo>
                    <a:pt x="1162" y="1310"/>
                  </a:lnTo>
                  <a:lnTo>
                    <a:pt x="1508" y="610"/>
                  </a:lnTo>
                  <a:lnTo>
                    <a:pt x="1437" y="576"/>
                  </a:lnTo>
                  <a:lnTo>
                    <a:pt x="1368" y="540"/>
                  </a:lnTo>
                  <a:lnTo>
                    <a:pt x="1230" y="469"/>
                  </a:lnTo>
                  <a:lnTo>
                    <a:pt x="1093" y="394"/>
                  </a:lnTo>
                  <a:lnTo>
                    <a:pt x="1024" y="358"/>
                  </a:lnTo>
                  <a:cubicBezTo>
                    <a:pt x="1002" y="345"/>
                    <a:pt x="979" y="332"/>
                    <a:pt x="957" y="320"/>
                  </a:cubicBezTo>
                  <a:lnTo>
                    <a:pt x="821" y="243"/>
                  </a:lnTo>
                  <a:cubicBezTo>
                    <a:pt x="777" y="217"/>
                    <a:pt x="733" y="190"/>
                    <a:pt x="687" y="164"/>
                  </a:cubicBezTo>
                  <a:cubicBezTo>
                    <a:pt x="598" y="111"/>
                    <a:pt x="511" y="55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220125" y="1826950"/>
              <a:ext cx="34800" cy="24400"/>
            </a:xfrm>
            <a:custGeom>
              <a:avLst/>
              <a:gdLst/>
              <a:ahLst/>
              <a:cxnLst/>
              <a:rect l="l" t="t" r="r" b="b"/>
              <a:pathLst>
                <a:path w="1392" h="976" extrusionOk="0">
                  <a:moveTo>
                    <a:pt x="0" y="201"/>
                  </a:moveTo>
                  <a:lnTo>
                    <a:pt x="105" y="976"/>
                  </a:lnTo>
                  <a:cubicBezTo>
                    <a:pt x="320" y="950"/>
                    <a:pt x="535" y="913"/>
                    <a:pt x="750" y="881"/>
                  </a:cubicBezTo>
                  <a:lnTo>
                    <a:pt x="830" y="867"/>
                  </a:lnTo>
                  <a:lnTo>
                    <a:pt x="912" y="853"/>
                  </a:lnTo>
                  <a:lnTo>
                    <a:pt x="1071" y="825"/>
                  </a:lnTo>
                  <a:lnTo>
                    <a:pt x="1231" y="797"/>
                  </a:lnTo>
                  <a:cubicBezTo>
                    <a:pt x="1284" y="785"/>
                    <a:pt x="1338" y="778"/>
                    <a:pt x="1392" y="766"/>
                  </a:cubicBezTo>
                  <a:lnTo>
                    <a:pt x="1242" y="0"/>
                  </a:lnTo>
                  <a:cubicBezTo>
                    <a:pt x="1191" y="12"/>
                    <a:pt x="1139" y="19"/>
                    <a:pt x="1086" y="28"/>
                  </a:cubicBezTo>
                  <a:lnTo>
                    <a:pt x="932" y="55"/>
                  </a:lnTo>
                  <a:lnTo>
                    <a:pt x="777" y="83"/>
                  </a:lnTo>
                  <a:lnTo>
                    <a:pt x="700" y="97"/>
                  </a:lnTo>
                  <a:lnTo>
                    <a:pt x="622" y="109"/>
                  </a:lnTo>
                  <a:cubicBezTo>
                    <a:pt x="415" y="141"/>
                    <a:pt x="209" y="175"/>
                    <a:pt x="0" y="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163925" y="1834675"/>
              <a:ext cx="33075" cy="21325"/>
            </a:xfrm>
            <a:custGeom>
              <a:avLst/>
              <a:gdLst/>
              <a:ahLst/>
              <a:cxnLst/>
              <a:rect l="l" t="t" r="r" b="b"/>
              <a:pathLst>
                <a:path w="1323" h="853" extrusionOk="0">
                  <a:moveTo>
                    <a:pt x="1" y="71"/>
                  </a:moveTo>
                  <a:lnTo>
                    <a:pt x="20" y="852"/>
                  </a:lnTo>
                  <a:lnTo>
                    <a:pt x="346" y="840"/>
                  </a:lnTo>
                  <a:lnTo>
                    <a:pt x="510" y="833"/>
                  </a:lnTo>
                  <a:lnTo>
                    <a:pt x="672" y="824"/>
                  </a:lnTo>
                  <a:lnTo>
                    <a:pt x="997" y="805"/>
                  </a:lnTo>
                  <a:cubicBezTo>
                    <a:pt x="1105" y="797"/>
                    <a:pt x="1215" y="786"/>
                    <a:pt x="1323" y="779"/>
                  </a:cubicBezTo>
                  <a:lnTo>
                    <a:pt x="1256" y="0"/>
                  </a:lnTo>
                  <a:cubicBezTo>
                    <a:pt x="1152" y="10"/>
                    <a:pt x="1047" y="19"/>
                    <a:pt x="943" y="26"/>
                  </a:cubicBezTo>
                  <a:lnTo>
                    <a:pt x="629" y="45"/>
                  </a:lnTo>
                  <a:lnTo>
                    <a:pt x="471" y="53"/>
                  </a:lnTo>
                  <a:lnTo>
                    <a:pt x="314" y="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06050" y="1834750"/>
              <a:ext cx="33100" cy="21300"/>
            </a:xfrm>
            <a:custGeom>
              <a:avLst/>
              <a:gdLst/>
              <a:ahLst/>
              <a:cxnLst/>
              <a:rect l="l" t="t" r="r" b="b"/>
              <a:pathLst>
                <a:path w="1324" h="852" extrusionOk="0">
                  <a:moveTo>
                    <a:pt x="69" y="0"/>
                  </a:moveTo>
                  <a:lnTo>
                    <a:pt x="1" y="778"/>
                  </a:lnTo>
                  <a:cubicBezTo>
                    <a:pt x="219" y="798"/>
                    <a:pt x="436" y="810"/>
                    <a:pt x="654" y="824"/>
                  </a:cubicBezTo>
                  <a:lnTo>
                    <a:pt x="735" y="829"/>
                  </a:lnTo>
                  <a:lnTo>
                    <a:pt x="817" y="833"/>
                  </a:lnTo>
                  <a:lnTo>
                    <a:pt x="980" y="840"/>
                  </a:lnTo>
                  <a:lnTo>
                    <a:pt x="1143" y="846"/>
                  </a:lnTo>
                  <a:cubicBezTo>
                    <a:pt x="1197" y="847"/>
                    <a:pt x="1252" y="851"/>
                    <a:pt x="1306" y="851"/>
                  </a:cubicBezTo>
                  <a:lnTo>
                    <a:pt x="1323" y="70"/>
                  </a:lnTo>
                  <a:cubicBezTo>
                    <a:pt x="1271" y="70"/>
                    <a:pt x="1219" y="68"/>
                    <a:pt x="1166" y="65"/>
                  </a:cubicBezTo>
                  <a:lnTo>
                    <a:pt x="1009" y="59"/>
                  </a:lnTo>
                  <a:lnTo>
                    <a:pt x="852" y="53"/>
                  </a:lnTo>
                  <a:lnTo>
                    <a:pt x="773" y="49"/>
                  </a:lnTo>
                  <a:lnTo>
                    <a:pt x="695" y="44"/>
                  </a:lnTo>
                  <a:cubicBezTo>
                    <a:pt x="487" y="30"/>
                    <a:pt x="277" y="18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381800" y="1768800"/>
              <a:ext cx="37425" cy="32150"/>
            </a:xfrm>
            <a:custGeom>
              <a:avLst/>
              <a:gdLst/>
              <a:ahLst/>
              <a:cxnLst/>
              <a:rect l="l" t="t" r="r" b="b"/>
              <a:pathLst>
                <a:path w="1497" h="1286" extrusionOk="0">
                  <a:moveTo>
                    <a:pt x="0" y="583"/>
                  </a:moveTo>
                  <a:lnTo>
                    <a:pt x="340" y="1286"/>
                  </a:lnTo>
                  <a:cubicBezTo>
                    <a:pt x="536" y="1188"/>
                    <a:pt x="730" y="1095"/>
                    <a:pt x="923" y="991"/>
                  </a:cubicBezTo>
                  <a:cubicBezTo>
                    <a:pt x="1020" y="941"/>
                    <a:pt x="1116" y="891"/>
                    <a:pt x="1212" y="839"/>
                  </a:cubicBezTo>
                  <a:lnTo>
                    <a:pt x="1497" y="681"/>
                  </a:lnTo>
                  <a:lnTo>
                    <a:pt x="1116" y="0"/>
                  </a:lnTo>
                  <a:lnTo>
                    <a:pt x="841" y="152"/>
                  </a:lnTo>
                  <a:cubicBezTo>
                    <a:pt x="749" y="202"/>
                    <a:pt x="654" y="250"/>
                    <a:pt x="563" y="299"/>
                  </a:cubicBezTo>
                  <a:cubicBezTo>
                    <a:pt x="377" y="400"/>
                    <a:pt x="188" y="489"/>
                    <a:pt x="0" y="5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329775" y="1793700"/>
              <a:ext cx="36950" cy="29925"/>
            </a:xfrm>
            <a:custGeom>
              <a:avLst/>
              <a:gdLst/>
              <a:ahLst/>
              <a:cxnLst/>
              <a:rect l="l" t="t" r="r" b="b"/>
              <a:pathLst>
                <a:path w="1478" h="1197" extrusionOk="0">
                  <a:moveTo>
                    <a:pt x="0" y="462"/>
                  </a:moveTo>
                  <a:lnTo>
                    <a:pt x="264" y="1197"/>
                  </a:lnTo>
                  <a:lnTo>
                    <a:pt x="418" y="1143"/>
                  </a:lnTo>
                  <a:cubicBezTo>
                    <a:pt x="469" y="1124"/>
                    <a:pt x="520" y="1103"/>
                    <a:pt x="571" y="1085"/>
                  </a:cubicBezTo>
                  <a:lnTo>
                    <a:pt x="875" y="968"/>
                  </a:lnTo>
                  <a:cubicBezTo>
                    <a:pt x="926" y="948"/>
                    <a:pt x="977" y="927"/>
                    <a:pt x="1026" y="906"/>
                  </a:cubicBezTo>
                  <a:lnTo>
                    <a:pt x="1177" y="846"/>
                  </a:lnTo>
                  <a:lnTo>
                    <a:pt x="1328" y="784"/>
                  </a:lnTo>
                  <a:lnTo>
                    <a:pt x="1404" y="752"/>
                  </a:lnTo>
                  <a:lnTo>
                    <a:pt x="1478" y="719"/>
                  </a:lnTo>
                  <a:lnTo>
                    <a:pt x="1170" y="1"/>
                  </a:lnTo>
                  <a:lnTo>
                    <a:pt x="1099" y="32"/>
                  </a:lnTo>
                  <a:lnTo>
                    <a:pt x="1026" y="62"/>
                  </a:lnTo>
                  <a:lnTo>
                    <a:pt x="880" y="122"/>
                  </a:lnTo>
                  <a:lnTo>
                    <a:pt x="734" y="182"/>
                  </a:lnTo>
                  <a:cubicBezTo>
                    <a:pt x="686" y="201"/>
                    <a:pt x="638" y="222"/>
                    <a:pt x="588" y="240"/>
                  </a:cubicBezTo>
                  <a:lnTo>
                    <a:pt x="295" y="352"/>
                  </a:lnTo>
                  <a:cubicBezTo>
                    <a:pt x="245" y="370"/>
                    <a:pt x="197" y="390"/>
                    <a:pt x="147" y="4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75950" y="1813075"/>
              <a:ext cx="36075" cy="27350"/>
            </a:xfrm>
            <a:custGeom>
              <a:avLst/>
              <a:gdLst/>
              <a:ahLst/>
              <a:cxnLst/>
              <a:rect l="l" t="t" r="r" b="b"/>
              <a:pathLst>
                <a:path w="1443" h="1094" extrusionOk="0">
                  <a:moveTo>
                    <a:pt x="1" y="334"/>
                  </a:moveTo>
                  <a:lnTo>
                    <a:pt x="186" y="1093"/>
                  </a:lnTo>
                  <a:lnTo>
                    <a:pt x="502" y="1014"/>
                  </a:lnTo>
                  <a:lnTo>
                    <a:pt x="581" y="993"/>
                  </a:lnTo>
                  <a:lnTo>
                    <a:pt x="621" y="983"/>
                  </a:lnTo>
                  <a:lnTo>
                    <a:pt x="660" y="973"/>
                  </a:lnTo>
                  <a:lnTo>
                    <a:pt x="816" y="928"/>
                  </a:lnTo>
                  <a:lnTo>
                    <a:pt x="1132" y="841"/>
                  </a:lnTo>
                  <a:lnTo>
                    <a:pt x="1443" y="746"/>
                  </a:lnTo>
                  <a:lnTo>
                    <a:pt x="1214" y="0"/>
                  </a:lnTo>
                  <a:lnTo>
                    <a:pt x="913" y="91"/>
                  </a:lnTo>
                  <a:lnTo>
                    <a:pt x="610" y="176"/>
                  </a:lnTo>
                  <a:lnTo>
                    <a:pt x="457" y="219"/>
                  </a:lnTo>
                  <a:lnTo>
                    <a:pt x="419" y="229"/>
                  </a:lnTo>
                  <a:lnTo>
                    <a:pt x="382" y="239"/>
                  </a:lnTo>
                  <a:lnTo>
                    <a:pt x="305" y="2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519750" y="1663575"/>
              <a:ext cx="36375" cy="36650"/>
            </a:xfrm>
            <a:custGeom>
              <a:avLst/>
              <a:gdLst/>
              <a:ahLst/>
              <a:cxnLst/>
              <a:rect l="l" t="t" r="r" b="b"/>
              <a:pathLst>
                <a:path w="1455" h="1466" extrusionOk="0">
                  <a:moveTo>
                    <a:pt x="1" y="905"/>
                  </a:moveTo>
                  <a:lnTo>
                    <a:pt x="545" y="1466"/>
                  </a:lnTo>
                  <a:lnTo>
                    <a:pt x="778" y="1236"/>
                  </a:lnTo>
                  <a:cubicBezTo>
                    <a:pt x="816" y="1199"/>
                    <a:pt x="856" y="1160"/>
                    <a:pt x="893" y="1122"/>
                  </a:cubicBezTo>
                  <a:lnTo>
                    <a:pt x="1007" y="1004"/>
                  </a:lnTo>
                  <a:lnTo>
                    <a:pt x="1233" y="770"/>
                  </a:lnTo>
                  <a:lnTo>
                    <a:pt x="1289" y="712"/>
                  </a:lnTo>
                  <a:lnTo>
                    <a:pt x="1344" y="651"/>
                  </a:lnTo>
                  <a:lnTo>
                    <a:pt x="1454" y="532"/>
                  </a:lnTo>
                  <a:lnTo>
                    <a:pt x="882" y="1"/>
                  </a:lnTo>
                  <a:lnTo>
                    <a:pt x="774" y="117"/>
                  </a:lnTo>
                  <a:lnTo>
                    <a:pt x="721" y="174"/>
                  </a:lnTo>
                  <a:lnTo>
                    <a:pt x="667" y="232"/>
                  </a:lnTo>
                  <a:lnTo>
                    <a:pt x="449" y="458"/>
                  </a:lnTo>
                  <a:lnTo>
                    <a:pt x="339" y="571"/>
                  </a:lnTo>
                  <a:cubicBezTo>
                    <a:pt x="303" y="609"/>
                    <a:pt x="264" y="645"/>
                    <a:pt x="227" y="6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477425" y="1703300"/>
              <a:ext cx="37075" cy="35575"/>
            </a:xfrm>
            <a:custGeom>
              <a:avLst/>
              <a:gdLst/>
              <a:ahLst/>
              <a:cxnLst/>
              <a:rect l="l" t="t" r="r" b="b"/>
              <a:pathLst>
                <a:path w="1483" h="1423" extrusionOk="0">
                  <a:moveTo>
                    <a:pt x="1" y="809"/>
                  </a:moveTo>
                  <a:lnTo>
                    <a:pt x="485" y="1423"/>
                  </a:lnTo>
                  <a:lnTo>
                    <a:pt x="739" y="1219"/>
                  </a:lnTo>
                  <a:lnTo>
                    <a:pt x="804" y="1168"/>
                  </a:lnTo>
                  <a:cubicBezTo>
                    <a:pt x="824" y="1151"/>
                    <a:pt x="845" y="1132"/>
                    <a:pt x="866" y="1116"/>
                  </a:cubicBezTo>
                  <a:lnTo>
                    <a:pt x="991" y="1010"/>
                  </a:lnTo>
                  <a:lnTo>
                    <a:pt x="1240" y="799"/>
                  </a:lnTo>
                  <a:lnTo>
                    <a:pt x="1271" y="773"/>
                  </a:lnTo>
                  <a:lnTo>
                    <a:pt x="1300" y="746"/>
                  </a:lnTo>
                  <a:lnTo>
                    <a:pt x="1362" y="691"/>
                  </a:lnTo>
                  <a:lnTo>
                    <a:pt x="1482" y="583"/>
                  </a:lnTo>
                  <a:lnTo>
                    <a:pt x="962" y="0"/>
                  </a:lnTo>
                  <a:lnTo>
                    <a:pt x="845" y="106"/>
                  </a:lnTo>
                  <a:lnTo>
                    <a:pt x="787" y="158"/>
                  </a:lnTo>
                  <a:lnTo>
                    <a:pt x="757" y="184"/>
                  </a:lnTo>
                  <a:lnTo>
                    <a:pt x="727" y="210"/>
                  </a:lnTo>
                  <a:lnTo>
                    <a:pt x="487" y="413"/>
                  </a:lnTo>
                  <a:lnTo>
                    <a:pt x="367" y="514"/>
                  </a:lnTo>
                  <a:cubicBezTo>
                    <a:pt x="348" y="531"/>
                    <a:pt x="327" y="548"/>
                    <a:pt x="308" y="565"/>
                  </a:cubicBezTo>
                  <a:lnTo>
                    <a:pt x="247" y="6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431500" y="1738450"/>
              <a:ext cx="37500" cy="34025"/>
            </a:xfrm>
            <a:custGeom>
              <a:avLst/>
              <a:gdLst/>
              <a:ahLst/>
              <a:cxnLst/>
              <a:rect l="l" t="t" r="r" b="b"/>
              <a:pathLst>
                <a:path w="1500" h="1361" extrusionOk="0">
                  <a:moveTo>
                    <a:pt x="0" y="699"/>
                  </a:moveTo>
                  <a:lnTo>
                    <a:pt x="413" y="1361"/>
                  </a:lnTo>
                  <a:lnTo>
                    <a:pt x="553" y="1274"/>
                  </a:lnTo>
                  <a:lnTo>
                    <a:pt x="689" y="1185"/>
                  </a:lnTo>
                  <a:lnTo>
                    <a:pt x="963" y="1007"/>
                  </a:lnTo>
                  <a:cubicBezTo>
                    <a:pt x="1053" y="945"/>
                    <a:pt x="1142" y="883"/>
                    <a:pt x="1232" y="823"/>
                  </a:cubicBezTo>
                  <a:cubicBezTo>
                    <a:pt x="1322" y="759"/>
                    <a:pt x="1412" y="700"/>
                    <a:pt x="1499" y="635"/>
                  </a:cubicBezTo>
                  <a:lnTo>
                    <a:pt x="1044" y="0"/>
                  </a:lnTo>
                  <a:cubicBezTo>
                    <a:pt x="960" y="63"/>
                    <a:pt x="873" y="121"/>
                    <a:pt x="787" y="180"/>
                  </a:cubicBezTo>
                  <a:cubicBezTo>
                    <a:pt x="701" y="241"/>
                    <a:pt x="615" y="300"/>
                    <a:pt x="528" y="358"/>
                  </a:cubicBezTo>
                  <a:lnTo>
                    <a:pt x="266" y="530"/>
                  </a:lnTo>
                  <a:lnTo>
                    <a:pt x="133" y="6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626775" y="1527600"/>
              <a:ext cx="33825" cy="37425"/>
            </a:xfrm>
            <a:custGeom>
              <a:avLst/>
              <a:gdLst/>
              <a:ahLst/>
              <a:cxnLst/>
              <a:rect l="l" t="t" r="r" b="b"/>
              <a:pathLst>
                <a:path w="1353" h="1497" extrusionOk="0">
                  <a:moveTo>
                    <a:pt x="0" y="1062"/>
                  </a:moveTo>
                  <a:lnTo>
                    <a:pt x="650" y="1496"/>
                  </a:lnTo>
                  <a:lnTo>
                    <a:pt x="1004" y="960"/>
                  </a:lnTo>
                  <a:lnTo>
                    <a:pt x="1178" y="691"/>
                  </a:lnTo>
                  <a:cubicBezTo>
                    <a:pt x="1236" y="601"/>
                    <a:pt x="1295" y="511"/>
                    <a:pt x="1353" y="420"/>
                  </a:cubicBezTo>
                  <a:lnTo>
                    <a:pt x="694" y="0"/>
                  </a:lnTo>
                  <a:cubicBezTo>
                    <a:pt x="637" y="90"/>
                    <a:pt x="579" y="178"/>
                    <a:pt x="522" y="267"/>
                  </a:cubicBezTo>
                  <a:lnTo>
                    <a:pt x="349" y="5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4000" y="1574875"/>
              <a:ext cx="34550" cy="37400"/>
            </a:xfrm>
            <a:custGeom>
              <a:avLst/>
              <a:gdLst/>
              <a:ahLst/>
              <a:cxnLst/>
              <a:rect l="l" t="t" r="r" b="b"/>
              <a:pathLst>
                <a:path w="1382" h="1496" extrusionOk="0">
                  <a:moveTo>
                    <a:pt x="0" y="1028"/>
                  </a:moveTo>
                  <a:lnTo>
                    <a:pt x="627" y="1495"/>
                  </a:lnTo>
                  <a:lnTo>
                    <a:pt x="818" y="1235"/>
                  </a:lnTo>
                  <a:cubicBezTo>
                    <a:pt x="881" y="1148"/>
                    <a:pt x="947" y="1062"/>
                    <a:pt x="1008" y="975"/>
                  </a:cubicBezTo>
                  <a:lnTo>
                    <a:pt x="1196" y="712"/>
                  </a:lnTo>
                  <a:lnTo>
                    <a:pt x="1289" y="580"/>
                  </a:lnTo>
                  <a:lnTo>
                    <a:pt x="1382" y="448"/>
                  </a:lnTo>
                  <a:lnTo>
                    <a:pt x="742" y="0"/>
                  </a:lnTo>
                  <a:lnTo>
                    <a:pt x="650" y="130"/>
                  </a:lnTo>
                  <a:lnTo>
                    <a:pt x="557" y="259"/>
                  </a:lnTo>
                  <a:lnTo>
                    <a:pt x="373" y="517"/>
                  </a:lnTo>
                  <a:cubicBezTo>
                    <a:pt x="312" y="603"/>
                    <a:pt x="249" y="687"/>
                    <a:pt x="187" y="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58700" y="1620300"/>
              <a:ext cx="35425" cy="37125"/>
            </a:xfrm>
            <a:custGeom>
              <a:avLst/>
              <a:gdLst/>
              <a:ahLst/>
              <a:cxnLst/>
              <a:rect l="l" t="t" r="r" b="b"/>
              <a:pathLst>
                <a:path w="1417" h="1485" extrusionOk="0">
                  <a:moveTo>
                    <a:pt x="0" y="975"/>
                  </a:moveTo>
                  <a:lnTo>
                    <a:pt x="593" y="1485"/>
                  </a:lnTo>
                  <a:cubicBezTo>
                    <a:pt x="874" y="1157"/>
                    <a:pt x="1150" y="824"/>
                    <a:pt x="1416" y="485"/>
                  </a:cubicBezTo>
                  <a:lnTo>
                    <a:pt x="805" y="0"/>
                  </a:lnTo>
                  <a:cubicBezTo>
                    <a:pt x="543" y="330"/>
                    <a:pt x="275" y="655"/>
                    <a:pt x="0" y="9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716300" y="13806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8"/>
                  </a:moveTo>
                  <a:lnTo>
                    <a:pt x="673" y="1496"/>
                  </a:lnTo>
                  <a:cubicBezTo>
                    <a:pt x="889" y="1130"/>
                    <a:pt x="1106" y="766"/>
                    <a:pt x="1323" y="403"/>
                  </a:cubicBezTo>
                  <a:lnTo>
                    <a:pt x="653" y="1"/>
                  </a:lnTo>
                  <a:cubicBezTo>
                    <a:pt x="436" y="365"/>
                    <a:pt x="216" y="731"/>
                    <a:pt x="1" y="1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87175" y="14298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6"/>
                  </a:moveTo>
                  <a:lnTo>
                    <a:pt x="672" y="1496"/>
                  </a:lnTo>
                  <a:lnTo>
                    <a:pt x="1323" y="397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57750" y="1478800"/>
              <a:ext cx="33300" cy="37425"/>
            </a:xfrm>
            <a:custGeom>
              <a:avLst/>
              <a:gdLst/>
              <a:ahLst/>
              <a:cxnLst/>
              <a:rect l="l" t="t" r="r" b="b"/>
              <a:pathLst>
                <a:path w="1332" h="1497" extrusionOk="0">
                  <a:moveTo>
                    <a:pt x="0" y="1085"/>
                  </a:moveTo>
                  <a:lnTo>
                    <a:pt x="665" y="1496"/>
                  </a:lnTo>
                  <a:lnTo>
                    <a:pt x="1000" y="951"/>
                  </a:lnTo>
                  <a:lnTo>
                    <a:pt x="1332" y="403"/>
                  </a:lnTo>
                  <a:lnTo>
                    <a:pt x="662" y="0"/>
                  </a:lnTo>
                  <a:lnTo>
                    <a:pt x="333" y="5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809400" y="1237575"/>
              <a:ext cx="34775" cy="37100"/>
            </a:xfrm>
            <a:custGeom>
              <a:avLst/>
              <a:gdLst/>
              <a:ahLst/>
              <a:cxnLst/>
              <a:rect l="l" t="t" r="r" b="b"/>
              <a:pathLst>
                <a:path w="1391" h="1484" extrusionOk="0">
                  <a:moveTo>
                    <a:pt x="0" y="1021"/>
                  </a:moveTo>
                  <a:lnTo>
                    <a:pt x="629" y="1484"/>
                  </a:lnTo>
                  <a:cubicBezTo>
                    <a:pt x="878" y="1145"/>
                    <a:pt x="1132" y="812"/>
                    <a:pt x="1390" y="483"/>
                  </a:cubicBezTo>
                  <a:lnTo>
                    <a:pt x="777" y="0"/>
                  </a:lnTo>
                  <a:cubicBezTo>
                    <a:pt x="514" y="335"/>
                    <a:pt x="254" y="676"/>
                    <a:pt x="0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776550" y="1283750"/>
              <a:ext cx="34050" cy="37325"/>
            </a:xfrm>
            <a:custGeom>
              <a:avLst/>
              <a:gdLst/>
              <a:ahLst/>
              <a:cxnLst/>
              <a:rect l="l" t="t" r="r" b="b"/>
              <a:pathLst>
                <a:path w="1362" h="1493" extrusionOk="0">
                  <a:moveTo>
                    <a:pt x="0" y="1061"/>
                  </a:moveTo>
                  <a:lnTo>
                    <a:pt x="652" y="1492"/>
                  </a:lnTo>
                  <a:cubicBezTo>
                    <a:pt x="884" y="1140"/>
                    <a:pt x="1121" y="793"/>
                    <a:pt x="1361" y="448"/>
                  </a:cubicBezTo>
                  <a:lnTo>
                    <a:pt x="721" y="0"/>
                  </a:lnTo>
                  <a:cubicBezTo>
                    <a:pt x="476" y="350"/>
                    <a:pt x="236" y="704"/>
                    <a:pt x="0" y="1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745975" y="1331475"/>
              <a:ext cx="33375" cy="37375"/>
            </a:xfrm>
            <a:custGeom>
              <a:avLst/>
              <a:gdLst/>
              <a:ahLst/>
              <a:cxnLst/>
              <a:rect l="l" t="t" r="r" b="b"/>
              <a:pathLst>
                <a:path w="1335" h="1495" extrusionOk="0">
                  <a:moveTo>
                    <a:pt x="1" y="1088"/>
                  </a:moveTo>
                  <a:lnTo>
                    <a:pt x="667" y="1495"/>
                  </a:lnTo>
                  <a:lnTo>
                    <a:pt x="833" y="1224"/>
                  </a:lnTo>
                  <a:lnTo>
                    <a:pt x="999" y="955"/>
                  </a:lnTo>
                  <a:cubicBezTo>
                    <a:pt x="1110" y="775"/>
                    <a:pt x="1222" y="596"/>
                    <a:pt x="1335" y="418"/>
                  </a:cubicBezTo>
                  <a:lnTo>
                    <a:pt x="676" y="1"/>
                  </a:lnTo>
                  <a:cubicBezTo>
                    <a:pt x="561" y="180"/>
                    <a:pt x="448" y="362"/>
                    <a:pt x="335" y="543"/>
                  </a:cubicBezTo>
                  <a:lnTo>
                    <a:pt x="168" y="8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925825" y="1115000"/>
              <a:ext cx="36975" cy="35100"/>
            </a:xfrm>
            <a:custGeom>
              <a:avLst/>
              <a:gdLst/>
              <a:ahLst/>
              <a:cxnLst/>
              <a:rect l="l" t="t" r="r" b="b"/>
              <a:pathLst>
                <a:path w="1479" h="1404" extrusionOk="0">
                  <a:moveTo>
                    <a:pt x="1" y="809"/>
                  </a:moveTo>
                  <a:lnTo>
                    <a:pt x="507" y="1404"/>
                  </a:lnTo>
                  <a:cubicBezTo>
                    <a:pt x="823" y="1134"/>
                    <a:pt x="1147" y="876"/>
                    <a:pt x="1478" y="625"/>
                  </a:cubicBezTo>
                  <a:lnTo>
                    <a:pt x="1010" y="0"/>
                  </a:lnTo>
                  <a:cubicBezTo>
                    <a:pt x="664" y="259"/>
                    <a:pt x="329" y="529"/>
                    <a:pt x="1" y="8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883650" y="1152175"/>
              <a:ext cx="36375" cy="36200"/>
            </a:xfrm>
            <a:custGeom>
              <a:avLst/>
              <a:gdLst/>
              <a:ahLst/>
              <a:cxnLst/>
              <a:rect l="l" t="t" r="r" b="b"/>
              <a:pathLst>
                <a:path w="1455" h="1448" extrusionOk="0">
                  <a:moveTo>
                    <a:pt x="1" y="902"/>
                  </a:moveTo>
                  <a:lnTo>
                    <a:pt x="560" y="1447"/>
                  </a:lnTo>
                  <a:cubicBezTo>
                    <a:pt x="852" y="1148"/>
                    <a:pt x="1150" y="858"/>
                    <a:pt x="1454" y="574"/>
                  </a:cubicBezTo>
                  <a:lnTo>
                    <a:pt x="923" y="1"/>
                  </a:lnTo>
                  <a:cubicBezTo>
                    <a:pt x="607" y="295"/>
                    <a:pt x="300" y="594"/>
                    <a:pt x="1" y="9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845150" y="1193150"/>
              <a:ext cx="35600" cy="36825"/>
            </a:xfrm>
            <a:custGeom>
              <a:avLst/>
              <a:gdLst/>
              <a:ahLst/>
              <a:cxnLst/>
              <a:rect l="l" t="t" r="r" b="b"/>
              <a:pathLst>
                <a:path w="1424" h="1473" extrusionOk="0">
                  <a:moveTo>
                    <a:pt x="1" y="970"/>
                  </a:moveTo>
                  <a:lnTo>
                    <a:pt x="600" y="1472"/>
                  </a:lnTo>
                  <a:cubicBezTo>
                    <a:pt x="868" y="1150"/>
                    <a:pt x="1142" y="835"/>
                    <a:pt x="1423" y="526"/>
                  </a:cubicBezTo>
                  <a:lnTo>
                    <a:pt x="845" y="1"/>
                  </a:lnTo>
                  <a:cubicBezTo>
                    <a:pt x="558" y="318"/>
                    <a:pt x="277" y="642"/>
                    <a:pt x="1" y="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076300" y="1040875"/>
              <a:ext cx="35600" cy="27000"/>
            </a:xfrm>
            <a:custGeom>
              <a:avLst/>
              <a:gdLst/>
              <a:ahLst/>
              <a:cxnLst/>
              <a:rect l="l" t="t" r="r" b="b"/>
              <a:pathLst>
                <a:path w="1424" h="1080" extrusionOk="0">
                  <a:moveTo>
                    <a:pt x="1" y="335"/>
                  </a:moveTo>
                  <a:lnTo>
                    <a:pt x="235" y="1079"/>
                  </a:lnTo>
                  <a:cubicBezTo>
                    <a:pt x="627" y="958"/>
                    <a:pt x="1022" y="850"/>
                    <a:pt x="1423" y="763"/>
                  </a:cubicBezTo>
                  <a:lnTo>
                    <a:pt x="1256" y="1"/>
                  </a:lnTo>
                  <a:cubicBezTo>
                    <a:pt x="834" y="93"/>
                    <a:pt x="415" y="205"/>
                    <a:pt x="1" y="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22375" y="1057775"/>
              <a:ext cx="36800" cy="30675"/>
            </a:xfrm>
            <a:custGeom>
              <a:avLst/>
              <a:gdLst/>
              <a:ahLst/>
              <a:cxnLst/>
              <a:rect l="l" t="t" r="r" b="b"/>
              <a:pathLst>
                <a:path w="1472" h="1227" extrusionOk="0">
                  <a:moveTo>
                    <a:pt x="0" y="526"/>
                  </a:moveTo>
                  <a:lnTo>
                    <a:pt x="345" y="1226"/>
                  </a:lnTo>
                  <a:cubicBezTo>
                    <a:pt x="715" y="1046"/>
                    <a:pt x="1091" y="879"/>
                    <a:pt x="1472" y="728"/>
                  </a:cubicBezTo>
                  <a:lnTo>
                    <a:pt x="1187" y="1"/>
                  </a:lnTo>
                  <a:cubicBezTo>
                    <a:pt x="783" y="159"/>
                    <a:pt x="388" y="335"/>
                    <a:pt x="0" y="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72300" y="1082875"/>
              <a:ext cx="37150" cy="33275"/>
            </a:xfrm>
            <a:custGeom>
              <a:avLst/>
              <a:gdLst/>
              <a:ahLst/>
              <a:cxnLst/>
              <a:rect l="l" t="t" r="r" b="b"/>
              <a:pathLst>
                <a:path w="1486" h="1331" extrusionOk="0">
                  <a:moveTo>
                    <a:pt x="0" y="683"/>
                  </a:moveTo>
                  <a:lnTo>
                    <a:pt x="434" y="1331"/>
                  </a:lnTo>
                  <a:cubicBezTo>
                    <a:pt x="778" y="1101"/>
                    <a:pt x="1129" y="882"/>
                    <a:pt x="1486" y="678"/>
                  </a:cubicBezTo>
                  <a:lnTo>
                    <a:pt x="1100" y="0"/>
                  </a:lnTo>
                  <a:cubicBezTo>
                    <a:pt x="725" y="215"/>
                    <a:pt x="358" y="443"/>
                    <a:pt x="0" y="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47150" y="1034900"/>
              <a:ext cx="33800" cy="23150"/>
            </a:xfrm>
            <a:custGeom>
              <a:avLst/>
              <a:gdLst/>
              <a:ahLst/>
              <a:cxnLst/>
              <a:rect l="l" t="t" r="r" b="b"/>
              <a:pathLst>
                <a:path w="1352" h="926" extrusionOk="0">
                  <a:moveTo>
                    <a:pt x="75" y="0"/>
                  </a:moveTo>
                  <a:lnTo>
                    <a:pt x="0" y="777"/>
                  </a:lnTo>
                  <a:cubicBezTo>
                    <a:pt x="104" y="787"/>
                    <a:pt x="206" y="797"/>
                    <a:pt x="311" y="808"/>
                  </a:cubicBezTo>
                  <a:lnTo>
                    <a:pt x="622" y="845"/>
                  </a:lnTo>
                  <a:lnTo>
                    <a:pt x="777" y="863"/>
                  </a:lnTo>
                  <a:cubicBezTo>
                    <a:pt x="829" y="870"/>
                    <a:pt x="881" y="878"/>
                    <a:pt x="931" y="884"/>
                  </a:cubicBezTo>
                  <a:lnTo>
                    <a:pt x="1242" y="926"/>
                  </a:lnTo>
                  <a:lnTo>
                    <a:pt x="1352" y="152"/>
                  </a:lnTo>
                  <a:lnTo>
                    <a:pt x="1033" y="110"/>
                  </a:lnTo>
                  <a:cubicBezTo>
                    <a:pt x="980" y="103"/>
                    <a:pt x="926" y="95"/>
                    <a:pt x="874" y="89"/>
                  </a:cubicBezTo>
                  <a:lnTo>
                    <a:pt x="715" y="70"/>
                  </a:lnTo>
                  <a:lnTo>
                    <a:pt x="394" y="33"/>
                  </a:lnTo>
                  <a:cubicBezTo>
                    <a:pt x="289" y="21"/>
                    <a:pt x="182" y="11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191225" y="1032075"/>
              <a:ext cx="32325" cy="20425"/>
            </a:xfrm>
            <a:custGeom>
              <a:avLst/>
              <a:gdLst/>
              <a:ahLst/>
              <a:cxnLst/>
              <a:rect l="l" t="t" r="r" b="b"/>
              <a:pathLst>
                <a:path w="1293" h="817" extrusionOk="0">
                  <a:moveTo>
                    <a:pt x="1" y="1"/>
                  </a:moveTo>
                  <a:lnTo>
                    <a:pt x="6" y="782"/>
                  </a:lnTo>
                  <a:lnTo>
                    <a:pt x="317" y="784"/>
                  </a:lnTo>
                  <a:lnTo>
                    <a:pt x="395" y="784"/>
                  </a:lnTo>
                  <a:cubicBezTo>
                    <a:pt x="421" y="784"/>
                    <a:pt x="447" y="784"/>
                    <a:pt x="473" y="785"/>
                  </a:cubicBezTo>
                  <a:lnTo>
                    <a:pt x="628" y="790"/>
                  </a:lnTo>
                  <a:lnTo>
                    <a:pt x="939" y="799"/>
                  </a:lnTo>
                  <a:cubicBezTo>
                    <a:pt x="1043" y="805"/>
                    <a:pt x="1146" y="810"/>
                    <a:pt x="1250" y="816"/>
                  </a:cubicBezTo>
                  <a:lnTo>
                    <a:pt x="1293" y="36"/>
                  </a:lnTo>
                  <a:cubicBezTo>
                    <a:pt x="1185" y="31"/>
                    <a:pt x="1078" y="25"/>
                    <a:pt x="970" y="20"/>
                  </a:cubicBezTo>
                  <a:lnTo>
                    <a:pt x="647" y="10"/>
                  </a:lnTo>
                  <a:lnTo>
                    <a:pt x="486" y="5"/>
                  </a:lnTo>
                  <a:cubicBezTo>
                    <a:pt x="459" y="4"/>
                    <a:pt x="433" y="4"/>
                    <a:pt x="406" y="4"/>
                  </a:cubicBezTo>
                  <a:lnTo>
                    <a:pt x="325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33475" y="1033025"/>
              <a:ext cx="33500" cy="22600"/>
            </a:xfrm>
            <a:custGeom>
              <a:avLst/>
              <a:gdLst/>
              <a:ahLst/>
              <a:cxnLst/>
              <a:rect l="l" t="t" r="r" b="b"/>
              <a:pathLst>
                <a:path w="1340" h="904" extrusionOk="0">
                  <a:moveTo>
                    <a:pt x="0" y="131"/>
                  </a:moveTo>
                  <a:lnTo>
                    <a:pt x="112" y="903"/>
                  </a:lnTo>
                  <a:lnTo>
                    <a:pt x="187" y="892"/>
                  </a:lnTo>
                  <a:lnTo>
                    <a:pt x="264" y="882"/>
                  </a:lnTo>
                  <a:lnTo>
                    <a:pt x="417" y="865"/>
                  </a:lnTo>
                  <a:lnTo>
                    <a:pt x="571" y="846"/>
                  </a:lnTo>
                  <a:lnTo>
                    <a:pt x="648" y="836"/>
                  </a:lnTo>
                  <a:cubicBezTo>
                    <a:pt x="674" y="834"/>
                    <a:pt x="698" y="830"/>
                    <a:pt x="724" y="829"/>
                  </a:cubicBezTo>
                  <a:lnTo>
                    <a:pt x="1031" y="802"/>
                  </a:lnTo>
                  <a:lnTo>
                    <a:pt x="1185" y="789"/>
                  </a:lnTo>
                  <a:cubicBezTo>
                    <a:pt x="1235" y="784"/>
                    <a:pt x="1287" y="782"/>
                    <a:pt x="1339" y="779"/>
                  </a:cubicBezTo>
                  <a:lnTo>
                    <a:pt x="1291" y="0"/>
                  </a:lnTo>
                  <a:cubicBezTo>
                    <a:pt x="1238" y="2"/>
                    <a:pt x="1183" y="6"/>
                    <a:pt x="1130" y="9"/>
                  </a:cubicBezTo>
                  <a:lnTo>
                    <a:pt x="969" y="23"/>
                  </a:lnTo>
                  <a:lnTo>
                    <a:pt x="646" y="52"/>
                  </a:lnTo>
                  <a:cubicBezTo>
                    <a:pt x="619" y="54"/>
                    <a:pt x="593" y="58"/>
                    <a:pt x="566" y="61"/>
                  </a:cubicBezTo>
                  <a:lnTo>
                    <a:pt x="484" y="70"/>
                  </a:lnTo>
                  <a:lnTo>
                    <a:pt x="323" y="90"/>
                  </a:lnTo>
                  <a:lnTo>
                    <a:pt x="162" y="109"/>
                  </a:lnTo>
                  <a:lnTo>
                    <a:pt x="82" y="1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410100" y="1073000"/>
              <a:ext cx="36925" cy="32025"/>
            </a:xfrm>
            <a:custGeom>
              <a:avLst/>
              <a:gdLst/>
              <a:ahLst/>
              <a:cxnLst/>
              <a:rect l="l" t="t" r="r" b="b"/>
              <a:pathLst>
                <a:path w="1477" h="1281" extrusionOk="0">
                  <a:moveTo>
                    <a:pt x="320" y="1"/>
                  </a:moveTo>
                  <a:lnTo>
                    <a:pt x="0" y="713"/>
                  </a:lnTo>
                  <a:cubicBezTo>
                    <a:pt x="367" y="877"/>
                    <a:pt x="722" y="1067"/>
                    <a:pt x="1057" y="1280"/>
                  </a:cubicBezTo>
                  <a:lnTo>
                    <a:pt x="1477" y="622"/>
                  </a:lnTo>
                  <a:cubicBezTo>
                    <a:pt x="1107" y="386"/>
                    <a:pt x="719" y="180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8075" y="1054325"/>
              <a:ext cx="35925" cy="27675"/>
            </a:xfrm>
            <a:custGeom>
              <a:avLst/>
              <a:gdLst/>
              <a:ahLst/>
              <a:cxnLst/>
              <a:rect l="l" t="t" r="r" b="b"/>
              <a:pathLst>
                <a:path w="1437" h="1107" extrusionOk="0">
                  <a:moveTo>
                    <a:pt x="192" y="0"/>
                  </a:moveTo>
                  <a:lnTo>
                    <a:pt x="1" y="758"/>
                  </a:lnTo>
                  <a:cubicBezTo>
                    <a:pt x="402" y="859"/>
                    <a:pt x="797" y="974"/>
                    <a:pt x="1183" y="1107"/>
                  </a:cubicBezTo>
                  <a:lnTo>
                    <a:pt x="1437" y="369"/>
                  </a:lnTo>
                  <a:cubicBezTo>
                    <a:pt x="1026" y="227"/>
                    <a:pt x="610" y="106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03275" y="1042775"/>
              <a:ext cx="34875" cy="25050"/>
            </a:xfrm>
            <a:custGeom>
              <a:avLst/>
              <a:gdLst/>
              <a:ahLst/>
              <a:cxnLst/>
              <a:rect l="l" t="t" r="r" b="b"/>
              <a:pathLst>
                <a:path w="1395" h="1002" extrusionOk="0">
                  <a:moveTo>
                    <a:pt x="131" y="1"/>
                  </a:moveTo>
                  <a:lnTo>
                    <a:pt x="0" y="769"/>
                  </a:lnTo>
                  <a:cubicBezTo>
                    <a:pt x="103" y="787"/>
                    <a:pt x="207" y="806"/>
                    <a:pt x="309" y="824"/>
                  </a:cubicBezTo>
                  <a:lnTo>
                    <a:pt x="620" y="881"/>
                  </a:lnTo>
                  <a:cubicBezTo>
                    <a:pt x="827" y="919"/>
                    <a:pt x="1031" y="960"/>
                    <a:pt x="1236" y="1001"/>
                  </a:cubicBezTo>
                  <a:lnTo>
                    <a:pt x="1394" y="236"/>
                  </a:lnTo>
                  <a:cubicBezTo>
                    <a:pt x="1184" y="192"/>
                    <a:pt x="974" y="152"/>
                    <a:pt x="764" y="112"/>
                  </a:cubicBezTo>
                  <a:lnTo>
                    <a:pt x="448" y="55"/>
                  </a:lnTo>
                  <a:cubicBezTo>
                    <a:pt x="343" y="37"/>
                    <a:pt x="236" y="17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 rot="-3988931">
            <a:off x="-12471" y="-3571935"/>
            <a:ext cx="11178540" cy="6861517"/>
            <a:chOff x="385750" y="206447"/>
            <a:chExt cx="8336049" cy="4757278"/>
          </a:xfrm>
        </p:grpSpPr>
        <p:sp>
          <p:nvSpPr>
            <p:cNvPr id="78" name="Google Shape;78;p2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2"/>
          <p:cNvSpPr txBox="1">
            <a:spLocks noGrp="1"/>
          </p:cNvSpPr>
          <p:nvPr>
            <p:ph type="ctrTitle"/>
          </p:nvPr>
        </p:nvSpPr>
        <p:spPr>
          <a:xfrm>
            <a:off x="1575600" y="985900"/>
            <a:ext cx="5992800" cy="25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"/>
          <p:cNvSpPr txBox="1">
            <a:spLocks noGrp="1"/>
          </p:cNvSpPr>
          <p:nvPr>
            <p:ph type="subTitle" idx="1"/>
          </p:nvPr>
        </p:nvSpPr>
        <p:spPr>
          <a:xfrm>
            <a:off x="2307600" y="359133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"/>
          <p:cNvSpPr/>
          <p:nvPr/>
        </p:nvSpPr>
        <p:spPr>
          <a:xfrm rot="-5400000" flipH="1">
            <a:off x="7753201" y="4054207"/>
            <a:ext cx="1355164" cy="1946272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6"/>
          <p:cNvGrpSpPr/>
          <p:nvPr/>
        </p:nvGrpSpPr>
        <p:grpSpPr>
          <a:xfrm rot="-7615934">
            <a:off x="-1307338" y="4003501"/>
            <a:ext cx="2785212" cy="804769"/>
            <a:chOff x="4314275" y="3002400"/>
            <a:chExt cx="1825625" cy="527475"/>
          </a:xfrm>
        </p:grpSpPr>
        <p:sp>
          <p:nvSpPr>
            <p:cNvPr id="228" name="Google Shape;228;p6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6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280" name="Google Shape;280;p6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8"/>
          <p:cNvGrpSpPr/>
          <p:nvPr/>
        </p:nvGrpSpPr>
        <p:grpSpPr>
          <a:xfrm rot="-2700000">
            <a:off x="-559037" y="386780"/>
            <a:ext cx="2789660" cy="806012"/>
            <a:chOff x="4314275" y="3002400"/>
            <a:chExt cx="1825625" cy="527475"/>
          </a:xfrm>
        </p:grpSpPr>
        <p:sp>
          <p:nvSpPr>
            <p:cNvPr id="344" name="Google Shape;344;p8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8"/>
          <p:cNvGrpSpPr/>
          <p:nvPr/>
        </p:nvGrpSpPr>
        <p:grpSpPr>
          <a:xfrm rot="-3988931">
            <a:off x="-12471" y="-3571935"/>
            <a:ext cx="11178540" cy="6861517"/>
            <a:chOff x="385750" y="206447"/>
            <a:chExt cx="8336049" cy="4757278"/>
          </a:xfrm>
        </p:grpSpPr>
        <p:sp>
          <p:nvSpPr>
            <p:cNvPr id="396" name="Google Shape;396;p8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8"/>
          <p:cNvSpPr txBox="1">
            <a:spLocks noGrp="1"/>
          </p:cNvSpPr>
          <p:nvPr>
            <p:ph type="title"/>
          </p:nvPr>
        </p:nvSpPr>
        <p:spPr>
          <a:xfrm>
            <a:off x="1143000" y="1307100"/>
            <a:ext cx="6858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0"/>
          <p:cNvSpPr txBox="1">
            <a:spLocks noGrp="1"/>
          </p:cNvSpPr>
          <p:nvPr>
            <p:ph type="title"/>
          </p:nvPr>
        </p:nvSpPr>
        <p:spPr>
          <a:xfrm>
            <a:off x="588275" y="2916975"/>
            <a:ext cx="3858900" cy="168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 rot="-362897">
            <a:off x="1771538" y="920443"/>
            <a:ext cx="5601328" cy="3362620"/>
            <a:chOff x="385750" y="206447"/>
            <a:chExt cx="8336049" cy="4757278"/>
          </a:xfrm>
        </p:grpSpPr>
        <p:sp>
          <p:nvSpPr>
            <p:cNvPr id="693" name="Google Shape;693;p15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5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5" name="Google Shape;695;p15"/>
          <p:cNvSpPr txBox="1">
            <a:spLocks noGrp="1"/>
          </p:cNvSpPr>
          <p:nvPr>
            <p:ph type="title"/>
          </p:nvPr>
        </p:nvSpPr>
        <p:spPr>
          <a:xfrm>
            <a:off x="2605688" y="322065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6" name="Google Shape;696;p15"/>
          <p:cNvSpPr txBox="1">
            <a:spLocks noGrp="1"/>
          </p:cNvSpPr>
          <p:nvPr>
            <p:ph type="subTitle" idx="1"/>
          </p:nvPr>
        </p:nvSpPr>
        <p:spPr>
          <a:xfrm>
            <a:off x="1917040" y="1227466"/>
            <a:ext cx="5049000" cy="19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97" name="Google Shape;697;p15"/>
          <p:cNvGrpSpPr/>
          <p:nvPr/>
        </p:nvGrpSpPr>
        <p:grpSpPr>
          <a:xfrm rot="9026437" flipH="1">
            <a:off x="7484709" y="3972560"/>
            <a:ext cx="1997472" cy="815908"/>
            <a:chOff x="4407125" y="893175"/>
            <a:chExt cx="1997575" cy="815950"/>
          </a:xfrm>
        </p:grpSpPr>
        <p:sp>
          <p:nvSpPr>
            <p:cNvPr id="698" name="Google Shape;698;p15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" name="Google Shape;761;p15"/>
          <p:cNvGrpSpPr/>
          <p:nvPr/>
        </p:nvGrpSpPr>
        <p:grpSpPr>
          <a:xfrm rot="-1582358" flipH="1">
            <a:off x="-670472" y="-938939"/>
            <a:ext cx="4229376" cy="1727574"/>
            <a:chOff x="4407125" y="893175"/>
            <a:chExt cx="1997575" cy="815950"/>
          </a:xfrm>
        </p:grpSpPr>
        <p:sp>
          <p:nvSpPr>
            <p:cNvPr id="762" name="Google Shape;762;p15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/>
          <p:nvPr/>
        </p:nvSpPr>
        <p:spPr>
          <a:xfrm rot="-9994303" flipH="1">
            <a:off x="7578266" y="-635795"/>
            <a:ext cx="3169018" cy="4551393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6" r:id="rId4"/>
    <p:sldLayoutId id="2147483658" r:id="rId5"/>
    <p:sldLayoutId id="2147483661" r:id="rId6"/>
    <p:sldLayoutId id="2147483673" r:id="rId7"/>
    <p:sldLayoutId id="214748367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web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svg"/><Relationship Id="rId5" Type="http://schemas.openxmlformats.org/officeDocument/2006/relationships/image" Target="../media/image11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41.svg"/><Relationship Id="rId4" Type="http://schemas.openxmlformats.org/officeDocument/2006/relationships/image" Target="../media/image11.png"/><Relationship Id="rId9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svg"/><Relationship Id="rId5" Type="http://schemas.openxmlformats.org/officeDocument/2006/relationships/image" Target="../media/image11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01" y="1546461"/>
            <a:ext cx="3200836" cy="19773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NauAnChoEm-Den-9466587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3182" y="3808889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6" y="3256675"/>
            <a:ext cx="2566844" cy="18120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C:\Users\Dell\Pictures\z436397349386321e2b3e775ae880dab4984c3cf811423-16846603552621582410230.webp"/>
          <p:cNvSpPr>
            <a:spLocks noChangeAspect="1" noChangeArrowheads="1"/>
          </p:cNvSpPr>
          <p:nvPr/>
        </p:nvSpPr>
        <p:spPr bwMode="auto">
          <a:xfrm>
            <a:off x="155575" y="-144463"/>
            <a:ext cx="28777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C:\Users\Dell\Pictures\z436397349386321e2b3e775ae880dab4984c3cf811423-16846603552621582410230.webp"/>
          <p:cNvSpPr>
            <a:spLocks noChangeAspect="1" noChangeArrowheads="1"/>
          </p:cNvSpPr>
          <p:nvPr/>
        </p:nvSpPr>
        <p:spPr bwMode="auto">
          <a:xfrm>
            <a:off x="155574" y="-144463"/>
            <a:ext cx="754061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44" y="138633"/>
            <a:ext cx="3105543" cy="16278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98" y="2892137"/>
            <a:ext cx="3199029" cy="2116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1" y="138633"/>
            <a:ext cx="2651457" cy="1774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4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1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một hoàn cảnh khó khăn ở trường hoặc địa phương đang cần sự giúp đỡ. </a:t>
            </a:r>
            <a:r>
              <a:rPr lang="en-US" sz="2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nl-NL" sz="22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Tìm hiểu các hoàn cảnh người già neo đơn.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 Tìm hiểu các hoàn cảnh học sinh nghèo vượt khó.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>
                <a:latin typeface="Times New Roman" panose="02020603050405020304" pitchFamily="18" charset="0"/>
                <a:cs typeface="Times New Roman" panose="02020603050405020304" pitchFamily="18" charset="0"/>
              </a:rPr>
              <a:t>Nhóm 3: Tìm hiểu các hoàn cảnh khuyết tật hoặc </a:t>
            </a:r>
            <a:r>
              <a:rPr lang="nl-NL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br>
              <a:rPr lang="nl-NL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200">
                <a:latin typeface="Times New Roman" panose="02020603050405020304" pitchFamily="18" charset="0"/>
                <a:cs typeface="Times New Roman" panose="02020603050405020304" pitchFamily="18" charset="0"/>
              </a:rPr>
              <a:t>hiểm nghèo.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1781" y="357188"/>
            <a:ext cx="425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Ở NHÀ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49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_6KzVny5Svfr_22_48_392x2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6325" y="2938895"/>
            <a:ext cx="29876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0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A17900BB-1A65-8ABA-1948-9701E0622FCE}"/>
              </a:ext>
            </a:extLst>
          </p:cNvPr>
          <p:cNvSpPr/>
          <p:nvPr/>
        </p:nvSpPr>
        <p:spPr>
          <a:xfrm>
            <a:off x="685800" y="521278"/>
            <a:ext cx="7943850" cy="4629150"/>
          </a:xfrm>
          <a:custGeom>
            <a:avLst/>
            <a:gdLst/>
            <a:ahLst/>
            <a:cxnLst/>
            <a:rect l="l" t="t" r="r" b="b"/>
            <a:pathLst>
              <a:path w="14445270" h="7631918">
                <a:moveTo>
                  <a:pt x="0" y="0"/>
                </a:moveTo>
                <a:lnTo>
                  <a:pt x="14445270" y="0"/>
                </a:lnTo>
                <a:lnTo>
                  <a:pt x="14445270" y="7631918"/>
                </a:lnTo>
                <a:lnTo>
                  <a:pt x="0" y="7631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72300" y="3204773"/>
            <a:ext cx="1483335" cy="1685608"/>
          </a:xfrm>
          <a:custGeom>
            <a:avLst/>
            <a:gdLst/>
            <a:ahLst/>
            <a:cxnLst/>
            <a:rect l="l" t="t" r="r" b="b"/>
            <a:pathLst>
              <a:path w="2966669" h="3371215">
                <a:moveTo>
                  <a:pt x="0" y="0"/>
                </a:moveTo>
                <a:lnTo>
                  <a:pt x="2966669" y="0"/>
                </a:lnTo>
                <a:lnTo>
                  <a:pt x="2966669" y="3371215"/>
                </a:lnTo>
                <a:lnTo>
                  <a:pt x="0" y="3371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6675" y="4629150"/>
            <a:ext cx="3657600" cy="422148"/>
          </a:xfrm>
          <a:custGeom>
            <a:avLst/>
            <a:gdLst/>
            <a:ahLst/>
            <a:cxnLst/>
            <a:rect l="l" t="t" r="r" b="b"/>
            <a:pathLst>
              <a:path w="7315200" h="844296">
                <a:moveTo>
                  <a:pt x="0" y="0"/>
                </a:moveTo>
                <a:lnTo>
                  <a:pt x="7315200" y="0"/>
                </a:lnTo>
                <a:lnTo>
                  <a:pt x="7315200" y="844296"/>
                </a:lnTo>
                <a:lnTo>
                  <a:pt x="0" y="844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3714438">
            <a:off x="796732" y="619200"/>
            <a:ext cx="854678" cy="1028700"/>
          </a:xfrm>
          <a:custGeom>
            <a:avLst/>
            <a:gdLst/>
            <a:ahLst/>
            <a:cxnLst/>
            <a:rect l="l" t="t" r="r" b="b"/>
            <a:pathLst>
              <a:path w="1709356" h="2057400">
                <a:moveTo>
                  <a:pt x="0" y="0"/>
                </a:moveTo>
                <a:lnTo>
                  <a:pt x="1709356" y="0"/>
                </a:lnTo>
                <a:lnTo>
                  <a:pt x="17093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1B2B8C-CABB-F526-5445-149A3056DC2C}"/>
              </a:ext>
            </a:extLst>
          </p:cNvPr>
          <p:cNvSpPr txBox="1"/>
          <p:nvPr/>
        </p:nvSpPr>
        <p:spPr>
          <a:xfrm>
            <a:off x="1059666" y="1358114"/>
            <a:ext cx="719611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vi-VN" sz="3200" b="1" kern="120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</a:t>
            </a:r>
            <a:r>
              <a:rPr lang="en-US" sz="3200" b="1" kern="120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lang="vi-VN" sz="3200" b="1" kern="120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endParaRPr lang="en-US" sz="3200" b="1" kern="120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nl-NL" sz="2400" b="1" smtClean="0"/>
              <a:t>Lập kế hoạch một hoạt động thiện nguyện.</a:t>
            </a:r>
            <a:endParaRPr lang="vi-VN" sz="4800" b="1" kern="120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031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p47"/>
          <p:cNvSpPr txBox="1">
            <a:spLocks noGrp="1"/>
          </p:cNvSpPr>
          <p:nvPr>
            <p:ph type="title"/>
          </p:nvPr>
        </p:nvSpPr>
        <p:spPr>
          <a:xfrm>
            <a:off x="695624" y="832540"/>
            <a:ext cx="813991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en-US" sz="2800">
                <a:latin typeface="+mj-lt"/>
              </a:rPr>
              <a:t>3</a:t>
            </a:r>
            <a:r>
              <a:rPr lang="vi-VN" sz="2800" smtClean="0">
                <a:latin typeface="+mj-lt"/>
              </a:rPr>
              <a:t>. </a:t>
            </a:r>
            <a:r>
              <a:rPr lang="nl-NL" sz="2800"/>
              <a:t>Lập kế hoạch một hoạt động thiện nguyện.</a:t>
            </a:r>
            <a:endParaRPr lang="vi-VN" sz="2800" kern="120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37" name="Google Shape;2937;p47"/>
          <p:cNvGrpSpPr/>
          <p:nvPr/>
        </p:nvGrpSpPr>
        <p:grpSpPr>
          <a:xfrm rot="-850596">
            <a:off x="54808" y="184121"/>
            <a:ext cx="1330385" cy="998453"/>
            <a:chOff x="7189053" y="314868"/>
            <a:chExt cx="1330447" cy="998500"/>
          </a:xfrm>
        </p:grpSpPr>
        <p:sp>
          <p:nvSpPr>
            <p:cNvPr id="2938" name="Google Shape;2938;p47"/>
            <p:cNvSpPr/>
            <p:nvPr/>
          </p:nvSpPr>
          <p:spPr>
            <a:xfrm rot="606115">
              <a:off x="7259884" y="415125"/>
              <a:ext cx="1188778" cy="798002"/>
            </a:xfrm>
            <a:custGeom>
              <a:avLst/>
              <a:gdLst/>
              <a:ahLst/>
              <a:cxnLst/>
              <a:rect l="l" t="t" r="r" b="b"/>
              <a:pathLst>
                <a:path w="47551" h="31920" extrusionOk="0">
                  <a:moveTo>
                    <a:pt x="33422" y="0"/>
                  </a:moveTo>
                  <a:lnTo>
                    <a:pt x="1" y="4550"/>
                  </a:lnTo>
                  <a:lnTo>
                    <a:pt x="3375" y="27195"/>
                  </a:lnTo>
                  <a:lnTo>
                    <a:pt x="2819" y="27271"/>
                  </a:lnTo>
                  <a:lnTo>
                    <a:pt x="3521" y="29174"/>
                  </a:lnTo>
                  <a:lnTo>
                    <a:pt x="25083" y="26281"/>
                  </a:lnTo>
                  <a:lnTo>
                    <a:pt x="23671" y="28033"/>
                  </a:lnTo>
                  <a:lnTo>
                    <a:pt x="26288" y="30241"/>
                  </a:lnTo>
                  <a:cubicBezTo>
                    <a:pt x="26288" y="30241"/>
                    <a:pt x="23995" y="29714"/>
                    <a:pt x="22306" y="29714"/>
                  </a:cubicBezTo>
                  <a:cubicBezTo>
                    <a:pt x="21288" y="29714"/>
                    <a:pt x="20490" y="29905"/>
                    <a:pt x="20541" y="30516"/>
                  </a:cubicBezTo>
                  <a:lnTo>
                    <a:pt x="27714" y="30657"/>
                  </a:lnTo>
                  <a:lnTo>
                    <a:pt x="24070" y="27866"/>
                  </a:lnTo>
                  <a:lnTo>
                    <a:pt x="25208" y="26264"/>
                  </a:lnTo>
                  <a:lnTo>
                    <a:pt x="25442" y="26233"/>
                  </a:lnTo>
                  <a:lnTo>
                    <a:pt x="29174" y="27847"/>
                  </a:lnTo>
                  <a:lnTo>
                    <a:pt x="28676" y="29162"/>
                  </a:lnTo>
                  <a:lnTo>
                    <a:pt x="31410" y="31307"/>
                  </a:lnTo>
                  <a:cubicBezTo>
                    <a:pt x="31410" y="31307"/>
                    <a:pt x="29713" y="30991"/>
                    <a:pt x="28250" y="30991"/>
                  </a:cubicBezTo>
                  <a:cubicBezTo>
                    <a:pt x="27081" y="30991"/>
                    <a:pt x="26060" y="31193"/>
                    <a:pt x="26175" y="31920"/>
                  </a:cubicBezTo>
                  <a:lnTo>
                    <a:pt x="32702" y="31566"/>
                  </a:lnTo>
                  <a:lnTo>
                    <a:pt x="29165" y="29205"/>
                  </a:lnTo>
                  <a:lnTo>
                    <a:pt x="29441" y="27963"/>
                  </a:lnTo>
                  <a:lnTo>
                    <a:pt x="31613" y="28902"/>
                  </a:lnTo>
                  <a:lnTo>
                    <a:pt x="31661" y="28783"/>
                  </a:lnTo>
                  <a:lnTo>
                    <a:pt x="32864" y="29523"/>
                  </a:lnTo>
                  <a:lnTo>
                    <a:pt x="36714" y="21357"/>
                  </a:lnTo>
                  <a:lnTo>
                    <a:pt x="43054" y="16699"/>
                  </a:lnTo>
                  <a:cubicBezTo>
                    <a:pt x="43054" y="16699"/>
                    <a:pt x="44492" y="16823"/>
                    <a:pt x="45582" y="16823"/>
                  </a:cubicBezTo>
                  <a:cubicBezTo>
                    <a:pt x="46265" y="16823"/>
                    <a:pt x="46812" y="16774"/>
                    <a:pt x="46784" y="16616"/>
                  </a:cubicBezTo>
                  <a:cubicBezTo>
                    <a:pt x="46740" y="16364"/>
                    <a:pt x="45510" y="16316"/>
                    <a:pt x="44569" y="16316"/>
                  </a:cubicBezTo>
                  <a:cubicBezTo>
                    <a:pt x="43980" y="16316"/>
                    <a:pt x="43504" y="16335"/>
                    <a:pt x="43504" y="16335"/>
                  </a:cubicBezTo>
                  <a:cubicBezTo>
                    <a:pt x="43504" y="16335"/>
                    <a:pt x="47550" y="15322"/>
                    <a:pt x="47411" y="14871"/>
                  </a:cubicBezTo>
                  <a:cubicBezTo>
                    <a:pt x="47394" y="14817"/>
                    <a:pt x="47325" y="14793"/>
                    <a:pt x="47217" y="14793"/>
                  </a:cubicBezTo>
                  <a:cubicBezTo>
                    <a:pt x="46425" y="14793"/>
                    <a:pt x="43522" y="16077"/>
                    <a:pt x="43522" y="16077"/>
                  </a:cubicBezTo>
                  <a:cubicBezTo>
                    <a:pt x="43522" y="16077"/>
                    <a:pt x="47101" y="13451"/>
                    <a:pt x="46682" y="12975"/>
                  </a:cubicBezTo>
                  <a:cubicBezTo>
                    <a:pt x="46654" y="12943"/>
                    <a:pt x="46615" y="12928"/>
                    <a:pt x="46565" y="12928"/>
                  </a:cubicBezTo>
                  <a:cubicBezTo>
                    <a:pt x="45876" y="12928"/>
                    <a:pt x="43260" y="15835"/>
                    <a:pt x="43260" y="15835"/>
                  </a:cubicBezTo>
                  <a:cubicBezTo>
                    <a:pt x="43260" y="15835"/>
                    <a:pt x="45598" y="12478"/>
                    <a:pt x="45196" y="12222"/>
                  </a:cubicBezTo>
                  <a:cubicBezTo>
                    <a:pt x="45185" y="12215"/>
                    <a:pt x="45172" y="12211"/>
                    <a:pt x="45158" y="12211"/>
                  </a:cubicBezTo>
                  <a:cubicBezTo>
                    <a:pt x="44681" y="12211"/>
                    <a:pt x="42769" y="16269"/>
                    <a:pt x="42769" y="16269"/>
                  </a:cubicBezTo>
                  <a:cubicBezTo>
                    <a:pt x="42769" y="16269"/>
                    <a:pt x="42334" y="14321"/>
                    <a:pt x="42100" y="14321"/>
                  </a:cubicBezTo>
                  <a:cubicBezTo>
                    <a:pt x="42078" y="14321"/>
                    <a:pt x="42059" y="14338"/>
                    <a:pt x="42041" y="14373"/>
                  </a:cubicBezTo>
                  <a:cubicBezTo>
                    <a:pt x="41831" y="14794"/>
                    <a:pt x="42581" y="16438"/>
                    <a:pt x="42581" y="16438"/>
                  </a:cubicBezTo>
                  <a:lnTo>
                    <a:pt x="36732" y="21314"/>
                  </a:lnTo>
                  <a:lnTo>
                    <a:pt x="36732" y="21314"/>
                  </a:lnTo>
                  <a:lnTo>
                    <a:pt x="39276" y="15912"/>
                  </a:lnTo>
                  <a:lnTo>
                    <a:pt x="36634" y="14896"/>
                  </a:lnTo>
                  <a:cubicBezTo>
                    <a:pt x="35317" y="13903"/>
                    <a:pt x="33880" y="13134"/>
                    <a:pt x="32515" y="12546"/>
                  </a:cubicBezTo>
                  <a:lnTo>
                    <a:pt x="33422" y="0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9" name="Google Shape;2939;p47"/>
            <p:cNvGrpSpPr/>
            <p:nvPr/>
          </p:nvGrpSpPr>
          <p:grpSpPr>
            <a:xfrm rot="608882">
              <a:off x="7249899" y="415112"/>
              <a:ext cx="1208754" cy="798011"/>
              <a:chOff x="1239500" y="325875"/>
              <a:chExt cx="1208700" cy="797975"/>
            </a:xfrm>
          </p:grpSpPr>
          <p:sp>
            <p:nvSpPr>
              <p:cNvPr id="2940" name="Google Shape;2940;p47"/>
              <p:cNvSpPr/>
              <p:nvPr/>
            </p:nvSpPr>
            <p:spPr>
              <a:xfrm>
                <a:off x="1262075" y="340750"/>
                <a:ext cx="794250" cy="689650"/>
              </a:xfrm>
              <a:custGeom>
                <a:avLst/>
                <a:gdLst/>
                <a:ahLst/>
                <a:cxnLst/>
                <a:rect l="l" t="t" r="r" b="b"/>
                <a:pathLst>
                  <a:path w="31770" h="27586" extrusionOk="0">
                    <a:moveTo>
                      <a:pt x="31769" y="0"/>
                    </a:moveTo>
                    <a:lnTo>
                      <a:pt x="0" y="4777"/>
                    </a:lnTo>
                    <a:lnTo>
                      <a:pt x="3191" y="27586"/>
                    </a:lnTo>
                    <a:lnTo>
                      <a:pt x="30292" y="23917"/>
                    </a:lnTo>
                    <a:lnTo>
                      <a:pt x="317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7"/>
              <p:cNvSpPr/>
              <p:nvPr/>
            </p:nvSpPr>
            <p:spPr>
              <a:xfrm>
                <a:off x="1309975" y="908300"/>
                <a:ext cx="739225" cy="146950"/>
              </a:xfrm>
              <a:custGeom>
                <a:avLst/>
                <a:gdLst/>
                <a:ahLst/>
                <a:cxnLst/>
                <a:rect l="l" t="t" r="r" b="b"/>
                <a:pathLst>
                  <a:path w="29569" h="5878" extrusionOk="0">
                    <a:moveTo>
                      <a:pt x="29569" y="1"/>
                    </a:moveTo>
                    <a:lnTo>
                      <a:pt x="0" y="3974"/>
                    </a:lnTo>
                    <a:lnTo>
                      <a:pt x="702" y="5877"/>
                    </a:lnTo>
                    <a:lnTo>
                      <a:pt x="29325" y="2036"/>
                    </a:lnTo>
                    <a:lnTo>
                      <a:pt x="295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7"/>
              <p:cNvSpPr/>
              <p:nvPr/>
            </p:nvSpPr>
            <p:spPr>
              <a:xfrm>
                <a:off x="1239500" y="325875"/>
                <a:ext cx="835550" cy="696725"/>
              </a:xfrm>
              <a:custGeom>
                <a:avLst/>
                <a:gdLst/>
                <a:ahLst/>
                <a:cxnLst/>
                <a:rect l="l" t="t" r="r" b="b"/>
                <a:pathLst>
                  <a:path w="33422" h="27869" extrusionOk="0">
                    <a:moveTo>
                      <a:pt x="33422" y="0"/>
                    </a:moveTo>
                    <a:lnTo>
                      <a:pt x="1" y="4550"/>
                    </a:lnTo>
                    <a:lnTo>
                      <a:pt x="3475" y="27869"/>
                    </a:lnTo>
                    <a:lnTo>
                      <a:pt x="4810" y="27486"/>
                    </a:lnTo>
                    <a:lnTo>
                      <a:pt x="1473" y="6073"/>
                    </a:lnTo>
                    <a:lnTo>
                      <a:pt x="31957" y="1376"/>
                    </a:lnTo>
                    <a:lnTo>
                      <a:pt x="30576" y="24114"/>
                    </a:lnTo>
                    <a:lnTo>
                      <a:pt x="31671" y="24215"/>
                    </a:lnTo>
                    <a:lnTo>
                      <a:pt x="3342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7"/>
              <p:cNvSpPr/>
              <p:nvPr/>
            </p:nvSpPr>
            <p:spPr>
              <a:xfrm>
                <a:off x="1751725" y="952950"/>
                <a:ext cx="18065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7226" h="5575" extrusionOk="0">
                    <a:moveTo>
                      <a:pt x="5557" y="0"/>
                    </a:moveTo>
                    <a:lnTo>
                      <a:pt x="3182" y="2951"/>
                    </a:lnTo>
                    <a:lnTo>
                      <a:pt x="5799" y="5157"/>
                    </a:lnTo>
                    <a:cubicBezTo>
                      <a:pt x="5799" y="5157"/>
                      <a:pt x="3506" y="4631"/>
                      <a:pt x="1816" y="4631"/>
                    </a:cubicBezTo>
                    <a:cubicBezTo>
                      <a:pt x="799" y="4631"/>
                      <a:pt x="1" y="4822"/>
                      <a:pt x="52" y="5433"/>
                    </a:cubicBezTo>
                    <a:lnTo>
                      <a:pt x="7225" y="5575"/>
                    </a:lnTo>
                    <a:lnTo>
                      <a:pt x="7225" y="5575"/>
                    </a:lnTo>
                    <a:lnTo>
                      <a:pt x="3581" y="2783"/>
                    </a:lnTo>
                    <a:lnTo>
                      <a:pt x="5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7"/>
              <p:cNvSpPr/>
              <p:nvPr/>
            </p:nvSpPr>
            <p:spPr>
              <a:xfrm>
                <a:off x="1891000" y="975850"/>
                <a:ext cx="166075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5920" extrusionOk="0">
                    <a:moveTo>
                      <a:pt x="3813" y="1"/>
                    </a:moveTo>
                    <a:lnTo>
                      <a:pt x="2616" y="3163"/>
                    </a:lnTo>
                    <a:lnTo>
                      <a:pt x="5349" y="5307"/>
                    </a:lnTo>
                    <a:cubicBezTo>
                      <a:pt x="5349" y="5307"/>
                      <a:pt x="3653" y="4990"/>
                      <a:pt x="2190" y="4990"/>
                    </a:cubicBezTo>
                    <a:cubicBezTo>
                      <a:pt x="1021" y="4990"/>
                      <a:pt x="0" y="5192"/>
                      <a:pt x="115" y="5919"/>
                    </a:cubicBezTo>
                    <a:lnTo>
                      <a:pt x="6642" y="5565"/>
                    </a:lnTo>
                    <a:lnTo>
                      <a:pt x="3105" y="3205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7"/>
              <p:cNvSpPr/>
              <p:nvPr/>
            </p:nvSpPr>
            <p:spPr>
              <a:xfrm>
                <a:off x="2170600" y="613025"/>
                <a:ext cx="277600" cy="233475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9339" extrusionOk="0">
                    <a:moveTo>
                      <a:pt x="8711" y="0"/>
                    </a:moveTo>
                    <a:cubicBezTo>
                      <a:pt x="8234" y="0"/>
                      <a:pt x="6322" y="4059"/>
                      <a:pt x="6322" y="4059"/>
                    </a:cubicBezTo>
                    <a:cubicBezTo>
                      <a:pt x="6322" y="4059"/>
                      <a:pt x="5886" y="2110"/>
                      <a:pt x="5652" y="2110"/>
                    </a:cubicBezTo>
                    <a:cubicBezTo>
                      <a:pt x="5630" y="2110"/>
                      <a:pt x="5611" y="2126"/>
                      <a:pt x="5593" y="2161"/>
                    </a:cubicBezTo>
                    <a:cubicBezTo>
                      <a:pt x="5385" y="2585"/>
                      <a:pt x="6134" y="4226"/>
                      <a:pt x="6134" y="4226"/>
                    </a:cubicBezTo>
                    <a:lnTo>
                      <a:pt x="1" y="9339"/>
                    </a:lnTo>
                    <a:lnTo>
                      <a:pt x="6605" y="4485"/>
                    </a:lnTo>
                    <a:cubicBezTo>
                      <a:pt x="6605" y="4485"/>
                      <a:pt x="8042" y="4609"/>
                      <a:pt x="9132" y="4609"/>
                    </a:cubicBezTo>
                    <a:cubicBezTo>
                      <a:pt x="9815" y="4609"/>
                      <a:pt x="10362" y="4560"/>
                      <a:pt x="10334" y="4402"/>
                    </a:cubicBezTo>
                    <a:cubicBezTo>
                      <a:pt x="10289" y="4150"/>
                      <a:pt x="9054" y="4102"/>
                      <a:pt x="8113" y="4102"/>
                    </a:cubicBezTo>
                    <a:cubicBezTo>
                      <a:pt x="7527" y="4102"/>
                      <a:pt x="7055" y="4121"/>
                      <a:pt x="7055" y="4121"/>
                    </a:cubicBezTo>
                    <a:cubicBezTo>
                      <a:pt x="7055" y="4121"/>
                      <a:pt x="11103" y="3113"/>
                      <a:pt x="10964" y="2659"/>
                    </a:cubicBezTo>
                    <a:cubicBezTo>
                      <a:pt x="10947" y="2605"/>
                      <a:pt x="10878" y="2581"/>
                      <a:pt x="10770" y="2581"/>
                    </a:cubicBezTo>
                    <a:cubicBezTo>
                      <a:pt x="9978" y="2581"/>
                      <a:pt x="7074" y="3865"/>
                      <a:pt x="7074" y="3865"/>
                    </a:cubicBezTo>
                    <a:cubicBezTo>
                      <a:pt x="7074" y="3865"/>
                      <a:pt x="10654" y="1239"/>
                      <a:pt x="10235" y="763"/>
                    </a:cubicBezTo>
                    <a:cubicBezTo>
                      <a:pt x="10207" y="731"/>
                      <a:pt x="10168" y="716"/>
                      <a:pt x="10118" y="716"/>
                    </a:cubicBezTo>
                    <a:cubicBezTo>
                      <a:pt x="9429" y="716"/>
                      <a:pt x="6813" y="3624"/>
                      <a:pt x="6813" y="3624"/>
                    </a:cubicBezTo>
                    <a:cubicBezTo>
                      <a:pt x="6813" y="3624"/>
                      <a:pt x="9151" y="266"/>
                      <a:pt x="8749" y="11"/>
                    </a:cubicBezTo>
                    <a:cubicBezTo>
                      <a:pt x="8738" y="4"/>
                      <a:pt x="8725" y="0"/>
                      <a:pt x="8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7"/>
              <p:cNvSpPr/>
              <p:nvPr/>
            </p:nvSpPr>
            <p:spPr>
              <a:xfrm>
                <a:off x="1702075" y="445575"/>
                <a:ext cx="171475" cy="271075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10843" extrusionOk="0">
                    <a:moveTo>
                      <a:pt x="3384" y="0"/>
                    </a:moveTo>
                    <a:cubicBezTo>
                      <a:pt x="3381" y="0"/>
                      <a:pt x="3378" y="0"/>
                      <a:pt x="3375" y="1"/>
                    </a:cubicBezTo>
                    <a:cubicBezTo>
                      <a:pt x="2909" y="65"/>
                      <a:pt x="3748" y="4123"/>
                      <a:pt x="3748" y="4123"/>
                    </a:cubicBezTo>
                    <a:cubicBezTo>
                      <a:pt x="3748" y="4123"/>
                      <a:pt x="2375" y="50"/>
                      <a:pt x="1776" y="50"/>
                    </a:cubicBezTo>
                    <a:cubicBezTo>
                      <a:pt x="1758" y="50"/>
                      <a:pt x="1740" y="53"/>
                      <a:pt x="1724" y="61"/>
                    </a:cubicBezTo>
                    <a:cubicBezTo>
                      <a:pt x="1156" y="319"/>
                      <a:pt x="3413" y="4233"/>
                      <a:pt x="3413" y="4233"/>
                    </a:cubicBezTo>
                    <a:cubicBezTo>
                      <a:pt x="3413" y="4233"/>
                      <a:pt x="921" y="1461"/>
                      <a:pt x="394" y="1461"/>
                    </a:cubicBezTo>
                    <a:cubicBezTo>
                      <a:pt x="364" y="1461"/>
                      <a:pt x="340" y="1470"/>
                      <a:pt x="323" y="1489"/>
                    </a:cubicBezTo>
                    <a:cubicBezTo>
                      <a:pt x="21" y="1844"/>
                      <a:pt x="3335" y="4477"/>
                      <a:pt x="3335" y="4477"/>
                    </a:cubicBezTo>
                    <a:cubicBezTo>
                      <a:pt x="3335" y="4477"/>
                      <a:pt x="1024" y="3298"/>
                      <a:pt x="377" y="3298"/>
                    </a:cubicBezTo>
                    <a:cubicBezTo>
                      <a:pt x="302" y="3298"/>
                      <a:pt x="249" y="3314"/>
                      <a:pt x="225" y="3350"/>
                    </a:cubicBezTo>
                    <a:cubicBezTo>
                      <a:pt x="0" y="3694"/>
                      <a:pt x="3605" y="4999"/>
                      <a:pt x="3605" y="4999"/>
                    </a:cubicBezTo>
                    <a:lnTo>
                      <a:pt x="6858" y="10843"/>
                    </a:lnTo>
                    <a:lnTo>
                      <a:pt x="4137" y="4961"/>
                    </a:lnTo>
                    <a:cubicBezTo>
                      <a:pt x="4137" y="4961"/>
                      <a:pt x="5457" y="3776"/>
                      <a:pt x="5430" y="3301"/>
                    </a:cubicBezTo>
                    <a:cubicBezTo>
                      <a:pt x="5427" y="3248"/>
                      <a:pt x="5407" y="3224"/>
                      <a:pt x="5374" y="3224"/>
                    </a:cubicBezTo>
                    <a:cubicBezTo>
                      <a:pt x="5113" y="3224"/>
                      <a:pt x="4028" y="4728"/>
                      <a:pt x="4028" y="4728"/>
                    </a:cubicBezTo>
                    <a:cubicBezTo>
                      <a:pt x="4028" y="4728"/>
                      <a:pt x="3843" y="0"/>
                      <a:pt x="3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7"/>
              <p:cNvSpPr/>
              <p:nvPr/>
            </p:nvSpPr>
            <p:spPr>
              <a:xfrm>
                <a:off x="1986500" y="662475"/>
                <a:ext cx="234975" cy="401475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16059" extrusionOk="0">
                    <a:moveTo>
                      <a:pt x="2683" y="0"/>
                    </a:moveTo>
                    <a:lnTo>
                      <a:pt x="1" y="14224"/>
                    </a:lnTo>
                    <a:lnTo>
                      <a:pt x="2983" y="16058"/>
                    </a:lnTo>
                    <a:lnTo>
                      <a:pt x="9399" y="2449"/>
                    </a:lnTo>
                    <a:lnTo>
                      <a:pt x="4727" y="652"/>
                    </a:lnTo>
                    <a:lnTo>
                      <a:pt x="26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7"/>
              <p:cNvSpPr/>
              <p:nvPr/>
            </p:nvSpPr>
            <p:spPr>
              <a:xfrm>
                <a:off x="2009950" y="675700"/>
                <a:ext cx="199925" cy="381475"/>
              </a:xfrm>
              <a:custGeom>
                <a:avLst/>
                <a:gdLst/>
                <a:ahLst/>
                <a:cxnLst/>
                <a:rect l="l" t="t" r="r" b="b"/>
                <a:pathLst>
                  <a:path w="7997" h="15259" extrusionOk="0">
                    <a:moveTo>
                      <a:pt x="2358" y="0"/>
                    </a:moveTo>
                    <a:lnTo>
                      <a:pt x="0" y="14362"/>
                    </a:lnTo>
                    <a:cubicBezTo>
                      <a:pt x="1314" y="14549"/>
                      <a:pt x="1890" y="15259"/>
                      <a:pt x="1890" y="15259"/>
                    </a:cubicBezTo>
                    <a:lnTo>
                      <a:pt x="7997" y="1990"/>
                    </a:lnTo>
                    <a:lnTo>
                      <a:pt x="23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7"/>
              <p:cNvSpPr/>
              <p:nvPr/>
            </p:nvSpPr>
            <p:spPr>
              <a:xfrm>
                <a:off x="1828525" y="595500"/>
                <a:ext cx="338025" cy="452925"/>
              </a:xfrm>
              <a:custGeom>
                <a:avLst/>
                <a:gdLst/>
                <a:ahLst/>
                <a:cxnLst/>
                <a:rect l="l" t="t" r="r" b="b"/>
                <a:pathLst>
                  <a:path w="13521" h="18117" extrusionOk="0">
                    <a:moveTo>
                      <a:pt x="3054" y="0"/>
                    </a:moveTo>
                    <a:lnTo>
                      <a:pt x="0" y="14634"/>
                    </a:lnTo>
                    <a:lnTo>
                      <a:pt x="8050" y="18116"/>
                    </a:lnTo>
                    <a:lnTo>
                      <a:pt x="13521" y="4462"/>
                    </a:lnTo>
                    <a:cubicBezTo>
                      <a:pt x="9131" y="890"/>
                      <a:pt x="3054" y="0"/>
                      <a:pt x="30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7"/>
              <p:cNvSpPr/>
              <p:nvPr/>
            </p:nvSpPr>
            <p:spPr>
              <a:xfrm>
                <a:off x="1850300" y="916725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360" y="0"/>
                    </a:moveTo>
                    <a:lnTo>
                      <a:pt x="1" y="1199"/>
                    </a:lnTo>
                    <a:lnTo>
                      <a:pt x="1034" y="1693"/>
                    </a:lnTo>
                    <a:cubicBezTo>
                      <a:pt x="114" y="1117"/>
                      <a:pt x="360" y="1"/>
                      <a:pt x="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7"/>
              <p:cNvSpPr/>
              <p:nvPr/>
            </p:nvSpPr>
            <p:spPr>
              <a:xfrm>
                <a:off x="1905900" y="619775"/>
                <a:ext cx="4807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840" extrusionOk="0">
                    <a:moveTo>
                      <a:pt x="356" y="0"/>
                    </a:moveTo>
                    <a:lnTo>
                      <a:pt x="0" y="1840"/>
                    </a:lnTo>
                    <a:cubicBezTo>
                      <a:pt x="287" y="488"/>
                      <a:pt x="1483" y="388"/>
                      <a:pt x="1829" y="388"/>
                    </a:cubicBezTo>
                    <a:cubicBezTo>
                      <a:pt x="1888" y="388"/>
                      <a:pt x="1922" y="391"/>
                      <a:pt x="1922" y="391"/>
                    </a:cubicBezTo>
                    <a:lnTo>
                      <a:pt x="3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7"/>
              <p:cNvSpPr/>
              <p:nvPr/>
            </p:nvSpPr>
            <p:spPr>
              <a:xfrm>
                <a:off x="2104250" y="694750"/>
                <a:ext cx="33425" cy="5217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087" extrusionOk="0">
                    <a:moveTo>
                      <a:pt x="0" y="1"/>
                    </a:moveTo>
                    <a:cubicBezTo>
                      <a:pt x="1" y="3"/>
                      <a:pt x="1117" y="557"/>
                      <a:pt x="784" y="2087"/>
                    </a:cubicBezTo>
                    <a:lnTo>
                      <a:pt x="1337" y="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7"/>
              <p:cNvSpPr/>
              <p:nvPr/>
            </p:nvSpPr>
            <p:spPr>
              <a:xfrm>
                <a:off x="1992725" y="984550"/>
                <a:ext cx="465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466" extrusionOk="0">
                    <a:moveTo>
                      <a:pt x="1862" y="0"/>
                    </a:moveTo>
                    <a:cubicBezTo>
                      <a:pt x="1391" y="773"/>
                      <a:pt x="770" y="914"/>
                      <a:pt x="378" y="914"/>
                    </a:cubicBezTo>
                    <a:cubicBezTo>
                      <a:pt x="151" y="914"/>
                      <a:pt x="0" y="867"/>
                      <a:pt x="0" y="867"/>
                    </a:cubicBezTo>
                    <a:lnTo>
                      <a:pt x="0" y="867"/>
                    </a:lnTo>
                    <a:lnTo>
                      <a:pt x="1403" y="1465"/>
                    </a:lnTo>
                    <a:lnTo>
                      <a:pt x="18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7"/>
              <p:cNvSpPr/>
              <p:nvPr/>
            </p:nvSpPr>
            <p:spPr>
              <a:xfrm>
                <a:off x="1860700" y="674675"/>
                <a:ext cx="46175" cy="2288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9152" extrusionOk="0">
                    <a:moveTo>
                      <a:pt x="1710" y="1"/>
                    </a:moveTo>
                    <a:lnTo>
                      <a:pt x="1" y="9123"/>
                    </a:lnTo>
                    <a:lnTo>
                      <a:pt x="137" y="9151"/>
                    </a:lnTo>
                    <a:lnTo>
                      <a:pt x="1846" y="30"/>
                    </a:lnTo>
                    <a:lnTo>
                      <a:pt x="17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7"/>
              <p:cNvSpPr/>
              <p:nvPr/>
            </p:nvSpPr>
            <p:spPr>
              <a:xfrm>
                <a:off x="2039075" y="753075"/>
                <a:ext cx="85025" cy="2135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8540" extrusionOk="0">
                    <a:moveTo>
                      <a:pt x="3271" y="0"/>
                    </a:moveTo>
                    <a:lnTo>
                      <a:pt x="1" y="8484"/>
                    </a:lnTo>
                    <a:lnTo>
                      <a:pt x="132" y="8540"/>
                    </a:lnTo>
                    <a:lnTo>
                      <a:pt x="3400" y="54"/>
                    </a:lnTo>
                    <a:lnTo>
                      <a:pt x="32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7"/>
              <p:cNvSpPr/>
              <p:nvPr/>
            </p:nvSpPr>
            <p:spPr>
              <a:xfrm>
                <a:off x="1890250" y="962575"/>
                <a:ext cx="89075" cy="421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1686" extrusionOk="0">
                    <a:moveTo>
                      <a:pt x="56" y="1"/>
                    </a:moveTo>
                    <a:lnTo>
                      <a:pt x="1" y="135"/>
                    </a:lnTo>
                    <a:lnTo>
                      <a:pt x="3509" y="1686"/>
                    </a:lnTo>
                    <a:lnTo>
                      <a:pt x="3563" y="1551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7"/>
              <p:cNvSpPr/>
              <p:nvPr/>
            </p:nvSpPr>
            <p:spPr>
              <a:xfrm>
                <a:off x="1963100" y="631300"/>
                <a:ext cx="132500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5300" h="2471" extrusionOk="0">
                    <a:moveTo>
                      <a:pt x="57" y="1"/>
                    </a:moveTo>
                    <a:lnTo>
                      <a:pt x="1" y="135"/>
                    </a:lnTo>
                    <a:lnTo>
                      <a:pt x="5245" y="2471"/>
                    </a:lnTo>
                    <a:lnTo>
                      <a:pt x="5300" y="2336"/>
                    </a:lnTo>
                    <a:lnTo>
                      <a:pt x="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7"/>
              <p:cNvSpPr/>
              <p:nvPr/>
            </p:nvSpPr>
            <p:spPr>
              <a:xfrm>
                <a:off x="2019150" y="776975"/>
                <a:ext cx="380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156" extrusionOk="0">
                    <a:moveTo>
                      <a:pt x="1" y="1"/>
                    </a:moveTo>
                    <a:lnTo>
                      <a:pt x="81" y="473"/>
                    </a:lnTo>
                    <a:cubicBezTo>
                      <a:pt x="81" y="473"/>
                      <a:pt x="100" y="471"/>
                      <a:pt x="135" y="471"/>
                    </a:cubicBezTo>
                    <a:cubicBezTo>
                      <a:pt x="315" y="471"/>
                      <a:pt x="918" y="522"/>
                      <a:pt x="1522" y="1156"/>
                    </a:cubicBezTo>
                    <a:cubicBezTo>
                      <a:pt x="1522" y="1156"/>
                      <a:pt x="1056" y="55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7"/>
              <p:cNvSpPr/>
              <p:nvPr/>
            </p:nvSpPr>
            <p:spPr>
              <a:xfrm>
                <a:off x="1995200" y="792900"/>
                <a:ext cx="56925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5670" extrusionOk="0">
                    <a:moveTo>
                      <a:pt x="1547" y="0"/>
                    </a:moveTo>
                    <a:lnTo>
                      <a:pt x="1015" y="913"/>
                    </a:lnTo>
                    <a:lnTo>
                      <a:pt x="441" y="1266"/>
                    </a:lnTo>
                    <a:lnTo>
                      <a:pt x="0" y="1390"/>
                    </a:lnTo>
                    <a:lnTo>
                      <a:pt x="766" y="5665"/>
                    </a:lnTo>
                    <a:lnTo>
                      <a:pt x="1187" y="5670"/>
                    </a:lnTo>
                    <a:lnTo>
                      <a:pt x="1701" y="5182"/>
                    </a:lnTo>
                    <a:lnTo>
                      <a:pt x="2015" y="4303"/>
                    </a:lnTo>
                    <a:lnTo>
                      <a:pt x="2172" y="3362"/>
                    </a:lnTo>
                    <a:lnTo>
                      <a:pt x="2277" y="2699"/>
                    </a:lnTo>
                    <a:lnTo>
                      <a:pt x="2193" y="1901"/>
                    </a:lnTo>
                    <a:lnTo>
                      <a:pt x="1992" y="956"/>
                    </a:lnTo>
                    <a:lnTo>
                      <a:pt x="15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7"/>
              <p:cNvSpPr/>
              <p:nvPr/>
            </p:nvSpPr>
            <p:spPr>
              <a:xfrm>
                <a:off x="1972675" y="782625"/>
                <a:ext cx="100200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6211" extrusionOk="0">
                    <a:moveTo>
                      <a:pt x="2442" y="0"/>
                    </a:moveTo>
                    <a:cubicBezTo>
                      <a:pt x="2442" y="0"/>
                      <a:pt x="1929" y="1738"/>
                      <a:pt x="661" y="1738"/>
                    </a:cubicBezTo>
                    <a:cubicBezTo>
                      <a:pt x="460" y="1738"/>
                      <a:pt x="240" y="1694"/>
                      <a:pt x="1" y="1593"/>
                    </a:cubicBezTo>
                    <a:lnTo>
                      <a:pt x="1" y="1593"/>
                    </a:lnTo>
                    <a:cubicBezTo>
                      <a:pt x="1" y="1593"/>
                      <a:pt x="408" y="1851"/>
                      <a:pt x="928" y="1851"/>
                    </a:cubicBezTo>
                    <a:cubicBezTo>
                      <a:pt x="1423" y="1851"/>
                      <a:pt x="2021" y="1617"/>
                      <a:pt x="2469" y="707"/>
                    </a:cubicBezTo>
                    <a:cubicBezTo>
                      <a:pt x="2469" y="707"/>
                      <a:pt x="3363" y="2043"/>
                      <a:pt x="2946" y="3985"/>
                    </a:cubicBezTo>
                    <a:cubicBezTo>
                      <a:pt x="2668" y="5288"/>
                      <a:pt x="2267" y="5917"/>
                      <a:pt x="1738" y="5917"/>
                    </a:cubicBezTo>
                    <a:cubicBezTo>
                      <a:pt x="1477" y="5917"/>
                      <a:pt x="1185" y="5764"/>
                      <a:pt x="861" y="5464"/>
                    </a:cubicBezTo>
                    <a:lnTo>
                      <a:pt x="861" y="5464"/>
                    </a:lnTo>
                    <a:cubicBezTo>
                      <a:pt x="861" y="5464"/>
                      <a:pt x="1397" y="6210"/>
                      <a:pt x="1970" y="6210"/>
                    </a:cubicBezTo>
                    <a:cubicBezTo>
                      <a:pt x="2260" y="6210"/>
                      <a:pt x="2559" y="6019"/>
                      <a:pt x="2804" y="5443"/>
                    </a:cubicBezTo>
                    <a:cubicBezTo>
                      <a:pt x="4008" y="2601"/>
                      <a:pt x="2442" y="0"/>
                      <a:pt x="24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7"/>
              <p:cNvSpPr/>
              <p:nvPr/>
            </p:nvSpPr>
            <p:spPr>
              <a:xfrm>
                <a:off x="2000850" y="792525"/>
                <a:ext cx="42775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2175" extrusionOk="0">
                    <a:moveTo>
                      <a:pt x="1297" y="1"/>
                    </a:moveTo>
                    <a:cubicBezTo>
                      <a:pt x="1297" y="1"/>
                      <a:pt x="885" y="1392"/>
                      <a:pt x="0" y="1442"/>
                    </a:cubicBezTo>
                    <a:lnTo>
                      <a:pt x="114" y="2174"/>
                    </a:lnTo>
                    <a:lnTo>
                      <a:pt x="1710" y="1136"/>
                    </a:lnTo>
                    <a:lnTo>
                      <a:pt x="129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7"/>
              <p:cNvSpPr/>
              <p:nvPr/>
            </p:nvSpPr>
            <p:spPr>
              <a:xfrm>
                <a:off x="2018100" y="895225"/>
                <a:ext cx="2795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408" extrusionOk="0">
                    <a:moveTo>
                      <a:pt x="892" y="1"/>
                    </a:moveTo>
                    <a:cubicBezTo>
                      <a:pt x="453" y="1"/>
                      <a:pt x="1" y="1408"/>
                      <a:pt x="0" y="1408"/>
                    </a:cubicBezTo>
                    <a:cubicBezTo>
                      <a:pt x="906" y="1381"/>
                      <a:pt x="1117" y="142"/>
                      <a:pt x="1117" y="142"/>
                    </a:cubicBezTo>
                    <a:cubicBezTo>
                      <a:pt x="1044" y="43"/>
                      <a:pt x="969" y="1"/>
                      <a:pt x="8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7"/>
              <p:cNvSpPr/>
              <p:nvPr/>
            </p:nvSpPr>
            <p:spPr>
              <a:xfrm>
                <a:off x="1919150" y="674875"/>
                <a:ext cx="81475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5191" extrusionOk="0">
                    <a:moveTo>
                      <a:pt x="2240" y="0"/>
                    </a:moveTo>
                    <a:cubicBezTo>
                      <a:pt x="1615" y="0"/>
                      <a:pt x="850" y="911"/>
                      <a:pt x="447" y="2188"/>
                    </a:cubicBezTo>
                    <a:cubicBezTo>
                      <a:pt x="0" y="3604"/>
                      <a:pt x="169" y="4933"/>
                      <a:pt x="822" y="5158"/>
                    </a:cubicBezTo>
                    <a:cubicBezTo>
                      <a:pt x="886" y="5180"/>
                      <a:pt x="952" y="5191"/>
                      <a:pt x="1020" y="5191"/>
                    </a:cubicBezTo>
                    <a:cubicBezTo>
                      <a:pt x="1645" y="5191"/>
                      <a:pt x="2411" y="4280"/>
                      <a:pt x="2814" y="3003"/>
                    </a:cubicBezTo>
                    <a:cubicBezTo>
                      <a:pt x="3259" y="1587"/>
                      <a:pt x="3092" y="257"/>
                      <a:pt x="2438" y="33"/>
                    </a:cubicBezTo>
                    <a:cubicBezTo>
                      <a:pt x="2374" y="11"/>
                      <a:pt x="2308" y="0"/>
                      <a:pt x="22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7"/>
              <p:cNvSpPr/>
              <p:nvPr/>
            </p:nvSpPr>
            <p:spPr>
              <a:xfrm>
                <a:off x="1955350" y="703150"/>
                <a:ext cx="24875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291" extrusionOk="0">
                    <a:moveTo>
                      <a:pt x="588" y="0"/>
                    </a:moveTo>
                    <a:cubicBezTo>
                      <a:pt x="385" y="0"/>
                      <a:pt x="174" y="219"/>
                      <a:pt x="92" y="529"/>
                    </a:cubicBezTo>
                    <a:cubicBezTo>
                      <a:pt x="0" y="880"/>
                      <a:pt x="107" y="1217"/>
                      <a:pt x="330" y="1280"/>
                    </a:cubicBezTo>
                    <a:cubicBezTo>
                      <a:pt x="356" y="1287"/>
                      <a:pt x="381" y="1290"/>
                      <a:pt x="407" y="1290"/>
                    </a:cubicBezTo>
                    <a:cubicBezTo>
                      <a:pt x="610" y="1290"/>
                      <a:pt x="821" y="1073"/>
                      <a:pt x="902" y="761"/>
                    </a:cubicBezTo>
                    <a:cubicBezTo>
                      <a:pt x="994" y="410"/>
                      <a:pt x="888" y="74"/>
                      <a:pt x="664" y="11"/>
                    </a:cubicBezTo>
                    <a:cubicBezTo>
                      <a:pt x="639" y="3"/>
                      <a:pt x="613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7"/>
              <p:cNvSpPr/>
              <p:nvPr/>
            </p:nvSpPr>
            <p:spPr>
              <a:xfrm>
                <a:off x="1969475" y="675850"/>
                <a:ext cx="98925" cy="130150"/>
              </a:xfrm>
              <a:custGeom>
                <a:avLst/>
                <a:gdLst/>
                <a:ahLst/>
                <a:cxnLst/>
                <a:rect l="l" t="t" r="r" b="b"/>
                <a:pathLst>
                  <a:path w="3957" h="5206" extrusionOk="0">
                    <a:moveTo>
                      <a:pt x="2097" y="0"/>
                    </a:moveTo>
                    <a:cubicBezTo>
                      <a:pt x="1098" y="0"/>
                      <a:pt x="201" y="1331"/>
                      <a:pt x="66" y="3041"/>
                    </a:cubicBezTo>
                    <a:cubicBezTo>
                      <a:pt x="0" y="3856"/>
                      <a:pt x="121" y="4615"/>
                      <a:pt x="371" y="5206"/>
                    </a:cubicBezTo>
                    <a:cubicBezTo>
                      <a:pt x="712" y="3804"/>
                      <a:pt x="1550" y="2807"/>
                      <a:pt x="2468" y="2807"/>
                    </a:cubicBezTo>
                    <a:cubicBezTo>
                      <a:pt x="2504" y="2807"/>
                      <a:pt x="2540" y="2809"/>
                      <a:pt x="2577" y="2812"/>
                    </a:cubicBezTo>
                    <a:cubicBezTo>
                      <a:pt x="3054" y="2853"/>
                      <a:pt x="3472" y="3161"/>
                      <a:pt x="3786" y="3644"/>
                    </a:cubicBezTo>
                    <a:cubicBezTo>
                      <a:pt x="3798" y="3552"/>
                      <a:pt x="3809" y="3459"/>
                      <a:pt x="3817" y="3364"/>
                    </a:cubicBezTo>
                    <a:cubicBezTo>
                      <a:pt x="3957" y="1600"/>
                      <a:pt x="3228" y="93"/>
                      <a:pt x="2193" y="4"/>
                    </a:cubicBezTo>
                    <a:cubicBezTo>
                      <a:pt x="2161" y="2"/>
                      <a:pt x="2129" y="0"/>
                      <a:pt x="20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47"/>
              <p:cNvSpPr/>
              <p:nvPr/>
            </p:nvSpPr>
            <p:spPr>
              <a:xfrm>
                <a:off x="1954900" y="676075"/>
                <a:ext cx="6350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5187" extrusionOk="0">
                    <a:moveTo>
                      <a:pt x="2540" y="1"/>
                    </a:moveTo>
                    <a:lnTo>
                      <a:pt x="2540" y="1"/>
                    </a:lnTo>
                    <a:cubicBezTo>
                      <a:pt x="1600" y="117"/>
                      <a:pt x="779" y="1403"/>
                      <a:pt x="650" y="3032"/>
                    </a:cubicBezTo>
                    <a:cubicBezTo>
                      <a:pt x="585" y="3843"/>
                      <a:pt x="703" y="4598"/>
                      <a:pt x="951" y="5187"/>
                    </a:cubicBezTo>
                    <a:cubicBezTo>
                      <a:pt x="898" y="4960"/>
                      <a:pt x="1" y="1114"/>
                      <a:pt x="25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47"/>
              <p:cNvSpPr/>
              <p:nvPr/>
            </p:nvSpPr>
            <p:spPr>
              <a:xfrm>
                <a:off x="2026650" y="704950"/>
                <a:ext cx="2240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1316" extrusionOk="0">
                    <a:moveTo>
                      <a:pt x="476" y="1"/>
                    </a:moveTo>
                    <a:cubicBezTo>
                      <a:pt x="254" y="1"/>
                      <a:pt x="56" y="272"/>
                      <a:pt x="29" y="622"/>
                    </a:cubicBezTo>
                    <a:cubicBezTo>
                      <a:pt x="0" y="984"/>
                      <a:pt x="165" y="1295"/>
                      <a:pt x="397" y="1314"/>
                    </a:cubicBezTo>
                    <a:cubicBezTo>
                      <a:pt x="404" y="1315"/>
                      <a:pt x="412" y="1315"/>
                      <a:pt x="420" y="1315"/>
                    </a:cubicBezTo>
                    <a:cubicBezTo>
                      <a:pt x="641" y="1315"/>
                      <a:pt x="839" y="1044"/>
                      <a:pt x="868" y="694"/>
                    </a:cubicBezTo>
                    <a:cubicBezTo>
                      <a:pt x="895" y="332"/>
                      <a:pt x="731" y="23"/>
                      <a:pt x="500" y="2"/>
                    </a:cubicBezTo>
                    <a:cubicBezTo>
                      <a:pt x="492" y="1"/>
                      <a:pt x="484" y="1"/>
                      <a:pt x="4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68" name="Google Shape;2968;p47"/>
          <p:cNvGrpSpPr/>
          <p:nvPr/>
        </p:nvGrpSpPr>
        <p:grpSpPr>
          <a:xfrm rot="1066325">
            <a:off x="8248943" y="479593"/>
            <a:ext cx="787204" cy="829778"/>
            <a:chOff x="7769963" y="332797"/>
            <a:chExt cx="654534" cy="689932"/>
          </a:xfrm>
        </p:grpSpPr>
        <p:sp>
          <p:nvSpPr>
            <p:cNvPr id="2969" name="Google Shape;2969;p47"/>
            <p:cNvSpPr/>
            <p:nvPr/>
          </p:nvSpPr>
          <p:spPr>
            <a:xfrm>
              <a:off x="7769963" y="359589"/>
              <a:ext cx="654534" cy="663141"/>
            </a:xfrm>
            <a:custGeom>
              <a:avLst/>
              <a:gdLst/>
              <a:ahLst/>
              <a:cxnLst/>
              <a:rect l="l" t="t" r="r" b="b"/>
              <a:pathLst>
                <a:path w="17582" h="17812" extrusionOk="0">
                  <a:moveTo>
                    <a:pt x="16888" y="1"/>
                  </a:moveTo>
                  <a:cubicBezTo>
                    <a:pt x="16505" y="1"/>
                    <a:pt x="16195" y="255"/>
                    <a:pt x="16195" y="571"/>
                  </a:cubicBezTo>
                  <a:cubicBezTo>
                    <a:pt x="16195" y="694"/>
                    <a:pt x="16241" y="806"/>
                    <a:pt x="16321" y="899"/>
                  </a:cubicBezTo>
                  <a:lnTo>
                    <a:pt x="16303" y="1018"/>
                  </a:lnTo>
                  <a:lnTo>
                    <a:pt x="1" y="2098"/>
                  </a:lnTo>
                  <a:lnTo>
                    <a:pt x="14885" y="10373"/>
                  </a:lnTo>
                  <a:lnTo>
                    <a:pt x="13757" y="17811"/>
                  </a:lnTo>
                  <a:lnTo>
                    <a:pt x="13925" y="17811"/>
                  </a:lnTo>
                  <a:lnTo>
                    <a:pt x="16918" y="1140"/>
                  </a:lnTo>
                  <a:cubicBezTo>
                    <a:pt x="17287" y="1129"/>
                    <a:pt x="17582" y="878"/>
                    <a:pt x="17582" y="571"/>
                  </a:cubicBezTo>
                  <a:cubicBezTo>
                    <a:pt x="17582" y="255"/>
                    <a:pt x="17271" y="1"/>
                    <a:pt x="1688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0" name="Google Shape;2970;p47"/>
            <p:cNvGrpSpPr/>
            <p:nvPr/>
          </p:nvGrpSpPr>
          <p:grpSpPr>
            <a:xfrm>
              <a:off x="7776215" y="332797"/>
              <a:ext cx="647779" cy="684921"/>
              <a:chOff x="2832050" y="326350"/>
              <a:chExt cx="439500" cy="464700"/>
            </a:xfrm>
          </p:grpSpPr>
          <p:sp>
            <p:nvSpPr>
              <p:cNvPr id="2971" name="Google Shape;2971;p47"/>
              <p:cNvSpPr/>
              <p:nvPr/>
            </p:nvSpPr>
            <p:spPr>
              <a:xfrm>
                <a:off x="2832050" y="370825"/>
                <a:ext cx="414250" cy="237000"/>
              </a:xfrm>
              <a:custGeom>
                <a:avLst/>
                <a:gdLst/>
                <a:ahLst/>
                <a:cxnLst/>
                <a:rect l="l" t="t" r="r" b="b"/>
                <a:pathLst>
                  <a:path w="16570" h="9480" extrusionOk="0">
                    <a:moveTo>
                      <a:pt x="16570" y="0"/>
                    </a:moveTo>
                    <a:lnTo>
                      <a:pt x="0" y="1097"/>
                    </a:lnTo>
                    <a:lnTo>
                      <a:pt x="15078" y="9480"/>
                    </a:lnTo>
                    <a:lnTo>
                      <a:pt x="16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47"/>
              <p:cNvSpPr/>
              <p:nvPr/>
            </p:nvSpPr>
            <p:spPr>
              <a:xfrm>
                <a:off x="3175900" y="361450"/>
                <a:ext cx="80400" cy="429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7184" extrusionOk="0">
                    <a:moveTo>
                      <a:pt x="2607" y="0"/>
                    </a:moveTo>
                    <a:lnTo>
                      <a:pt x="0" y="17184"/>
                    </a:lnTo>
                    <a:lnTo>
                      <a:pt x="169" y="17184"/>
                    </a:lnTo>
                    <a:lnTo>
                      <a:pt x="3215" y="215"/>
                    </a:lnTo>
                    <a:lnTo>
                      <a:pt x="26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47"/>
              <p:cNvSpPr/>
              <p:nvPr/>
            </p:nvSpPr>
            <p:spPr>
              <a:xfrm>
                <a:off x="3236825" y="326350"/>
                <a:ext cx="347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143" extrusionOk="0">
                    <a:moveTo>
                      <a:pt x="694" y="1"/>
                    </a:moveTo>
                    <a:cubicBezTo>
                      <a:pt x="311" y="1"/>
                      <a:pt x="1" y="255"/>
                      <a:pt x="1" y="571"/>
                    </a:cubicBezTo>
                    <a:cubicBezTo>
                      <a:pt x="1" y="887"/>
                      <a:pt x="311" y="1143"/>
                      <a:pt x="694" y="1143"/>
                    </a:cubicBezTo>
                    <a:cubicBezTo>
                      <a:pt x="1077" y="1143"/>
                      <a:pt x="1388" y="887"/>
                      <a:pt x="1388" y="571"/>
                    </a:cubicBezTo>
                    <a:cubicBezTo>
                      <a:pt x="1388" y="255"/>
                      <a:pt x="1077" y="1"/>
                      <a:pt x="6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2793;p44">
            <a:extLst>
              <a:ext uri="{FF2B5EF4-FFF2-40B4-BE49-F238E27FC236}">
                <a16:creationId xmlns:a16="http://schemas.microsoft.com/office/drawing/2014/main" id="{D563156C-5A5E-1BBC-3540-743ABD38EA13}"/>
              </a:ext>
            </a:extLst>
          </p:cNvPr>
          <p:cNvSpPr txBox="1">
            <a:spLocks/>
          </p:cNvSpPr>
          <p:nvPr/>
        </p:nvSpPr>
        <p:spPr>
          <a:xfrm>
            <a:off x="782985" y="2117297"/>
            <a:ext cx="7757174" cy="2616266"/>
          </a:xfrm>
          <a:custGeom>
            <a:avLst/>
            <a:gdLst>
              <a:gd name="connsiteX0" fmla="*/ 0 w 7757174"/>
              <a:gd name="connsiteY0" fmla="*/ 0 h 2616266"/>
              <a:gd name="connsiteX1" fmla="*/ 7757174 w 7757174"/>
              <a:gd name="connsiteY1" fmla="*/ 0 h 2616266"/>
              <a:gd name="connsiteX2" fmla="*/ 7757174 w 7757174"/>
              <a:gd name="connsiteY2" fmla="*/ 2616266 h 2616266"/>
              <a:gd name="connsiteX3" fmla="*/ 0 w 7757174"/>
              <a:gd name="connsiteY3" fmla="*/ 2616266 h 2616266"/>
              <a:gd name="connsiteX4" fmla="*/ 0 w 7757174"/>
              <a:gd name="connsiteY4" fmla="*/ 0 h 261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7174" h="2616266" fill="none" extrusionOk="0">
                <a:moveTo>
                  <a:pt x="0" y="0"/>
                </a:moveTo>
                <a:cubicBezTo>
                  <a:pt x="2139190" y="157691"/>
                  <a:pt x="6311360" y="-159864"/>
                  <a:pt x="7757174" y="0"/>
                </a:cubicBezTo>
                <a:cubicBezTo>
                  <a:pt x="7899605" y="420770"/>
                  <a:pt x="7620133" y="1706365"/>
                  <a:pt x="7757174" y="2616266"/>
                </a:cubicBezTo>
                <a:cubicBezTo>
                  <a:pt x="6756218" y="2585017"/>
                  <a:pt x="3675351" y="2517312"/>
                  <a:pt x="0" y="2616266"/>
                </a:cubicBezTo>
                <a:cubicBezTo>
                  <a:pt x="45166" y="1819118"/>
                  <a:pt x="151776" y="1229505"/>
                  <a:pt x="0" y="0"/>
                </a:cubicBezTo>
                <a:close/>
              </a:path>
              <a:path w="7757174" h="2616266" stroke="0" extrusionOk="0">
                <a:moveTo>
                  <a:pt x="0" y="0"/>
                </a:moveTo>
                <a:cubicBezTo>
                  <a:pt x="2704396" y="-96739"/>
                  <a:pt x="5703224" y="162750"/>
                  <a:pt x="7757174" y="0"/>
                </a:cubicBezTo>
                <a:cubicBezTo>
                  <a:pt x="7789354" y="580785"/>
                  <a:pt x="7895897" y="2347199"/>
                  <a:pt x="7757174" y="2616266"/>
                </a:cubicBezTo>
                <a:cubicBezTo>
                  <a:pt x="5807422" y="2769302"/>
                  <a:pt x="1430568" y="2493577"/>
                  <a:pt x="0" y="2616266"/>
                </a:cubicBezTo>
                <a:cubicBezTo>
                  <a:pt x="64423" y="1377765"/>
                  <a:pt x="-24075" y="698491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359137831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 kế hoạch theo g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ợi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ý:</a:t>
            </a: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Tên hoạt động thiện nguyện, nhân đạo đối tượng hướng tới.</a:t>
            </a: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Thông điệp của hoạt động thiện nguyện, nhân đạo.</a:t>
            </a: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Mục đích của hoạt động thiện nguyện, nhân đạo.</a:t>
            </a: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Thành phần tham gia</a:t>
            </a: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Phân công việc</a:t>
            </a: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Dự kiến thời gian thực hiện.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marL="285750" indent="-285750" algn="just">
              <a:buFontTx/>
              <a:buChar char="-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793;p44">
            <a:extLst>
              <a:ext uri="{FF2B5EF4-FFF2-40B4-BE49-F238E27FC236}">
                <a16:creationId xmlns:a16="http://schemas.microsoft.com/office/drawing/2014/main" id="{8913DB75-481E-F26D-ABBE-236447170096}"/>
              </a:ext>
            </a:extLst>
          </p:cNvPr>
          <p:cNvSpPr txBox="1">
            <a:spLocks/>
          </p:cNvSpPr>
          <p:nvPr/>
        </p:nvSpPr>
        <p:spPr>
          <a:xfrm>
            <a:off x="764349" y="1506937"/>
            <a:ext cx="7757174" cy="549703"/>
          </a:xfrm>
          <a:custGeom>
            <a:avLst/>
            <a:gdLst>
              <a:gd name="connsiteX0" fmla="*/ 0 w 7757174"/>
              <a:gd name="connsiteY0" fmla="*/ 0 h 549703"/>
              <a:gd name="connsiteX1" fmla="*/ 7757174 w 7757174"/>
              <a:gd name="connsiteY1" fmla="*/ 0 h 549703"/>
              <a:gd name="connsiteX2" fmla="*/ 7757174 w 7757174"/>
              <a:gd name="connsiteY2" fmla="*/ 549703 h 549703"/>
              <a:gd name="connsiteX3" fmla="*/ 0 w 7757174"/>
              <a:gd name="connsiteY3" fmla="*/ 549703 h 549703"/>
              <a:gd name="connsiteX4" fmla="*/ 0 w 7757174"/>
              <a:gd name="connsiteY4" fmla="*/ 0 h 54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7174" h="549703" fill="none" extrusionOk="0">
                <a:moveTo>
                  <a:pt x="0" y="0"/>
                </a:moveTo>
                <a:cubicBezTo>
                  <a:pt x="2139190" y="157691"/>
                  <a:pt x="6311360" y="-159864"/>
                  <a:pt x="7757174" y="0"/>
                </a:cubicBezTo>
                <a:cubicBezTo>
                  <a:pt x="7776184" y="146606"/>
                  <a:pt x="7752775" y="400555"/>
                  <a:pt x="7757174" y="549703"/>
                </a:cubicBezTo>
                <a:cubicBezTo>
                  <a:pt x="6756218" y="518454"/>
                  <a:pt x="3675351" y="450749"/>
                  <a:pt x="0" y="549703"/>
                </a:cubicBezTo>
                <a:cubicBezTo>
                  <a:pt x="29529" y="352356"/>
                  <a:pt x="-40392" y="97549"/>
                  <a:pt x="0" y="0"/>
                </a:cubicBezTo>
                <a:close/>
              </a:path>
              <a:path w="7757174" h="549703" stroke="0" extrusionOk="0">
                <a:moveTo>
                  <a:pt x="0" y="0"/>
                </a:moveTo>
                <a:cubicBezTo>
                  <a:pt x="2704396" y="-96739"/>
                  <a:pt x="5703224" y="162750"/>
                  <a:pt x="7757174" y="0"/>
                </a:cubicBezTo>
                <a:cubicBezTo>
                  <a:pt x="7803790" y="143249"/>
                  <a:pt x="7789744" y="316839"/>
                  <a:pt x="7757174" y="549703"/>
                </a:cubicBezTo>
                <a:cubicBezTo>
                  <a:pt x="5807422" y="702739"/>
                  <a:pt x="1430568" y="427014"/>
                  <a:pt x="0" y="549703"/>
                </a:cubicBezTo>
                <a:cubicBezTo>
                  <a:pt x="-30485" y="456007"/>
                  <a:pt x="19484" y="26280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59137831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nl-NL" smtClean="0"/>
              <a:t>Chọn một </a:t>
            </a:r>
            <a:r>
              <a:rPr lang="nl-NL"/>
              <a:t>hoàn cảnh khó khăn ở trường hoặc địa phương đang cần được giúp đỡ.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_6KzVny5Svfr_22_48_392x2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1309" y="3319954"/>
            <a:ext cx="2568850" cy="15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9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7" name="Google Shape;2937;p47"/>
          <p:cNvGrpSpPr/>
          <p:nvPr/>
        </p:nvGrpSpPr>
        <p:grpSpPr>
          <a:xfrm rot="-850596">
            <a:off x="54808" y="184121"/>
            <a:ext cx="1330385" cy="998453"/>
            <a:chOff x="7189053" y="314868"/>
            <a:chExt cx="1330447" cy="998500"/>
          </a:xfrm>
        </p:grpSpPr>
        <p:sp>
          <p:nvSpPr>
            <p:cNvPr id="2938" name="Google Shape;2938;p47"/>
            <p:cNvSpPr/>
            <p:nvPr/>
          </p:nvSpPr>
          <p:spPr>
            <a:xfrm rot="606115">
              <a:off x="7259884" y="415125"/>
              <a:ext cx="1188778" cy="798002"/>
            </a:xfrm>
            <a:custGeom>
              <a:avLst/>
              <a:gdLst/>
              <a:ahLst/>
              <a:cxnLst/>
              <a:rect l="l" t="t" r="r" b="b"/>
              <a:pathLst>
                <a:path w="47551" h="31920" extrusionOk="0">
                  <a:moveTo>
                    <a:pt x="33422" y="0"/>
                  </a:moveTo>
                  <a:lnTo>
                    <a:pt x="1" y="4550"/>
                  </a:lnTo>
                  <a:lnTo>
                    <a:pt x="3375" y="27195"/>
                  </a:lnTo>
                  <a:lnTo>
                    <a:pt x="2819" y="27271"/>
                  </a:lnTo>
                  <a:lnTo>
                    <a:pt x="3521" y="29174"/>
                  </a:lnTo>
                  <a:lnTo>
                    <a:pt x="25083" y="26281"/>
                  </a:lnTo>
                  <a:lnTo>
                    <a:pt x="23671" y="28033"/>
                  </a:lnTo>
                  <a:lnTo>
                    <a:pt x="26288" y="30241"/>
                  </a:lnTo>
                  <a:cubicBezTo>
                    <a:pt x="26288" y="30241"/>
                    <a:pt x="23995" y="29714"/>
                    <a:pt x="22306" y="29714"/>
                  </a:cubicBezTo>
                  <a:cubicBezTo>
                    <a:pt x="21288" y="29714"/>
                    <a:pt x="20490" y="29905"/>
                    <a:pt x="20541" y="30516"/>
                  </a:cubicBezTo>
                  <a:lnTo>
                    <a:pt x="27714" y="30657"/>
                  </a:lnTo>
                  <a:lnTo>
                    <a:pt x="24070" y="27866"/>
                  </a:lnTo>
                  <a:lnTo>
                    <a:pt x="25208" y="26264"/>
                  </a:lnTo>
                  <a:lnTo>
                    <a:pt x="25442" y="26233"/>
                  </a:lnTo>
                  <a:lnTo>
                    <a:pt x="29174" y="27847"/>
                  </a:lnTo>
                  <a:lnTo>
                    <a:pt x="28676" y="29162"/>
                  </a:lnTo>
                  <a:lnTo>
                    <a:pt x="31410" y="31307"/>
                  </a:lnTo>
                  <a:cubicBezTo>
                    <a:pt x="31410" y="31307"/>
                    <a:pt x="29713" y="30991"/>
                    <a:pt x="28250" y="30991"/>
                  </a:cubicBezTo>
                  <a:cubicBezTo>
                    <a:pt x="27081" y="30991"/>
                    <a:pt x="26060" y="31193"/>
                    <a:pt x="26175" y="31920"/>
                  </a:cubicBezTo>
                  <a:lnTo>
                    <a:pt x="32702" y="31566"/>
                  </a:lnTo>
                  <a:lnTo>
                    <a:pt x="29165" y="29205"/>
                  </a:lnTo>
                  <a:lnTo>
                    <a:pt x="29441" y="27963"/>
                  </a:lnTo>
                  <a:lnTo>
                    <a:pt x="31613" y="28902"/>
                  </a:lnTo>
                  <a:lnTo>
                    <a:pt x="31661" y="28783"/>
                  </a:lnTo>
                  <a:lnTo>
                    <a:pt x="32864" y="29523"/>
                  </a:lnTo>
                  <a:lnTo>
                    <a:pt x="36714" y="21357"/>
                  </a:lnTo>
                  <a:lnTo>
                    <a:pt x="43054" y="16699"/>
                  </a:lnTo>
                  <a:cubicBezTo>
                    <a:pt x="43054" y="16699"/>
                    <a:pt x="44492" y="16823"/>
                    <a:pt x="45582" y="16823"/>
                  </a:cubicBezTo>
                  <a:cubicBezTo>
                    <a:pt x="46265" y="16823"/>
                    <a:pt x="46812" y="16774"/>
                    <a:pt x="46784" y="16616"/>
                  </a:cubicBezTo>
                  <a:cubicBezTo>
                    <a:pt x="46740" y="16364"/>
                    <a:pt x="45510" y="16316"/>
                    <a:pt x="44569" y="16316"/>
                  </a:cubicBezTo>
                  <a:cubicBezTo>
                    <a:pt x="43980" y="16316"/>
                    <a:pt x="43504" y="16335"/>
                    <a:pt x="43504" y="16335"/>
                  </a:cubicBezTo>
                  <a:cubicBezTo>
                    <a:pt x="43504" y="16335"/>
                    <a:pt x="47550" y="15322"/>
                    <a:pt x="47411" y="14871"/>
                  </a:cubicBezTo>
                  <a:cubicBezTo>
                    <a:pt x="47394" y="14817"/>
                    <a:pt x="47325" y="14793"/>
                    <a:pt x="47217" y="14793"/>
                  </a:cubicBezTo>
                  <a:cubicBezTo>
                    <a:pt x="46425" y="14793"/>
                    <a:pt x="43522" y="16077"/>
                    <a:pt x="43522" y="16077"/>
                  </a:cubicBezTo>
                  <a:cubicBezTo>
                    <a:pt x="43522" y="16077"/>
                    <a:pt x="47101" y="13451"/>
                    <a:pt x="46682" y="12975"/>
                  </a:cubicBezTo>
                  <a:cubicBezTo>
                    <a:pt x="46654" y="12943"/>
                    <a:pt x="46615" y="12928"/>
                    <a:pt x="46565" y="12928"/>
                  </a:cubicBezTo>
                  <a:cubicBezTo>
                    <a:pt x="45876" y="12928"/>
                    <a:pt x="43260" y="15835"/>
                    <a:pt x="43260" y="15835"/>
                  </a:cubicBezTo>
                  <a:cubicBezTo>
                    <a:pt x="43260" y="15835"/>
                    <a:pt x="45598" y="12478"/>
                    <a:pt x="45196" y="12222"/>
                  </a:cubicBezTo>
                  <a:cubicBezTo>
                    <a:pt x="45185" y="12215"/>
                    <a:pt x="45172" y="12211"/>
                    <a:pt x="45158" y="12211"/>
                  </a:cubicBezTo>
                  <a:cubicBezTo>
                    <a:pt x="44681" y="12211"/>
                    <a:pt x="42769" y="16269"/>
                    <a:pt x="42769" y="16269"/>
                  </a:cubicBezTo>
                  <a:cubicBezTo>
                    <a:pt x="42769" y="16269"/>
                    <a:pt x="42334" y="14321"/>
                    <a:pt x="42100" y="14321"/>
                  </a:cubicBezTo>
                  <a:cubicBezTo>
                    <a:pt x="42078" y="14321"/>
                    <a:pt x="42059" y="14338"/>
                    <a:pt x="42041" y="14373"/>
                  </a:cubicBezTo>
                  <a:cubicBezTo>
                    <a:pt x="41831" y="14794"/>
                    <a:pt x="42581" y="16438"/>
                    <a:pt x="42581" y="16438"/>
                  </a:cubicBezTo>
                  <a:lnTo>
                    <a:pt x="36732" y="21314"/>
                  </a:lnTo>
                  <a:lnTo>
                    <a:pt x="36732" y="21314"/>
                  </a:lnTo>
                  <a:lnTo>
                    <a:pt x="39276" y="15912"/>
                  </a:lnTo>
                  <a:lnTo>
                    <a:pt x="36634" y="14896"/>
                  </a:lnTo>
                  <a:cubicBezTo>
                    <a:pt x="35317" y="13903"/>
                    <a:pt x="33880" y="13134"/>
                    <a:pt x="32515" y="12546"/>
                  </a:cubicBezTo>
                  <a:lnTo>
                    <a:pt x="33422" y="0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9" name="Google Shape;2939;p47"/>
            <p:cNvGrpSpPr/>
            <p:nvPr/>
          </p:nvGrpSpPr>
          <p:grpSpPr>
            <a:xfrm rot="608882">
              <a:off x="7249899" y="415112"/>
              <a:ext cx="1208754" cy="798011"/>
              <a:chOff x="1239500" y="325875"/>
              <a:chExt cx="1208700" cy="797975"/>
            </a:xfrm>
          </p:grpSpPr>
          <p:sp>
            <p:nvSpPr>
              <p:cNvPr id="2940" name="Google Shape;2940;p47"/>
              <p:cNvSpPr/>
              <p:nvPr/>
            </p:nvSpPr>
            <p:spPr>
              <a:xfrm>
                <a:off x="1262075" y="340750"/>
                <a:ext cx="794250" cy="689650"/>
              </a:xfrm>
              <a:custGeom>
                <a:avLst/>
                <a:gdLst/>
                <a:ahLst/>
                <a:cxnLst/>
                <a:rect l="l" t="t" r="r" b="b"/>
                <a:pathLst>
                  <a:path w="31770" h="27586" extrusionOk="0">
                    <a:moveTo>
                      <a:pt x="31769" y="0"/>
                    </a:moveTo>
                    <a:lnTo>
                      <a:pt x="0" y="4777"/>
                    </a:lnTo>
                    <a:lnTo>
                      <a:pt x="3191" y="27586"/>
                    </a:lnTo>
                    <a:lnTo>
                      <a:pt x="30292" y="23917"/>
                    </a:lnTo>
                    <a:lnTo>
                      <a:pt x="317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7"/>
              <p:cNvSpPr/>
              <p:nvPr/>
            </p:nvSpPr>
            <p:spPr>
              <a:xfrm>
                <a:off x="1309975" y="908300"/>
                <a:ext cx="739225" cy="146950"/>
              </a:xfrm>
              <a:custGeom>
                <a:avLst/>
                <a:gdLst/>
                <a:ahLst/>
                <a:cxnLst/>
                <a:rect l="l" t="t" r="r" b="b"/>
                <a:pathLst>
                  <a:path w="29569" h="5878" extrusionOk="0">
                    <a:moveTo>
                      <a:pt x="29569" y="1"/>
                    </a:moveTo>
                    <a:lnTo>
                      <a:pt x="0" y="3974"/>
                    </a:lnTo>
                    <a:lnTo>
                      <a:pt x="702" y="5877"/>
                    </a:lnTo>
                    <a:lnTo>
                      <a:pt x="29325" y="2036"/>
                    </a:lnTo>
                    <a:lnTo>
                      <a:pt x="295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7"/>
              <p:cNvSpPr/>
              <p:nvPr/>
            </p:nvSpPr>
            <p:spPr>
              <a:xfrm>
                <a:off x="1239500" y="325875"/>
                <a:ext cx="835550" cy="696725"/>
              </a:xfrm>
              <a:custGeom>
                <a:avLst/>
                <a:gdLst/>
                <a:ahLst/>
                <a:cxnLst/>
                <a:rect l="l" t="t" r="r" b="b"/>
                <a:pathLst>
                  <a:path w="33422" h="27869" extrusionOk="0">
                    <a:moveTo>
                      <a:pt x="33422" y="0"/>
                    </a:moveTo>
                    <a:lnTo>
                      <a:pt x="1" y="4550"/>
                    </a:lnTo>
                    <a:lnTo>
                      <a:pt x="3475" y="27869"/>
                    </a:lnTo>
                    <a:lnTo>
                      <a:pt x="4810" y="27486"/>
                    </a:lnTo>
                    <a:lnTo>
                      <a:pt x="1473" y="6073"/>
                    </a:lnTo>
                    <a:lnTo>
                      <a:pt x="31957" y="1376"/>
                    </a:lnTo>
                    <a:lnTo>
                      <a:pt x="30576" y="24114"/>
                    </a:lnTo>
                    <a:lnTo>
                      <a:pt x="31671" y="24215"/>
                    </a:lnTo>
                    <a:lnTo>
                      <a:pt x="3342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7"/>
              <p:cNvSpPr/>
              <p:nvPr/>
            </p:nvSpPr>
            <p:spPr>
              <a:xfrm>
                <a:off x="1751725" y="952950"/>
                <a:ext cx="18065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7226" h="5575" extrusionOk="0">
                    <a:moveTo>
                      <a:pt x="5557" y="0"/>
                    </a:moveTo>
                    <a:lnTo>
                      <a:pt x="3182" y="2951"/>
                    </a:lnTo>
                    <a:lnTo>
                      <a:pt x="5799" y="5157"/>
                    </a:lnTo>
                    <a:cubicBezTo>
                      <a:pt x="5799" y="5157"/>
                      <a:pt x="3506" y="4631"/>
                      <a:pt x="1816" y="4631"/>
                    </a:cubicBezTo>
                    <a:cubicBezTo>
                      <a:pt x="799" y="4631"/>
                      <a:pt x="1" y="4822"/>
                      <a:pt x="52" y="5433"/>
                    </a:cubicBezTo>
                    <a:lnTo>
                      <a:pt x="7225" y="5575"/>
                    </a:lnTo>
                    <a:lnTo>
                      <a:pt x="7225" y="5575"/>
                    </a:lnTo>
                    <a:lnTo>
                      <a:pt x="3581" y="2783"/>
                    </a:lnTo>
                    <a:lnTo>
                      <a:pt x="5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7"/>
              <p:cNvSpPr/>
              <p:nvPr/>
            </p:nvSpPr>
            <p:spPr>
              <a:xfrm>
                <a:off x="1891000" y="975850"/>
                <a:ext cx="166075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5920" extrusionOk="0">
                    <a:moveTo>
                      <a:pt x="3813" y="1"/>
                    </a:moveTo>
                    <a:lnTo>
                      <a:pt x="2616" y="3163"/>
                    </a:lnTo>
                    <a:lnTo>
                      <a:pt x="5349" y="5307"/>
                    </a:lnTo>
                    <a:cubicBezTo>
                      <a:pt x="5349" y="5307"/>
                      <a:pt x="3653" y="4990"/>
                      <a:pt x="2190" y="4990"/>
                    </a:cubicBezTo>
                    <a:cubicBezTo>
                      <a:pt x="1021" y="4990"/>
                      <a:pt x="0" y="5192"/>
                      <a:pt x="115" y="5919"/>
                    </a:cubicBezTo>
                    <a:lnTo>
                      <a:pt x="6642" y="5565"/>
                    </a:lnTo>
                    <a:lnTo>
                      <a:pt x="3105" y="3205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7"/>
              <p:cNvSpPr/>
              <p:nvPr/>
            </p:nvSpPr>
            <p:spPr>
              <a:xfrm>
                <a:off x="2170600" y="613025"/>
                <a:ext cx="277600" cy="233475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9339" extrusionOk="0">
                    <a:moveTo>
                      <a:pt x="8711" y="0"/>
                    </a:moveTo>
                    <a:cubicBezTo>
                      <a:pt x="8234" y="0"/>
                      <a:pt x="6322" y="4059"/>
                      <a:pt x="6322" y="4059"/>
                    </a:cubicBezTo>
                    <a:cubicBezTo>
                      <a:pt x="6322" y="4059"/>
                      <a:pt x="5886" y="2110"/>
                      <a:pt x="5652" y="2110"/>
                    </a:cubicBezTo>
                    <a:cubicBezTo>
                      <a:pt x="5630" y="2110"/>
                      <a:pt x="5611" y="2126"/>
                      <a:pt x="5593" y="2161"/>
                    </a:cubicBezTo>
                    <a:cubicBezTo>
                      <a:pt x="5385" y="2585"/>
                      <a:pt x="6134" y="4226"/>
                      <a:pt x="6134" y="4226"/>
                    </a:cubicBezTo>
                    <a:lnTo>
                      <a:pt x="1" y="9339"/>
                    </a:lnTo>
                    <a:lnTo>
                      <a:pt x="6605" y="4485"/>
                    </a:lnTo>
                    <a:cubicBezTo>
                      <a:pt x="6605" y="4485"/>
                      <a:pt x="8042" y="4609"/>
                      <a:pt x="9132" y="4609"/>
                    </a:cubicBezTo>
                    <a:cubicBezTo>
                      <a:pt x="9815" y="4609"/>
                      <a:pt x="10362" y="4560"/>
                      <a:pt x="10334" y="4402"/>
                    </a:cubicBezTo>
                    <a:cubicBezTo>
                      <a:pt x="10289" y="4150"/>
                      <a:pt x="9054" y="4102"/>
                      <a:pt x="8113" y="4102"/>
                    </a:cubicBezTo>
                    <a:cubicBezTo>
                      <a:pt x="7527" y="4102"/>
                      <a:pt x="7055" y="4121"/>
                      <a:pt x="7055" y="4121"/>
                    </a:cubicBezTo>
                    <a:cubicBezTo>
                      <a:pt x="7055" y="4121"/>
                      <a:pt x="11103" y="3113"/>
                      <a:pt x="10964" y="2659"/>
                    </a:cubicBezTo>
                    <a:cubicBezTo>
                      <a:pt x="10947" y="2605"/>
                      <a:pt x="10878" y="2581"/>
                      <a:pt x="10770" y="2581"/>
                    </a:cubicBezTo>
                    <a:cubicBezTo>
                      <a:pt x="9978" y="2581"/>
                      <a:pt x="7074" y="3865"/>
                      <a:pt x="7074" y="3865"/>
                    </a:cubicBezTo>
                    <a:cubicBezTo>
                      <a:pt x="7074" y="3865"/>
                      <a:pt x="10654" y="1239"/>
                      <a:pt x="10235" y="763"/>
                    </a:cubicBezTo>
                    <a:cubicBezTo>
                      <a:pt x="10207" y="731"/>
                      <a:pt x="10168" y="716"/>
                      <a:pt x="10118" y="716"/>
                    </a:cubicBezTo>
                    <a:cubicBezTo>
                      <a:pt x="9429" y="716"/>
                      <a:pt x="6813" y="3624"/>
                      <a:pt x="6813" y="3624"/>
                    </a:cubicBezTo>
                    <a:cubicBezTo>
                      <a:pt x="6813" y="3624"/>
                      <a:pt x="9151" y="266"/>
                      <a:pt x="8749" y="11"/>
                    </a:cubicBezTo>
                    <a:cubicBezTo>
                      <a:pt x="8738" y="4"/>
                      <a:pt x="8725" y="0"/>
                      <a:pt x="8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7"/>
              <p:cNvSpPr/>
              <p:nvPr/>
            </p:nvSpPr>
            <p:spPr>
              <a:xfrm>
                <a:off x="1702075" y="445575"/>
                <a:ext cx="171475" cy="271075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10843" extrusionOk="0">
                    <a:moveTo>
                      <a:pt x="3384" y="0"/>
                    </a:moveTo>
                    <a:cubicBezTo>
                      <a:pt x="3381" y="0"/>
                      <a:pt x="3378" y="0"/>
                      <a:pt x="3375" y="1"/>
                    </a:cubicBezTo>
                    <a:cubicBezTo>
                      <a:pt x="2909" y="65"/>
                      <a:pt x="3748" y="4123"/>
                      <a:pt x="3748" y="4123"/>
                    </a:cubicBezTo>
                    <a:cubicBezTo>
                      <a:pt x="3748" y="4123"/>
                      <a:pt x="2375" y="50"/>
                      <a:pt x="1776" y="50"/>
                    </a:cubicBezTo>
                    <a:cubicBezTo>
                      <a:pt x="1758" y="50"/>
                      <a:pt x="1740" y="53"/>
                      <a:pt x="1724" y="61"/>
                    </a:cubicBezTo>
                    <a:cubicBezTo>
                      <a:pt x="1156" y="319"/>
                      <a:pt x="3413" y="4233"/>
                      <a:pt x="3413" y="4233"/>
                    </a:cubicBezTo>
                    <a:cubicBezTo>
                      <a:pt x="3413" y="4233"/>
                      <a:pt x="921" y="1461"/>
                      <a:pt x="394" y="1461"/>
                    </a:cubicBezTo>
                    <a:cubicBezTo>
                      <a:pt x="364" y="1461"/>
                      <a:pt x="340" y="1470"/>
                      <a:pt x="323" y="1489"/>
                    </a:cubicBezTo>
                    <a:cubicBezTo>
                      <a:pt x="21" y="1844"/>
                      <a:pt x="3335" y="4477"/>
                      <a:pt x="3335" y="4477"/>
                    </a:cubicBezTo>
                    <a:cubicBezTo>
                      <a:pt x="3335" y="4477"/>
                      <a:pt x="1024" y="3298"/>
                      <a:pt x="377" y="3298"/>
                    </a:cubicBezTo>
                    <a:cubicBezTo>
                      <a:pt x="302" y="3298"/>
                      <a:pt x="249" y="3314"/>
                      <a:pt x="225" y="3350"/>
                    </a:cubicBezTo>
                    <a:cubicBezTo>
                      <a:pt x="0" y="3694"/>
                      <a:pt x="3605" y="4999"/>
                      <a:pt x="3605" y="4999"/>
                    </a:cubicBezTo>
                    <a:lnTo>
                      <a:pt x="6858" y="10843"/>
                    </a:lnTo>
                    <a:lnTo>
                      <a:pt x="4137" y="4961"/>
                    </a:lnTo>
                    <a:cubicBezTo>
                      <a:pt x="4137" y="4961"/>
                      <a:pt x="5457" y="3776"/>
                      <a:pt x="5430" y="3301"/>
                    </a:cubicBezTo>
                    <a:cubicBezTo>
                      <a:pt x="5427" y="3248"/>
                      <a:pt x="5407" y="3224"/>
                      <a:pt x="5374" y="3224"/>
                    </a:cubicBezTo>
                    <a:cubicBezTo>
                      <a:pt x="5113" y="3224"/>
                      <a:pt x="4028" y="4728"/>
                      <a:pt x="4028" y="4728"/>
                    </a:cubicBezTo>
                    <a:cubicBezTo>
                      <a:pt x="4028" y="4728"/>
                      <a:pt x="3843" y="0"/>
                      <a:pt x="3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7"/>
              <p:cNvSpPr/>
              <p:nvPr/>
            </p:nvSpPr>
            <p:spPr>
              <a:xfrm>
                <a:off x="1986500" y="662475"/>
                <a:ext cx="234975" cy="401475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16059" extrusionOk="0">
                    <a:moveTo>
                      <a:pt x="2683" y="0"/>
                    </a:moveTo>
                    <a:lnTo>
                      <a:pt x="1" y="14224"/>
                    </a:lnTo>
                    <a:lnTo>
                      <a:pt x="2983" y="16058"/>
                    </a:lnTo>
                    <a:lnTo>
                      <a:pt x="9399" y="2449"/>
                    </a:lnTo>
                    <a:lnTo>
                      <a:pt x="4727" y="652"/>
                    </a:lnTo>
                    <a:lnTo>
                      <a:pt x="26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7"/>
              <p:cNvSpPr/>
              <p:nvPr/>
            </p:nvSpPr>
            <p:spPr>
              <a:xfrm>
                <a:off x="2009950" y="675700"/>
                <a:ext cx="199925" cy="381475"/>
              </a:xfrm>
              <a:custGeom>
                <a:avLst/>
                <a:gdLst/>
                <a:ahLst/>
                <a:cxnLst/>
                <a:rect l="l" t="t" r="r" b="b"/>
                <a:pathLst>
                  <a:path w="7997" h="15259" extrusionOk="0">
                    <a:moveTo>
                      <a:pt x="2358" y="0"/>
                    </a:moveTo>
                    <a:lnTo>
                      <a:pt x="0" y="14362"/>
                    </a:lnTo>
                    <a:cubicBezTo>
                      <a:pt x="1314" y="14549"/>
                      <a:pt x="1890" y="15259"/>
                      <a:pt x="1890" y="15259"/>
                    </a:cubicBezTo>
                    <a:lnTo>
                      <a:pt x="7997" y="1990"/>
                    </a:lnTo>
                    <a:lnTo>
                      <a:pt x="23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7"/>
              <p:cNvSpPr/>
              <p:nvPr/>
            </p:nvSpPr>
            <p:spPr>
              <a:xfrm>
                <a:off x="1828525" y="595500"/>
                <a:ext cx="338025" cy="452925"/>
              </a:xfrm>
              <a:custGeom>
                <a:avLst/>
                <a:gdLst/>
                <a:ahLst/>
                <a:cxnLst/>
                <a:rect l="l" t="t" r="r" b="b"/>
                <a:pathLst>
                  <a:path w="13521" h="18117" extrusionOk="0">
                    <a:moveTo>
                      <a:pt x="3054" y="0"/>
                    </a:moveTo>
                    <a:lnTo>
                      <a:pt x="0" y="14634"/>
                    </a:lnTo>
                    <a:lnTo>
                      <a:pt x="8050" y="18116"/>
                    </a:lnTo>
                    <a:lnTo>
                      <a:pt x="13521" y="4462"/>
                    </a:lnTo>
                    <a:cubicBezTo>
                      <a:pt x="9131" y="890"/>
                      <a:pt x="3054" y="0"/>
                      <a:pt x="30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7"/>
              <p:cNvSpPr/>
              <p:nvPr/>
            </p:nvSpPr>
            <p:spPr>
              <a:xfrm>
                <a:off x="1850300" y="916725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360" y="0"/>
                    </a:moveTo>
                    <a:lnTo>
                      <a:pt x="1" y="1199"/>
                    </a:lnTo>
                    <a:lnTo>
                      <a:pt x="1034" y="1693"/>
                    </a:lnTo>
                    <a:cubicBezTo>
                      <a:pt x="114" y="1117"/>
                      <a:pt x="360" y="1"/>
                      <a:pt x="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7"/>
              <p:cNvSpPr/>
              <p:nvPr/>
            </p:nvSpPr>
            <p:spPr>
              <a:xfrm>
                <a:off x="1905900" y="619775"/>
                <a:ext cx="4807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840" extrusionOk="0">
                    <a:moveTo>
                      <a:pt x="356" y="0"/>
                    </a:moveTo>
                    <a:lnTo>
                      <a:pt x="0" y="1840"/>
                    </a:lnTo>
                    <a:cubicBezTo>
                      <a:pt x="287" y="488"/>
                      <a:pt x="1483" y="388"/>
                      <a:pt x="1829" y="388"/>
                    </a:cubicBezTo>
                    <a:cubicBezTo>
                      <a:pt x="1888" y="388"/>
                      <a:pt x="1922" y="391"/>
                      <a:pt x="1922" y="391"/>
                    </a:cubicBezTo>
                    <a:lnTo>
                      <a:pt x="3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7"/>
              <p:cNvSpPr/>
              <p:nvPr/>
            </p:nvSpPr>
            <p:spPr>
              <a:xfrm>
                <a:off x="2104250" y="694750"/>
                <a:ext cx="33425" cy="5217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087" extrusionOk="0">
                    <a:moveTo>
                      <a:pt x="0" y="1"/>
                    </a:moveTo>
                    <a:cubicBezTo>
                      <a:pt x="1" y="3"/>
                      <a:pt x="1117" y="557"/>
                      <a:pt x="784" y="2087"/>
                    </a:cubicBezTo>
                    <a:lnTo>
                      <a:pt x="1337" y="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7"/>
              <p:cNvSpPr/>
              <p:nvPr/>
            </p:nvSpPr>
            <p:spPr>
              <a:xfrm>
                <a:off x="1992725" y="984550"/>
                <a:ext cx="465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466" extrusionOk="0">
                    <a:moveTo>
                      <a:pt x="1862" y="0"/>
                    </a:moveTo>
                    <a:cubicBezTo>
                      <a:pt x="1391" y="773"/>
                      <a:pt x="770" y="914"/>
                      <a:pt x="378" y="914"/>
                    </a:cubicBezTo>
                    <a:cubicBezTo>
                      <a:pt x="151" y="914"/>
                      <a:pt x="0" y="867"/>
                      <a:pt x="0" y="867"/>
                    </a:cubicBezTo>
                    <a:lnTo>
                      <a:pt x="0" y="867"/>
                    </a:lnTo>
                    <a:lnTo>
                      <a:pt x="1403" y="1465"/>
                    </a:lnTo>
                    <a:lnTo>
                      <a:pt x="18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7"/>
              <p:cNvSpPr/>
              <p:nvPr/>
            </p:nvSpPr>
            <p:spPr>
              <a:xfrm>
                <a:off x="1860700" y="674675"/>
                <a:ext cx="46175" cy="2288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9152" extrusionOk="0">
                    <a:moveTo>
                      <a:pt x="1710" y="1"/>
                    </a:moveTo>
                    <a:lnTo>
                      <a:pt x="1" y="9123"/>
                    </a:lnTo>
                    <a:lnTo>
                      <a:pt x="137" y="9151"/>
                    </a:lnTo>
                    <a:lnTo>
                      <a:pt x="1846" y="30"/>
                    </a:lnTo>
                    <a:lnTo>
                      <a:pt x="17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7"/>
              <p:cNvSpPr/>
              <p:nvPr/>
            </p:nvSpPr>
            <p:spPr>
              <a:xfrm>
                <a:off x="2039075" y="753075"/>
                <a:ext cx="85025" cy="2135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8540" extrusionOk="0">
                    <a:moveTo>
                      <a:pt x="3271" y="0"/>
                    </a:moveTo>
                    <a:lnTo>
                      <a:pt x="1" y="8484"/>
                    </a:lnTo>
                    <a:lnTo>
                      <a:pt x="132" y="8540"/>
                    </a:lnTo>
                    <a:lnTo>
                      <a:pt x="3400" y="54"/>
                    </a:lnTo>
                    <a:lnTo>
                      <a:pt x="32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7"/>
              <p:cNvSpPr/>
              <p:nvPr/>
            </p:nvSpPr>
            <p:spPr>
              <a:xfrm>
                <a:off x="1890250" y="962575"/>
                <a:ext cx="89075" cy="421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1686" extrusionOk="0">
                    <a:moveTo>
                      <a:pt x="56" y="1"/>
                    </a:moveTo>
                    <a:lnTo>
                      <a:pt x="1" y="135"/>
                    </a:lnTo>
                    <a:lnTo>
                      <a:pt x="3509" y="1686"/>
                    </a:lnTo>
                    <a:lnTo>
                      <a:pt x="3563" y="1551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7"/>
              <p:cNvSpPr/>
              <p:nvPr/>
            </p:nvSpPr>
            <p:spPr>
              <a:xfrm>
                <a:off x="1963100" y="631300"/>
                <a:ext cx="132500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5300" h="2471" extrusionOk="0">
                    <a:moveTo>
                      <a:pt x="57" y="1"/>
                    </a:moveTo>
                    <a:lnTo>
                      <a:pt x="1" y="135"/>
                    </a:lnTo>
                    <a:lnTo>
                      <a:pt x="5245" y="2471"/>
                    </a:lnTo>
                    <a:lnTo>
                      <a:pt x="5300" y="2336"/>
                    </a:lnTo>
                    <a:lnTo>
                      <a:pt x="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7"/>
              <p:cNvSpPr/>
              <p:nvPr/>
            </p:nvSpPr>
            <p:spPr>
              <a:xfrm>
                <a:off x="2019150" y="776975"/>
                <a:ext cx="380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156" extrusionOk="0">
                    <a:moveTo>
                      <a:pt x="1" y="1"/>
                    </a:moveTo>
                    <a:lnTo>
                      <a:pt x="81" y="473"/>
                    </a:lnTo>
                    <a:cubicBezTo>
                      <a:pt x="81" y="473"/>
                      <a:pt x="100" y="471"/>
                      <a:pt x="135" y="471"/>
                    </a:cubicBezTo>
                    <a:cubicBezTo>
                      <a:pt x="315" y="471"/>
                      <a:pt x="918" y="522"/>
                      <a:pt x="1522" y="1156"/>
                    </a:cubicBezTo>
                    <a:cubicBezTo>
                      <a:pt x="1522" y="1156"/>
                      <a:pt x="1056" y="55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7"/>
              <p:cNvSpPr/>
              <p:nvPr/>
            </p:nvSpPr>
            <p:spPr>
              <a:xfrm>
                <a:off x="1995200" y="792900"/>
                <a:ext cx="56925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5670" extrusionOk="0">
                    <a:moveTo>
                      <a:pt x="1547" y="0"/>
                    </a:moveTo>
                    <a:lnTo>
                      <a:pt x="1015" y="913"/>
                    </a:lnTo>
                    <a:lnTo>
                      <a:pt x="441" y="1266"/>
                    </a:lnTo>
                    <a:lnTo>
                      <a:pt x="0" y="1390"/>
                    </a:lnTo>
                    <a:lnTo>
                      <a:pt x="766" y="5665"/>
                    </a:lnTo>
                    <a:lnTo>
                      <a:pt x="1187" y="5670"/>
                    </a:lnTo>
                    <a:lnTo>
                      <a:pt x="1701" y="5182"/>
                    </a:lnTo>
                    <a:lnTo>
                      <a:pt x="2015" y="4303"/>
                    </a:lnTo>
                    <a:lnTo>
                      <a:pt x="2172" y="3362"/>
                    </a:lnTo>
                    <a:lnTo>
                      <a:pt x="2277" y="2699"/>
                    </a:lnTo>
                    <a:lnTo>
                      <a:pt x="2193" y="1901"/>
                    </a:lnTo>
                    <a:lnTo>
                      <a:pt x="1992" y="956"/>
                    </a:lnTo>
                    <a:lnTo>
                      <a:pt x="15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7"/>
              <p:cNvSpPr/>
              <p:nvPr/>
            </p:nvSpPr>
            <p:spPr>
              <a:xfrm>
                <a:off x="1972675" y="782625"/>
                <a:ext cx="100200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6211" extrusionOk="0">
                    <a:moveTo>
                      <a:pt x="2442" y="0"/>
                    </a:moveTo>
                    <a:cubicBezTo>
                      <a:pt x="2442" y="0"/>
                      <a:pt x="1929" y="1738"/>
                      <a:pt x="661" y="1738"/>
                    </a:cubicBezTo>
                    <a:cubicBezTo>
                      <a:pt x="460" y="1738"/>
                      <a:pt x="240" y="1694"/>
                      <a:pt x="1" y="1593"/>
                    </a:cubicBezTo>
                    <a:lnTo>
                      <a:pt x="1" y="1593"/>
                    </a:lnTo>
                    <a:cubicBezTo>
                      <a:pt x="1" y="1593"/>
                      <a:pt x="408" y="1851"/>
                      <a:pt x="928" y="1851"/>
                    </a:cubicBezTo>
                    <a:cubicBezTo>
                      <a:pt x="1423" y="1851"/>
                      <a:pt x="2021" y="1617"/>
                      <a:pt x="2469" y="707"/>
                    </a:cubicBezTo>
                    <a:cubicBezTo>
                      <a:pt x="2469" y="707"/>
                      <a:pt x="3363" y="2043"/>
                      <a:pt x="2946" y="3985"/>
                    </a:cubicBezTo>
                    <a:cubicBezTo>
                      <a:pt x="2668" y="5288"/>
                      <a:pt x="2267" y="5917"/>
                      <a:pt x="1738" y="5917"/>
                    </a:cubicBezTo>
                    <a:cubicBezTo>
                      <a:pt x="1477" y="5917"/>
                      <a:pt x="1185" y="5764"/>
                      <a:pt x="861" y="5464"/>
                    </a:cubicBezTo>
                    <a:lnTo>
                      <a:pt x="861" y="5464"/>
                    </a:lnTo>
                    <a:cubicBezTo>
                      <a:pt x="861" y="5464"/>
                      <a:pt x="1397" y="6210"/>
                      <a:pt x="1970" y="6210"/>
                    </a:cubicBezTo>
                    <a:cubicBezTo>
                      <a:pt x="2260" y="6210"/>
                      <a:pt x="2559" y="6019"/>
                      <a:pt x="2804" y="5443"/>
                    </a:cubicBezTo>
                    <a:cubicBezTo>
                      <a:pt x="4008" y="2601"/>
                      <a:pt x="2442" y="0"/>
                      <a:pt x="24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7"/>
              <p:cNvSpPr/>
              <p:nvPr/>
            </p:nvSpPr>
            <p:spPr>
              <a:xfrm>
                <a:off x="2000850" y="792525"/>
                <a:ext cx="42775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2175" extrusionOk="0">
                    <a:moveTo>
                      <a:pt x="1297" y="1"/>
                    </a:moveTo>
                    <a:cubicBezTo>
                      <a:pt x="1297" y="1"/>
                      <a:pt x="885" y="1392"/>
                      <a:pt x="0" y="1442"/>
                    </a:cubicBezTo>
                    <a:lnTo>
                      <a:pt x="114" y="2174"/>
                    </a:lnTo>
                    <a:lnTo>
                      <a:pt x="1710" y="1136"/>
                    </a:lnTo>
                    <a:lnTo>
                      <a:pt x="129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7"/>
              <p:cNvSpPr/>
              <p:nvPr/>
            </p:nvSpPr>
            <p:spPr>
              <a:xfrm>
                <a:off x="2018100" y="895225"/>
                <a:ext cx="2795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408" extrusionOk="0">
                    <a:moveTo>
                      <a:pt x="892" y="1"/>
                    </a:moveTo>
                    <a:cubicBezTo>
                      <a:pt x="453" y="1"/>
                      <a:pt x="1" y="1408"/>
                      <a:pt x="0" y="1408"/>
                    </a:cubicBezTo>
                    <a:cubicBezTo>
                      <a:pt x="906" y="1381"/>
                      <a:pt x="1117" y="142"/>
                      <a:pt x="1117" y="142"/>
                    </a:cubicBezTo>
                    <a:cubicBezTo>
                      <a:pt x="1044" y="43"/>
                      <a:pt x="969" y="1"/>
                      <a:pt x="8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7"/>
              <p:cNvSpPr/>
              <p:nvPr/>
            </p:nvSpPr>
            <p:spPr>
              <a:xfrm>
                <a:off x="1919150" y="674875"/>
                <a:ext cx="81475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5191" extrusionOk="0">
                    <a:moveTo>
                      <a:pt x="2240" y="0"/>
                    </a:moveTo>
                    <a:cubicBezTo>
                      <a:pt x="1615" y="0"/>
                      <a:pt x="850" y="911"/>
                      <a:pt x="447" y="2188"/>
                    </a:cubicBezTo>
                    <a:cubicBezTo>
                      <a:pt x="0" y="3604"/>
                      <a:pt x="169" y="4933"/>
                      <a:pt x="822" y="5158"/>
                    </a:cubicBezTo>
                    <a:cubicBezTo>
                      <a:pt x="886" y="5180"/>
                      <a:pt x="952" y="5191"/>
                      <a:pt x="1020" y="5191"/>
                    </a:cubicBezTo>
                    <a:cubicBezTo>
                      <a:pt x="1645" y="5191"/>
                      <a:pt x="2411" y="4280"/>
                      <a:pt x="2814" y="3003"/>
                    </a:cubicBezTo>
                    <a:cubicBezTo>
                      <a:pt x="3259" y="1587"/>
                      <a:pt x="3092" y="257"/>
                      <a:pt x="2438" y="33"/>
                    </a:cubicBezTo>
                    <a:cubicBezTo>
                      <a:pt x="2374" y="11"/>
                      <a:pt x="2308" y="0"/>
                      <a:pt x="22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7"/>
              <p:cNvSpPr/>
              <p:nvPr/>
            </p:nvSpPr>
            <p:spPr>
              <a:xfrm>
                <a:off x="1955350" y="703150"/>
                <a:ext cx="24875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291" extrusionOk="0">
                    <a:moveTo>
                      <a:pt x="588" y="0"/>
                    </a:moveTo>
                    <a:cubicBezTo>
                      <a:pt x="385" y="0"/>
                      <a:pt x="174" y="219"/>
                      <a:pt x="92" y="529"/>
                    </a:cubicBezTo>
                    <a:cubicBezTo>
                      <a:pt x="0" y="880"/>
                      <a:pt x="107" y="1217"/>
                      <a:pt x="330" y="1280"/>
                    </a:cubicBezTo>
                    <a:cubicBezTo>
                      <a:pt x="356" y="1287"/>
                      <a:pt x="381" y="1290"/>
                      <a:pt x="407" y="1290"/>
                    </a:cubicBezTo>
                    <a:cubicBezTo>
                      <a:pt x="610" y="1290"/>
                      <a:pt x="821" y="1073"/>
                      <a:pt x="902" y="761"/>
                    </a:cubicBezTo>
                    <a:cubicBezTo>
                      <a:pt x="994" y="410"/>
                      <a:pt x="888" y="74"/>
                      <a:pt x="664" y="11"/>
                    </a:cubicBezTo>
                    <a:cubicBezTo>
                      <a:pt x="639" y="3"/>
                      <a:pt x="613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7"/>
              <p:cNvSpPr/>
              <p:nvPr/>
            </p:nvSpPr>
            <p:spPr>
              <a:xfrm>
                <a:off x="1969475" y="675850"/>
                <a:ext cx="98925" cy="130150"/>
              </a:xfrm>
              <a:custGeom>
                <a:avLst/>
                <a:gdLst/>
                <a:ahLst/>
                <a:cxnLst/>
                <a:rect l="l" t="t" r="r" b="b"/>
                <a:pathLst>
                  <a:path w="3957" h="5206" extrusionOk="0">
                    <a:moveTo>
                      <a:pt x="2097" y="0"/>
                    </a:moveTo>
                    <a:cubicBezTo>
                      <a:pt x="1098" y="0"/>
                      <a:pt x="201" y="1331"/>
                      <a:pt x="66" y="3041"/>
                    </a:cubicBezTo>
                    <a:cubicBezTo>
                      <a:pt x="0" y="3856"/>
                      <a:pt x="121" y="4615"/>
                      <a:pt x="371" y="5206"/>
                    </a:cubicBezTo>
                    <a:cubicBezTo>
                      <a:pt x="712" y="3804"/>
                      <a:pt x="1550" y="2807"/>
                      <a:pt x="2468" y="2807"/>
                    </a:cubicBezTo>
                    <a:cubicBezTo>
                      <a:pt x="2504" y="2807"/>
                      <a:pt x="2540" y="2809"/>
                      <a:pt x="2577" y="2812"/>
                    </a:cubicBezTo>
                    <a:cubicBezTo>
                      <a:pt x="3054" y="2853"/>
                      <a:pt x="3472" y="3161"/>
                      <a:pt x="3786" y="3644"/>
                    </a:cubicBezTo>
                    <a:cubicBezTo>
                      <a:pt x="3798" y="3552"/>
                      <a:pt x="3809" y="3459"/>
                      <a:pt x="3817" y="3364"/>
                    </a:cubicBezTo>
                    <a:cubicBezTo>
                      <a:pt x="3957" y="1600"/>
                      <a:pt x="3228" y="93"/>
                      <a:pt x="2193" y="4"/>
                    </a:cubicBezTo>
                    <a:cubicBezTo>
                      <a:pt x="2161" y="2"/>
                      <a:pt x="2129" y="0"/>
                      <a:pt x="20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47"/>
              <p:cNvSpPr/>
              <p:nvPr/>
            </p:nvSpPr>
            <p:spPr>
              <a:xfrm>
                <a:off x="1954900" y="676075"/>
                <a:ext cx="6350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5187" extrusionOk="0">
                    <a:moveTo>
                      <a:pt x="2540" y="1"/>
                    </a:moveTo>
                    <a:lnTo>
                      <a:pt x="2540" y="1"/>
                    </a:lnTo>
                    <a:cubicBezTo>
                      <a:pt x="1600" y="117"/>
                      <a:pt x="779" y="1403"/>
                      <a:pt x="650" y="3032"/>
                    </a:cubicBezTo>
                    <a:cubicBezTo>
                      <a:pt x="585" y="3843"/>
                      <a:pt x="703" y="4598"/>
                      <a:pt x="951" y="5187"/>
                    </a:cubicBezTo>
                    <a:cubicBezTo>
                      <a:pt x="898" y="4960"/>
                      <a:pt x="1" y="1114"/>
                      <a:pt x="25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47"/>
              <p:cNvSpPr/>
              <p:nvPr/>
            </p:nvSpPr>
            <p:spPr>
              <a:xfrm>
                <a:off x="2026650" y="704950"/>
                <a:ext cx="2240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1316" extrusionOk="0">
                    <a:moveTo>
                      <a:pt x="476" y="1"/>
                    </a:moveTo>
                    <a:cubicBezTo>
                      <a:pt x="254" y="1"/>
                      <a:pt x="56" y="272"/>
                      <a:pt x="29" y="622"/>
                    </a:cubicBezTo>
                    <a:cubicBezTo>
                      <a:pt x="0" y="984"/>
                      <a:pt x="165" y="1295"/>
                      <a:pt x="397" y="1314"/>
                    </a:cubicBezTo>
                    <a:cubicBezTo>
                      <a:pt x="404" y="1315"/>
                      <a:pt x="412" y="1315"/>
                      <a:pt x="420" y="1315"/>
                    </a:cubicBezTo>
                    <a:cubicBezTo>
                      <a:pt x="641" y="1315"/>
                      <a:pt x="839" y="1044"/>
                      <a:pt x="868" y="694"/>
                    </a:cubicBezTo>
                    <a:cubicBezTo>
                      <a:pt x="895" y="332"/>
                      <a:pt x="731" y="23"/>
                      <a:pt x="500" y="2"/>
                    </a:cubicBezTo>
                    <a:cubicBezTo>
                      <a:pt x="492" y="1"/>
                      <a:pt x="484" y="1"/>
                      <a:pt x="4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68" name="Google Shape;2968;p47"/>
          <p:cNvGrpSpPr/>
          <p:nvPr/>
        </p:nvGrpSpPr>
        <p:grpSpPr>
          <a:xfrm rot="1066325">
            <a:off x="8248943" y="479593"/>
            <a:ext cx="787204" cy="829778"/>
            <a:chOff x="7769963" y="332797"/>
            <a:chExt cx="654534" cy="689932"/>
          </a:xfrm>
        </p:grpSpPr>
        <p:sp>
          <p:nvSpPr>
            <p:cNvPr id="2969" name="Google Shape;2969;p47"/>
            <p:cNvSpPr/>
            <p:nvPr/>
          </p:nvSpPr>
          <p:spPr>
            <a:xfrm>
              <a:off x="7769963" y="359589"/>
              <a:ext cx="654534" cy="663141"/>
            </a:xfrm>
            <a:custGeom>
              <a:avLst/>
              <a:gdLst/>
              <a:ahLst/>
              <a:cxnLst/>
              <a:rect l="l" t="t" r="r" b="b"/>
              <a:pathLst>
                <a:path w="17582" h="17812" extrusionOk="0">
                  <a:moveTo>
                    <a:pt x="16888" y="1"/>
                  </a:moveTo>
                  <a:cubicBezTo>
                    <a:pt x="16505" y="1"/>
                    <a:pt x="16195" y="255"/>
                    <a:pt x="16195" y="571"/>
                  </a:cubicBezTo>
                  <a:cubicBezTo>
                    <a:pt x="16195" y="694"/>
                    <a:pt x="16241" y="806"/>
                    <a:pt x="16321" y="899"/>
                  </a:cubicBezTo>
                  <a:lnTo>
                    <a:pt x="16303" y="1018"/>
                  </a:lnTo>
                  <a:lnTo>
                    <a:pt x="1" y="2098"/>
                  </a:lnTo>
                  <a:lnTo>
                    <a:pt x="14885" y="10373"/>
                  </a:lnTo>
                  <a:lnTo>
                    <a:pt x="13757" y="17811"/>
                  </a:lnTo>
                  <a:lnTo>
                    <a:pt x="13925" y="17811"/>
                  </a:lnTo>
                  <a:lnTo>
                    <a:pt x="16918" y="1140"/>
                  </a:lnTo>
                  <a:cubicBezTo>
                    <a:pt x="17287" y="1129"/>
                    <a:pt x="17582" y="878"/>
                    <a:pt x="17582" y="571"/>
                  </a:cubicBezTo>
                  <a:cubicBezTo>
                    <a:pt x="17582" y="255"/>
                    <a:pt x="17271" y="1"/>
                    <a:pt x="1688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0" name="Google Shape;2970;p47"/>
            <p:cNvGrpSpPr/>
            <p:nvPr/>
          </p:nvGrpSpPr>
          <p:grpSpPr>
            <a:xfrm>
              <a:off x="7776215" y="332797"/>
              <a:ext cx="647779" cy="684921"/>
              <a:chOff x="2832050" y="326350"/>
              <a:chExt cx="439500" cy="464700"/>
            </a:xfrm>
          </p:grpSpPr>
          <p:sp>
            <p:nvSpPr>
              <p:cNvPr id="2971" name="Google Shape;2971;p47"/>
              <p:cNvSpPr/>
              <p:nvPr/>
            </p:nvSpPr>
            <p:spPr>
              <a:xfrm>
                <a:off x="2832050" y="370825"/>
                <a:ext cx="414250" cy="237000"/>
              </a:xfrm>
              <a:custGeom>
                <a:avLst/>
                <a:gdLst/>
                <a:ahLst/>
                <a:cxnLst/>
                <a:rect l="l" t="t" r="r" b="b"/>
                <a:pathLst>
                  <a:path w="16570" h="9480" extrusionOk="0">
                    <a:moveTo>
                      <a:pt x="16570" y="0"/>
                    </a:moveTo>
                    <a:lnTo>
                      <a:pt x="0" y="1097"/>
                    </a:lnTo>
                    <a:lnTo>
                      <a:pt x="15078" y="9480"/>
                    </a:lnTo>
                    <a:lnTo>
                      <a:pt x="16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47"/>
              <p:cNvSpPr/>
              <p:nvPr/>
            </p:nvSpPr>
            <p:spPr>
              <a:xfrm>
                <a:off x="3175900" y="361450"/>
                <a:ext cx="80400" cy="429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7184" extrusionOk="0">
                    <a:moveTo>
                      <a:pt x="2607" y="0"/>
                    </a:moveTo>
                    <a:lnTo>
                      <a:pt x="0" y="17184"/>
                    </a:lnTo>
                    <a:lnTo>
                      <a:pt x="169" y="17184"/>
                    </a:lnTo>
                    <a:lnTo>
                      <a:pt x="3215" y="215"/>
                    </a:lnTo>
                    <a:lnTo>
                      <a:pt x="26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47"/>
              <p:cNvSpPr/>
              <p:nvPr/>
            </p:nvSpPr>
            <p:spPr>
              <a:xfrm>
                <a:off x="3236825" y="326350"/>
                <a:ext cx="347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143" extrusionOk="0">
                    <a:moveTo>
                      <a:pt x="694" y="1"/>
                    </a:moveTo>
                    <a:cubicBezTo>
                      <a:pt x="311" y="1"/>
                      <a:pt x="1" y="255"/>
                      <a:pt x="1" y="571"/>
                    </a:cubicBezTo>
                    <a:cubicBezTo>
                      <a:pt x="1" y="887"/>
                      <a:pt x="311" y="1143"/>
                      <a:pt x="694" y="1143"/>
                    </a:cubicBezTo>
                    <a:cubicBezTo>
                      <a:pt x="1077" y="1143"/>
                      <a:pt x="1388" y="887"/>
                      <a:pt x="1388" y="571"/>
                    </a:cubicBezTo>
                    <a:cubicBezTo>
                      <a:pt x="1388" y="255"/>
                      <a:pt x="1077" y="1"/>
                      <a:pt x="6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2793;p44">
            <a:extLst>
              <a:ext uri="{FF2B5EF4-FFF2-40B4-BE49-F238E27FC236}">
                <a16:creationId xmlns:a16="http://schemas.microsoft.com/office/drawing/2014/main" id="{D563156C-5A5E-1BBC-3540-743ABD38EA13}"/>
              </a:ext>
            </a:extLst>
          </p:cNvPr>
          <p:cNvSpPr txBox="1">
            <a:spLocks/>
          </p:cNvSpPr>
          <p:nvPr/>
        </p:nvSpPr>
        <p:spPr>
          <a:xfrm>
            <a:off x="782985" y="1165135"/>
            <a:ext cx="7765792" cy="3406036"/>
          </a:xfrm>
          <a:custGeom>
            <a:avLst/>
            <a:gdLst>
              <a:gd name="connsiteX0" fmla="*/ 0 w 7757174"/>
              <a:gd name="connsiteY0" fmla="*/ 0 h 2872973"/>
              <a:gd name="connsiteX1" fmla="*/ 7757174 w 7757174"/>
              <a:gd name="connsiteY1" fmla="*/ 0 h 2872973"/>
              <a:gd name="connsiteX2" fmla="*/ 7757174 w 7757174"/>
              <a:gd name="connsiteY2" fmla="*/ 2872973 h 2872973"/>
              <a:gd name="connsiteX3" fmla="*/ 0 w 7757174"/>
              <a:gd name="connsiteY3" fmla="*/ 2872973 h 2872973"/>
              <a:gd name="connsiteX4" fmla="*/ 0 w 7757174"/>
              <a:gd name="connsiteY4" fmla="*/ 0 h 2872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7174" h="2872973" fill="none" extrusionOk="0">
                <a:moveTo>
                  <a:pt x="0" y="0"/>
                </a:moveTo>
                <a:cubicBezTo>
                  <a:pt x="2139190" y="157691"/>
                  <a:pt x="6311360" y="-159864"/>
                  <a:pt x="7757174" y="0"/>
                </a:cubicBezTo>
                <a:cubicBezTo>
                  <a:pt x="7899605" y="884460"/>
                  <a:pt x="7620133" y="2399385"/>
                  <a:pt x="7757174" y="2872973"/>
                </a:cubicBezTo>
                <a:cubicBezTo>
                  <a:pt x="6756218" y="2841724"/>
                  <a:pt x="3675351" y="2774019"/>
                  <a:pt x="0" y="2872973"/>
                </a:cubicBezTo>
                <a:cubicBezTo>
                  <a:pt x="45166" y="1684031"/>
                  <a:pt x="151776" y="1252992"/>
                  <a:pt x="0" y="0"/>
                </a:cubicBezTo>
                <a:close/>
              </a:path>
              <a:path w="7757174" h="2872973" stroke="0" extrusionOk="0">
                <a:moveTo>
                  <a:pt x="0" y="0"/>
                </a:moveTo>
                <a:cubicBezTo>
                  <a:pt x="2704396" y="-96739"/>
                  <a:pt x="5703224" y="162750"/>
                  <a:pt x="7757174" y="0"/>
                </a:cubicBezTo>
                <a:cubicBezTo>
                  <a:pt x="7789354" y="1067477"/>
                  <a:pt x="7895897" y="1485018"/>
                  <a:pt x="7757174" y="2872973"/>
                </a:cubicBezTo>
                <a:cubicBezTo>
                  <a:pt x="5807422" y="3026009"/>
                  <a:pt x="1430568" y="2750284"/>
                  <a:pt x="0" y="2872973"/>
                </a:cubicBezTo>
                <a:cubicBezTo>
                  <a:pt x="64423" y="2278254"/>
                  <a:pt x="-24075" y="1164283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359137831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44"/>
          <p:cNvSpPr txBox="1">
            <a:spLocks noGrp="1"/>
          </p:cNvSpPr>
          <p:nvPr>
            <p:ph type="subTitle" idx="1"/>
          </p:nvPr>
        </p:nvSpPr>
        <p:spPr>
          <a:xfrm>
            <a:off x="2194279" y="1421330"/>
            <a:ext cx="5049000" cy="19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err="1"/>
              <a:t>người</a:t>
            </a:r>
            <a:r>
              <a:rPr lang="en-US"/>
              <a:t> </a:t>
            </a:r>
            <a:r>
              <a:rPr lang="en-US" smtClean="0"/>
              <a:t>thân</a:t>
            </a:r>
            <a:r>
              <a:rPr lang="en-US" dirty="0"/>
              <a:t>,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nguyện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.</a:t>
            </a:r>
            <a:endParaRPr dirty="0"/>
          </a:p>
        </p:txBody>
      </p:sp>
      <p:grpSp>
        <p:nvGrpSpPr>
          <p:cNvPr id="2795" name="Google Shape;2795;p44"/>
          <p:cNvGrpSpPr/>
          <p:nvPr/>
        </p:nvGrpSpPr>
        <p:grpSpPr>
          <a:xfrm>
            <a:off x="163558" y="2566063"/>
            <a:ext cx="2464453" cy="2469863"/>
            <a:chOff x="775408" y="1720863"/>
            <a:chExt cx="2464453" cy="2469863"/>
          </a:xfrm>
        </p:grpSpPr>
        <p:sp>
          <p:nvSpPr>
            <p:cNvPr id="2796" name="Google Shape;2796;p44"/>
            <p:cNvSpPr/>
            <p:nvPr/>
          </p:nvSpPr>
          <p:spPr>
            <a:xfrm rot="-670843">
              <a:off x="959431" y="1904154"/>
              <a:ext cx="2096406" cy="2103281"/>
            </a:xfrm>
            <a:custGeom>
              <a:avLst/>
              <a:gdLst/>
              <a:ahLst/>
              <a:cxnLst/>
              <a:rect l="l" t="t" r="r" b="b"/>
              <a:pathLst>
                <a:path w="83858" h="84133" extrusionOk="0">
                  <a:moveTo>
                    <a:pt x="66312" y="55564"/>
                  </a:moveTo>
                  <a:cubicBezTo>
                    <a:pt x="66537" y="55564"/>
                    <a:pt x="66778" y="55598"/>
                    <a:pt x="67032" y="55654"/>
                  </a:cubicBezTo>
                  <a:cubicBezTo>
                    <a:pt x="66419" y="56833"/>
                    <a:pt x="65886" y="57992"/>
                    <a:pt x="65522" y="58949"/>
                  </a:cubicBezTo>
                  <a:cubicBezTo>
                    <a:pt x="65119" y="58618"/>
                    <a:pt x="64684" y="58362"/>
                    <a:pt x="64262" y="58209"/>
                  </a:cubicBezTo>
                  <a:cubicBezTo>
                    <a:pt x="64465" y="57767"/>
                    <a:pt x="64651" y="57293"/>
                    <a:pt x="64818" y="56796"/>
                  </a:cubicBezTo>
                  <a:cubicBezTo>
                    <a:pt x="65131" y="55862"/>
                    <a:pt x="65652" y="55564"/>
                    <a:pt x="66312" y="55564"/>
                  </a:cubicBezTo>
                  <a:close/>
                  <a:moveTo>
                    <a:pt x="54757" y="58610"/>
                  </a:moveTo>
                  <a:cubicBezTo>
                    <a:pt x="56560" y="58610"/>
                    <a:pt x="57618" y="61018"/>
                    <a:pt x="59627" y="61440"/>
                  </a:cubicBezTo>
                  <a:cubicBezTo>
                    <a:pt x="59880" y="61493"/>
                    <a:pt x="60125" y="61519"/>
                    <a:pt x="60361" y="61519"/>
                  </a:cubicBezTo>
                  <a:cubicBezTo>
                    <a:pt x="61135" y="61519"/>
                    <a:pt x="61821" y="61244"/>
                    <a:pt x="62426" y="60761"/>
                  </a:cubicBezTo>
                  <a:cubicBezTo>
                    <a:pt x="62872" y="61600"/>
                    <a:pt x="63615" y="62302"/>
                    <a:pt x="63897" y="62553"/>
                  </a:cubicBezTo>
                  <a:lnTo>
                    <a:pt x="63284" y="63534"/>
                  </a:lnTo>
                  <a:lnTo>
                    <a:pt x="63013" y="63030"/>
                  </a:lnTo>
                  <a:lnTo>
                    <a:pt x="62098" y="64616"/>
                  </a:lnTo>
                  <a:lnTo>
                    <a:pt x="61952" y="64366"/>
                  </a:lnTo>
                  <a:lnTo>
                    <a:pt x="52492" y="78942"/>
                  </a:lnTo>
                  <a:lnTo>
                    <a:pt x="47114" y="72210"/>
                  </a:lnTo>
                  <a:lnTo>
                    <a:pt x="49404" y="69896"/>
                  </a:lnTo>
                  <a:lnTo>
                    <a:pt x="44669" y="65873"/>
                  </a:lnTo>
                  <a:cubicBezTo>
                    <a:pt x="44669" y="65873"/>
                    <a:pt x="44651" y="65955"/>
                    <a:pt x="44621" y="66110"/>
                  </a:cubicBezTo>
                  <a:lnTo>
                    <a:pt x="43943" y="65766"/>
                  </a:lnTo>
                  <a:cubicBezTo>
                    <a:pt x="43943" y="65766"/>
                    <a:pt x="43973" y="64072"/>
                    <a:pt x="45737" y="61755"/>
                  </a:cubicBezTo>
                  <a:cubicBezTo>
                    <a:pt x="46890" y="62452"/>
                    <a:pt x="47541" y="63946"/>
                    <a:pt x="49116" y="63946"/>
                  </a:cubicBezTo>
                  <a:cubicBezTo>
                    <a:pt x="49373" y="63946"/>
                    <a:pt x="49654" y="63906"/>
                    <a:pt x="49966" y="63817"/>
                  </a:cubicBezTo>
                  <a:cubicBezTo>
                    <a:pt x="53186" y="62897"/>
                    <a:pt x="50510" y="60830"/>
                    <a:pt x="53310" y="59085"/>
                  </a:cubicBezTo>
                  <a:cubicBezTo>
                    <a:pt x="53850" y="58748"/>
                    <a:pt x="54325" y="58610"/>
                    <a:pt x="54757" y="58610"/>
                  </a:cubicBezTo>
                  <a:close/>
                  <a:moveTo>
                    <a:pt x="35691" y="65751"/>
                  </a:moveTo>
                  <a:lnTo>
                    <a:pt x="35691" y="65751"/>
                  </a:lnTo>
                  <a:cubicBezTo>
                    <a:pt x="36055" y="67947"/>
                    <a:pt x="35693" y="72652"/>
                    <a:pt x="35254" y="76735"/>
                  </a:cubicBezTo>
                  <a:lnTo>
                    <a:pt x="27732" y="79135"/>
                  </a:lnTo>
                  <a:lnTo>
                    <a:pt x="35691" y="65751"/>
                  </a:lnTo>
                  <a:close/>
                  <a:moveTo>
                    <a:pt x="46425" y="1"/>
                  </a:moveTo>
                  <a:cubicBezTo>
                    <a:pt x="43628" y="1"/>
                    <a:pt x="42822" y="3253"/>
                    <a:pt x="40018" y="4696"/>
                  </a:cubicBezTo>
                  <a:cubicBezTo>
                    <a:pt x="39607" y="4907"/>
                    <a:pt x="39250" y="4998"/>
                    <a:pt x="38930" y="4998"/>
                  </a:cubicBezTo>
                  <a:cubicBezTo>
                    <a:pt x="36965" y="4998"/>
                    <a:pt x="36396" y="1571"/>
                    <a:pt x="33355" y="1571"/>
                  </a:cubicBezTo>
                  <a:cubicBezTo>
                    <a:pt x="33319" y="1571"/>
                    <a:pt x="33282" y="1572"/>
                    <a:pt x="33245" y="1573"/>
                  </a:cubicBezTo>
                  <a:cubicBezTo>
                    <a:pt x="29602" y="1672"/>
                    <a:pt x="28884" y="6207"/>
                    <a:pt x="26918" y="7996"/>
                  </a:cubicBezTo>
                  <a:cubicBezTo>
                    <a:pt x="26402" y="8466"/>
                    <a:pt x="25902" y="8624"/>
                    <a:pt x="25394" y="8624"/>
                  </a:cubicBezTo>
                  <a:cubicBezTo>
                    <a:pt x="24352" y="8624"/>
                    <a:pt x="23280" y="7956"/>
                    <a:pt x="21988" y="7956"/>
                  </a:cubicBezTo>
                  <a:cubicBezTo>
                    <a:pt x="21512" y="7956"/>
                    <a:pt x="21007" y="8046"/>
                    <a:pt x="20461" y="8294"/>
                  </a:cubicBezTo>
                  <a:cubicBezTo>
                    <a:pt x="17717" y="9540"/>
                    <a:pt x="18082" y="12462"/>
                    <a:pt x="16121" y="14693"/>
                  </a:cubicBezTo>
                  <a:cubicBezTo>
                    <a:pt x="15459" y="15446"/>
                    <a:pt x="14150" y="15610"/>
                    <a:pt x="12599" y="15610"/>
                  </a:cubicBezTo>
                  <a:cubicBezTo>
                    <a:pt x="11404" y="15610"/>
                    <a:pt x="10064" y="15512"/>
                    <a:pt x="8766" y="15512"/>
                  </a:cubicBezTo>
                  <a:cubicBezTo>
                    <a:pt x="6755" y="15512"/>
                    <a:pt x="4845" y="15746"/>
                    <a:pt x="3725" y="16937"/>
                  </a:cubicBezTo>
                  <a:cubicBezTo>
                    <a:pt x="944" y="19896"/>
                    <a:pt x="5676" y="23154"/>
                    <a:pt x="6030" y="25131"/>
                  </a:cubicBezTo>
                  <a:cubicBezTo>
                    <a:pt x="6385" y="27110"/>
                    <a:pt x="4344" y="27198"/>
                    <a:pt x="2173" y="30372"/>
                  </a:cubicBezTo>
                  <a:cubicBezTo>
                    <a:pt x="1" y="33544"/>
                    <a:pt x="3704" y="33831"/>
                    <a:pt x="6045" y="35791"/>
                  </a:cubicBezTo>
                  <a:cubicBezTo>
                    <a:pt x="8387" y="37751"/>
                    <a:pt x="5653" y="39991"/>
                    <a:pt x="3703" y="43217"/>
                  </a:cubicBezTo>
                  <a:cubicBezTo>
                    <a:pt x="1753" y="46442"/>
                    <a:pt x="2707" y="47700"/>
                    <a:pt x="7023" y="48477"/>
                  </a:cubicBezTo>
                  <a:cubicBezTo>
                    <a:pt x="11338" y="49255"/>
                    <a:pt x="8000" y="51668"/>
                    <a:pt x="8481" y="55013"/>
                  </a:cubicBezTo>
                  <a:cubicBezTo>
                    <a:pt x="8758" y="56941"/>
                    <a:pt x="9402" y="57267"/>
                    <a:pt x="10300" y="57267"/>
                  </a:cubicBezTo>
                  <a:cubicBezTo>
                    <a:pt x="10760" y="57267"/>
                    <a:pt x="11287" y="57181"/>
                    <a:pt x="11865" y="57181"/>
                  </a:cubicBezTo>
                  <a:cubicBezTo>
                    <a:pt x="12117" y="57181"/>
                    <a:pt x="12378" y="57198"/>
                    <a:pt x="12648" y="57244"/>
                  </a:cubicBezTo>
                  <a:cubicBezTo>
                    <a:pt x="14750" y="57605"/>
                    <a:pt x="12641" y="61273"/>
                    <a:pt x="16466" y="62664"/>
                  </a:cubicBezTo>
                  <a:cubicBezTo>
                    <a:pt x="16904" y="62823"/>
                    <a:pt x="17330" y="62894"/>
                    <a:pt x="17749" y="62894"/>
                  </a:cubicBezTo>
                  <a:cubicBezTo>
                    <a:pt x="20965" y="62894"/>
                    <a:pt x="23664" y="58734"/>
                    <a:pt x="26622" y="58734"/>
                  </a:cubicBezTo>
                  <a:cubicBezTo>
                    <a:pt x="26644" y="58734"/>
                    <a:pt x="26667" y="58734"/>
                    <a:pt x="26689" y="58735"/>
                  </a:cubicBezTo>
                  <a:cubicBezTo>
                    <a:pt x="30058" y="58805"/>
                    <a:pt x="26998" y="61546"/>
                    <a:pt x="29337" y="63175"/>
                  </a:cubicBezTo>
                  <a:cubicBezTo>
                    <a:pt x="30178" y="63761"/>
                    <a:pt x="31151" y="63949"/>
                    <a:pt x="32052" y="63949"/>
                  </a:cubicBezTo>
                  <a:cubicBezTo>
                    <a:pt x="32057" y="63949"/>
                    <a:pt x="32062" y="63949"/>
                    <a:pt x="32067" y="63949"/>
                  </a:cubicBezTo>
                  <a:lnTo>
                    <a:pt x="32067" y="63949"/>
                  </a:lnTo>
                  <a:cubicBezTo>
                    <a:pt x="28747" y="67973"/>
                    <a:pt x="23846" y="74970"/>
                    <a:pt x="22265" y="82762"/>
                  </a:cubicBezTo>
                  <a:cubicBezTo>
                    <a:pt x="22265" y="82762"/>
                    <a:pt x="24683" y="84132"/>
                    <a:pt x="28835" y="84132"/>
                  </a:cubicBezTo>
                  <a:cubicBezTo>
                    <a:pt x="30449" y="84132"/>
                    <a:pt x="32325" y="83925"/>
                    <a:pt x="34422" y="83350"/>
                  </a:cubicBezTo>
                  <a:lnTo>
                    <a:pt x="34422" y="83350"/>
                  </a:lnTo>
                  <a:cubicBezTo>
                    <a:pt x="34363" y="83756"/>
                    <a:pt x="34330" y="83986"/>
                    <a:pt x="34330" y="83986"/>
                  </a:cubicBezTo>
                  <a:lnTo>
                    <a:pt x="39008" y="83929"/>
                  </a:lnTo>
                  <a:lnTo>
                    <a:pt x="39017" y="83661"/>
                  </a:lnTo>
                  <a:cubicBezTo>
                    <a:pt x="39243" y="83670"/>
                    <a:pt x="39481" y="83676"/>
                    <a:pt x="39730" y="83676"/>
                  </a:cubicBezTo>
                  <a:cubicBezTo>
                    <a:pt x="40980" y="83676"/>
                    <a:pt x="42513" y="83545"/>
                    <a:pt x="44250" y="83131"/>
                  </a:cubicBezTo>
                  <a:cubicBezTo>
                    <a:pt x="44281" y="83403"/>
                    <a:pt x="44314" y="83675"/>
                    <a:pt x="44351" y="83950"/>
                  </a:cubicBezTo>
                  <a:lnTo>
                    <a:pt x="47859" y="82999"/>
                  </a:lnTo>
                  <a:lnTo>
                    <a:pt x="47413" y="80401"/>
                  </a:lnTo>
                  <a:lnTo>
                    <a:pt x="47413" y="80401"/>
                  </a:lnTo>
                  <a:cubicBezTo>
                    <a:pt x="49369" y="82654"/>
                    <a:pt x="51694" y="84001"/>
                    <a:pt x="51694" y="84001"/>
                  </a:cubicBezTo>
                  <a:cubicBezTo>
                    <a:pt x="59408" y="80460"/>
                    <a:pt x="65698" y="70806"/>
                    <a:pt x="65698" y="70806"/>
                  </a:cubicBezTo>
                  <a:lnTo>
                    <a:pt x="65084" y="69751"/>
                  </a:lnTo>
                  <a:lnTo>
                    <a:pt x="66117" y="68808"/>
                  </a:lnTo>
                  <a:lnTo>
                    <a:pt x="64899" y="66540"/>
                  </a:lnTo>
                  <a:lnTo>
                    <a:pt x="65913" y="65698"/>
                  </a:lnTo>
                  <a:cubicBezTo>
                    <a:pt x="65913" y="65698"/>
                    <a:pt x="66842" y="66700"/>
                    <a:pt x="67938" y="66700"/>
                  </a:cubicBezTo>
                  <a:cubicBezTo>
                    <a:pt x="68278" y="66700"/>
                    <a:pt x="68634" y="66604"/>
                    <a:pt x="68984" y="66351"/>
                  </a:cubicBezTo>
                  <a:cubicBezTo>
                    <a:pt x="69287" y="66133"/>
                    <a:pt x="69526" y="65779"/>
                    <a:pt x="69678" y="65345"/>
                  </a:cubicBezTo>
                  <a:lnTo>
                    <a:pt x="69692" y="65349"/>
                  </a:lnTo>
                  <a:lnTo>
                    <a:pt x="69722" y="65208"/>
                  </a:lnTo>
                  <a:cubicBezTo>
                    <a:pt x="69959" y="64421"/>
                    <a:pt x="69930" y="63401"/>
                    <a:pt x="69528" y="62425"/>
                  </a:cubicBezTo>
                  <a:lnTo>
                    <a:pt x="69526" y="62264"/>
                  </a:lnTo>
                  <a:lnTo>
                    <a:pt x="69458" y="62266"/>
                  </a:lnTo>
                  <a:cubicBezTo>
                    <a:pt x="68962" y="61182"/>
                    <a:pt x="67990" y="60172"/>
                    <a:pt x="66392" y="59618"/>
                  </a:cubicBezTo>
                  <a:cubicBezTo>
                    <a:pt x="66392" y="59618"/>
                    <a:pt x="67671" y="58107"/>
                    <a:pt x="69031" y="56236"/>
                  </a:cubicBezTo>
                  <a:cubicBezTo>
                    <a:pt x="69579" y="56384"/>
                    <a:pt x="70149" y="56497"/>
                    <a:pt x="70725" y="56497"/>
                  </a:cubicBezTo>
                  <a:cubicBezTo>
                    <a:pt x="71161" y="56497"/>
                    <a:pt x="71601" y="56432"/>
                    <a:pt x="72037" y="56268"/>
                  </a:cubicBezTo>
                  <a:cubicBezTo>
                    <a:pt x="75061" y="55127"/>
                    <a:pt x="75019" y="51650"/>
                    <a:pt x="75318" y="48995"/>
                  </a:cubicBezTo>
                  <a:cubicBezTo>
                    <a:pt x="75619" y="46342"/>
                    <a:pt x="80136" y="45515"/>
                    <a:pt x="78451" y="43051"/>
                  </a:cubicBezTo>
                  <a:cubicBezTo>
                    <a:pt x="76766" y="40586"/>
                    <a:pt x="82943" y="40073"/>
                    <a:pt x="83397" y="36477"/>
                  </a:cubicBezTo>
                  <a:cubicBezTo>
                    <a:pt x="83858" y="32885"/>
                    <a:pt x="81575" y="31367"/>
                    <a:pt x="78918" y="30734"/>
                  </a:cubicBezTo>
                  <a:cubicBezTo>
                    <a:pt x="76260" y="30105"/>
                    <a:pt x="78592" y="26544"/>
                    <a:pt x="78179" y="24280"/>
                  </a:cubicBezTo>
                  <a:cubicBezTo>
                    <a:pt x="77765" y="22018"/>
                    <a:pt x="75457" y="22937"/>
                    <a:pt x="73401" y="21803"/>
                  </a:cubicBezTo>
                  <a:cubicBezTo>
                    <a:pt x="71344" y="20667"/>
                    <a:pt x="75164" y="16868"/>
                    <a:pt x="72537" y="14194"/>
                  </a:cubicBezTo>
                  <a:cubicBezTo>
                    <a:pt x="71467" y="13103"/>
                    <a:pt x="70369" y="12867"/>
                    <a:pt x="69234" y="12867"/>
                  </a:cubicBezTo>
                  <a:cubicBezTo>
                    <a:pt x="68364" y="12867"/>
                    <a:pt x="67471" y="13006"/>
                    <a:pt x="66551" y="13006"/>
                  </a:cubicBezTo>
                  <a:cubicBezTo>
                    <a:pt x="65729" y="13006"/>
                    <a:pt x="64884" y="12894"/>
                    <a:pt x="64015" y="12473"/>
                  </a:cubicBezTo>
                  <a:cubicBezTo>
                    <a:pt x="60905" y="10964"/>
                    <a:pt x="63874" y="5187"/>
                    <a:pt x="63201" y="4367"/>
                  </a:cubicBezTo>
                  <a:cubicBezTo>
                    <a:pt x="63039" y="4170"/>
                    <a:pt x="62787" y="4095"/>
                    <a:pt x="62475" y="4095"/>
                  </a:cubicBezTo>
                  <a:cubicBezTo>
                    <a:pt x="61489" y="4095"/>
                    <a:pt x="59909" y="4847"/>
                    <a:pt x="58735" y="4862"/>
                  </a:cubicBezTo>
                  <a:cubicBezTo>
                    <a:pt x="58728" y="4862"/>
                    <a:pt x="58721" y="4862"/>
                    <a:pt x="58714" y="4862"/>
                  </a:cubicBezTo>
                  <a:cubicBezTo>
                    <a:pt x="57198" y="4862"/>
                    <a:pt x="58043" y="2934"/>
                    <a:pt x="56218" y="2131"/>
                  </a:cubicBezTo>
                  <a:cubicBezTo>
                    <a:pt x="55893" y="1988"/>
                    <a:pt x="55573" y="1928"/>
                    <a:pt x="55257" y="1928"/>
                  </a:cubicBezTo>
                  <a:cubicBezTo>
                    <a:pt x="53785" y="1928"/>
                    <a:pt x="52384" y="3219"/>
                    <a:pt x="50933" y="3462"/>
                  </a:cubicBezTo>
                  <a:cubicBezTo>
                    <a:pt x="50858" y="3474"/>
                    <a:pt x="50788" y="3480"/>
                    <a:pt x="50722" y="3480"/>
                  </a:cubicBezTo>
                  <a:cubicBezTo>
                    <a:pt x="49244" y="3480"/>
                    <a:pt x="49988" y="418"/>
                    <a:pt x="46918" y="33"/>
                  </a:cubicBezTo>
                  <a:cubicBezTo>
                    <a:pt x="46747" y="11"/>
                    <a:pt x="46583" y="1"/>
                    <a:pt x="4642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7" name="Google Shape;2797;p44"/>
            <p:cNvGrpSpPr/>
            <p:nvPr/>
          </p:nvGrpSpPr>
          <p:grpSpPr>
            <a:xfrm>
              <a:off x="775408" y="1720874"/>
              <a:ext cx="2380415" cy="2364749"/>
              <a:chOff x="775408" y="1720874"/>
              <a:chExt cx="2380415" cy="2364749"/>
            </a:xfrm>
          </p:grpSpPr>
          <p:sp>
            <p:nvSpPr>
              <p:cNvPr id="2798" name="Google Shape;2798;p44"/>
              <p:cNvSpPr/>
              <p:nvPr/>
            </p:nvSpPr>
            <p:spPr>
              <a:xfrm rot="-679607">
                <a:off x="917427" y="1910635"/>
                <a:ext cx="2096376" cy="1654086"/>
              </a:xfrm>
              <a:custGeom>
                <a:avLst/>
                <a:gdLst/>
                <a:ahLst/>
                <a:cxnLst/>
                <a:rect l="l" t="t" r="r" b="b"/>
                <a:pathLst>
                  <a:path w="83857" h="66165" extrusionOk="0">
                    <a:moveTo>
                      <a:pt x="46424" y="0"/>
                    </a:moveTo>
                    <a:cubicBezTo>
                      <a:pt x="43627" y="0"/>
                      <a:pt x="42822" y="3251"/>
                      <a:pt x="40017" y="4695"/>
                    </a:cubicBezTo>
                    <a:cubicBezTo>
                      <a:pt x="39607" y="4906"/>
                      <a:pt x="39250" y="4997"/>
                      <a:pt x="38930" y="4997"/>
                    </a:cubicBezTo>
                    <a:cubicBezTo>
                      <a:pt x="36965" y="4997"/>
                      <a:pt x="36397" y="1570"/>
                      <a:pt x="33356" y="1570"/>
                    </a:cubicBezTo>
                    <a:cubicBezTo>
                      <a:pt x="33319" y="1570"/>
                      <a:pt x="33282" y="1571"/>
                      <a:pt x="33245" y="1572"/>
                    </a:cubicBezTo>
                    <a:cubicBezTo>
                      <a:pt x="29603" y="1671"/>
                      <a:pt x="28884" y="6205"/>
                      <a:pt x="26917" y="7996"/>
                    </a:cubicBezTo>
                    <a:cubicBezTo>
                      <a:pt x="26402" y="8464"/>
                      <a:pt x="25901" y="8622"/>
                      <a:pt x="25394" y="8622"/>
                    </a:cubicBezTo>
                    <a:cubicBezTo>
                      <a:pt x="24351" y="8622"/>
                      <a:pt x="23279" y="7954"/>
                      <a:pt x="21987" y="7954"/>
                    </a:cubicBezTo>
                    <a:cubicBezTo>
                      <a:pt x="21511" y="7954"/>
                      <a:pt x="21006" y="8045"/>
                      <a:pt x="20461" y="8292"/>
                    </a:cubicBezTo>
                    <a:cubicBezTo>
                      <a:pt x="17716" y="9539"/>
                      <a:pt x="18081" y="12461"/>
                      <a:pt x="16121" y="14692"/>
                    </a:cubicBezTo>
                    <a:cubicBezTo>
                      <a:pt x="15459" y="15445"/>
                      <a:pt x="14148" y="15608"/>
                      <a:pt x="12596" y="15608"/>
                    </a:cubicBezTo>
                    <a:cubicBezTo>
                      <a:pt x="11402" y="15608"/>
                      <a:pt x="10064" y="15511"/>
                      <a:pt x="8768" y="15511"/>
                    </a:cubicBezTo>
                    <a:cubicBezTo>
                      <a:pt x="6757" y="15511"/>
                      <a:pt x="4845" y="15745"/>
                      <a:pt x="3725" y="16937"/>
                    </a:cubicBezTo>
                    <a:cubicBezTo>
                      <a:pt x="944" y="19895"/>
                      <a:pt x="5675" y="23151"/>
                      <a:pt x="6030" y="25131"/>
                    </a:cubicBezTo>
                    <a:cubicBezTo>
                      <a:pt x="6385" y="27110"/>
                      <a:pt x="4343" y="27198"/>
                      <a:pt x="2171" y="30371"/>
                    </a:cubicBezTo>
                    <a:cubicBezTo>
                      <a:pt x="1" y="33544"/>
                      <a:pt x="3703" y="33831"/>
                      <a:pt x="6045" y="35790"/>
                    </a:cubicBezTo>
                    <a:cubicBezTo>
                      <a:pt x="8387" y="37750"/>
                      <a:pt x="5651" y="39991"/>
                      <a:pt x="3703" y="43216"/>
                    </a:cubicBezTo>
                    <a:cubicBezTo>
                      <a:pt x="1753" y="46441"/>
                      <a:pt x="2707" y="47700"/>
                      <a:pt x="7022" y="48477"/>
                    </a:cubicBezTo>
                    <a:cubicBezTo>
                      <a:pt x="11339" y="49252"/>
                      <a:pt x="8000" y="51666"/>
                      <a:pt x="8480" y="55012"/>
                    </a:cubicBezTo>
                    <a:cubicBezTo>
                      <a:pt x="8758" y="56940"/>
                      <a:pt x="9402" y="57266"/>
                      <a:pt x="10300" y="57266"/>
                    </a:cubicBezTo>
                    <a:cubicBezTo>
                      <a:pt x="10760" y="57266"/>
                      <a:pt x="11287" y="57181"/>
                      <a:pt x="11865" y="57181"/>
                    </a:cubicBezTo>
                    <a:cubicBezTo>
                      <a:pt x="12117" y="57181"/>
                      <a:pt x="12378" y="57197"/>
                      <a:pt x="12648" y="57244"/>
                    </a:cubicBezTo>
                    <a:cubicBezTo>
                      <a:pt x="14750" y="57604"/>
                      <a:pt x="12640" y="61273"/>
                      <a:pt x="16466" y="62664"/>
                    </a:cubicBezTo>
                    <a:cubicBezTo>
                      <a:pt x="16904" y="62823"/>
                      <a:pt x="17331" y="62893"/>
                      <a:pt x="17749" y="62893"/>
                    </a:cubicBezTo>
                    <a:cubicBezTo>
                      <a:pt x="20967" y="62893"/>
                      <a:pt x="23666" y="58733"/>
                      <a:pt x="26624" y="58733"/>
                    </a:cubicBezTo>
                    <a:cubicBezTo>
                      <a:pt x="26645" y="58733"/>
                      <a:pt x="26667" y="58733"/>
                      <a:pt x="26689" y="58733"/>
                    </a:cubicBezTo>
                    <a:cubicBezTo>
                      <a:pt x="30057" y="58804"/>
                      <a:pt x="26998" y="61545"/>
                      <a:pt x="29335" y="63174"/>
                    </a:cubicBezTo>
                    <a:cubicBezTo>
                      <a:pt x="30177" y="63760"/>
                      <a:pt x="31150" y="63948"/>
                      <a:pt x="32051" y="63948"/>
                    </a:cubicBezTo>
                    <a:cubicBezTo>
                      <a:pt x="33652" y="63948"/>
                      <a:pt x="35025" y="63354"/>
                      <a:pt x="35025" y="63354"/>
                    </a:cubicBezTo>
                    <a:lnTo>
                      <a:pt x="42456" y="66165"/>
                    </a:lnTo>
                    <a:lnTo>
                      <a:pt x="43338" y="61631"/>
                    </a:lnTo>
                    <a:cubicBezTo>
                      <a:pt x="43779" y="61471"/>
                      <a:pt x="44163" y="61402"/>
                      <a:pt x="44504" y="61402"/>
                    </a:cubicBezTo>
                    <a:cubicBezTo>
                      <a:pt x="46578" y="61402"/>
                      <a:pt x="47060" y="63944"/>
                      <a:pt x="49114" y="63944"/>
                    </a:cubicBezTo>
                    <a:cubicBezTo>
                      <a:pt x="49371" y="63944"/>
                      <a:pt x="49652" y="63905"/>
                      <a:pt x="49964" y="63815"/>
                    </a:cubicBezTo>
                    <a:cubicBezTo>
                      <a:pt x="53183" y="62894"/>
                      <a:pt x="50507" y="60828"/>
                      <a:pt x="53307" y="59083"/>
                    </a:cubicBezTo>
                    <a:cubicBezTo>
                      <a:pt x="53848" y="58746"/>
                      <a:pt x="54323" y="58608"/>
                      <a:pt x="54755" y="58608"/>
                    </a:cubicBezTo>
                    <a:cubicBezTo>
                      <a:pt x="56559" y="58608"/>
                      <a:pt x="57616" y="61016"/>
                      <a:pt x="59625" y="61438"/>
                    </a:cubicBezTo>
                    <a:cubicBezTo>
                      <a:pt x="59877" y="61491"/>
                      <a:pt x="60122" y="61517"/>
                      <a:pt x="60358" y="61517"/>
                    </a:cubicBezTo>
                    <a:cubicBezTo>
                      <a:pt x="62451" y="61517"/>
                      <a:pt x="63904" y="59509"/>
                      <a:pt x="64817" y="56795"/>
                    </a:cubicBezTo>
                    <a:cubicBezTo>
                      <a:pt x="65129" y="55862"/>
                      <a:pt x="65650" y="55564"/>
                      <a:pt x="66310" y="55564"/>
                    </a:cubicBezTo>
                    <a:cubicBezTo>
                      <a:pt x="67476" y="55564"/>
                      <a:pt x="69078" y="56498"/>
                      <a:pt x="70730" y="56498"/>
                    </a:cubicBezTo>
                    <a:cubicBezTo>
                      <a:pt x="71166" y="56498"/>
                      <a:pt x="71605" y="56433"/>
                      <a:pt x="72041" y="56268"/>
                    </a:cubicBezTo>
                    <a:cubicBezTo>
                      <a:pt x="75066" y="55127"/>
                      <a:pt x="75024" y="51649"/>
                      <a:pt x="75323" y="48995"/>
                    </a:cubicBezTo>
                    <a:cubicBezTo>
                      <a:pt x="75624" y="46342"/>
                      <a:pt x="80142" y="45515"/>
                      <a:pt x="78456" y="43051"/>
                    </a:cubicBezTo>
                    <a:cubicBezTo>
                      <a:pt x="76770" y="40586"/>
                      <a:pt x="82948" y="40073"/>
                      <a:pt x="83402" y="36477"/>
                    </a:cubicBezTo>
                    <a:cubicBezTo>
                      <a:pt x="83856" y="32884"/>
                      <a:pt x="81575" y="31366"/>
                      <a:pt x="78917" y="30734"/>
                    </a:cubicBezTo>
                    <a:cubicBezTo>
                      <a:pt x="76260" y="30104"/>
                      <a:pt x="78591" y="26543"/>
                      <a:pt x="78178" y="24280"/>
                    </a:cubicBezTo>
                    <a:cubicBezTo>
                      <a:pt x="77763" y="22018"/>
                      <a:pt x="75457" y="22936"/>
                      <a:pt x="73401" y="21802"/>
                    </a:cubicBezTo>
                    <a:cubicBezTo>
                      <a:pt x="71344" y="20667"/>
                      <a:pt x="75163" y="16868"/>
                      <a:pt x="72537" y="14193"/>
                    </a:cubicBezTo>
                    <a:cubicBezTo>
                      <a:pt x="71466" y="13103"/>
                      <a:pt x="70369" y="12866"/>
                      <a:pt x="69234" y="12866"/>
                    </a:cubicBezTo>
                    <a:cubicBezTo>
                      <a:pt x="68363" y="12866"/>
                      <a:pt x="67471" y="13005"/>
                      <a:pt x="66551" y="13005"/>
                    </a:cubicBezTo>
                    <a:cubicBezTo>
                      <a:pt x="65728" y="13005"/>
                      <a:pt x="64884" y="12894"/>
                      <a:pt x="64014" y="12472"/>
                    </a:cubicBezTo>
                    <a:cubicBezTo>
                      <a:pt x="60905" y="10962"/>
                      <a:pt x="63873" y="5186"/>
                      <a:pt x="63201" y="4367"/>
                    </a:cubicBezTo>
                    <a:cubicBezTo>
                      <a:pt x="63039" y="4169"/>
                      <a:pt x="62787" y="4094"/>
                      <a:pt x="62475" y="4094"/>
                    </a:cubicBezTo>
                    <a:cubicBezTo>
                      <a:pt x="61489" y="4094"/>
                      <a:pt x="59909" y="4846"/>
                      <a:pt x="58735" y="4860"/>
                    </a:cubicBezTo>
                    <a:cubicBezTo>
                      <a:pt x="58727" y="4860"/>
                      <a:pt x="58720" y="4860"/>
                      <a:pt x="58713" y="4860"/>
                    </a:cubicBezTo>
                    <a:cubicBezTo>
                      <a:pt x="57196" y="4860"/>
                      <a:pt x="58040" y="2931"/>
                      <a:pt x="56218" y="2130"/>
                    </a:cubicBezTo>
                    <a:cubicBezTo>
                      <a:pt x="55893" y="1987"/>
                      <a:pt x="55573" y="1927"/>
                      <a:pt x="55256" y="1927"/>
                    </a:cubicBezTo>
                    <a:cubicBezTo>
                      <a:pt x="53784" y="1927"/>
                      <a:pt x="52383" y="3216"/>
                      <a:pt x="50933" y="3461"/>
                    </a:cubicBezTo>
                    <a:cubicBezTo>
                      <a:pt x="50858" y="3474"/>
                      <a:pt x="50787" y="3480"/>
                      <a:pt x="50722" y="3480"/>
                    </a:cubicBezTo>
                    <a:cubicBezTo>
                      <a:pt x="49244" y="3480"/>
                      <a:pt x="49988" y="418"/>
                      <a:pt x="46918" y="32"/>
                    </a:cubicBezTo>
                    <a:cubicBezTo>
                      <a:pt x="46747" y="11"/>
                      <a:pt x="46582" y="0"/>
                      <a:pt x="46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4"/>
              <p:cNvSpPr/>
              <p:nvPr/>
            </p:nvSpPr>
            <p:spPr>
              <a:xfrm rot="-679607">
                <a:off x="1186953" y="2790939"/>
                <a:ext cx="711383" cy="704309"/>
              </a:xfrm>
              <a:custGeom>
                <a:avLst/>
                <a:gdLst/>
                <a:ahLst/>
                <a:cxnLst/>
                <a:rect l="l" t="t" r="r" b="b"/>
                <a:pathLst>
                  <a:path w="28456" h="28173" extrusionOk="0">
                    <a:moveTo>
                      <a:pt x="3094" y="0"/>
                    </a:moveTo>
                    <a:cubicBezTo>
                      <a:pt x="3080" y="0"/>
                      <a:pt x="3079" y="30"/>
                      <a:pt x="3093" y="32"/>
                    </a:cubicBezTo>
                    <a:cubicBezTo>
                      <a:pt x="6350" y="750"/>
                      <a:pt x="2442" y="5360"/>
                      <a:pt x="1550" y="6565"/>
                    </a:cubicBezTo>
                    <a:cubicBezTo>
                      <a:pt x="787" y="7596"/>
                      <a:pt x="1" y="9591"/>
                      <a:pt x="587" y="10868"/>
                    </a:cubicBezTo>
                    <a:cubicBezTo>
                      <a:pt x="1562" y="12991"/>
                      <a:pt x="4404" y="12764"/>
                      <a:pt x="6386" y="12902"/>
                    </a:cubicBezTo>
                    <a:cubicBezTo>
                      <a:pt x="8638" y="13059"/>
                      <a:pt x="10267" y="13774"/>
                      <a:pt x="9860" y="16310"/>
                    </a:cubicBezTo>
                    <a:cubicBezTo>
                      <a:pt x="9665" y="17518"/>
                      <a:pt x="9264" y="18678"/>
                      <a:pt x="9092" y="19892"/>
                    </a:cubicBezTo>
                    <a:cubicBezTo>
                      <a:pt x="8644" y="23063"/>
                      <a:pt x="10921" y="24419"/>
                      <a:pt x="13441" y="24419"/>
                    </a:cubicBezTo>
                    <a:cubicBezTo>
                      <a:pt x="14353" y="24419"/>
                      <a:pt x="15298" y="24241"/>
                      <a:pt x="16156" y="23908"/>
                    </a:cubicBezTo>
                    <a:cubicBezTo>
                      <a:pt x="18566" y="22970"/>
                      <a:pt x="20688" y="21369"/>
                      <a:pt x="23284" y="20936"/>
                    </a:cubicBezTo>
                    <a:cubicBezTo>
                      <a:pt x="23559" y="20890"/>
                      <a:pt x="23818" y="20868"/>
                      <a:pt x="24062" y="20868"/>
                    </a:cubicBezTo>
                    <a:cubicBezTo>
                      <a:pt x="27515" y="20868"/>
                      <a:pt x="27850" y="25278"/>
                      <a:pt x="28095" y="28045"/>
                    </a:cubicBezTo>
                    <a:cubicBezTo>
                      <a:pt x="28102" y="28120"/>
                      <a:pt x="28158" y="28173"/>
                      <a:pt x="28207" y="28173"/>
                    </a:cubicBezTo>
                    <a:cubicBezTo>
                      <a:pt x="28242" y="28173"/>
                      <a:pt x="28273" y="28145"/>
                      <a:pt x="28277" y="28076"/>
                    </a:cubicBezTo>
                    <a:cubicBezTo>
                      <a:pt x="28456" y="24721"/>
                      <a:pt x="27534" y="20244"/>
                      <a:pt x="23909" y="20244"/>
                    </a:cubicBezTo>
                    <a:cubicBezTo>
                      <a:pt x="23414" y="20244"/>
                      <a:pt x="22869" y="20327"/>
                      <a:pt x="22270" y="20508"/>
                    </a:cubicBezTo>
                    <a:cubicBezTo>
                      <a:pt x="19461" y="21355"/>
                      <a:pt x="17073" y="23245"/>
                      <a:pt x="14195" y="23894"/>
                    </a:cubicBezTo>
                    <a:cubicBezTo>
                      <a:pt x="13879" y="23965"/>
                      <a:pt x="13557" y="24000"/>
                      <a:pt x="13236" y="24000"/>
                    </a:cubicBezTo>
                    <a:cubicBezTo>
                      <a:pt x="11771" y="24000"/>
                      <a:pt x="10333" y="23270"/>
                      <a:pt x="9649" y="21906"/>
                    </a:cubicBezTo>
                    <a:cubicBezTo>
                      <a:pt x="8986" y="20586"/>
                      <a:pt x="9739" y="18636"/>
                      <a:pt x="10040" y="17318"/>
                    </a:cubicBezTo>
                    <a:cubicBezTo>
                      <a:pt x="10307" y="16153"/>
                      <a:pt x="10766" y="14219"/>
                      <a:pt x="9607" y="13319"/>
                    </a:cubicBezTo>
                    <a:cubicBezTo>
                      <a:pt x="8663" y="12585"/>
                      <a:pt x="7524" y="12456"/>
                      <a:pt x="6365" y="12345"/>
                    </a:cubicBezTo>
                    <a:cubicBezTo>
                      <a:pt x="5211" y="12235"/>
                      <a:pt x="4081" y="12245"/>
                      <a:pt x="2932" y="12052"/>
                    </a:cubicBezTo>
                    <a:cubicBezTo>
                      <a:pt x="388" y="11625"/>
                      <a:pt x="563" y="9018"/>
                      <a:pt x="1357" y="7349"/>
                    </a:cubicBezTo>
                    <a:cubicBezTo>
                      <a:pt x="2065" y="5861"/>
                      <a:pt x="7021" y="669"/>
                      <a:pt x="3096" y="0"/>
                    </a:cubicBezTo>
                    <a:cubicBezTo>
                      <a:pt x="3095" y="0"/>
                      <a:pt x="3095" y="0"/>
                      <a:pt x="3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4"/>
              <p:cNvSpPr/>
              <p:nvPr/>
            </p:nvSpPr>
            <p:spPr>
              <a:xfrm rot="-679607">
                <a:off x="1258821" y="2202736"/>
                <a:ext cx="916929" cy="747508"/>
              </a:xfrm>
              <a:custGeom>
                <a:avLst/>
                <a:gdLst/>
                <a:ahLst/>
                <a:cxnLst/>
                <a:rect l="l" t="t" r="r" b="b"/>
                <a:pathLst>
                  <a:path w="36678" h="29901" extrusionOk="0">
                    <a:moveTo>
                      <a:pt x="36556" y="1"/>
                    </a:moveTo>
                    <a:cubicBezTo>
                      <a:pt x="36519" y="1"/>
                      <a:pt x="36484" y="30"/>
                      <a:pt x="36472" y="98"/>
                    </a:cubicBezTo>
                    <a:cubicBezTo>
                      <a:pt x="35883" y="3538"/>
                      <a:pt x="34023" y="6771"/>
                      <a:pt x="30274" y="7205"/>
                    </a:cubicBezTo>
                    <a:cubicBezTo>
                      <a:pt x="29978" y="7239"/>
                      <a:pt x="29682" y="7255"/>
                      <a:pt x="29387" y="7255"/>
                    </a:cubicBezTo>
                    <a:cubicBezTo>
                      <a:pt x="26794" y="7255"/>
                      <a:pt x="24244" y="6058"/>
                      <a:pt x="21673" y="5859"/>
                    </a:cubicBezTo>
                    <a:cubicBezTo>
                      <a:pt x="21520" y="5847"/>
                      <a:pt x="21372" y="5842"/>
                      <a:pt x="21229" y="5842"/>
                    </a:cubicBezTo>
                    <a:cubicBezTo>
                      <a:pt x="16352" y="5842"/>
                      <a:pt x="16733" y="12518"/>
                      <a:pt x="16420" y="15813"/>
                    </a:cubicBezTo>
                    <a:cubicBezTo>
                      <a:pt x="16177" y="18393"/>
                      <a:pt x="14967" y="20502"/>
                      <a:pt x="12601" y="21605"/>
                    </a:cubicBezTo>
                    <a:cubicBezTo>
                      <a:pt x="10514" y="22576"/>
                      <a:pt x="8256" y="22149"/>
                      <a:pt x="6128" y="22773"/>
                    </a:cubicBezTo>
                    <a:cubicBezTo>
                      <a:pt x="3016" y="23686"/>
                      <a:pt x="0" y="26396"/>
                      <a:pt x="1119" y="29884"/>
                    </a:cubicBezTo>
                    <a:cubicBezTo>
                      <a:pt x="1123" y="29896"/>
                      <a:pt x="1128" y="29901"/>
                      <a:pt x="1133" y="29901"/>
                    </a:cubicBezTo>
                    <a:cubicBezTo>
                      <a:pt x="1145" y="29901"/>
                      <a:pt x="1159" y="29876"/>
                      <a:pt x="1156" y="29858"/>
                    </a:cubicBezTo>
                    <a:cubicBezTo>
                      <a:pt x="319" y="26034"/>
                      <a:pt x="3821" y="23311"/>
                      <a:pt x="7269" y="22919"/>
                    </a:cubicBezTo>
                    <a:cubicBezTo>
                      <a:pt x="9128" y="22706"/>
                      <a:pt x="10906" y="22600"/>
                      <a:pt x="12664" y="21899"/>
                    </a:cubicBezTo>
                    <a:cubicBezTo>
                      <a:pt x="15963" y="20588"/>
                      <a:pt x="16646" y="17048"/>
                      <a:pt x="16840" y="13887"/>
                    </a:cubicBezTo>
                    <a:cubicBezTo>
                      <a:pt x="17053" y="10393"/>
                      <a:pt x="17765" y="6506"/>
                      <a:pt x="21884" y="6506"/>
                    </a:cubicBezTo>
                    <a:cubicBezTo>
                      <a:pt x="22045" y="6506"/>
                      <a:pt x="22211" y="6512"/>
                      <a:pt x="22382" y="6524"/>
                    </a:cubicBezTo>
                    <a:cubicBezTo>
                      <a:pt x="25009" y="6710"/>
                      <a:pt x="27417" y="7788"/>
                      <a:pt x="30084" y="7788"/>
                    </a:cubicBezTo>
                    <a:cubicBezTo>
                      <a:pt x="30154" y="7788"/>
                      <a:pt x="30224" y="7787"/>
                      <a:pt x="30295" y="7786"/>
                    </a:cubicBezTo>
                    <a:cubicBezTo>
                      <a:pt x="34022" y="7707"/>
                      <a:pt x="36678" y="3576"/>
                      <a:pt x="36652" y="128"/>
                    </a:cubicBezTo>
                    <a:cubicBezTo>
                      <a:pt x="36651" y="49"/>
                      <a:pt x="36603" y="1"/>
                      <a:pt x="36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4"/>
              <p:cNvSpPr/>
              <p:nvPr/>
            </p:nvSpPr>
            <p:spPr>
              <a:xfrm rot="-679607">
                <a:off x="1379158" y="2110194"/>
                <a:ext cx="680584" cy="511688"/>
              </a:xfrm>
              <a:custGeom>
                <a:avLst/>
                <a:gdLst/>
                <a:ahLst/>
                <a:cxnLst/>
                <a:rect l="l" t="t" r="r" b="b"/>
                <a:pathLst>
                  <a:path w="27224" h="20468" extrusionOk="0">
                    <a:moveTo>
                      <a:pt x="27067" y="1"/>
                    </a:moveTo>
                    <a:cubicBezTo>
                      <a:pt x="27046" y="1"/>
                      <a:pt x="27024" y="13"/>
                      <a:pt x="27000" y="43"/>
                    </a:cubicBezTo>
                    <a:cubicBezTo>
                      <a:pt x="25400" y="1996"/>
                      <a:pt x="23770" y="3909"/>
                      <a:pt x="21423" y="4969"/>
                    </a:cubicBezTo>
                    <a:cubicBezTo>
                      <a:pt x="20618" y="5333"/>
                      <a:pt x="19817" y="5475"/>
                      <a:pt x="19021" y="5475"/>
                    </a:cubicBezTo>
                    <a:cubicBezTo>
                      <a:pt x="17305" y="5475"/>
                      <a:pt x="15610" y="4815"/>
                      <a:pt x="13938" y="4290"/>
                    </a:cubicBezTo>
                    <a:cubicBezTo>
                      <a:pt x="12619" y="3875"/>
                      <a:pt x="10924" y="3475"/>
                      <a:pt x="9306" y="3475"/>
                    </a:cubicBezTo>
                    <a:cubicBezTo>
                      <a:pt x="7328" y="3475"/>
                      <a:pt x="5463" y="4072"/>
                      <a:pt x="4538" y="5968"/>
                    </a:cubicBezTo>
                    <a:cubicBezTo>
                      <a:pt x="2777" y="9578"/>
                      <a:pt x="7452" y="20237"/>
                      <a:pt x="1415" y="20237"/>
                    </a:cubicBezTo>
                    <a:cubicBezTo>
                      <a:pt x="1015" y="20237"/>
                      <a:pt x="569" y="20191"/>
                      <a:pt x="71" y="20092"/>
                    </a:cubicBezTo>
                    <a:cubicBezTo>
                      <a:pt x="68" y="20092"/>
                      <a:pt x="65" y="20091"/>
                      <a:pt x="62" y="20091"/>
                    </a:cubicBezTo>
                    <a:cubicBezTo>
                      <a:pt x="6" y="20091"/>
                      <a:pt x="0" y="20209"/>
                      <a:pt x="54" y="20224"/>
                    </a:cubicBezTo>
                    <a:cubicBezTo>
                      <a:pt x="668" y="20390"/>
                      <a:pt x="1208" y="20467"/>
                      <a:pt x="1684" y="20467"/>
                    </a:cubicBezTo>
                    <a:cubicBezTo>
                      <a:pt x="6611" y="20467"/>
                      <a:pt x="4589" y="12192"/>
                      <a:pt x="4552" y="8653"/>
                    </a:cubicBezTo>
                    <a:cubicBezTo>
                      <a:pt x="4517" y="5302"/>
                      <a:pt x="6689" y="4298"/>
                      <a:pt x="9289" y="4298"/>
                    </a:cubicBezTo>
                    <a:cubicBezTo>
                      <a:pt x="11527" y="4298"/>
                      <a:pt x="14081" y="5041"/>
                      <a:pt x="15820" y="5670"/>
                    </a:cubicBezTo>
                    <a:cubicBezTo>
                      <a:pt x="16803" y="6025"/>
                      <a:pt x="17752" y="6187"/>
                      <a:pt x="18660" y="6187"/>
                    </a:cubicBezTo>
                    <a:cubicBezTo>
                      <a:pt x="22270" y="6187"/>
                      <a:pt x="25238" y="3619"/>
                      <a:pt x="27171" y="352"/>
                    </a:cubicBezTo>
                    <a:cubicBezTo>
                      <a:pt x="27223" y="264"/>
                      <a:pt x="27164" y="1"/>
                      <a:pt x="270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4"/>
              <p:cNvSpPr/>
              <p:nvPr/>
            </p:nvSpPr>
            <p:spPr>
              <a:xfrm rot="-679607">
                <a:off x="2489251" y="2286148"/>
                <a:ext cx="455739" cy="390966"/>
              </a:xfrm>
              <a:custGeom>
                <a:avLst/>
                <a:gdLst/>
                <a:ahLst/>
                <a:cxnLst/>
                <a:rect l="l" t="t" r="r" b="b"/>
                <a:pathLst>
                  <a:path w="18230" h="15639" extrusionOk="0">
                    <a:moveTo>
                      <a:pt x="506" y="1"/>
                    </a:moveTo>
                    <a:cubicBezTo>
                      <a:pt x="490" y="1"/>
                      <a:pt x="474" y="14"/>
                      <a:pt x="466" y="46"/>
                    </a:cubicBezTo>
                    <a:cubicBezTo>
                      <a:pt x="111" y="1752"/>
                      <a:pt x="402" y="3213"/>
                      <a:pt x="1999" y="4097"/>
                    </a:cubicBezTo>
                    <a:cubicBezTo>
                      <a:pt x="2319" y="4274"/>
                      <a:pt x="2689" y="4340"/>
                      <a:pt x="3080" y="4340"/>
                    </a:cubicBezTo>
                    <a:cubicBezTo>
                      <a:pt x="3979" y="4340"/>
                      <a:pt x="4985" y="3991"/>
                      <a:pt x="5733" y="3855"/>
                    </a:cubicBezTo>
                    <a:cubicBezTo>
                      <a:pt x="5970" y="3813"/>
                      <a:pt x="6190" y="3793"/>
                      <a:pt x="6395" y="3793"/>
                    </a:cubicBezTo>
                    <a:cubicBezTo>
                      <a:pt x="8953" y="3793"/>
                      <a:pt x="9052" y="6952"/>
                      <a:pt x="9205" y="8975"/>
                    </a:cubicBezTo>
                    <a:cubicBezTo>
                      <a:pt x="9373" y="11209"/>
                      <a:pt x="9768" y="13081"/>
                      <a:pt x="11566" y="14582"/>
                    </a:cubicBezTo>
                    <a:cubicBezTo>
                      <a:pt x="12444" y="15314"/>
                      <a:pt x="13567" y="15638"/>
                      <a:pt x="14703" y="15638"/>
                    </a:cubicBezTo>
                    <a:cubicBezTo>
                      <a:pt x="15918" y="15638"/>
                      <a:pt x="17149" y="15266"/>
                      <a:pt x="18109" y="14623"/>
                    </a:cubicBezTo>
                    <a:cubicBezTo>
                      <a:pt x="18229" y="14542"/>
                      <a:pt x="18229" y="14225"/>
                      <a:pt x="18069" y="14225"/>
                    </a:cubicBezTo>
                    <a:cubicBezTo>
                      <a:pt x="18055" y="14225"/>
                      <a:pt x="18040" y="14227"/>
                      <a:pt x="18023" y="14233"/>
                    </a:cubicBezTo>
                    <a:cubicBezTo>
                      <a:pt x="16941" y="14579"/>
                      <a:pt x="15890" y="14818"/>
                      <a:pt x="14870" y="14818"/>
                    </a:cubicBezTo>
                    <a:cubicBezTo>
                      <a:pt x="13656" y="14818"/>
                      <a:pt x="12486" y="14480"/>
                      <a:pt x="11360" y="13580"/>
                    </a:cubicBezTo>
                    <a:cubicBezTo>
                      <a:pt x="9344" y="11965"/>
                      <a:pt x="9671" y="8875"/>
                      <a:pt x="9338" y="6581"/>
                    </a:cubicBezTo>
                    <a:cubicBezTo>
                      <a:pt x="9189" y="5558"/>
                      <a:pt x="8735" y="3782"/>
                      <a:pt x="7538" y="3454"/>
                    </a:cubicBezTo>
                    <a:cubicBezTo>
                      <a:pt x="7214" y="3365"/>
                      <a:pt x="6845" y="3332"/>
                      <a:pt x="6449" y="3332"/>
                    </a:cubicBezTo>
                    <a:cubicBezTo>
                      <a:pt x="5360" y="3332"/>
                      <a:pt x="4068" y="3579"/>
                      <a:pt x="2960" y="3579"/>
                    </a:cubicBezTo>
                    <a:cubicBezTo>
                      <a:pt x="1265" y="3579"/>
                      <a:pt x="0" y="3001"/>
                      <a:pt x="548" y="77"/>
                    </a:cubicBezTo>
                    <a:cubicBezTo>
                      <a:pt x="557" y="35"/>
                      <a:pt x="531" y="1"/>
                      <a:pt x="5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4"/>
              <p:cNvSpPr/>
              <p:nvPr/>
            </p:nvSpPr>
            <p:spPr>
              <a:xfrm rot="-679607">
                <a:off x="1380116" y="3237295"/>
                <a:ext cx="476164" cy="213445"/>
              </a:xfrm>
              <a:custGeom>
                <a:avLst/>
                <a:gdLst/>
                <a:ahLst/>
                <a:cxnLst/>
                <a:rect l="l" t="t" r="r" b="b"/>
                <a:pathLst>
                  <a:path w="19047" h="8538" extrusionOk="0">
                    <a:moveTo>
                      <a:pt x="946" y="0"/>
                    </a:moveTo>
                    <a:cubicBezTo>
                      <a:pt x="929" y="0"/>
                      <a:pt x="912" y="14"/>
                      <a:pt x="904" y="47"/>
                    </a:cubicBezTo>
                    <a:cubicBezTo>
                      <a:pt x="0" y="3838"/>
                      <a:pt x="489" y="8370"/>
                      <a:pt x="5099" y="8370"/>
                    </a:cubicBezTo>
                    <a:cubicBezTo>
                      <a:pt x="5290" y="8370"/>
                      <a:pt x="5487" y="8362"/>
                      <a:pt x="5692" y="8347"/>
                    </a:cubicBezTo>
                    <a:cubicBezTo>
                      <a:pt x="8144" y="8157"/>
                      <a:pt x="12030" y="6146"/>
                      <a:pt x="15061" y="6146"/>
                    </a:cubicBezTo>
                    <a:cubicBezTo>
                      <a:pt x="16684" y="6146"/>
                      <a:pt x="18062" y="6723"/>
                      <a:pt x="18843" y="8465"/>
                    </a:cubicBezTo>
                    <a:cubicBezTo>
                      <a:pt x="18866" y="8517"/>
                      <a:pt x="18898" y="8538"/>
                      <a:pt x="18929" y="8538"/>
                    </a:cubicBezTo>
                    <a:cubicBezTo>
                      <a:pt x="18988" y="8538"/>
                      <a:pt x="19046" y="8461"/>
                      <a:pt x="19037" y="8377"/>
                    </a:cubicBezTo>
                    <a:cubicBezTo>
                      <a:pt x="18827" y="6208"/>
                      <a:pt x="17132" y="5611"/>
                      <a:pt x="15255" y="5611"/>
                    </a:cubicBezTo>
                    <a:cubicBezTo>
                      <a:pt x="13864" y="5611"/>
                      <a:pt x="12374" y="5939"/>
                      <a:pt x="11316" y="6198"/>
                    </a:cubicBezTo>
                    <a:cubicBezTo>
                      <a:pt x="9372" y="6673"/>
                      <a:pt x="7421" y="7550"/>
                      <a:pt x="5418" y="7720"/>
                    </a:cubicBezTo>
                    <a:cubicBezTo>
                      <a:pt x="5232" y="7735"/>
                      <a:pt x="5053" y="7743"/>
                      <a:pt x="4880" y="7743"/>
                    </a:cubicBezTo>
                    <a:cubicBezTo>
                      <a:pt x="786" y="7743"/>
                      <a:pt x="254" y="3419"/>
                      <a:pt x="989" y="79"/>
                    </a:cubicBezTo>
                    <a:cubicBezTo>
                      <a:pt x="1000" y="35"/>
                      <a:pt x="973" y="0"/>
                      <a:pt x="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4"/>
              <p:cNvSpPr/>
              <p:nvPr/>
            </p:nvSpPr>
            <p:spPr>
              <a:xfrm rot="-679607">
                <a:off x="1494290" y="2293796"/>
                <a:ext cx="1250271" cy="1351968"/>
              </a:xfrm>
              <a:custGeom>
                <a:avLst/>
                <a:gdLst/>
                <a:ahLst/>
                <a:cxnLst/>
                <a:rect l="l" t="t" r="r" b="b"/>
                <a:pathLst>
                  <a:path w="50012" h="54080" extrusionOk="0">
                    <a:moveTo>
                      <a:pt x="31777" y="1"/>
                    </a:moveTo>
                    <a:cubicBezTo>
                      <a:pt x="31777" y="1"/>
                      <a:pt x="30040" y="7198"/>
                      <a:pt x="27066" y="7785"/>
                    </a:cubicBezTo>
                    <a:cubicBezTo>
                      <a:pt x="26898" y="7818"/>
                      <a:pt x="26739" y="7833"/>
                      <a:pt x="26587" y="7833"/>
                    </a:cubicBezTo>
                    <a:cubicBezTo>
                      <a:pt x="24383" y="7833"/>
                      <a:pt x="23757" y="4567"/>
                      <a:pt x="21942" y="4567"/>
                    </a:cubicBezTo>
                    <a:cubicBezTo>
                      <a:pt x="21663" y="4567"/>
                      <a:pt x="21357" y="4644"/>
                      <a:pt x="21012" y="4821"/>
                    </a:cubicBezTo>
                    <a:cubicBezTo>
                      <a:pt x="18269" y="6233"/>
                      <a:pt x="20432" y="11784"/>
                      <a:pt x="17790" y="12478"/>
                    </a:cubicBezTo>
                    <a:cubicBezTo>
                      <a:pt x="15149" y="13172"/>
                      <a:pt x="14207" y="12907"/>
                      <a:pt x="13526" y="15952"/>
                    </a:cubicBezTo>
                    <a:cubicBezTo>
                      <a:pt x="12948" y="18532"/>
                      <a:pt x="13712" y="20620"/>
                      <a:pt x="11635" y="20620"/>
                    </a:cubicBezTo>
                    <a:cubicBezTo>
                      <a:pt x="11261" y="20620"/>
                      <a:pt x="10794" y="20552"/>
                      <a:pt x="10210" y="20407"/>
                    </a:cubicBezTo>
                    <a:lnTo>
                      <a:pt x="10210" y="20407"/>
                    </a:lnTo>
                    <a:cubicBezTo>
                      <a:pt x="10210" y="20407"/>
                      <a:pt x="11453" y="22878"/>
                      <a:pt x="9533" y="23838"/>
                    </a:cubicBezTo>
                    <a:cubicBezTo>
                      <a:pt x="9533" y="23838"/>
                      <a:pt x="8210" y="21599"/>
                      <a:pt x="5916" y="21599"/>
                    </a:cubicBezTo>
                    <a:cubicBezTo>
                      <a:pt x="5142" y="21599"/>
                      <a:pt x="4259" y="21853"/>
                      <a:pt x="3279" y="22533"/>
                    </a:cubicBezTo>
                    <a:cubicBezTo>
                      <a:pt x="398" y="24531"/>
                      <a:pt x="0" y="31410"/>
                      <a:pt x="5046" y="31410"/>
                    </a:cubicBezTo>
                    <a:cubicBezTo>
                      <a:pt x="6809" y="31410"/>
                      <a:pt x="9238" y="30570"/>
                      <a:pt x="12457" y="28387"/>
                    </a:cubicBezTo>
                    <a:cubicBezTo>
                      <a:pt x="12457" y="28387"/>
                      <a:pt x="12457" y="28387"/>
                      <a:pt x="12457" y="28387"/>
                    </a:cubicBezTo>
                    <a:cubicBezTo>
                      <a:pt x="12460" y="28387"/>
                      <a:pt x="16945" y="34187"/>
                      <a:pt x="19817" y="48339"/>
                    </a:cubicBezTo>
                    <a:lnTo>
                      <a:pt x="17983" y="47365"/>
                    </a:lnTo>
                    <a:lnTo>
                      <a:pt x="17496" y="52783"/>
                    </a:lnTo>
                    <a:lnTo>
                      <a:pt x="24466" y="54079"/>
                    </a:lnTo>
                    <a:lnTo>
                      <a:pt x="24466" y="54079"/>
                    </a:lnTo>
                    <a:lnTo>
                      <a:pt x="24020" y="50021"/>
                    </a:lnTo>
                    <a:lnTo>
                      <a:pt x="22810" y="49406"/>
                    </a:lnTo>
                    <a:cubicBezTo>
                      <a:pt x="22810" y="49406"/>
                      <a:pt x="22910" y="43830"/>
                      <a:pt x="33288" y="39069"/>
                    </a:cubicBezTo>
                    <a:cubicBezTo>
                      <a:pt x="43666" y="34310"/>
                      <a:pt x="50011" y="29321"/>
                      <a:pt x="49841" y="24354"/>
                    </a:cubicBezTo>
                    <a:cubicBezTo>
                      <a:pt x="49672" y="19388"/>
                      <a:pt x="31777" y="1"/>
                      <a:pt x="31777" y="1"/>
                    </a:cubicBezTo>
                    <a:close/>
                  </a:path>
                </a:pathLst>
              </a:custGeom>
              <a:solidFill>
                <a:srgbClr val="FF82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4"/>
              <p:cNvSpPr/>
              <p:nvPr/>
            </p:nvSpPr>
            <p:spPr>
              <a:xfrm rot="-679607">
                <a:off x="1895154" y="2643967"/>
                <a:ext cx="258044" cy="142572"/>
              </a:xfrm>
              <a:custGeom>
                <a:avLst/>
                <a:gdLst/>
                <a:ahLst/>
                <a:cxnLst/>
                <a:rect l="l" t="t" r="r" b="b"/>
                <a:pathLst>
                  <a:path w="10322" h="5703" extrusionOk="0">
                    <a:moveTo>
                      <a:pt x="10321" y="0"/>
                    </a:moveTo>
                    <a:lnTo>
                      <a:pt x="0" y="3917"/>
                    </a:lnTo>
                    <a:lnTo>
                      <a:pt x="870" y="5702"/>
                    </a:lnTo>
                    <a:lnTo>
                      <a:pt x="103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4"/>
              <p:cNvSpPr/>
              <p:nvPr/>
            </p:nvSpPr>
            <p:spPr>
              <a:xfrm rot="-679607">
                <a:off x="2211606" y="2534317"/>
                <a:ext cx="198695" cy="4964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1986" extrusionOk="0">
                    <a:moveTo>
                      <a:pt x="95" y="0"/>
                    </a:moveTo>
                    <a:lnTo>
                      <a:pt x="1" y="1985"/>
                    </a:lnTo>
                    <a:lnTo>
                      <a:pt x="1" y="1985"/>
                    </a:lnTo>
                    <a:lnTo>
                      <a:pt x="7947" y="136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4"/>
              <p:cNvSpPr/>
              <p:nvPr/>
            </p:nvSpPr>
            <p:spPr>
              <a:xfrm rot="-679607">
                <a:off x="1989695" y="3005707"/>
                <a:ext cx="122797" cy="261319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10453" extrusionOk="0">
                    <a:moveTo>
                      <a:pt x="2861" y="0"/>
                    </a:moveTo>
                    <a:cubicBezTo>
                      <a:pt x="2861" y="1"/>
                      <a:pt x="547" y="2652"/>
                      <a:pt x="208" y="6713"/>
                    </a:cubicBezTo>
                    <a:cubicBezTo>
                      <a:pt x="0" y="9201"/>
                      <a:pt x="1063" y="10453"/>
                      <a:pt x="2507" y="10453"/>
                    </a:cubicBezTo>
                    <a:cubicBezTo>
                      <a:pt x="2845" y="10453"/>
                      <a:pt x="3204" y="10384"/>
                      <a:pt x="3572" y="10247"/>
                    </a:cubicBezTo>
                    <a:cubicBezTo>
                      <a:pt x="3633" y="7519"/>
                      <a:pt x="4342" y="5260"/>
                      <a:pt x="4911" y="3858"/>
                    </a:cubicBezTo>
                    <a:cubicBezTo>
                      <a:pt x="3665" y="3451"/>
                      <a:pt x="2731" y="2377"/>
                      <a:pt x="2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4"/>
              <p:cNvSpPr/>
              <p:nvPr/>
            </p:nvSpPr>
            <p:spPr>
              <a:xfrm rot="-679607">
                <a:off x="2006069" y="3202201"/>
                <a:ext cx="115797" cy="99048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3962" extrusionOk="0">
                    <a:moveTo>
                      <a:pt x="2833" y="1"/>
                    </a:moveTo>
                    <a:lnTo>
                      <a:pt x="1037" y="215"/>
                    </a:lnTo>
                    <a:lnTo>
                      <a:pt x="531" y="440"/>
                    </a:lnTo>
                    <a:cubicBezTo>
                      <a:pt x="531" y="440"/>
                      <a:pt x="0" y="3596"/>
                      <a:pt x="2323" y="3927"/>
                    </a:cubicBezTo>
                    <a:cubicBezTo>
                      <a:pt x="2484" y="3950"/>
                      <a:pt x="2634" y="3961"/>
                      <a:pt x="2772" y="3961"/>
                    </a:cubicBezTo>
                    <a:cubicBezTo>
                      <a:pt x="4632" y="3961"/>
                      <a:pt x="4545" y="2037"/>
                      <a:pt x="4545" y="2037"/>
                    </a:cubicBezTo>
                    <a:lnTo>
                      <a:pt x="4545" y="2037"/>
                    </a:lnTo>
                    <a:lnTo>
                      <a:pt x="3520" y="2449"/>
                    </a:lnTo>
                    <a:lnTo>
                      <a:pt x="28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4"/>
              <p:cNvSpPr/>
              <p:nvPr/>
            </p:nvSpPr>
            <p:spPr>
              <a:xfrm rot="-679607">
                <a:off x="2029552" y="3027994"/>
                <a:ext cx="113997" cy="7792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3117" extrusionOk="0">
                    <a:moveTo>
                      <a:pt x="2449" y="0"/>
                    </a:moveTo>
                    <a:cubicBezTo>
                      <a:pt x="1855" y="0"/>
                      <a:pt x="1061" y="225"/>
                      <a:pt x="0" y="801"/>
                    </a:cubicBezTo>
                    <a:lnTo>
                      <a:pt x="1511" y="3117"/>
                    </a:lnTo>
                    <a:lnTo>
                      <a:pt x="2366" y="2459"/>
                    </a:lnTo>
                    <a:lnTo>
                      <a:pt x="4140" y="2840"/>
                    </a:lnTo>
                    <a:cubicBezTo>
                      <a:pt x="4141" y="2840"/>
                      <a:pt x="4559" y="0"/>
                      <a:pt x="24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4"/>
              <p:cNvSpPr/>
              <p:nvPr/>
            </p:nvSpPr>
            <p:spPr>
              <a:xfrm rot="-679607">
                <a:off x="1960152" y="2731814"/>
                <a:ext cx="380441" cy="516963"/>
              </a:xfrm>
              <a:custGeom>
                <a:avLst/>
                <a:gdLst/>
                <a:ahLst/>
                <a:cxnLst/>
                <a:rect l="l" t="t" r="r" b="b"/>
                <a:pathLst>
                  <a:path w="15218" h="20679" extrusionOk="0">
                    <a:moveTo>
                      <a:pt x="13465" y="1"/>
                    </a:moveTo>
                    <a:lnTo>
                      <a:pt x="13465" y="1"/>
                    </a:lnTo>
                    <a:cubicBezTo>
                      <a:pt x="13367" y="278"/>
                      <a:pt x="11114" y="6740"/>
                      <a:pt x="14781" y="9418"/>
                    </a:cubicBezTo>
                    <a:cubicBezTo>
                      <a:pt x="14541" y="9797"/>
                      <a:pt x="13739" y="10925"/>
                      <a:pt x="12477" y="11284"/>
                    </a:cubicBezTo>
                    <a:cubicBezTo>
                      <a:pt x="12213" y="11359"/>
                      <a:pt x="11945" y="11396"/>
                      <a:pt x="11671" y="11396"/>
                    </a:cubicBezTo>
                    <a:cubicBezTo>
                      <a:pt x="11060" y="11396"/>
                      <a:pt x="10425" y="11209"/>
                      <a:pt x="9775" y="10835"/>
                    </a:cubicBezTo>
                    <a:lnTo>
                      <a:pt x="9407" y="10623"/>
                    </a:lnTo>
                    <a:lnTo>
                      <a:pt x="10206" y="13166"/>
                    </a:lnTo>
                    <a:cubicBezTo>
                      <a:pt x="9724" y="13356"/>
                      <a:pt x="8062" y="13961"/>
                      <a:pt x="6473" y="13961"/>
                    </a:cubicBezTo>
                    <a:cubicBezTo>
                      <a:pt x="5689" y="13961"/>
                      <a:pt x="4923" y="13814"/>
                      <a:pt x="4325" y="13397"/>
                    </a:cubicBezTo>
                    <a:cubicBezTo>
                      <a:pt x="3450" y="12786"/>
                      <a:pt x="3052" y="11669"/>
                      <a:pt x="3140" y="10073"/>
                    </a:cubicBezTo>
                    <a:lnTo>
                      <a:pt x="3166" y="9593"/>
                    </a:lnTo>
                    <a:lnTo>
                      <a:pt x="2849" y="9955"/>
                    </a:lnTo>
                    <a:cubicBezTo>
                      <a:pt x="2825" y="9981"/>
                      <a:pt x="494" y="12692"/>
                      <a:pt x="155" y="16761"/>
                    </a:cubicBezTo>
                    <a:cubicBezTo>
                      <a:pt x="0" y="18614"/>
                      <a:pt x="541" y="19968"/>
                      <a:pt x="1639" y="20473"/>
                    </a:cubicBezTo>
                    <a:cubicBezTo>
                      <a:pt x="1940" y="20611"/>
                      <a:pt x="2266" y="20679"/>
                      <a:pt x="2608" y="20679"/>
                    </a:cubicBezTo>
                    <a:cubicBezTo>
                      <a:pt x="2620" y="20679"/>
                      <a:pt x="2633" y="20679"/>
                      <a:pt x="2646" y="20679"/>
                    </a:cubicBezTo>
                    <a:cubicBezTo>
                      <a:pt x="3620" y="20667"/>
                      <a:pt x="4721" y="20120"/>
                      <a:pt x="5709" y="19120"/>
                    </a:cubicBezTo>
                    <a:lnTo>
                      <a:pt x="5473" y="18888"/>
                    </a:lnTo>
                    <a:cubicBezTo>
                      <a:pt x="4538" y="19836"/>
                      <a:pt x="3511" y="20350"/>
                      <a:pt x="2621" y="20350"/>
                    </a:cubicBezTo>
                    <a:cubicBezTo>
                      <a:pt x="2321" y="20350"/>
                      <a:pt x="2037" y="20292"/>
                      <a:pt x="1778" y="20173"/>
                    </a:cubicBezTo>
                    <a:cubicBezTo>
                      <a:pt x="814" y="19729"/>
                      <a:pt x="344" y="18497"/>
                      <a:pt x="485" y="16791"/>
                    </a:cubicBezTo>
                    <a:cubicBezTo>
                      <a:pt x="742" y="13715"/>
                      <a:pt x="2164" y="11439"/>
                      <a:pt x="2796" y="10565"/>
                    </a:cubicBezTo>
                    <a:cubicBezTo>
                      <a:pt x="2809" y="12016"/>
                      <a:pt x="3259" y="13059"/>
                      <a:pt x="4135" y="13670"/>
                    </a:cubicBezTo>
                    <a:cubicBezTo>
                      <a:pt x="4803" y="14136"/>
                      <a:pt x="5642" y="14299"/>
                      <a:pt x="6488" y="14299"/>
                    </a:cubicBezTo>
                    <a:cubicBezTo>
                      <a:pt x="8402" y="14299"/>
                      <a:pt x="10358" y="13465"/>
                      <a:pt x="10475" y="13414"/>
                    </a:cubicBezTo>
                    <a:lnTo>
                      <a:pt x="10611" y="13356"/>
                    </a:lnTo>
                    <a:lnTo>
                      <a:pt x="9970" y="11314"/>
                    </a:lnTo>
                    <a:lnTo>
                      <a:pt x="9970" y="11314"/>
                    </a:lnTo>
                    <a:cubicBezTo>
                      <a:pt x="10547" y="11590"/>
                      <a:pt x="11114" y="11728"/>
                      <a:pt x="11668" y="11728"/>
                    </a:cubicBezTo>
                    <a:cubicBezTo>
                      <a:pt x="11973" y="11728"/>
                      <a:pt x="12274" y="11686"/>
                      <a:pt x="12569" y="11602"/>
                    </a:cubicBezTo>
                    <a:cubicBezTo>
                      <a:pt x="14223" y="11131"/>
                      <a:pt x="15110" y="9518"/>
                      <a:pt x="15146" y="9449"/>
                    </a:cubicBezTo>
                    <a:lnTo>
                      <a:pt x="15217" y="9317"/>
                    </a:lnTo>
                    <a:lnTo>
                      <a:pt x="15094" y="9234"/>
                    </a:lnTo>
                    <a:cubicBezTo>
                      <a:pt x="11460" y="6759"/>
                      <a:pt x="13753" y="178"/>
                      <a:pt x="13776" y="111"/>
                    </a:cubicBezTo>
                    <a:lnTo>
                      <a:pt x="134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4"/>
              <p:cNvSpPr/>
              <p:nvPr/>
            </p:nvSpPr>
            <p:spPr>
              <a:xfrm rot="-679607">
                <a:off x="1988625" y="2992495"/>
                <a:ext cx="70873" cy="2354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942" extrusionOk="0">
                    <a:moveTo>
                      <a:pt x="1830" y="1"/>
                    </a:moveTo>
                    <a:cubicBezTo>
                      <a:pt x="764" y="1"/>
                      <a:pt x="0" y="942"/>
                      <a:pt x="0" y="942"/>
                    </a:cubicBezTo>
                    <a:cubicBezTo>
                      <a:pt x="637" y="438"/>
                      <a:pt x="1236" y="306"/>
                      <a:pt x="1688" y="306"/>
                    </a:cubicBezTo>
                    <a:cubicBezTo>
                      <a:pt x="2186" y="306"/>
                      <a:pt x="2507" y="466"/>
                      <a:pt x="2507" y="466"/>
                    </a:cubicBezTo>
                    <a:lnTo>
                      <a:pt x="2834" y="291"/>
                    </a:lnTo>
                    <a:cubicBezTo>
                      <a:pt x="2481" y="82"/>
                      <a:pt x="2143" y="1"/>
                      <a:pt x="18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4"/>
              <p:cNvSpPr/>
              <p:nvPr/>
            </p:nvSpPr>
            <p:spPr>
              <a:xfrm rot="-679607">
                <a:off x="2011282" y="3020587"/>
                <a:ext cx="77498" cy="10002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4001" extrusionOk="0">
                    <a:moveTo>
                      <a:pt x="1267" y="1"/>
                    </a:moveTo>
                    <a:lnTo>
                      <a:pt x="1267" y="1"/>
                    </a:lnTo>
                    <a:cubicBezTo>
                      <a:pt x="124" y="1394"/>
                      <a:pt x="0" y="2582"/>
                      <a:pt x="0" y="2582"/>
                    </a:cubicBezTo>
                    <a:lnTo>
                      <a:pt x="2839" y="4000"/>
                    </a:lnTo>
                    <a:lnTo>
                      <a:pt x="3099" y="3238"/>
                    </a:lnTo>
                    <a:cubicBezTo>
                      <a:pt x="693" y="2823"/>
                      <a:pt x="1266" y="1"/>
                      <a:pt x="1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4"/>
              <p:cNvSpPr/>
              <p:nvPr/>
            </p:nvSpPr>
            <p:spPr>
              <a:xfrm rot="-679607">
                <a:off x="2013303" y="3189683"/>
                <a:ext cx="69448" cy="75398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3016" extrusionOk="0">
                    <a:moveTo>
                      <a:pt x="671" y="0"/>
                    </a:moveTo>
                    <a:cubicBezTo>
                      <a:pt x="494" y="0"/>
                      <a:pt x="302" y="26"/>
                      <a:pt x="95" y="82"/>
                    </a:cubicBezTo>
                    <a:cubicBezTo>
                      <a:pt x="95" y="82"/>
                      <a:pt x="0" y="3016"/>
                      <a:pt x="2498" y="3016"/>
                    </a:cubicBezTo>
                    <a:cubicBezTo>
                      <a:pt x="2588" y="3016"/>
                      <a:pt x="2681" y="3012"/>
                      <a:pt x="2778" y="3004"/>
                    </a:cubicBezTo>
                    <a:cubicBezTo>
                      <a:pt x="2778" y="3004"/>
                      <a:pt x="2581" y="0"/>
                      <a:pt x="6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4"/>
              <p:cNvSpPr/>
              <p:nvPr/>
            </p:nvSpPr>
            <p:spPr>
              <a:xfrm rot="-679607">
                <a:off x="1556894" y="3008015"/>
                <a:ext cx="176471" cy="130197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5208" extrusionOk="0">
                    <a:moveTo>
                      <a:pt x="3658" y="0"/>
                    </a:moveTo>
                    <a:cubicBezTo>
                      <a:pt x="3248" y="0"/>
                      <a:pt x="2817" y="61"/>
                      <a:pt x="2374" y="191"/>
                    </a:cubicBezTo>
                    <a:cubicBezTo>
                      <a:pt x="0" y="890"/>
                      <a:pt x="17" y="4253"/>
                      <a:pt x="17" y="4253"/>
                    </a:cubicBezTo>
                    <a:cubicBezTo>
                      <a:pt x="772" y="1250"/>
                      <a:pt x="2313" y="371"/>
                      <a:pt x="3680" y="371"/>
                    </a:cubicBezTo>
                    <a:cubicBezTo>
                      <a:pt x="4519" y="371"/>
                      <a:pt x="5293" y="702"/>
                      <a:pt x="5779" y="1077"/>
                    </a:cubicBezTo>
                    <a:cubicBezTo>
                      <a:pt x="7058" y="2064"/>
                      <a:pt x="6686" y="4525"/>
                      <a:pt x="4859" y="4803"/>
                    </a:cubicBezTo>
                    <a:cubicBezTo>
                      <a:pt x="4763" y="4817"/>
                      <a:pt x="4674" y="4824"/>
                      <a:pt x="4591" y="4824"/>
                    </a:cubicBezTo>
                    <a:cubicBezTo>
                      <a:pt x="3109" y="4824"/>
                      <a:pt x="3797" y="2620"/>
                      <a:pt x="3797" y="2620"/>
                    </a:cubicBezTo>
                    <a:lnTo>
                      <a:pt x="3797" y="2620"/>
                    </a:lnTo>
                    <a:lnTo>
                      <a:pt x="2134" y="3577"/>
                    </a:lnTo>
                    <a:lnTo>
                      <a:pt x="2134" y="3577"/>
                    </a:lnTo>
                    <a:lnTo>
                      <a:pt x="3404" y="3159"/>
                    </a:lnTo>
                    <a:lnTo>
                      <a:pt x="3404" y="3159"/>
                    </a:lnTo>
                    <a:cubicBezTo>
                      <a:pt x="3190" y="4650"/>
                      <a:pt x="3730" y="5207"/>
                      <a:pt x="4443" y="5207"/>
                    </a:cubicBezTo>
                    <a:cubicBezTo>
                      <a:pt x="5480" y="5207"/>
                      <a:pt x="6881" y="4025"/>
                      <a:pt x="6848" y="2818"/>
                    </a:cubicBezTo>
                    <a:cubicBezTo>
                      <a:pt x="6800" y="1157"/>
                      <a:pt x="5440" y="0"/>
                      <a:pt x="3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4"/>
              <p:cNvSpPr/>
              <p:nvPr/>
            </p:nvSpPr>
            <p:spPr>
              <a:xfrm rot="-679607">
                <a:off x="1932520" y="2883259"/>
                <a:ext cx="79198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700" extrusionOk="0">
                    <a:moveTo>
                      <a:pt x="3159" y="1"/>
                    </a:moveTo>
                    <a:lnTo>
                      <a:pt x="0" y="39"/>
                    </a:lnTo>
                    <a:lnTo>
                      <a:pt x="8" y="700"/>
                    </a:lnTo>
                    <a:lnTo>
                      <a:pt x="3167" y="663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4"/>
              <p:cNvSpPr/>
              <p:nvPr/>
            </p:nvSpPr>
            <p:spPr>
              <a:xfrm rot="-679607">
                <a:off x="1926134" y="2855025"/>
                <a:ext cx="75873" cy="26299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1052" extrusionOk="0">
                    <a:moveTo>
                      <a:pt x="88" y="0"/>
                    </a:moveTo>
                    <a:lnTo>
                      <a:pt x="1" y="656"/>
                    </a:lnTo>
                    <a:lnTo>
                      <a:pt x="2946" y="1052"/>
                    </a:lnTo>
                    <a:lnTo>
                      <a:pt x="3034" y="395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4"/>
              <p:cNvSpPr/>
              <p:nvPr/>
            </p:nvSpPr>
            <p:spPr>
              <a:xfrm rot="-679607">
                <a:off x="1963350" y="2726699"/>
                <a:ext cx="268394" cy="212295"/>
              </a:xfrm>
              <a:custGeom>
                <a:avLst/>
                <a:gdLst/>
                <a:ahLst/>
                <a:cxnLst/>
                <a:rect l="l" t="t" r="r" b="b"/>
                <a:pathLst>
                  <a:path w="10736" h="8492" extrusionOk="0">
                    <a:moveTo>
                      <a:pt x="4635" y="1"/>
                    </a:moveTo>
                    <a:cubicBezTo>
                      <a:pt x="835" y="1"/>
                      <a:pt x="1" y="6493"/>
                      <a:pt x="1" y="6493"/>
                    </a:cubicBezTo>
                    <a:lnTo>
                      <a:pt x="10736" y="8492"/>
                    </a:lnTo>
                    <a:cubicBezTo>
                      <a:pt x="10736" y="8492"/>
                      <a:pt x="9910" y="265"/>
                      <a:pt x="4811" y="6"/>
                    </a:cubicBezTo>
                    <a:cubicBezTo>
                      <a:pt x="4751" y="2"/>
                      <a:pt x="4693" y="1"/>
                      <a:pt x="46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4"/>
              <p:cNvSpPr/>
              <p:nvPr/>
            </p:nvSpPr>
            <p:spPr>
              <a:xfrm rot="-679607">
                <a:off x="1954443" y="2718466"/>
                <a:ext cx="284793" cy="221445"/>
              </a:xfrm>
              <a:custGeom>
                <a:avLst/>
                <a:gdLst/>
                <a:ahLst/>
                <a:cxnLst/>
                <a:rect l="l" t="t" r="r" b="b"/>
                <a:pathLst>
                  <a:path w="11392" h="8858" extrusionOk="0">
                    <a:moveTo>
                      <a:pt x="4960" y="1"/>
                    </a:moveTo>
                    <a:cubicBezTo>
                      <a:pt x="921" y="1"/>
                      <a:pt x="36" y="6502"/>
                      <a:pt x="0" y="6783"/>
                    </a:cubicBezTo>
                    <a:lnTo>
                      <a:pt x="657" y="6868"/>
                    </a:lnTo>
                    <a:cubicBezTo>
                      <a:pt x="664" y="6805"/>
                      <a:pt x="1484" y="664"/>
                      <a:pt x="4960" y="664"/>
                    </a:cubicBezTo>
                    <a:cubicBezTo>
                      <a:pt x="5013" y="664"/>
                      <a:pt x="5066" y="665"/>
                      <a:pt x="5120" y="668"/>
                    </a:cubicBezTo>
                    <a:cubicBezTo>
                      <a:pt x="9875" y="910"/>
                      <a:pt x="10725" y="8777"/>
                      <a:pt x="10732" y="8857"/>
                    </a:cubicBezTo>
                    <a:lnTo>
                      <a:pt x="11391" y="8790"/>
                    </a:lnTo>
                    <a:cubicBezTo>
                      <a:pt x="11356" y="8443"/>
                      <a:pt x="10475" y="277"/>
                      <a:pt x="5153" y="6"/>
                    </a:cubicBezTo>
                    <a:cubicBezTo>
                      <a:pt x="5088" y="3"/>
                      <a:pt x="5023" y="1"/>
                      <a:pt x="4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4"/>
              <p:cNvSpPr/>
              <p:nvPr/>
            </p:nvSpPr>
            <p:spPr>
              <a:xfrm rot="-679607">
                <a:off x="2086128" y="2748468"/>
                <a:ext cx="107697" cy="124747"/>
              </a:xfrm>
              <a:custGeom>
                <a:avLst/>
                <a:gdLst/>
                <a:ahLst/>
                <a:cxnLst/>
                <a:rect l="l" t="t" r="r" b="b"/>
                <a:pathLst>
                  <a:path w="4308" h="4990" extrusionOk="0">
                    <a:moveTo>
                      <a:pt x="1732" y="0"/>
                    </a:moveTo>
                    <a:cubicBezTo>
                      <a:pt x="1589" y="0"/>
                      <a:pt x="1447" y="23"/>
                      <a:pt x="1310" y="71"/>
                    </a:cubicBezTo>
                    <a:cubicBezTo>
                      <a:pt x="377" y="394"/>
                      <a:pt x="1" y="1742"/>
                      <a:pt x="466" y="3081"/>
                    </a:cubicBezTo>
                    <a:cubicBezTo>
                      <a:pt x="862" y="4223"/>
                      <a:pt x="1745" y="4989"/>
                      <a:pt x="2573" y="4989"/>
                    </a:cubicBezTo>
                    <a:cubicBezTo>
                      <a:pt x="2717" y="4989"/>
                      <a:pt x="2859" y="4966"/>
                      <a:pt x="2997" y="4918"/>
                    </a:cubicBezTo>
                    <a:cubicBezTo>
                      <a:pt x="3929" y="4595"/>
                      <a:pt x="4308" y="3247"/>
                      <a:pt x="3841" y="1908"/>
                    </a:cubicBezTo>
                    <a:cubicBezTo>
                      <a:pt x="3444" y="767"/>
                      <a:pt x="2561" y="0"/>
                      <a:pt x="1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4"/>
              <p:cNvSpPr/>
              <p:nvPr/>
            </p:nvSpPr>
            <p:spPr>
              <a:xfrm rot="-679607">
                <a:off x="2434945" y="2699968"/>
                <a:ext cx="88098" cy="46499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1860" extrusionOk="0">
                    <a:moveTo>
                      <a:pt x="3291" y="1"/>
                    </a:moveTo>
                    <a:lnTo>
                      <a:pt x="0" y="1239"/>
                    </a:lnTo>
                    <a:lnTo>
                      <a:pt x="233" y="1860"/>
                    </a:lnTo>
                    <a:lnTo>
                      <a:pt x="3523" y="621"/>
                    </a:lnTo>
                    <a:lnTo>
                      <a:pt x="32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4"/>
              <p:cNvSpPr/>
              <p:nvPr/>
            </p:nvSpPr>
            <p:spPr>
              <a:xfrm rot="-679607">
                <a:off x="2423569" y="2669418"/>
                <a:ext cx="95473" cy="63024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2521" extrusionOk="0">
                    <a:moveTo>
                      <a:pt x="3497" y="0"/>
                    </a:moveTo>
                    <a:lnTo>
                      <a:pt x="0" y="1942"/>
                    </a:lnTo>
                    <a:lnTo>
                      <a:pt x="322" y="2521"/>
                    </a:lnTo>
                    <a:lnTo>
                      <a:pt x="3818" y="579"/>
                    </a:lnTo>
                    <a:lnTo>
                      <a:pt x="34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4"/>
              <p:cNvSpPr/>
              <p:nvPr/>
            </p:nvSpPr>
            <p:spPr>
              <a:xfrm rot="-679607">
                <a:off x="2266411" y="2645519"/>
                <a:ext cx="214695" cy="223745"/>
              </a:xfrm>
              <a:custGeom>
                <a:avLst/>
                <a:gdLst/>
                <a:ahLst/>
                <a:cxnLst/>
                <a:rect l="l" t="t" r="r" b="b"/>
                <a:pathLst>
                  <a:path w="8588" h="8950" extrusionOk="0">
                    <a:moveTo>
                      <a:pt x="4260" y="0"/>
                    </a:moveTo>
                    <a:cubicBezTo>
                      <a:pt x="3838" y="0"/>
                      <a:pt x="3385" y="105"/>
                      <a:pt x="2901" y="345"/>
                    </a:cubicBezTo>
                    <a:cubicBezTo>
                      <a:pt x="1" y="1788"/>
                      <a:pt x="1376" y="8949"/>
                      <a:pt x="1376" y="8949"/>
                    </a:cubicBezTo>
                    <a:lnTo>
                      <a:pt x="8587" y="4968"/>
                    </a:lnTo>
                    <a:cubicBezTo>
                      <a:pt x="8587" y="4968"/>
                      <a:pt x="7161" y="0"/>
                      <a:pt x="42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4"/>
              <p:cNvSpPr/>
              <p:nvPr/>
            </p:nvSpPr>
            <p:spPr>
              <a:xfrm rot="-679607">
                <a:off x="2257355" y="2637328"/>
                <a:ext cx="231045" cy="233620"/>
              </a:xfrm>
              <a:custGeom>
                <a:avLst/>
                <a:gdLst/>
                <a:ahLst/>
                <a:cxnLst/>
                <a:rect l="l" t="t" r="r" b="b"/>
                <a:pathLst>
                  <a:path w="9242" h="9345" extrusionOk="0">
                    <a:moveTo>
                      <a:pt x="4597" y="1"/>
                    </a:moveTo>
                    <a:cubicBezTo>
                      <a:pt x="4105" y="1"/>
                      <a:pt x="3602" y="127"/>
                      <a:pt x="3091" y="381"/>
                    </a:cubicBezTo>
                    <a:cubicBezTo>
                      <a:pt x="1" y="1917"/>
                      <a:pt x="1328" y="9042"/>
                      <a:pt x="1386" y="9344"/>
                    </a:cubicBezTo>
                    <a:lnTo>
                      <a:pt x="2037" y="9219"/>
                    </a:lnTo>
                    <a:cubicBezTo>
                      <a:pt x="1668" y="7295"/>
                      <a:pt x="1191" y="2065"/>
                      <a:pt x="3386" y="975"/>
                    </a:cubicBezTo>
                    <a:cubicBezTo>
                      <a:pt x="3805" y="766"/>
                      <a:pt x="4205" y="662"/>
                      <a:pt x="4595" y="662"/>
                    </a:cubicBezTo>
                    <a:cubicBezTo>
                      <a:pt x="4905" y="662"/>
                      <a:pt x="5208" y="728"/>
                      <a:pt x="5507" y="860"/>
                    </a:cubicBezTo>
                    <a:cubicBezTo>
                      <a:pt x="7538" y="1753"/>
                      <a:pt x="8594" y="5356"/>
                      <a:pt x="8605" y="5392"/>
                    </a:cubicBezTo>
                    <a:lnTo>
                      <a:pt x="9241" y="5209"/>
                    </a:lnTo>
                    <a:cubicBezTo>
                      <a:pt x="9196" y="5048"/>
                      <a:pt x="8089" y="1273"/>
                      <a:pt x="5775" y="254"/>
                    </a:cubicBezTo>
                    <a:cubicBezTo>
                      <a:pt x="5392" y="85"/>
                      <a:pt x="4998" y="1"/>
                      <a:pt x="4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4"/>
              <p:cNvSpPr/>
              <p:nvPr/>
            </p:nvSpPr>
            <p:spPr>
              <a:xfrm rot="-679607">
                <a:off x="2335337" y="2650233"/>
                <a:ext cx="104398" cy="120972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839" extrusionOk="0">
                    <a:moveTo>
                      <a:pt x="1681" y="1"/>
                    </a:moveTo>
                    <a:cubicBezTo>
                      <a:pt x="1542" y="1"/>
                      <a:pt x="1404" y="23"/>
                      <a:pt x="1270" y="70"/>
                    </a:cubicBezTo>
                    <a:cubicBezTo>
                      <a:pt x="367" y="384"/>
                      <a:pt x="1" y="1692"/>
                      <a:pt x="451" y="2989"/>
                    </a:cubicBezTo>
                    <a:cubicBezTo>
                      <a:pt x="837" y="4095"/>
                      <a:pt x="1692" y="4838"/>
                      <a:pt x="2495" y="4838"/>
                    </a:cubicBezTo>
                    <a:cubicBezTo>
                      <a:pt x="2634" y="4838"/>
                      <a:pt x="2772" y="4816"/>
                      <a:pt x="2906" y="4769"/>
                    </a:cubicBezTo>
                    <a:cubicBezTo>
                      <a:pt x="3809" y="4455"/>
                      <a:pt x="4175" y="3147"/>
                      <a:pt x="3725" y="1849"/>
                    </a:cubicBezTo>
                    <a:cubicBezTo>
                      <a:pt x="3340" y="743"/>
                      <a:pt x="2485" y="1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4"/>
              <p:cNvSpPr/>
              <p:nvPr/>
            </p:nvSpPr>
            <p:spPr>
              <a:xfrm rot="-679607">
                <a:off x="2024947" y="3519844"/>
                <a:ext cx="248019" cy="466414"/>
              </a:xfrm>
              <a:custGeom>
                <a:avLst/>
                <a:gdLst/>
                <a:ahLst/>
                <a:cxnLst/>
                <a:rect l="l" t="t" r="r" b="b"/>
                <a:pathLst>
                  <a:path w="9921" h="18657" extrusionOk="0">
                    <a:moveTo>
                      <a:pt x="1856" y="0"/>
                    </a:moveTo>
                    <a:lnTo>
                      <a:pt x="1" y="18240"/>
                    </a:lnTo>
                    <a:cubicBezTo>
                      <a:pt x="2" y="18240"/>
                      <a:pt x="1333" y="18656"/>
                      <a:pt x="3551" y="18656"/>
                    </a:cubicBezTo>
                    <a:cubicBezTo>
                      <a:pt x="4968" y="18656"/>
                      <a:pt x="6749" y="18486"/>
                      <a:pt x="8776" y="17929"/>
                    </a:cubicBezTo>
                    <a:lnTo>
                      <a:pt x="9920" y="2678"/>
                    </a:lnTo>
                    <a:lnTo>
                      <a:pt x="9920" y="2678"/>
                    </a:lnTo>
                    <a:cubicBezTo>
                      <a:pt x="9275" y="2757"/>
                      <a:pt x="8677" y="2793"/>
                      <a:pt x="8125" y="2793"/>
                    </a:cubicBezTo>
                    <a:cubicBezTo>
                      <a:pt x="3226" y="2793"/>
                      <a:pt x="1856" y="0"/>
                      <a:pt x="1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4"/>
              <p:cNvSpPr/>
              <p:nvPr/>
            </p:nvSpPr>
            <p:spPr>
              <a:xfrm rot="-679607">
                <a:off x="2569296" y="3007572"/>
                <a:ext cx="289993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1600" h="18599" extrusionOk="0">
                    <a:moveTo>
                      <a:pt x="10193" y="0"/>
                    </a:moveTo>
                    <a:cubicBezTo>
                      <a:pt x="8799" y="0"/>
                      <a:pt x="5177" y="6325"/>
                      <a:pt x="3912" y="9743"/>
                    </a:cubicBezTo>
                    <a:cubicBezTo>
                      <a:pt x="3251" y="9189"/>
                      <a:pt x="2496" y="8842"/>
                      <a:pt x="1880" y="8842"/>
                    </a:cubicBezTo>
                    <a:cubicBezTo>
                      <a:pt x="1444" y="8842"/>
                      <a:pt x="1078" y="9016"/>
                      <a:pt x="865" y="9415"/>
                    </a:cubicBezTo>
                    <a:cubicBezTo>
                      <a:pt x="0" y="11025"/>
                      <a:pt x="2565" y="13148"/>
                      <a:pt x="2565" y="13148"/>
                    </a:cubicBezTo>
                    <a:lnTo>
                      <a:pt x="641" y="16235"/>
                    </a:lnTo>
                    <a:lnTo>
                      <a:pt x="1636" y="18598"/>
                    </a:lnTo>
                    <a:lnTo>
                      <a:pt x="4369" y="16329"/>
                    </a:lnTo>
                    <a:cubicBezTo>
                      <a:pt x="4369" y="16329"/>
                      <a:pt x="5297" y="17332"/>
                      <a:pt x="6393" y="17332"/>
                    </a:cubicBezTo>
                    <a:cubicBezTo>
                      <a:pt x="6733" y="17332"/>
                      <a:pt x="7089" y="17235"/>
                      <a:pt x="7439" y="16982"/>
                    </a:cubicBezTo>
                    <a:cubicBezTo>
                      <a:pt x="8917" y="15916"/>
                      <a:pt x="8867" y="11640"/>
                      <a:pt x="4850" y="10249"/>
                    </a:cubicBezTo>
                    <a:cubicBezTo>
                      <a:pt x="4850" y="10249"/>
                      <a:pt x="11599" y="2275"/>
                      <a:pt x="10582" y="273"/>
                    </a:cubicBezTo>
                    <a:cubicBezTo>
                      <a:pt x="10487" y="86"/>
                      <a:pt x="10355" y="0"/>
                      <a:pt x="10193" y="0"/>
                    </a:cubicBezTo>
                    <a:close/>
                  </a:path>
                </a:pathLst>
              </a:custGeom>
              <a:solidFill>
                <a:srgbClr val="FF82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4"/>
              <p:cNvSpPr/>
              <p:nvPr/>
            </p:nvSpPr>
            <p:spPr>
              <a:xfrm rot="-679607">
                <a:off x="2583779" y="3237336"/>
                <a:ext cx="147947" cy="191221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7649" extrusionOk="0">
                    <a:moveTo>
                      <a:pt x="1982" y="1"/>
                    </a:moveTo>
                    <a:cubicBezTo>
                      <a:pt x="1459" y="1"/>
                      <a:pt x="1053" y="229"/>
                      <a:pt x="821" y="661"/>
                    </a:cubicBezTo>
                    <a:cubicBezTo>
                      <a:pt x="1" y="2191"/>
                      <a:pt x="1952" y="4062"/>
                      <a:pt x="2452" y="4506"/>
                    </a:cubicBezTo>
                    <a:lnTo>
                      <a:pt x="605" y="7473"/>
                    </a:lnTo>
                    <a:lnTo>
                      <a:pt x="887" y="7649"/>
                    </a:lnTo>
                    <a:lnTo>
                      <a:pt x="2885" y="4438"/>
                    </a:lnTo>
                    <a:lnTo>
                      <a:pt x="2774" y="4345"/>
                    </a:lnTo>
                    <a:cubicBezTo>
                      <a:pt x="2750" y="4324"/>
                      <a:pt x="324" y="2290"/>
                      <a:pt x="1114" y="817"/>
                    </a:cubicBezTo>
                    <a:cubicBezTo>
                      <a:pt x="1317" y="438"/>
                      <a:pt x="1661" y="333"/>
                      <a:pt x="1983" y="333"/>
                    </a:cubicBezTo>
                    <a:cubicBezTo>
                      <a:pt x="2083" y="333"/>
                      <a:pt x="2180" y="343"/>
                      <a:pt x="2270" y="358"/>
                    </a:cubicBezTo>
                    <a:cubicBezTo>
                      <a:pt x="3517" y="568"/>
                      <a:pt x="5166" y="2045"/>
                      <a:pt x="5420" y="3636"/>
                    </a:cubicBezTo>
                    <a:cubicBezTo>
                      <a:pt x="5483" y="4031"/>
                      <a:pt x="5481" y="4514"/>
                      <a:pt x="5116" y="4577"/>
                    </a:cubicBezTo>
                    <a:cubicBezTo>
                      <a:pt x="5084" y="4582"/>
                      <a:pt x="5052" y="4585"/>
                      <a:pt x="5018" y="4585"/>
                    </a:cubicBezTo>
                    <a:cubicBezTo>
                      <a:pt x="4247" y="4585"/>
                      <a:pt x="2804" y="3281"/>
                      <a:pt x="2522" y="1742"/>
                    </a:cubicBezTo>
                    <a:lnTo>
                      <a:pt x="2197" y="1802"/>
                    </a:lnTo>
                    <a:cubicBezTo>
                      <a:pt x="2498" y="3449"/>
                      <a:pt x="4026" y="4917"/>
                      <a:pt x="5016" y="4917"/>
                    </a:cubicBezTo>
                    <a:cubicBezTo>
                      <a:pt x="5069" y="4917"/>
                      <a:pt x="5122" y="4912"/>
                      <a:pt x="5172" y="4903"/>
                    </a:cubicBezTo>
                    <a:cubicBezTo>
                      <a:pt x="5401" y="4865"/>
                      <a:pt x="5918" y="4657"/>
                      <a:pt x="5748" y="3584"/>
                    </a:cubicBezTo>
                    <a:cubicBezTo>
                      <a:pt x="5467" y="1834"/>
                      <a:pt x="3709" y="264"/>
                      <a:pt x="2324" y="31"/>
                    </a:cubicBezTo>
                    <a:cubicBezTo>
                      <a:pt x="2205" y="11"/>
                      <a:pt x="2091" y="1"/>
                      <a:pt x="1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4"/>
              <p:cNvSpPr/>
              <p:nvPr/>
            </p:nvSpPr>
            <p:spPr>
              <a:xfrm rot="-679607">
                <a:off x="2706527" y="3372153"/>
                <a:ext cx="97623" cy="29824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193" extrusionOk="0">
                    <a:moveTo>
                      <a:pt x="73" y="1"/>
                    </a:moveTo>
                    <a:lnTo>
                      <a:pt x="0" y="324"/>
                    </a:lnTo>
                    <a:lnTo>
                      <a:pt x="3831" y="1193"/>
                    </a:lnTo>
                    <a:lnTo>
                      <a:pt x="3905" y="870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4"/>
              <p:cNvSpPr/>
              <p:nvPr/>
            </p:nvSpPr>
            <p:spPr>
              <a:xfrm rot="-679607">
                <a:off x="2717347" y="3324207"/>
                <a:ext cx="69748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366" extrusionOk="0">
                    <a:moveTo>
                      <a:pt x="2785" y="0"/>
                    </a:moveTo>
                    <a:lnTo>
                      <a:pt x="0" y="35"/>
                    </a:lnTo>
                    <a:lnTo>
                      <a:pt x="4" y="365"/>
                    </a:lnTo>
                    <a:lnTo>
                      <a:pt x="2790" y="333"/>
                    </a:lnTo>
                    <a:lnTo>
                      <a:pt x="27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4"/>
              <p:cNvSpPr/>
              <p:nvPr/>
            </p:nvSpPr>
            <p:spPr>
              <a:xfrm rot="-679607">
                <a:off x="2606970" y="3362713"/>
                <a:ext cx="118897" cy="19507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7803" extrusionOk="0">
                    <a:moveTo>
                      <a:pt x="1650" y="1"/>
                    </a:moveTo>
                    <a:lnTo>
                      <a:pt x="1" y="2863"/>
                    </a:lnTo>
                    <a:lnTo>
                      <a:pt x="2543" y="7803"/>
                    </a:lnTo>
                    <a:lnTo>
                      <a:pt x="4755" y="5781"/>
                    </a:lnTo>
                    <a:lnTo>
                      <a:pt x="16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4"/>
              <p:cNvSpPr/>
              <p:nvPr/>
            </p:nvSpPr>
            <p:spPr>
              <a:xfrm rot="-679607">
                <a:off x="2209125" y="3436609"/>
                <a:ext cx="546262" cy="490939"/>
              </a:xfrm>
              <a:custGeom>
                <a:avLst/>
                <a:gdLst/>
                <a:ahLst/>
                <a:cxnLst/>
                <a:rect l="l" t="t" r="r" b="b"/>
                <a:pathLst>
                  <a:path w="21851" h="19638" extrusionOk="0">
                    <a:moveTo>
                      <a:pt x="18103" y="0"/>
                    </a:moveTo>
                    <a:lnTo>
                      <a:pt x="8641" y="14577"/>
                    </a:lnTo>
                    <a:lnTo>
                      <a:pt x="2437" y="6812"/>
                    </a:lnTo>
                    <a:lnTo>
                      <a:pt x="1009" y="8732"/>
                    </a:lnTo>
                    <a:cubicBezTo>
                      <a:pt x="1" y="15094"/>
                      <a:pt x="7846" y="19638"/>
                      <a:pt x="7846" y="19638"/>
                    </a:cubicBezTo>
                    <a:cubicBezTo>
                      <a:pt x="15560" y="16096"/>
                      <a:pt x="21850" y="6443"/>
                      <a:pt x="21850" y="6443"/>
                    </a:cubicBezTo>
                    <a:lnTo>
                      <a:pt x="181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4"/>
              <p:cNvSpPr/>
              <p:nvPr/>
            </p:nvSpPr>
            <p:spPr>
              <a:xfrm rot="-679607">
                <a:off x="2195254" y="3516091"/>
                <a:ext cx="160421" cy="451964"/>
              </a:xfrm>
              <a:custGeom>
                <a:avLst/>
                <a:gdLst/>
                <a:ahLst/>
                <a:cxnLst/>
                <a:rect l="l" t="t" r="r" b="b"/>
                <a:pathLst>
                  <a:path w="6417" h="18079" extrusionOk="0">
                    <a:moveTo>
                      <a:pt x="1684" y="0"/>
                    </a:moveTo>
                    <a:cubicBezTo>
                      <a:pt x="1684" y="0"/>
                      <a:pt x="0" y="7620"/>
                      <a:pt x="1367" y="18078"/>
                    </a:cubicBezTo>
                    <a:lnTo>
                      <a:pt x="4875" y="17127"/>
                    </a:lnTo>
                    <a:lnTo>
                      <a:pt x="3185" y="7292"/>
                    </a:lnTo>
                    <a:lnTo>
                      <a:pt x="6417" y="4024"/>
                    </a:lnTo>
                    <a:lnTo>
                      <a:pt x="16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4"/>
              <p:cNvSpPr/>
              <p:nvPr/>
            </p:nvSpPr>
            <p:spPr>
              <a:xfrm rot="-679607">
                <a:off x="1671630" y="3454485"/>
                <a:ext cx="436465" cy="594061"/>
              </a:xfrm>
              <a:custGeom>
                <a:avLst/>
                <a:gdLst/>
                <a:ahLst/>
                <a:cxnLst/>
                <a:rect l="l" t="t" r="r" b="b"/>
                <a:pathLst>
                  <a:path w="17459" h="23763" extrusionOk="0">
                    <a:moveTo>
                      <a:pt x="13423" y="5379"/>
                    </a:moveTo>
                    <a:lnTo>
                      <a:pt x="13423" y="5379"/>
                    </a:lnTo>
                    <a:cubicBezTo>
                      <a:pt x="13787" y="7574"/>
                      <a:pt x="13426" y="12279"/>
                      <a:pt x="12986" y="16363"/>
                    </a:cubicBezTo>
                    <a:lnTo>
                      <a:pt x="5466" y="18763"/>
                    </a:lnTo>
                    <a:lnTo>
                      <a:pt x="13423" y="5379"/>
                    </a:lnTo>
                    <a:close/>
                    <a:moveTo>
                      <a:pt x="13029" y="1"/>
                    </a:moveTo>
                    <a:cubicBezTo>
                      <a:pt x="13029" y="1"/>
                      <a:pt x="2467" y="10229"/>
                      <a:pt x="1" y="22392"/>
                    </a:cubicBezTo>
                    <a:cubicBezTo>
                      <a:pt x="1" y="22392"/>
                      <a:pt x="2419" y="23762"/>
                      <a:pt x="6571" y="23762"/>
                    </a:cubicBezTo>
                    <a:cubicBezTo>
                      <a:pt x="8184" y="23762"/>
                      <a:pt x="10060" y="23555"/>
                      <a:pt x="12157" y="22981"/>
                    </a:cubicBezTo>
                    <a:lnTo>
                      <a:pt x="12157" y="22981"/>
                    </a:lnTo>
                    <a:cubicBezTo>
                      <a:pt x="12098" y="23385"/>
                      <a:pt x="12066" y="23615"/>
                      <a:pt x="12066" y="23615"/>
                    </a:cubicBezTo>
                    <a:lnTo>
                      <a:pt x="16744" y="23560"/>
                    </a:lnTo>
                    <a:lnTo>
                      <a:pt x="16824" y="21200"/>
                    </a:lnTo>
                    <a:cubicBezTo>
                      <a:pt x="16939" y="21146"/>
                      <a:pt x="17056" y="21088"/>
                      <a:pt x="17170" y="21031"/>
                    </a:cubicBezTo>
                    <a:lnTo>
                      <a:pt x="16834" y="20087"/>
                    </a:lnTo>
                    <a:lnTo>
                      <a:pt x="15248" y="15639"/>
                    </a:lnTo>
                    <a:lnTo>
                      <a:pt x="16644" y="15196"/>
                    </a:lnTo>
                    <a:lnTo>
                      <a:pt x="16999" y="16151"/>
                    </a:lnTo>
                    <a:lnTo>
                      <a:pt x="17458" y="3449"/>
                    </a:lnTo>
                    <a:lnTo>
                      <a:pt x="130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4"/>
              <p:cNvSpPr/>
              <p:nvPr/>
            </p:nvSpPr>
            <p:spPr>
              <a:xfrm rot="-679607">
                <a:off x="2077131" y="3791836"/>
                <a:ext cx="78798" cy="122297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892" extrusionOk="0">
                    <a:moveTo>
                      <a:pt x="1397" y="1"/>
                    </a:moveTo>
                    <a:lnTo>
                      <a:pt x="1" y="444"/>
                    </a:lnTo>
                    <a:lnTo>
                      <a:pt x="1587" y="4892"/>
                    </a:lnTo>
                    <a:lnTo>
                      <a:pt x="3151" y="4701"/>
                    </a:lnTo>
                    <a:lnTo>
                      <a:pt x="1753" y="956"/>
                    </a:lnTo>
                    <a:lnTo>
                      <a:pt x="139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4"/>
              <p:cNvSpPr/>
              <p:nvPr/>
            </p:nvSpPr>
            <p:spPr>
              <a:xfrm rot="-679607">
                <a:off x="2046057" y="3617921"/>
                <a:ext cx="233345" cy="227195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9088" extrusionOk="0">
                    <a:moveTo>
                      <a:pt x="6850" y="1"/>
                    </a:moveTo>
                    <a:cubicBezTo>
                      <a:pt x="4910" y="1"/>
                      <a:pt x="0" y="2104"/>
                      <a:pt x="0" y="2104"/>
                    </a:cubicBezTo>
                    <a:lnTo>
                      <a:pt x="2673" y="6348"/>
                    </a:lnTo>
                    <a:lnTo>
                      <a:pt x="1816" y="6750"/>
                    </a:lnTo>
                    <a:lnTo>
                      <a:pt x="2689" y="9088"/>
                    </a:lnTo>
                    <a:cubicBezTo>
                      <a:pt x="4800" y="8521"/>
                      <a:pt x="3737" y="6066"/>
                      <a:pt x="3665" y="5904"/>
                    </a:cubicBezTo>
                    <a:lnTo>
                      <a:pt x="3665" y="5904"/>
                    </a:lnTo>
                    <a:cubicBezTo>
                      <a:pt x="3809" y="6003"/>
                      <a:pt x="7589" y="8738"/>
                      <a:pt x="8620" y="8738"/>
                    </a:cubicBezTo>
                    <a:cubicBezTo>
                      <a:pt x="8736" y="8738"/>
                      <a:pt x="8817" y="8703"/>
                      <a:pt x="8855" y="8626"/>
                    </a:cubicBezTo>
                    <a:cubicBezTo>
                      <a:pt x="9227" y="7857"/>
                      <a:pt x="3038" y="4656"/>
                      <a:pt x="2848" y="4558"/>
                    </a:cubicBezTo>
                    <a:lnTo>
                      <a:pt x="2848" y="4558"/>
                    </a:lnTo>
                    <a:cubicBezTo>
                      <a:pt x="2988" y="4612"/>
                      <a:pt x="6648" y="6041"/>
                      <a:pt x="8183" y="6041"/>
                    </a:cubicBezTo>
                    <a:cubicBezTo>
                      <a:pt x="8599" y="6041"/>
                      <a:pt x="8858" y="5936"/>
                      <a:pt x="8849" y="5670"/>
                    </a:cubicBezTo>
                    <a:cubicBezTo>
                      <a:pt x="8806" y="4403"/>
                      <a:pt x="2006" y="3622"/>
                      <a:pt x="2005" y="3622"/>
                    </a:cubicBezTo>
                    <a:lnTo>
                      <a:pt x="2005" y="3622"/>
                    </a:lnTo>
                    <a:cubicBezTo>
                      <a:pt x="2005" y="3622"/>
                      <a:pt x="3444" y="3695"/>
                      <a:pt x="5027" y="3695"/>
                    </a:cubicBezTo>
                    <a:cubicBezTo>
                      <a:pt x="7061" y="3695"/>
                      <a:pt x="9334" y="3574"/>
                      <a:pt x="9094" y="3019"/>
                    </a:cubicBezTo>
                    <a:cubicBezTo>
                      <a:pt x="8921" y="2616"/>
                      <a:pt x="7613" y="2497"/>
                      <a:pt x="6125" y="2497"/>
                    </a:cubicBezTo>
                    <a:cubicBezTo>
                      <a:pt x="4066" y="2497"/>
                      <a:pt x="1660" y="2725"/>
                      <a:pt x="1432" y="2747"/>
                    </a:cubicBezTo>
                    <a:cubicBezTo>
                      <a:pt x="1824" y="2639"/>
                      <a:pt x="8593" y="767"/>
                      <a:pt x="7430" y="111"/>
                    </a:cubicBezTo>
                    <a:cubicBezTo>
                      <a:pt x="7295" y="35"/>
                      <a:pt x="7097" y="1"/>
                      <a:pt x="6850" y="1"/>
                    </a:cubicBezTo>
                    <a:close/>
                  </a:path>
                </a:pathLst>
              </a:custGeom>
              <a:solidFill>
                <a:srgbClr val="FF82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4"/>
              <p:cNvSpPr/>
              <p:nvPr/>
            </p:nvSpPr>
            <p:spPr>
              <a:xfrm rot="-679607">
                <a:off x="2408250" y="2215465"/>
                <a:ext cx="392516" cy="622585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24904" extrusionOk="0">
                    <a:moveTo>
                      <a:pt x="1318" y="0"/>
                    </a:moveTo>
                    <a:cubicBezTo>
                      <a:pt x="1310" y="0"/>
                      <a:pt x="1303" y="7"/>
                      <a:pt x="1301" y="23"/>
                    </a:cubicBezTo>
                    <a:cubicBezTo>
                      <a:pt x="945" y="2485"/>
                      <a:pt x="0" y="6464"/>
                      <a:pt x="2194" y="8449"/>
                    </a:cubicBezTo>
                    <a:cubicBezTo>
                      <a:pt x="3111" y="9279"/>
                      <a:pt x="4116" y="9535"/>
                      <a:pt x="5313" y="9732"/>
                    </a:cubicBezTo>
                    <a:cubicBezTo>
                      <a:pt x="6441" y="9917"/>
                      <a:pt x="7524" y="10002"/>
                      <a:pt x="8516" y="10621"/>
                    </a:cubicBezTo>
                    <a:cubicBezTo>
                      <a:pt x="9610" y="11303"/>
                      <a:pt x="9671" y="12925"/>
                      <a:pt x="9719" y="14038"/>
                    </a:cubicBezTo>
                    <a:cubicBezTo>
                      <a:pt x="9894" y="18105"/>
                      <a:pt x="9509" y="24903"/>
                      <a:pt x="15046" y="24903"/>
                    </a:cubicBezTo>
                    <a:cubicBezTo>
                      <a:pt x="15203" y="24903"/>
                      <a:pt x="15365" y="24898"/>
                      <a:pt x="15532" y="24887"/>
                    </a:cubicBezTo>
                    <a:cubicBezTo>
                      <a:pt x="15701" y="24876"/>
                      <a:pt x="15673" y="24549"/>
                      <a:pt x="15519" y="24526"/>
                    </a:cubicBezTo>
                    <a:cubicBezTo>
                      <a:pt x="8777" y="23463"/>
                      <a:pt x="10976" y="16703"/>
                      <a:pt x="9802" y="11881"/>
                    </a:cubicBezTo>
                    <a:cubicBezTo>
                      <a:pt x="9401" y="10234"/>
                      <a:pt x="8041" y="9641"/>
                      <a:pt x="6513" y="9344"/>
                    </a:cubicBezTo>
                    <a:cubicBezTo>
                      <a:pt x="5204" y="9092"/>
                      <a:pt x="3953" y="9057"/>
                      <a:pt x="2777" y="8347"/>
                    </a:cubicBezTo>
                    <a:cubicBezTo>
                      <a:pt x="190" y="6787"/>
                      <a:pt x="1019" y="2498"/>
                      <a:pt x="1342" y="38"/>
                    </a:cubicBezTo>
                    <a:cubicBezTo>
                      <a:pt x="1345" y="18"/>
                      <a:pt x="1330" y="0"/>
                      <a:pt x="1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37" name="Google Shape;2837;p44"/>
          <p:cNvGrpSpPr/>
          <p:nvPr/>
        </p:nvGrpSpPr>
        <p:grpSpPr>
          <a:xfrm>
            <a:off x="6878726" y="510362"/>
            <a:ext cx="804893" cy="797879"/>
            <a:chOff x="7868825" y="331938"/>
            <a:chExt cx="555175" cy="550375"/>
          </a:xfrm>
        </p:grpSpPr>
        <p:sp>
          <p:nvSpPr>
            <p:cNvPr id="2838" name="Google Shape;2838;p44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0" name="Google Shape;2840;p44"/>
          <p:cNvGrpSpPr/>
          <p:nvPr/>
        </p:nvGrpSpPr>
        <p:grpSpPr>
          <a:xfrm rot="-5400000">
            <a:off x="1846206" y="1106609"/>
            <a:ext cx="533462" cy="257306"/>
            <a:chOff x="3372600" y="1183575"/>
            <a:chExt cx="533462" cy="257306"/>
          </a:xfrm>
        </p:grpSpPr>
        <p:sp>
          <p:nvSpPr>
            <p:cNvPr id="2841" name="Google Shape;2841;p44"/>
            <p:cNvSpPr/>
            <p:nvPr/>
          </p:nvSpPr>
          <p:spPr>
            <a:xfrm>
              <a:off x="3372600" y="1183575"/>
              <a:ext cx="533462" cy="257306"/>
            </a:xfrm>
            <a:custGeom>
              <a:avLst/>
              <a:gdLst/>
              <a:ahLst/>
              <a:cxnLst/>
              <a:rect l="l" t="t" r="r" b="b"/>
              <a:pathLst>
                <a:path w="10783" h="5201" extrusionOk="0">
                  <a:moveTo>
                    <a:pt x="9338" y="0"/>
                  </a:moveTo>
                  <a:cubicBezTo>
                    <a:pt x="9156" y="0"/>
                    <a:pt x="8960" y="37"/>
                    <a:pt x="8753" y="111"/>
                  </a:cubicBezTo>
                  <a:lnTo>
                    <a:pt x="2886" y="2211"/>
                  </a:lnTo>
                  <a:cubicBezTo>
                    <a:pt x="2282" y="2428"/>
                    <a:pt x="1940" y="2967"/>
                    <a:pt x="2109" y="3439"/>
                  </a:cubicBezTo>
                  <a:cubicBezTo>
                    <a:pt x="2233" y="3783"/>
                    <a:pt x="2588" y="3983"/>
                    <a:pt x="3005" y="3983"/>
                  </a:cubicBezTo>
                  <a:cubicBezTo>
                    <a:pt x="3160" y="3983"/>
                    <a:pt x="3325" y="3955"/>
                    <a:pt x="3489" y="3896"/>
                  </a:cubicBezTo>
                  <a:lnTo>
                    <a:pt x="7211" y="2564"/>
                  </a:lnTo>
                  <a:cubicBezTo>
                    <a:pt x="7340" y="2517"/>
                    <a:pt x="7408" y="2374"/>
                    <a:pt x="7361" y="2246"/>
                  </a:cubicBezTo>
                  <a:cubicBezTo>
                    <a:pt x="7324" y="2145"/>
                    <a:pt x="7228" y="2082"/>
                    <a:pt x="7126" y="2082"/>
                  </a:cubicBezTo>
                  <a:cubicBezTo>
                    <a:pt x="7099" y="2082"/>
                    <a:pt x="7071" y="2086"/>
                    <a:pt x="7043" y="2096"/>
                  </a:cubicBezTo>
                  <a:lnTo>
                    <a:pt x="3322" y="3428"/>
                  </a:lnTo>
                  <a:cubicBezTo>
                    <a:pt x="3212" y="3467"/>
                    <a:pt x="3106" y="3484"/>
                    <a:pt x="3010" y="3484"/>
                  </a:cubicBezTo>
                  <a:cubicBezTo>
                    <a:pt x="2790" y="3484"/>
                    <a:pt x="2621" y="3395"/>
                    <a:pt x="2577" y="3272"/>
                  </a:cubicBezTo>
                  <a:cubicBezTo>
                    <a:pt x="2514" y="3095"/>
                    <a:pt x="2693" y="2806"/>
                    <a:pt x="3053" y="2678"/>
                  </a:cubicBezTo>
                  <a:lnTo>
                    <a:pt x="8921" y="578"/>
                  </a:lnTo>
                  <a:cubicBezTo>
                    <a:pt x="9075" y="523"/>
                    <a:pt x="9215" y="495"/>
                    <a:pt x="9340" y="495"/>
                  </a:cubicBezTo>
                  <a:cubicBezTo>
                    <a:pt x="9668" y="495"/>
                    <a:pt x="9898" y="685"/>
                    <a:pt x="10035" y="1067"/>
                  </a:cubicBezTo>
                  <a:cubicBezTo>
                    <a:pt x="10224" y="1596"/>
                    <a:pt x="10043" y="1950"/>
                    <a:pt x="9484" y="2150"/>
                  </a:cubicBezTo>
                  <a:lnTo>
                    <a:pt x="2727" y="4568"/>
                  </a:lnTo>
                  <a:cubicBezTo>
                    <a:pt x="2468" y="4660"/>
                    <a:pt x="2219" y="4705"/>
                    <a:pt x="1991" y="4705"/>
                  </a:cubicBezTo>
                  <a:cubicBezTo>
                    <a:pt x="1431" y="4705"/>
                    <a:pt x="992" y="4436"/>
                    <a:pt x="816" y="3943"/>
                  </a:cubicBezTo>
                  <a:cubicBezTo>
                    <a:pt x="562" y="3236"/>
                    <a:pt x="1000" y="2522"/>
                    <a:pt x="1881" y="2206"/>
                  </a:cubicBezTo>
                  <a:lnTo>
                    <a:pt x="6630" y="508"/>
                  </a:lnTo>
                  <a:cubicBezTo>
                    <a:pt x="6759" y="461"/>
                    <a:pt x="6827" y="320"/>
                    <a:pt x="6780" y="191"/>
                  </a:cubicBezTo>
                  <a:cubicBezTo>
                    <a:pt x="6743" y="89"/>
                    <a:pt x="6649" y="26"/>
                    <a:pt x="6547" y="26"/>
                  </a:cubicBezTo>
                  <a:cubicBezTo>
                    <a:pt x="6519" y="26"/>
                    <a:pt x="6490" y="31"/>
                    <a:pt x="6462" y="41"/>
                  </a:cubicBezTo>
                  <a:lnTo>
                    <a:pt x="1713" y="1739"/>
                  </a:lnTo>
                  <a:cubicBezTo>
                    <a:pt x="576" y="2147"/>
                    <a:pt x="1" y="3144"/>
                    <a:pt x="347" y="4111"/>
                  </a:cubicBezTo>
                  <a:cubicBezTo>
                    <a:pt x="596" y="4809"/>
                    <a:pt x="1221" y="5201"/>
                    <a:pt x="1990" y="5201"/>
                  </a:cubicBezTo>
                  <a:cubicBezTo>
                    <a:pt x="2276" y="5201"/>
                    <a:pt x="2581" y="5148"/>
                    <a:pt x="2893" y="5034"/>
                  </a:cubicBezTo>
                  <a:lnTo>
                    <a:pt x="9651" y="2618"/>
                  </a:lnTo>
                  <a:cubicBezTo>
                    <a:pt x="10465" y="2327"/>
                    <a:pt x="10782" y="1685"/>
                    <a:pt x="10502" y="901"/>
                  </a:cubicBezTo>
                  <a:cubicBezTo>
                    <a:pt x="10292" y="314"/>
                    <a:pt x="9875" y="0"/>
                    <a:pt x="9338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3372600" y="1183575"/>
              <a:ext cx="533462" cy="257306"/>
            </a:xfrm>
            <a:custGeom>
              <a:avLst/>
              <a:gdLst/>
              <a:ahLst/>
              <a:cxnLst/>
              <a:rect l="l" t="t" r="r" b="b"/>
              <a:pathLst>
                <a:path w="10783" h="5201" extrusionOk="0">
                  <a:moveTo>
                    <a:pt x="9338" y="0"/>
                  </a:moveTo>
                  <a:cubicBezTo>
                    <a:pt x="9156" y="0"/>
                    <a:pt x="8960" y="37"/>
                    <a:pt x="8753" y="111"/>
                  </a:cubicBezTo>
                  <a:lnTo>
                    <a:pt x="2886" y="2211"/>
                  </a:lnTo>
                  <a:cubicBezTo>
                    <a:pt x="2282" y="2428"/>
                    <a:pt x="1940" y="2967"/>
                    <a:pt x="2109" y="3439"/>
                  </a:cubicBezTo>
                  <a:cubicBezTo>
                    <a:pt x="2233" y="3783"/>
                    <a:pt x="2588" y="3983"/>
                    <a:pt x="3005" y="3983"/>
                  </a:cubicBezTo>
                  <a:cubicBezTo>
                    <a:pt x="3160" y="3983"/>
                    <a:pt x="3325" y="3955"/>
                    <a:pt x="3489" y="3896"/>
                  </a:cubicBezTo>
                  <a:lnTo>
                    <a:pt x="7211" y="2564"/>
                  </a:lnTo>
                  <a:cubicBezTo>
                    <a:pt x="7340" y="2517"/>
                    <a:pt x="7408" y="2374"/>
                    <a:pt x="7361" y="2246"/>
                  </a:cubicBezTo>
                  <a:cubicBezTo>
                    <a:pt x="7324" y="2145"/>
                    <a:pt x="7228" y="2082"/>
                    <a:pt x="7126" y="2082"/>
                  </a:cubicBezTo>
                  <a:cubicBezTo>
                    <a:pt x="7099" y="2082"/>
                    <a:pt x="7071" y="2086"/>
                    <a:pt x="7043" y="2096"/>
                  </a:cubicBezTo>
                  <a:lnTo>
                    <a:pt x="3322" y="3428"/>
                  </a:lnTo>
                  <a:cubicBezTo>
                    <a:pt x="3212" y="3467"/>
                    <a:pt x="3106" y="3484"/>
                    <a:pt x="3010" y="3484"/>
                  </a:cubicBezTo>
                  <a:cubicBezTo>
                    <a:pt x="2790" y="3484"/>
                    <a:pt x="2621" y="3395"/>
                    <a:pt x="2577" y="3272"/>
                  </a:cubicBezTo>
                  <a:cubicBezTo>
                    <a:pt x="2514" y="3095"/>
                    <a:pt x="2693" y="2806"/>
                    <a:pt x="3053" y="2678"/>
                  </a:cubicBezTo>
                  <a:lnTo>
                    <a:pt x="8921" y="578"/>
                  </a:lnTo>
                  <a:cubicBezTo>
                    <a:pt x="9075" y="523"/>
                    <a:pt x="9215" y="495"/>
                    <a:pt x="9340" y="495"/>
                  </a:cubicBezTo>
                  <a:cubicBezTo>
                    <a:pt x="9668" y="495"/>
                    <a:pt x="9898" y="685"/>
                    <a:pt x="10035" y="1067"/>
                  </a:cubicBezTo>
                  <a:cubicBezTo>
                    <a:pt x="10224" y="1596"/>
                    <a:pt x="10043" y="1950"/>
                    <a:pt x="9484" y="2150"/>
                  </a:cubicBezTo>
                  <a:lnTo>
                    <a:pt x="2727" y="4568"/>
                  </a:lnTo>
                  <a:cubicBezTo>
                    <a:pt x="2468" y="4660"/>
                    <a:pt x="2219" y="4705"/>
                    <a:pt x="1991" y="4705"/>
                  </a:cubicBezTo>
                  <a:cubicBezTo>
                    <a:pt x="1431" y="4705"/>
                    <a:pt x="992" y="4436"/>
                    <a:pt x="816" y="3943"/>
                  </a:cubicBezTo>
                  <a:cubicBezTo>
                    <a:pt x="562" y="3236"/>
                    <a:pt x="1000" y="2522"/>
                    <a:pt x="1881" y="2206"/>
                  </a:cubicBezTo>
                  <a:lnTo>
                    <a:pt x="6630" y="508"/>
                  </a:lnTo>
                  <a:cubicBezTo>
                    <a:pt x="6759" y="461"/>
                    <a:pt x="6827" y="320"/>
                    <a:pt x="6780" y="191"/>
                  </a:cubicBezTo>
                  <a:cubicBezTo>
                    <a:pt x="6743" y="89"/>
                    <a:pt x="6649" y="26"/>
                    <a:pt x="6547" y="26"/>
                  </a:cubicBezTo>
                  <a:cubicBezTo>
                    <a:pt x="6519" y="26"/>
                    <a:pt x="6490" y="31"/>
                    <a:pt x="6462" y="41"/>
                  </a:cubicBezTo>
                  <a:lnTo>
                    <a:pt x="1713" y="1739"/>
                  </a:lnTo>
                  <a:cubicBezTo>
                    <a:pt x="576" y="2147"/>
                    <a:pt x="1" y="3144"/>
                    <a:pt x="347" y="4111"/>
                  </a:cubicBezTo>
                  <a:cubicBezTo>
                    <a:pt x="596" y="4809"/>
                    <a:pt x="1221" y="5201"/>
                    <a:pt x="1990" y="5201"/>
                  </a:cubicBezTo>
                  <a:cubicBezTo>
                    <a:pt x="2276" y="5201"/>
                    <a:pt x="2581" y="5148"/>
                    <a:pt x="2893" y="5034"/>
                  </a:cubicBezTo>
                  <a:lnTo>
                    <a:pt x="9651" y="2618"/>
                  </a:lnTo>
                  <a:cubicBezTo>
                    <a:pt x="10465" y="2327"/>
                    <a:pt x="10782" y="1685"/>
                    <a:pt x="10502" y="901"/>
                  </a:cubicBezTo>
                  <a:cubicBezTo>
                    <a:pt x="10292" y="314"/>
                    <a:pt x="9875" y="0"/>
                    <a:pt x="9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Để các hoạt động nhân đạo, từ thiện tạo niềm tin cho nhân dân">
            <a:extLst>
              <a:ext uri="{FF2B5EF4-FFF2-40B4-BE49-F238E27FC236}">
                <a16:creationId xmlns:a16="http://schemas.microsoft.com/office/drawing/2014/main" id="{D5824A70-26AF-A031-650A-A5A4CD763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5" y="51423"/>
            <a:ext cx="1798947" cy="18418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áo dục thế hệ trẻ bằng chính những hoạt động nhân đạo từ thiện">
            <a:extLst>
              <a:ext uri="{FF2B5EF4-FFF2-40B4-BE49-F238E27FC236}">
                <a16:creationId xmlns:a16="http://schemas.microsoft.com/office/drawing/2014/main" id="{7EBABDB0-1F6E-A099-27CE-26F43171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173" y="3085221"/>
            <a:ext cx="2380416" cy="20821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ấm lòng của những tình nguyện viên chữ thập đỏ trong mùa dịch">
            <a:extLst>
              <a:ext uri="{FF2B5EF4-FFF2-40B4-BE49-F238E27FC236}">
                <a16:creationId xmlns:a16="http://schemas.microsoft.com/office/drawing/2014/main" id="{A58858BC-5CD2-9E4D-A90A-3FD77A3B3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56" y="-74395"/>
            <a:ext cx="1612700" cy="14820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53" y="2957234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7" y="3325524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3" y="1790267"/>
            <a:ext cx="2867025" cy="1590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0" y="151967"/>
            <a:ext cx="2790825" cy="1638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44" y="2312329"/>
            <a:ext cx="3491562" cy="26186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29" y="0"/>
            <a:ext cx="3415577" cy="2158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ight Arrow 9"/>
          <p:cNvSpPr/>
          <p:nvPr/>
        </p:nvSpPr>
        <p:spPr>
          <a:xfrm>
            <a:off x="3574473" y="1856509"/>
            <a:ext cx="1433945" cy="13023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2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7" name="Google Shape;2937;p47"/>
          <p:cNvGrpSpPr/>
          <p:nvPr/>
        </p:nvGrpSpPr>
        <p:grpSpPr>
          <a:xfrm rot="-850596">
            <a:off x="54808" y="184121"/>
            <a:ext cx="1330385" cy="998453"/>
            <a:chOff x="7189053" y="314868"/>
            <a:chExt cx="1330447" cy="998500"/>
          </a:xfrm>
        </p:grpSpPr>
        <p:sp>
          <p:nvSpPr>
            <p:cNvPr id="2938" name="Google Shape;2938;p47"/>
            <p:cNvSpPr/>
            <p:nvPr/>
          </p:nvSpPr>
          <p:spPr>
            <a:xfrm rot="606115">
              <a:off x="7259884" y="415125"/>
              <a:ext cx="1188778" cy="798002"/>
            </a:xfrm>
            <a:custGeom>
              <a:avLst/>
              <a:gdLst/>
              <a:ahLst/>
              <a:cxnLst/>
              <a:rect l="l" t="t" r="r" b="b"/>
              <a:pathLst>
                <a:path w="47551" h="31920" extrusionOk="0">
                  <a:moveTo>
                    <a:pt x="33422" y="0"/>
                  </a:moveTo>
                  <a:lnTo>
                    <a:pt x="1" y="4550"/>
                  </a:lnTo>
                  <a:lnTo>
                    <a:pt x="3375" y="27195"/>
                  </a:lnTo>
                  <a:lnTo>
                    <a:pt x="2819" y="27271"/>
                  </a:lnTo>
                  <a:lnTo>
                    <a:pt x="3521" y="29174"/>
                  </a:lnTo>
                  <a:lnTo>
                    <a:pt x="25083" y="26281"/>
                  </a:lnTo>
                  <a:lnTo>
                    <a:pt x="23671" y="28033"/>
                  </a:lnTo>
                  <a:lnTo>
                    <a:pt x="26288" y="30241"/>
                  </a:lnTo>
                  <a:cubicBezTo>
                    <a:pt x="26288" y="30241"/>
                    <a:pt x="23995" y="29714"/>
                    <a:pt x="22306" y="29714"/>
                  </a:cubicBezTo>
                  <a:cubicBezTo>
                    <a:pt x="21288" y="29714"/>
                    <a:pt x="20490" y="29905"/>
                    <a:pt x="20541" y="30516"/>
                  </a:cubicBezTo>
                  <a:lnTo>
                    <a:pt x="27714" y="30657"/>
                  </a:lnTo>
                  <a:lnTo>
                    <a:pt x="24070" y="27866"/>
                  </a:lnTo>
                  <a:lnTo>
                    <a:pt x="25208" y="26264"/>
                  </a:lnTo>
                  <a:lnTo>
                    <a:pt x="25442" y="26233"/>
                  </a:lnTo>
                  <a:lnTo>
                    <a:pt x="29174" y="27847"/>
                  </a:lnTo>
                  <a:lnTo>
                    <a:pt x="28676" y="29162"/>
                  </a:lnTo>
                  <a:lnTo>
                    <a:pt x="31410" y="31307"/>
                  </a:lnTo>
                  <a:cubicBezTo>
                    <a:pt x="31410" y="31307"/>
                    <a:pt x="29713" y="30991"/>
                    <a:pt x="28250" y="30991"/>
                  </a:cubicBezTo>
                  <a:cubicBezTo>
                    <a:pt x="27081" y="30991"/>
                    <a:pt x="26060" y="31193"/>
                    <a:pt x="26175" y="31920"/>
                  </a:cubicBezTo>
                  <a:lnTo>
                    <a:pt x="32702" y="31566"/>
                  </a:lnTo>
                  <a:lnTo>
                    <a:pt x="29165" y="29205"/>
                  </a:lnTo>
                  <a:lnTo>
                    <a:pt x="29441" y="27963"/>
                  </a:lnTo>
                  <a:lnTo>
                    <a:pt x="31613" y="28902"/>
                  </a:lnTo>
                  <a:lnTo>
                    <a:pt x="31661" y="28783"/>
                  </a:lnTo>
                  <a:lnTo>
                    <a:pt x="32864" y="29523"/>
                  </a:lnTo>
                  <a:lnTo>
                    <a:pt x="36714" y="21357"/>
                  </a:lnTo>
                  <a:lnTo>
                    <a:pt x="43054" y="16699"/>
                  </a:lnTo>
                  <a:cubicBezTo>
                    <a:pt x="43054" y="16699"/>
                    <a:pt x="44492" y="16823"/>
                    <a:pt x="45582" y="16823"/>
                  </a:cubicBezTo>
                  <a:cubicBezTo>
                    <a:pt x="46265" y="16823"/>
                    <a:pt x="46812" y="16774"/>
                    <a:pt x="46784" y="16616"/>
                  </a:cubicBezTo>
                  <a:cubicBezTo>
                    <a:pt x="46740" y="16364"/>
                    <a:pt x="45510" y="16316"/>
                    <a:pt x="44569" y="16316"/>
                  </a:cubicBezTo>
                  <a:cubicBezTo>
                    <a:pt x="43980" y="16316"/>
                    <a:pt x="43504" y="16335"/>
                    <a:pt x="43504" y="16335"/>
                  </a:cubicBezTo>
                  <a:cubicBezTo>
                    <a:pt x="43504" y="16335"/>
                    <a:pt x="47550" y="15322"/>
                    <a:pt x="47411" y="14871"/>
                  </a:cubicBezTo>
                  <a:cubicBezTo>
                    <a:pt x="47394" y="14817"/>
                    <a:pt x="47325" y="14793"/>
                    <a:pt x="47217" y="14793"/>
                  </a:cubicBezTo>
                  <a:cubicBezTo>
                    <a:pt x="46425" y="14793"/>
                    <a:pt x="43522" y="16077"/>
                    <a:pt x="43522" y="16077"/>
                  </a:cubicBezTo>
                  <a:cubicBezTo>
                    <a:pt x="43522" y="16077"/>
                    <a:pt x="47101" y="13451"/>
                    <a:pt x="46682" y="12975"/>
                  </a:cubicBezTo>
                  <a:cubicBezTo>
                    <a:pt x="46654" y="12943"/>
                    <a:pt x="46615" y="12928"/>
                    <a:pt x="46565" y="12928"/>
                  </a:cubicBezTo>
                  <a:cubicBezTo>
                    <a:pt x="45876" y="12928"/>
                    <a:pt x="43260" y="15835"/>
                    <a:pt x="43260" y="15835"/>
                  </a:cubicBezTo>
                  <a:cubicBezTo>
                    <a:pt x="43260" y="15835"/>
                    <a:pt x="45598" y="12478"/>
                    <a:pt x="45196" y="12222"/>
                  </a:cubicBezTo>
                  <a:cubicBezTo>
                    <a:pt x="45185" y="12215"/>
                    <a:pt x="45172" y="12211"/>
                    <a:pt x="45158" y="12211"/>
                  </a:cubicBezTo>
                  <a:cubicBezTo>
                    <a:pt x="44681" y="12211"/>
                    <a:pt x="42769" y="16269"/>
                    <a:pt x="42769" y="16269"/>
                  </a:cubicBezTo>
                  <a:cubicBezTo>
                    <a:pt x="42769" y="16269"/>
                    <a:pt x="42334" y="14321"/>
                    <a:pt x="42100" y="14321"/>
                  </a:cubicBezTo>
                  <a:cubicBezTo>
                    <a:pt x="42078" y="14321"/>
                    <a:pt x="42059" y="14338"/>
                    <a:pt x="42041" y="14373"/>
                  </a:cubicBezTo>
                  <a:cubicBezTo>
                    <a:pt x="41831" y="14794"/>
                    <a:pt x="42581" y="16438"/>
                    <a:pt x="42581" y="16438"/>
                  </a:cubicBezTo>
                  <a:lnTo>
                    <a:pt x="36732" y="21314"/>
                  </a:lnTo>
                  <a:lnTo>
                    <a:pt x="36732" y="21314"/>
                  </a:lnTo>
                  <a:lnTo>
                    <a:pt x="39276" y="15912"/>
                  </a:lnTo>
                  <a:lnTo>
                    <a:pt x="36634" y="14896"/>
                  </a:lnTo>
                  <a:cubicBezTo>
                    <a:pt x="35317" y="13903"/>
                    <a:pt x="33880" y="13134"/>
                    <a:pt x="32515" y="12546"/>
                  </a:cubicBezTo>
                  <a:lnTo>
                    <a:pt x="33422" y="0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9" name="Google Shape;2939;p47"/>
            <p:cNvGrpSpPr/>
            <p:nvPr/>
          </p:nvGrpSpPr>
          <p:grpSpPr>
            <a:xfrm rot="608882">
              <a:off x="7249899" y="415112"/>
              <a:ext cx="1208754" cy="798011"/>
              <a:chOff x="1239500" y="325875"/>
              <a:chExt cx="1208700" cy="797975"/>
            </a:xfrm>
          </p:grpSpPr>
          <p:sp>
            <p:nvSpPr>
              <p:cNvPr id="2940" name="Google Shape;2940;p47"/>
              <p:cNvSpPr/>
              <p:nvPr/>
            </p:nvSpPr>
            <p:spPr>
              <a:xfrm>
                <a:off x="1262075" y="340750"/>
                <a:ext cx="794250" cy="689650"/>
              </a:xfrm>
              <a:custGeom>
                <a:avLst/>
                <a:gdLst/>
                <a:ahLst/>
                <a:cxnLst/>
                <a:rect l="l" t="t" r="r" b="b"/>
                <a:pathLst>
                  <a:path w="31770" h="27586" extrusionOk="0">
                    <a:moveTo>
                      <a:pt x="31769" y="0"/>
                    </a:moveTo>
                    <a:lnTo>
                      <a:pt x="0" y="4777"/>
                    </a:lnTo>
                    <a:lnTo>
                      <a:pt x="3191" y="27586"/>
                    </a:lnTo>
                    <a:lnTo>
                      <a:pt x="30292" y="23917"/>
                    </a:lnTo>
                    <a:lnTo>
                      <a:pt x="317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7"/>
              <p:cNvSpPr/>
              <p:nvPr/>
            </p:nvSpPr>
            <p:spPr>
              <a:xfrm>
                <a:off x="1309975" y="908300"/>
                <a:ext cx="739225" cy="146950"/>
              </a:xfrm>
              <a:custGeom>
                <a:avLst/>
                <a:gdLst/>
                <a:ahLst/>
                <a:cxnLst/>
                <a:rect l="l" t="t" r="r" b="b"/>
                <a:pathLst>
                  <a:path w="29569" h="5878" extrusionOk="0">
                    <a:moveTo>
                      <a:pt x="29569" y="1"/>
                    </a:moveTo>
                    <a:lnTo>
                      <a:pt x="0" y="3974"/>
                    </a:lnTo>
                    <a:lnTo>
                      <a:pt x="702" y="5877"/>
                    </a:lnTo>
                    <a:lnTo>
                      <a:pt x="29325" y="2036"/>
                    </a:lnTo>
                    <a:lnTo>
                      <a:pt x="295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7"/>
              <p:cNvSpPr/>
              <p:nvPr/>
            </p:nvSpPr>
            <p:spPr>
              <a:xfrm>
                <a:off x="1239500" y="325875"/>
                <a:ext cx="835550" cy="696725"/>
              </a:xfrm>
              <a:custGeom>
                <a:avLst/>
                <a:gdLst/>
                <a:ahLst/>
                <a:cxnLst/>
                <a:rect l="l" t="t" r="r" b="b"/>
                <a:pathLst>
                  <a:path w="33422" h="27869" extrusionOk="0">
                    <a:moveTo>
                      <a:pt x="33422" y="0"/>
                    </a:moveTo>
                    <a:lnTo>
                      <a:pt x="1" y="4550"/>
                    </a:lnTo>
                    <a:lnTo>
                      <a:pt x="3475" y="27869"/>
                    </a:lnTo>
                    <a:lnTo>
                      <a:pt x="4810" y="27486"/>
                    </a:lnTo>
                    <a:lnTo>
                      <a:pt x="1473" y="6073"/>
                    </a:lnTo>
                    <a:lnTo>
                      <a:pt x="31957" y="1376"/>
                    </a:lnTo>
                    <a:lnTo>
                      <a:pt x="30576" y="24114"/>
                    </a:lnTo>
                    <a:lnTo>
                      <a:pt x="31671" y="24215"/>
                    </a:lnTo>
                    <a:lnTo>
                      <a:pt x="3342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7"/>
              <p:cNvSpPr/>
              <p:nvPr/>
            </p:nvSpPr>
            <p:spPr>
              <a:xfrm>
                <a:off x="1751725" y="952950"/>
                <a:ext cx="18065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7226" h="5575" extrusionOk="0">
                    <a:moveTo>
                      <a:pt x="5557" y="0"/>
                    </a:moveTo>
                    <a:lnTo>
                      <a:pt x="3182" y="2951"/>
                    </a:lnTo>
                    <a:lnTo>
                      <a:pt x="5799" y="5157"/>
                    </a:lnTo>
                    <a:cubicBezTo>
                      <a:pt x="5799" y="5157"/>
                      <a:pt x="3506" y="4631"/>
                      <a:pt x="1816" y="4631"/>
                    </a:cubicBezTo>
                    <a:cubicBezTo>
                      <a:pt x="799" y="4631"/>
                      <a:pt x="1" y="4822"/>
                      <a:pt x="52" y="5433"/>
                    </a:cubicBezTo>
                    <a:lnTo>
                      <a:pt x="7225" y="5575"/>
                    </a:lnTo>
                    <a:lnTo>
                      <a:pt x="7225" y="5575"/>
                    </a:lnTo>
                    <a:lnTo>
                      <a:pt x="3581" y="2783"/>
                    </a:lnTo>
                    <a:lnTo>
                      <a:pt x="5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7"/>
              <p:cNvSpPr/>
              <p:nvPr/>
            </p:nvSpPr>
            <p:spPr>
              <a:xfrm>
                <a:off x="1891000" y="975850"/>
                <a:ext cx="166075" cy="148000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5920" extrusionOk="0">
                    <a:moveTo>
                      <a:pt x="3813" y="1"/>
                    </a:moveTo>
                    <a:lnTo>
                      <a:pt x="2616" y="3163"/>
                    </a:lnTo>
                    <a:lnTo>
                      <a:pt x="5349" y="5307"/>
                    </a:lnTo>
                    <a:cubicBezTo>
                      <a:pt x="5349" y="5307"/>
                      <a:pt x="3653" y="4990"/>
                      <a:pt x="2190" y="4990"/>
                    </a:cubicBezTo>
                    <a:cubicBezTo>
                      <a:pt x="1021" y="4990"/>
                      <a:pt x="0" y="5192"/>
                      <a:pt x="115" y="5919"/>
                    </a:cubicBezTo>
                    <a:lnTo>
                      <a:pt x="6642" y="5565"/>
                    </a:lnTo>
                    <a:lnTo>
                      <a:pt x="3105" y="3205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7"/>
              <p:cNvSpPr/>
              <p:nvPr/>
            </p:nvSpPr>
            <p:spPr>
              <a:xfrm>
                <a:off x="2170600" y="613025"/>
                <a:ext cx="277600" cy="233475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9339" extrusionOk="0">
                    <a:moveTo>
                      <a:pt x="8711" y="0"/>
                    </a:moveTo>
                    <a:cubicBezTo>
                      <a:pt x="8234" y="0"/>
                      <a:pt x="6322" y="4059"/>
                      <a:pt x="6322" y="4059"/>
                    </a:cubicBezTo>
                    <a:cubicBezTo>
                      <a:pt x="6322" y="4059"/>
                      <a:pt x="5886" y="2110"/>
                      <a:pt x="5652" y="2110"/>
                    </a:cubicBezTo>
                    <a:cubicBezTo>
                      <a:pt x="5630" y="2110"/>
                      <a:pt x="5611" y="2126"/>
                      <a:pt x="5593" y="2161"/>
                    </a:cubicBezTo>
                    <a:cubicBezTo>
                      <a:pt x="5385" y="2585"/>
                      <a:pt x="6134" y="4226"/>
                      <a:pt x="6134" y="4226"/>
                    </a:cubicBezTo>
                    <a:lnTo>
                      <a:pt x="1" y="9339"/>
                    </a:lnTo>
                    <a:lnTo>
                      <a:pt x="6605" y="4485"/>
                    </a:lnTo>
                    <a:cubicBezTo>
                      <a:pt x="6605" y="4485"/>
                      <a:pt x="8042" y="4609"/>
                      <a:pt x="9132" y="4609"/>
                    </a:cubicBezTo>
                    <a:cubicBezTo>
                      <a:pt x="9815" y="4609"/>
                      <a:pt x="10362" y="4560"/>
                      <a:pt x="10334" y="4402"/>
                    </a:cubicBezTo>
                    <a:cubicBezTo>
                      <a:pt x="10289" y="4150"/>
                      <a:pt x="9054" y="4102"/>
                      <a:pt x="8113" y="4102"/>
                    </a:cubicBezTo>
                    <a:cubicBezTo>
                      <a:pt x="7527" y="4102"/>
                      <a:pt x="7055" y="4121"/>
                      <a:pt x="7055" y="4121"/>
                    </a:cubicBezTo>
                    <a:cubicBezTo>
                      <a:pt x="7055" y="4121"/>
                      <a:pt x="11103" y="3113"/>
                      <a:pt x="10964" y="2659"/>
                    </a:cubicBezTo>
                    <a:cubicBezTo>
                      <a:pt x="10947" y="2605"/>
                      <a:pt x="10878" y="2581"/>
                      <a:pt x="10770" y="2581"/>
                    </a:cubicBezTo>
                    <a:cubicBezTo>
                      <a:pt x="9978" y="2581"/>
                      <a:pt x="7074" y="3865"/>
                      <a:pt x="7074" y="3865"/>
                    </a:cubicBezTo>
                    <a:cubicBezTo>
                      <a:pt x="7074" y="3865"/>
                      <a:pt x="10654" y="1239"/>
                      <a:pt x="10235" y="763"/>
                    </a:cubicBezTo>
                    <a:cubicBezTo>
                      <a:pt x="10207" y="731"/>
                      <a:pt x="10168" y="716"/>
                      <a:pt x="10118" y="716"/>
                    </a:cubicBezTo>
                    <a:cubicBezTo>
                      <a:pt x="9429" y="716"/>
                      <a:pt x="6813" y="3624"/>
                      <a:pt x="6813" y="3624"/>
                    </a:cubicBezTo>
                    <a:cubicBezTo>
                      <a:pt x="6813" y="3624"/>
                      <a:pt x="9151" y="266"/>
                      <a:pt x="8749" y="11"/>
                    </a:cubicBezTo>
                    <a:cubicBezTo>
                      <a:pt x="8738" y="4"/>
                      <a:pt x="8725" y="0"/>
                      <a:pt x="8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7"/>
              <p:cNvSpPr/>
              <p:nvPr/>
            </p:nvSpPr>
            <p:spPr>
              <a:xfrm>
                <a:off x="1702075" y="445575"/>
                <a:ext cx="171475" cy="271075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10843" extrusionOk="0">
                    <a:moveTo>
                      <a:pt x="3384" y="0"/>
                    </a:moveTo>
                    <a:cubicBezTo>
                      <a:pt x="3381" y="0"/>
                      <a:pt x="3378" y="0"/>
                      <a:pt x="3375" y="1"/>
                    </a:cubicBezTo>
                    <a:cubicBezTo>
                      <a:pt x="2909" y="65"/>
                      <a:pt x="3748" y="4123"/>
                      <a:pt x="3748" y="4123"/>
                    </a:cubicBezTo>
                    <a:cubicBezTo>
                      <a:pt x="3748" y="4123"/>
                      <a:pt x="2375" y="50"/>
                      <a:pt x="1776" y="50"/>
                    </a:cubicBezTo>
                    <a:cubicBezTo>
                      <a:pt x="1758" y="50"/>
                      <a:pt x="1740" y="53"/>
                      <a:pt x="1724" y="61"/>
                    </a:cubicBezTo>
                    <a:cubicBezTo>
                      <a:pt x="1156" y="319"/>
                      <a:pt x="3413" y="4233"/>
                      <a:pt x="3413" y="4233"/>
                    </a:cubicBezTo>
                    <a:cubicBezTo>
                      <a:pt x="3413" y="4233"/>
                      <a:pt x="921" y="1461"/>
                      <a:pt x="394" y="1461"/>
                    </a:cubicBezTo>
                    <a:cubicBezTo>
                      <a:pt x="364" y="1461"/>
                      <a:pt x="340" y="1470"/>
                      <a:pt x="323" y="1489"/>
                    </a:cubicBezTo>
                    <a:cubicBezTo>
                      <a:pt x="21" y="1844"/>
                      <a:pt x="3335" y="4477"/>
                      <a:pt x="3335" y="4477"/>
                    </a:cubicBezTo>
                    <a:cubicBezTo>
                      <a:pt x="3335" y="4477"/>
                      <a:pt x="1024" y="3298"/>
                      <a:pt x="377" y="3298"/>
                    </a:cubicBezTo>
                    <a:cubicBezTo>
                      <a:pt x="302" y="3298"/>
                      <a:pt x="249" y="3314"/>
                      <a:pt x="225" y="3350"/>
                    </a:cubicBezTo>
                    <a:cubicBezTo>
                      <a:pt x="0" y="3694"/>
                      <a:pt x="3605" y="4999"/>
                      <a:pt x="3605" y="4999"/>
                    </a:cubicBezTo>
                    <a:lnTo>
                      <a:pt x="6858" y="10843"/>
                    </a:lnTo>
                    <a:lnTo>
                      <a:pt x="4137" y="4961"/>
                    </a:lnTo>
                    <a:cubicBezTo>
                      <a:pt x="4137" y="4961"/>
                      <a:pt x="5457" y="3776"/>
                      <a:pt x="5430" y="3301"/>
                    </a:cubicBezTo>
                    <a:cubicBezTo>
                      <a:pt x="5427" y="3248"/>
                      <a:pt x="5407" y="3224"/>
                      <a:pt x="5374" y="3224"/>
                    </a:cubicBezTo>
                    <a:cubicBezTo>
                      <a:pt x="5113" y="3224"/>
                      <a:pt x="4028" y="4728"/>
                      <a:pt x="4028" y="4728"/>
                    </a:cubicBezTo>
                    <a:cubicBezTo>
                      <a:pt x="4028" y="4728"/>
                      <a:pt x="3843" y="0"/>
                      <a:pt x="3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7"/>
              <p:cNvSpPr/>
              <p:nvPr/>
            </p:nvSpPr>
            <p:spPr>
              <a:xfrm>
                <a:off x="1986500" y="662475"/>
                <a:ext cx="234975" cy="401475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16059" extrusionOk="0">
                    <a:moveTo>
                      <a:pt x="2683" y="0"/>
                    </a:moveTo>
                    <a:lnTo>
                      <a:pt x="1" y="14224"/>
                    </a:lnTo>
                    <a:lnTo>
                      <a:pt x="2983" y="16058"/>
                    </a:lnTo>
                    <a:lnTo>
                      <a:pt x="9399" y="2449"/>
                    </a:lnTo>
                    <a:lnTo>
                      <a:pt x="4727" y="652"/>
                    </a:lnTo>
                    <a:lnTo>
                      <a:pt x="26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7"/>
              <p:cNvSpPr/>
              <p:nvPr/>
            </p:nvSpPr>
            <p:spPr>
              <a:xfrm>
                <a:off x="2009950" y="675700"/>
                <a:ext cx="199925" cy="381475"/>
              </a:xfrm>
              <a:custGeom>
                <a:avLst/>
                <a:gdLst/>
                <a:ahLst/>
                <a:cxnLst/>
                <a:rect l="l" t="t" r="r" b="b"/>
                <a:pathLst>
                  <a:path w="7997" h="15259" extrusionOk="0">
                    <a:moveTo>
                      <a:pt x="2358" y="0"/>
                    </a:moveTo>
                    <a:lnTo>
                      <a:pt x="0" y="14362"/>
                    </a:lnTo>
                    <a:cubicBezTo>
                      <a:pt x="1314" y="14549"/>
                      <a:pt x="1890" y="15259"/>
                      <a:pt x="1890" y="15259"/>
                    </a:cubicBezTo>
                    <a:lnTo>
                      <a:pt x="7997" y="1990"/>
                    </a:lnTo>
                    <a:lnTo>
                      <a:pt x="23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7"/>
              <p:cNvSpPr/>
              <p:nvPr/>
            </p:nvSpPr>
            <p:spPr>
              <a:xfrm>
                <a:off x="1828525" y="595500"/>
                <a:ext cx="338025" cy="452925"/>
              </a:xfrm>
              <a:custGeom>
                <a:avLst/>
                <a:gdLst/>
                <a:ahLst/>
                <a:cxnLst/>
                <a:rect l="l" t="t" r="r" b="b"/>
                <a:pathLst>
                  <a:path w="13521" h="18117" extrusionOk="0">
                    <a:moveTo>
                      <a:pt x="3054" y="0"/>
                    </a:moveTo>
                    <a:lnTo>
                      <a:pt x="0" y="14634"/>
                    </a:lnTo>
                    <a:lnTo>
                      <a:pt x="8050" y="18116"/>
                    </a:lnTo>
                    <a:lnTo>
                      <a:pt x="13521" y="4462"/>
                    </a:lnTo>
                    <a:cubicBezTo>
                      <a:pt x="9131" y="890"/>
                      <a:pt x="3054" y="0"/>
                      <a:pt x="30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7"/>
              <p:cNvSpPr/>
              <p:nvPr/>
            </p:nvSpPr>
            <p:spPr>
              <a:xfrm>
                <a:off x="1850300" y="916725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360" y="0"/>
                    </a:moveTo>
                    <a:lnTo>
                      <a:pt x="1" y="1199"/>
                    </a:lnTo>
                    <a:lnTo>
                      <a:pt x="1034" y="1693"/>
                    </a:lnTo>
                    <a:cubicBezTo>
                      <a:pt x="114" y="1117"/>
                      <a:pt x="360" y="1"/>
                      <a:pt x="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7"/>
              <p:cNvSpPr/>
              <p:nvPr/>
            </p:nvSpPr>
            <p:spPr>
              <a:xfrm>
                <a:off x="1905900" y="619775"/>
                <a:ext cx="4807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840" extrusionOk="0">
                    <a:moveTo>
                      <a:pt x="356" y="0"/>
                    </a:moveTo>
                    <a:lnTo>
                      <a:pt x="0" y="1840"/>
                    </a:lnTo>
                    <a:cubicBezTo>
                      <a:pt x="287" y="488"/>
                      <a:pt x="1483" y="388"/>
                      <a:pt x="1829" y="388"/>
                    </a:cubicBezTo>
                    <a:cubicBezTo>
                      <a:pt x="1888" y="388"/>
                      <a:pt x="1922" y="391"/>
                      <a:pt x="1922" y="391"/>
                    </a:cubicBezTo>
                    <a:lnTo>
                      <a:pt x="3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7"/>
              <p:cNvSpPr/>
              <p:nvPr/>
            </p:nvSpPr>
            <p:spPr>
              <a:xfrm>
                <a:off x="2104250" y="694750"/>
                <a:ext cx="33425" cy="5217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087" extrusionOk="0">
                    <a:moveTo>
                      <a:pt x="0" y="1"/>
                    </a:moveTo>
                    <a:cubicBezTo>
                      <a:pt x="1" y="3"/>
                      <a:pt x="1117" y="557"/>
                      <a:pt x="784" y="2087"/>
                    </a:cubicBezTo>
                    <a:lnTo>
                      <a:pt x="1337" y="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7"/>
              <p:cNvSpPr/>
              <p:nvPr/>
            </p:nvSpPr>
            <p:spPr>
              <a:xfrm>
                <a:off x="1992725" y="984550"/>
                <a:ext cx="465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466" extrusionOk="0">
                    <a:moveTo>
                      <a:pt x="1862" y="0"/>
                    </a:moveTo>
                    <a:cubicBezTo>
                      <a:pt x="1391" y="773"/>
                      <a:pt x="770" y="914"/>
                      <a:pt x="378" y="914"/>
                    </a:cubicBezTo>
                    <a:cubicBezTo>
                      <a:pt x="151" y="914"/>
                      <a:pt x="0" y="867"/>
                      <a:pt x="0" y="867"/>
                    </a:cubicBezTo>
                    <a:lnTo>
                      <a:pt x="0" y="867"/>
                    </a:lnTo>
                    <a:lnTo>
                      <a:pt x="1403" y="1465"/>
                    </a:lnTo>
                    <a:lnTo>
                      <a:pt x="18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7"/>
              <p:cNvSpPr/>
              <p:nvPr/>
            </p:nvSpPr>
            <p:spPr>
              <a:xfrm>
                <a:off x="1860700" y="674675"/>
                <a:ext cx="46175" cy="2288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9152" extrusionOk="0">
                    <a:moveTo>
                      <a:pt x="1710" y="1"/>
                    </a:moveTo>
                    <a:lnTo>
                      <a:pt x="1" y="9123"/>
                    </a:lnTo>
                    <a:lnTo>
                      <a:pt x="137" y="9151"/>
                    </a:lnTo>
                    <a:lnTo>
                      <a:pt x="1846" y="30"/>
                    </a:lnTo>
                    <a:lnTo>
                      <a:pt x="17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7"/>
              <p:cNvSpPr/>
              <p:nvPr/>
            </p:nvSpPr>
            <p:spPr>
              <a:xfrm>
                <a:off x="2039075" y="753075"/>
                <a:ext cx="85025" cy="2135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8540" extrusionOk="0">
                    <a:moveTo>
                      <a:pt x="3271" y="0"/>
                    </a:moveTo>
                    <a:lnTo>
                      <a:pt x="1" y="8484"/>
                    </a:lnTo>
                    <a:lnTo>
                      <a:pt x="132" y="8540"/>
                    </a:lnTo>
                    <a:lnTo>
                      <a:pt x="3400" y="54"/>
                    </a:lnTo>
                    <a:lnTo>
                      <a:pt x="32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7"/>
              <p:cNvSpPr/>
              <p:nvPr/>
            </p:nvSpPr>
            <p:spPr>
              <a:xfrm>
                <a:off x="1890250" y="962575"/>
                <a:ext cx="89075" cy="421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1686" extrusionOk="0">
                    <a:moveTo>
                      <a:pt x="56" y="1"/>
                    </a:moveTo>
                    <a:lnTo>
                      <a:pt x="1" y="135"/>
                    </a:lnTo>
                    <a:lnTo>
                      <a:pt x="3509" y="1686"/>
                    </a:lnTo>
                    <a:lnTo>
                      <a:pt x="3563" y="1551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7"/>
              <p:cNvSpPr/>
              <p:nvPr/>
            </p:nvSpPr>
            <p:spPr>
              <a:xfrm>
                <a:off x="1963100" y="631300"/>
                <a:ext cx="132500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5300" h="2471" extrusionOk="0">
                    <a:moveTo>
                      <a:pt x="57" y="1"/>
                    </a:moveTo>
                    <a:lnTo>
                      <a:pt x="1" y="135"/>
                    </a:lnTo>
                    <a:lnTo>
                      <a:pt x="5245" y="2471"/>
                    </a:lnTo>
                    <a:lnTo>
                      <a:pt x="5300" y="2336"/>
                    </a:lnTo>
                    <a:lnTo>
                      <a:pt x="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7"/>
              <p:cNvSpPr/>
              <p:nvPr/>
            </p:nvSpPr>
            <p:spPr>
              <a:xfrm>
                <a:off x="2019150" y="776975"/>
                <a:ext cx="380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156" extrusionOk="0">
                    <a:moveTo>
                      <a:pt x="1" y="1"/>
                    </a:moveTo>
                    <a:lnTo>
                      <a:pt x="81" y="473"/>
                    </a:lnTo>
                    <a:cubicBezTo>
                      <a:pt x="81" y="473"/>
                      <a:pt x="100" y="471"/>
                      <a:pt x="135" y="471"/>
                    </a:cubicBezTo>
                    <a:cubicBezTo>
                      <a:pt x="315" y="471"/>
                      <a:pt x="918" y="522"/>
                      <a:pt x="1522" y="1156"/>
                    </a:cubicBezTo>
                    <a:cubicBezTo>
                      <a:pt x="1522" y="1156"/>
                      <a:pt x="1056" y="55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7"/>
              <p:cNvSpPr/>
              <p:nvPr/>
            </p:nvSpPr>
            <p:spPr>
              <a:xfrm>
                <a:off x="1995200" y="792900"/>
                <a:ext cx="56925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5670" extrusionOk="0">
                    <a:moveTo>
                      <a:pt x="1547" y="0"/>
                    </a:moveTo>
                    <a:lnTo>
                      <a:pt x="1015" y="913"/>
                    </a:lnTo>
                    <a:lnTo>
                      <a:pt x="441" y="1266"/>
                    </a:lnTo>
                    <a:lnTo>
                      <a:pt x="0" y="1390"/>
                    </a:lnTo>
                    <a:lnTo>
                      <a:pt x="766" y="5665"/>
                    </a:lnTo>
                    <a:lnTo>
                      <a:pt x="1187" y="5670"/>
                    </a:lnTo>
                    <a:lnTo>
                      <a:pt x="1701" y="5182"/>
                    </a:lnTo>
                    <a:lnTo>
                      <a:pt x="2015" y="4303"/>
                    </a:lnTo>
                    <a:lnTo>
                      <a:pt x="2172" y="3362"/>
                    </a:lnTo>
                    <a:lnTo>
                      <a:pt x="2277" y="2699"/>
                    </a:lnTo>
                    <a:lnTo>
                      <a:pt x="2193" y="1901"/>
                    </a:lnTo>
                    <a:lnTo>
                      <a:pt x="1992" y="956"/>
                    </a:lnTo>
                    <a:lnTo>
                      <a:pt x="15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7"/>
              <p:cNvSpPr/>
              <p:nvPr/>
            </p:nvSpPr>
            <p:spPr>
              <a:xfrm>
                <a:off x="1972675" y="782625"/>
                <a:ext cx="100200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6211" extrusionOk="0">
                    <a:moveTo>
                      <a:pt x="2442" y="0"/>
                    </a:moveTo>
                    <a:cubicBezTo>
                      <a:pt x="2442" y="0"/>
                      <a:pt x="1929" y="1738"/>
                      <a:pt x="661" y="1738"/>
                    </a:cubicBezTo>
                    <a:cubicBezTo>
                      <a:pt x="460" y="1738"/>
                      <a:pt x="240" y="1694"/>
                      <a:pt x="1" y="1593"/>
                    </a:cubicBezTo>
                    <a:lnTo>
                      <a:pt x="1" y="1593"/>
                    </a:lnTo>
                    <a:cubicBezTo>
                      <a:pt x="1" y="1593"/>
                      <a:pt x="408" y="1851"/>
                      <a:pt x="928" y="1851"/>
                    </a:cubicBezTo>
                    <a:cubicBezTo>
                      <a:pt x="1423" y="1851"/>
                      <a:pt x="2021" y="1617"/>
                      <a:pt x="2469" y="707"/>
                    </a:cubicBezTo>
                    <a:cubicBezTo>
                      <a:pt x="2469" y="707"/>
                      <a:pt x="3363" y="2043"/>
                      <a:pt x="2946" y="3985"/>
                    </a:cubicBezTo>
                    <a:cubicBezTo>
                      <a:pt x="2668" y="5288"/>
                      <a:pt x="2267" y="5917"/>
                      <a:pt x="1738" y="5917"/>
                    </a:cubicBezTo>
                    <a:cubicBezTo>
                      <a:pt x="1477" y="5917"/>
                      <a:pt x="1185" y="5764"/>
                      <a:pt x="861" y="5464"/>
                    </a:cubicBezTo>
                    <a:lnTo>
                      <a:pt x="861" y="5464"/>
                    </a:lnTo>
                    <a:cubicBezTo>
                      <a:pt x="861" y="5464"/>
                      <a:pt x="1397" y="6210"/>
                      <a:pt x="1970" y="6210"/>
                    </a:cubicBezTo>
                    <a:cubicBezTo>
                      <a:pt x="2260" y="6210"/>
                      <a:pt x="2559" y="6019"/>
                      <a:pt x="2804" y="5443"/>
                    </a:cubicBezTo>
                    <a:cubicBezTo>
                      <a:pt x="4008" y="2601"/>
                      <a:pt x="2442" y="0"/>
                      <a:pt x="24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7"/>
              <p:cNvSpPr/>
              <p:nvPr/>
            </p:nvSpPr>
            <p:spPr>
              <a:xfrm>
                <a:off x="2000850" y="792525"/>
                <a:ext cx="42775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2175" extrusionOk="0">
                    <a:moveTo>
                      <a:pt x="1297" y="1"/>
                    </a:moveTo>
                    <a:cubicBezTo>
                      <a:pt x="1297" y="1"/>
                      <a:pt x="885" y="1392"/>
                      <a:pt x="0" y="1442"/>
                    </a:cubicBezTo>
                    <a:lnTo>
                      <a:pt x="114" y="2174"/>
                    </a:lnTo>
                    <a:lnTo>
                      <a:pt x="1710" y="1136"/>
                    </a:lnTo>
                    <a:lnTo>
                      <a:pt x="129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7"/>
              <p:cNvSpPr/>
              <p:nvPr/>
            </p:nvSpPr>
            <p:spPr>
              <a:xfrm>
                <a:off x="2018100" y="895225"/>
                <a:ext cx="2795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408" extrusionOk="0">
                    <a:moveTo>
                      <a:pt x="892" y="1"/>
                    </a:moveTo>
                    <a:cubicBezTo>
                      <a:pt x="453" y="1"/>
                      <a:pt x="1" y="1408"/>
                      <a:pt x="0" y="1408"/>
                    </a:cubicBezTo>
                    <a:cubicBezTo>
                      <a:pt x="906" y="1381"/>
                      <a:pt x="1117" y="142"/>
                      <a:pt x="1117" y="142"/>
                    </a:cubicBezTo>
                    <a:cubicBezTo>
                      <a:pt x="1044" y="43"/>
                      <a:pt x="969" y="1"/>
                      <a:pt x="8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7"/>
              <p:cNvSpPr/>
              <p:nvPr/>
            </p:nvSpPr>
            <p:spPr>
              <a:xfrm>
                <a:off x="1919150" y="674875"/>
                <a:ext cx="81475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5191" extrusionOk="0">
                    <a:moveTo>
                      <a:pt x="2240" y="0"/>
                    </a:moveTo>
                    <a:cubicBezTo>
                      <a:pt x="1615" y="0"/>
                      <a:pt x="850" y="911"/>
                      <a:pt x="447" y="2188"/>
                    </a:cubicBezTo>
                    <a:cubicBezTo>
                      <a:pt x="0" y="3604"/>
                      <a:pt x="169" y="4933"/>
                      <a:pt x="822" y="5158"/>
                    </a:cubicBezTo>
                    <a:cubicBezTo>
                      <a:pt x="886" y="5180"/>
                      <a:pt x="952" y="5191"/>
                      <a:pt x="1020" y="5191"/>
                    </a:cubicBezTo>
                    <a:cubicBezTo>
                      <a:pt x="1645" y="5191"/>
                      <a:pt x="2411" y="4280"/>
                      <a:pt x="2814" y="3003"/>
                    </a:cubicBezTo>
                    <a:cubicBezTo>
                      <a:pt x="3259" y="1587"/>
                      <a:pt x="3092" y="257"/>
                      <a:pt x="2438" y="33"/>
                    </a:cubicBezTo>
                    <a:cubicBezTo>
                      <a:pt x="2374" y="11"/>
                      <a:pt x="2308" y="0"/>
                      <a:pt x="22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7"/>
              <p:cNvSpPr/>
              <p:nvPr/>
            </p:nvSpPr>
            <p:spPr>
              <a:xfrm>
                <a:off x="1955350" y="703150"/>
                <a:ext cx="24875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291" extrusionOk="0">
                    <a:moveTo>
                      <a:pt x="588" y="0"/>
                    </a:moveTo>
                    <a:cubicBezTo>
                      <a:pt x="385" y="0"/>
                      <a:pt x="174" y="219"/>
                      <a:pt x="92" y="529"/>
                    </a:cubicBezTo>
                    <a:cubicBezTo>
                      <a:pt x="0" y="880"/>
                      <a:pt x="107" y="1217"/>
                      <a:pt x="330" y="1280"/>
                    </a:cubicBezTo>
                    <a:cubicBezTo>
                      <a:pt x="356" y="1287"/>
                      <a:pt x="381" y="1290"/>
                      <a:pt x="407" y="1290"/>
                    </a:cubicBezTo>
                    <a:cubicBezTo>
                      <a:pt x="610" y="1290"/>
                      <a:pt x="821" y="1073"/>
                      <a:pt x="902" y="761"/>
                    </a:cubicBezTo>
                    <a:cubicBezTo>
                      <a:pt x="994" y="410"/>
                      <a:pt x="888" y="74"/>
                      <a:pt x="664" y="11"/>
                    </a:cubicBezTo>
                    <a:cubicBezTo>
                      <a:pt x="639" y="3"/>
                      <a:pt x="613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7"/>
              <p:cNvSpPr/>
              <p:nvPr/>
            </p:nvSpPr>
            <p:spPr>
              <a:xfrm>
                <a:off x="1969475" y="675850"/>
                <a:ext cx="98925" cy="130150"/>
              </a:xfrm>
              <a:custGeom>
                <a:avLst/>
                <a:gdLst/>
                <a:ahLst/>
                <a:cxnLst/>
                <a:rect l="l" t="t" r="r" b="b"/>
                <a:pathLst>
                  <a:path w="3957" h="5206" extrusionOk="0">
                    <a:moveTo>
                      <a:pt x="2097" y="0"/>
                    </a:moveTo>
                    <a:cubicBezTo>
                      <a:pt x="1098" y="0"/>
                      <a:pt x="201" y="1331"/>
                      <a:pt x="66" y="3041"/>
                    </a:cubicBezTo>
                    <a:cubicBezTo>
                      <a:pt x="0" y="3856"/>
                      <a:pt x="121" y="4615"/>
                      <a:pt x="371" y="5206"/>
                    </a:cubicBezTo>
                    <a:cubicBezTo>
                      <a:pt x="712" y="3804"/>
                      <a:pt x="1550" y="2807"/>
                      <a:pt x="2468" y="2807"/>
                    </a:cubicBezTo>
                    <a:cubicBezTo>
                      <a:pt x="2504" y="2807"/>
                      <a:pt x="2540" y="2809"/>
                      <a:pt x="2577" y="2812"/>
                    </a:cubicBezTo>
                    <a:cubicBezTo>
                      <a:pt x="3054" y="2853"/>
                      <a:pt x="3472" y="3161"/>
                      <a:pt x="3786" y="3644"/>
                    </a:cubicBezTo>
                    <a:cubicBezTo>
                      <a:pt x="3798" y="3552"/>
                      <a:pt x="3809" y="3459"/>
                      <a:pt x="3817" y="3364"/>
                    </a:cubicBezTo>
                    <a:cubicBezTo>
                      <a:pt x="3957" y="1600"/>
                      <a:pt x="3228" y="93"/>
                      <a:pt x="2193" y="4"/>
                    </a:cubicBezTo>
                    <a:cubicBezTo>
                      <a:pt x="2161" y="2"/>
                      <a:pt x="2129" y="0"/>
                      <a:pt x="20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47"/>
              <p:cNvSpPr/>
              <p:nvPr/>
            </p:nvSpPr>
            <p:spPr>
              <a:xfrm>
                <a:off x="1954900" y="676075"/>
                <a:ext cx="6350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5187" extrusionOk="0">
                    <a:moveTo>
                      <a:pt x="2540" y="1"/>
                    </a:moveTo>
                    <a:lnTo>
                      <a:pt x="2540" y="1"/>
                    </a:lnTo>
                    <a:cubicBezTo>
                      <a:pt x="1600" y="117"/>
                      <a:pt x="779" y="1403"/>
                      <a:pt x="650" y="3032"/>
                    </a:cubicBezTo>
                    <a:cubicBezTo>
                      <a:pt x="585" y="3843"/>
                      <a:pt x="703" y="4598"/>
                      <a:pt x="951" y="5187"/>
                    </a:cubicBezTo>
                    <a:cubicBezTo>
                      <a:pt x="898" y="4960"/>
                      <a:pt x="1" y="1114"/>
                      <a:pt x="25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47"/>
              <p:cNvSpPr/>
              <p:nvPr/>
            </p:nvSpPr>
            <p:spPr>
              <a:xfrm>
                <a:off x="2026650" y="704950"/>
                <a:ext cx="2240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1316" extrusionOk="0">
                    <a:moveTo>
                      <a:pt x="476" y="1"/>
                    </a:moveTo>
                    <a:cubicBezTo>
                      <a:pt x="254" y="1"/>
                      <a:pt x="56" y="272"/>
                      <a:pt x="29" y="622"/>
                    </a:cubicBezTo>
                    <a:cubicBezTo>
                      <a:pt x="0" y="984"/>
                      <a:pt x="165" y="1295"/>
                      <a:pt x="397" y="1314"/>
                    </a:cubicBezTo>
                    <a:cubicBezTo>
                      <a:pt x="404" y="1315"/>
                      <a:pt x="412" y="1315"/>
                      <a:pt x="420" y="1315"/>
                    </a:cubicBezTo>
                    <a:cubicBezTo>
                      <a:pt x="641" y="1315"/>
                      <a:pt x="839" y="1044"/>
                      <a:pt x="868" y="694"/>
                    </a:cubicBezTo>
                    <a:cubicBezTo>
                      <a:pt x="895" y="332"/>
                      <a:pt x="731" y="23"/>
                      <a:pt x="500" y="2"/>
                    </a:cubicBezTo>
                    <a:cubicBezTo>
                      <a:pt x="492" y="1"/>
                      <a:pt x="484" y="1"/>
                      <a:pt x="4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68" name="Google Shape;2968;p47"/>
          <p:cNvGrpSpPr/>
          <p:nvPr/>
        </p:nvGrpSpPr>
        <p:grpSpPr>
          <a:xfrm rot="1066325">
            <a:off x="8248943" y="479593"/>
            <a:ext cx="787204" cy="829778"/>
            <a:chOff x="7769963" y="332797"/>
            <a:chExt cx="654534" cy="689932"/>
          </a:xfrm>
        </p:grpSpPr>
        <p:sp>
          <p:nvSpPr>
            <p:cNvPr id="2969" name="Google Shape;2969;p47"/>
            <p:cNvSpPr/>
            <p:nvPr/>
          </p:nvSpPr>
          <p:spPr>
            <a:xfrm>
              <a:off x="7769963" y="359589"/>
              <a:ext cx="654534" cy="663141"/>
            </a:xfrm>
            <a:custGeom>
              <a:avLst/>
              <a:gdLst/>
              <a:ahLst/>
              <a:cxnLst/>
              <a:rect l="l" t="t" r="r" b="b"/>
              <a:pathLst>
                <a:path w="17582" h="17812" extrusionOk="0">
                  <a:moveTo>
                    <a:pt x="16888" y="1"/>
                  </a:moveTo>
                  <a:cubicBezTo>
                    <a:pt x="16505" y="1"/>
                    <a:pt x="16195" y="255"/>
                    <a:pt x="16195" y="571"/>
                  </a:cubicBezTo>
                  <a:cubicBezTo>
                    <a:pt x="16195" y="694"/>
                    <a:pt x="16241" y="806"/>
                    <a:pt x="16321" y="899"/>
                  </a:cubicBezTo>
                  <a:lnTo>
                    <a:pt x="16303" y="1018"/>
                  </a:lnTo>
                  <a:lnTo>
                    <a:pt x="1" y="2098"/>
                  </a:lnTo>
                  <a:lnTo>
                    <a:pt x="14885" y="10373"/>
                  </a:lnTo>
                  <a:lnTo>
                    <a:pt x="13757" y="17811"/>
                  </a:lnTo>
                  <a:lnTo>
                    <a:pt x="13925" y="17811"/>
                  </a:lnTo>
                  <a:lnTo>
                    <a:pt x="16918" y="1140"/>
                  </a:lnTo>
                  <a:cubicBezTo>
                    <a:pt x="17287" y="1129"/>
                    <a:pt x="17582" y="878"/>
                    <a:pt x="17582" y="571"/>
                  </a:cubicBezTo>
                  <a:cubicBezTo>
                    <a:pt x="17582" y="255"/>
                    <a:pt x="17271" y="1"/>
                    <a:pt x="1688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0" name="Google Shape;2970;p47"/>
            <p:cNvGrpSpPr/>
            <p:nvPr/>
          </p:nvGrpSpPr>
          <p:grpSpPr>
            <a:xfrm>
              <a:off x="7776215" y="332797"/>
              <a:ext cx="647779" cy="684921"/>
              <a:chOff x="2832050" y="326350"/>
              <a:chExt cx="439500" cy="464700"/>
            </a:xfrm>
          </p:grpSpPr>
          <p:sp>
            <p:nvSpPr>
              <p:cNvPr id="2971" name="Google Shape;2971;p47"/>
              <p:cNvSpPr/>
              <p:nvPr/>
            </p:nvSpPr>
            <p:spPr>
              <a:xfrm>
                <a:off x="2832050" y="370825"/>
                <a:ext cx="414250" cy="237000"/>
              </a:xfrm>
              <a:custGeom>
                <a:avLst/>
                <a:gdLst/>
                <a:ahLst/>
                <a:cxnLst/>
                <a:rect l="l" t="t" r="r" b="b"/>
                <a:pathLst>
                  <a:path w="16570" h="9480" extrusionOk="0">
                    <a:moveTo>
                      <a:pt x="16570" y="0"/>
                    </a:moveTo>
                    <a:lnTo>
                      <a:pt x="0" y="1097"/>
                    </a:lnTo>
                    <a:lnTo>
                      <a:pt x="15078" y="9480"/>
                    </a:lnTo>
                    <a:lnTo>
                      <a:pt x="16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47"/>
              <p:cNvSpPr/>
              <p:nvPr/>
            </p:nvSpPr>
            <p:spPr>
              <a:xfrm>
                <a:off x="3175900" y="361450"/>
                <a:ext cx="80400" cy="429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7184" extrusionOk="0">
                    <a:moveTo>
                      <a:pt x="2607" y="0"/>
                    </a:moveTo>
                    <a:lnTo>
                      <a:pt x="0" y="17184"/>
                    </a:lnTo>
                    <a:lnTo>
                      <a:pt x="169" y="17184"/>
                    </a:lnTo>
                    <a:lnTo>
                      <a:pt x="3215" y="215"/>
                    </a:lnTo>
                    <a:lnTo>
                      <a:pt x="26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47"/>
              <p:cNvSpPr/>
              <p:nvPr/>
            </p:nvSpPr>
            <p:spPr>
              <a:xfrm>
                <a:off x="3236825" y="326350"/>
                <a:ext cx="347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143" extrusionOk="0">
                    <a:moveTo>
                      <a:pt x="694" y="1"/>
                    </a:moveTo>
                    <a:cubicBezTo>
                      <a:pt x="311" y="1"/>
                      <a:pt x="1" y="255"/>
                      <a:pt x="1" y="571"/>
                    </a:cubicBezTo>
                    <a:cubicBezTo>
                      <a:pt x="1" y="887"/>
                      <a:pt x="311" y="1143"/>
                      <a:pt x="694" y="1143"/>
                    </a:cubicBezTo>
                    <a:cubicBezTo>
                      <a:pt x="1077" y="1143"/>
                      <a:pt x="1388" y="887"/>
                      <a:pt x="1388" y="571"/>
                    </a:cubicBezTo>
                    <a:cubicBezTo>
                      <a:pt x="1388" y="255"/>
                      <a:pt x="1077" y="1"/>
                      <a:pt x="6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2793;p44">
            <a:extLst>
              <a:ext uri="{FF2B5EF4-FFF2-40B4-BE49-F238E27FC236}">
                <a16:creationId xmlns:a16="http://schemas.microsoft.com/office/drawing/2014/main" id="{D563156C-5A5E-1BBC-3540-743ABD38EA13}"/>
              </a:ext>
            </a:extLst>
          </p:cNvPr>
          <p:cNvSpPr txBox="1">
            <a:spLocks/>
          </p:cNvSpPr>
          <p:nvPr/>
        </p:nvSpPr>
        <p:spPr>
          <a:xfrm>
            <a:off x="825702" y="1924045"/>
            <a:ext cx="7757174" cy="2616266"/>
          </a:xfrm>
          <a:custGeom>
            <a:avLst/>
            <a:gdLst>
              <a:gd name="connsiteX0" fmla="*/ 0 w 7757174"/>
              <a:gd name="connsiteY0" fmla="*/ 0 h 2616266"/>
              <a:gd name="connsiteX1" fmla="*/ 7757174 w 7757174"/>
              <a:gd name="connsiteY1" fmla="*/ 0 h 2616266"/>
              <a:gd name="connsiteX2" fmla="*/ 7757174 w 7757174"/>
              <a:gd name="connsiteY2" fmla="*/ 2616266 h 2616266"/>
              <a:gd name="connsiteX3" fmla="*/ 0 w 7757174"/>
              <a:gd name="connsiteY3" fmla="*/ 2616266 h 2616266"/>
              <a:gd name="connsiteX4" fmla="*/ 0 w 7757174"/>
              <a:gd name="connsiteY4" fmla="*/ 0 h 261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7174" h="2616266" fill="none" extrusionOk="0">
                <a:moveTo>
                  <a:pt x="0" y="0"/>
                </a:moveTo>
                <a:cubicBezTo>
                  <a:pt x="2139190" y="157691"/>
                  <a:pt x="6311360" y="-159864"/>
                  <a:pt x="7757174" y="0"/>
                </a:cubicBezTo>
                <a:cubicBezTo>
                  <a:pt x="7899605" y="420770"/>
                  <a:pt x="7620133" y="1706365"/>
                  <a:pt x="7757174" y="2616266"/>
                </a:cubicBezTo>
                <a:cubicBezTo>
                  <a:pt x="6756218" y="2585017"/>
                  <a:pt x="3675351" y="2517312"/>
                  <a:pt x="0" y="2616266"/>
                </a:cubicBezTo>
                <a:cubicBezTo>
                  <a:pt x="45166" y="1819118"/>
                  <a:pt x="151776" y="1229505"/>
                  <a:pt x="0" y="0"/>
                </a:cubicBezTo>
                <a:close/>
              </a:path>
              <a:path w="7757174" h="2616266" stroke="0" extrusionOk="0">
                <a:moveTo>
                  <a:pt x="0" y="0"/>
                </a:moveTo>
                <a:cubicBezTo>
                  <a:pt x="2704396" y="-96739"/>
                  <a:pt x="5703224" y="162750"/>
                  <a:pt x="7757174" y="0"/>
                </a:cubicBezTo>
                <a:cubicBezTo>
                  <a:pt x="7789354" y="580785"/>
                  <a:pt x="7895897" y="2347199"/>
                  <a:pt x="7757174" y="2616266"/>
                </a:cubicBezTo>
                <a:cubicBezTo>
                  <a:pt x="5807422" y="2769302"/>
                  <a:pt x="1430568" y="2493577"/>
                  <a:pt x="0" y="2616266"/>
                </a:cubicBezTo>
                <a:cubicBezTo>
                  <a:pt x="64423" y="1377765"/>
                  <a:pt x="-24075" y="698491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359137831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kiến thức đã học để tham gia hoạt động thiện nguyện trong khả năng và ghi chép vào nhật kí thiện nguyện.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Sưu tầm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 ca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dao, tục ngữ về lòng nhân ái.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học tiết 23: “Hành vi có văn hóa nơi công cộng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+ Tìm 5 hành vi có văn hóa và 5 hành vi không có văn hóa ở nơi công cộng mà em biết.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+ Xây dựng tiểu phẩm về “Hành vi có văn hóa nơi công cộng” theo hình ảnh SGK trang 35.</a:t>
            </a:r>
          </a:p>
          <a:p>
            <a:pPr marL="285750" indent="-285750" algn="just">
              <a:buFontTx/>
              <a:buChar char="-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793;p44">
            <a:extLst>
              <a:ext uri="{FF2B5EF4-FFF2-40B4-BE49-F238E27FC236}">
                <a16:creationId xmlns:a16="http://schemas.microsoft.com/office/drawing/2014/main" id="{8913DB75-481E-F26D-ABBE-236447170096}"/>
              </a:ext>
            </a:extLst>
          </p:cNvPr>
          <p:cNvSpPr txBox="1">
            <a:spLocks/>
          </p:cNvSpPr>
          <p:nvPr/>
        </p:nvSpPr>
        <p:spPr>
          <a:xfrm>
            <a:off x="1256642" y="1078035"/>
            <a:ext cx="6643795" cy="549703"/>
          </a:xfrm>
          <a:custGeom>
            <a:avLst/>
            <a:gdLst>
              <a:gd name="connsiteX0" fmla="*/ 0 w 7757174"/>
              <a:gd name="connsiteY0" fmla="*/ 0 h 549703"/>
              <a:gd name="connsiteX1" fmla="*/ 7757174 w 7757174"/>
              <a:gd name="connsiteY1" fmla="*/ 0 h 549703"/>
              <a:gd name="connsiteX2" fmla="*/ 7757174 w 7757174"/>
              <a:gd name="connsiteY2" fmla="*/ 549703 h 549703"/>
              <a:gd name="connsiteX3" fmla="*/ 0 w 7757174"/>
              <a:gd name="connsiteY3" fmla="*/ 549703 h 549703"/>
              <a:gd name="connsiteX4" fmla="*/ 0 w 7757174"/>
              <a:gd name="connsiteY4" fmla="*/ 0 h 54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7174" h="549703" fill="none" extrusionOk="0">
                <a:moveTo>
                  <a:pt x="0" y="0"/>
                </a:moveTo>
                <a:cubicBezTo>
                  <a:pt x="2139190" y="157691"/>
                  <a:pt x="6311360" y="-159864"/>
                  <a:pt x="7757174" y="0"/>
                </a:cubicBezTo>
                <a:cubicBezTo>
                  <a:pt x="7776184" y="146606"/>
                  <a:pt x="7752775" y="400555"/>
                  <a:pt x="7757174" y="549703"/>
                </a:cubicBezTo>
                <a:cubicBezTo>
                  <a:pt x="6756218" y="518454"/>
                  <a:pt x="3675351" y="450749"/>
                  <a:pt x="0" y="549703"/>
                </a:cubicBezTo>
                <a:cubicBezTo>
                  <a:pt x="29529" y="352356"/>
                  <a:pt x="-40392" y="97549"/>
                  <a:pt x="0" y="0"/>
                </a:cubicBezTo>
                <a:close/>
              </a:path>
              <a:path w="7757174" h="549703" stroke="0" extrusionOk="0">
                <a:moveTo>
                  <a:pt x="0" y="0"/>
                </a:moveTo>
                <a:cubicBezTo>
                  <a:pt x="2704396" y="-96739"/>
                  <a:pt x="5703224" y="162750"/>
                  <a:pt x="7757174" y="0"/>
                </a:cubicBezTo>
                <a:cubicBezTo>
                  <a:pt x="7803790" y="143249"/>
                  <a:pt x="7789744" y="316839"/>
                  <a:pt x="7757174" y="549703"/>
                </a:cubicBezTo>
                <a:cubicBezTo>
                  <a:pt x="5807422" y="702739"/>
                  <a:pt x="1430568" y="427014"/>
                  <a:pt x="0" y="549703"/>
                </a:cubicBezTo>
                <a:cubicBezTo>
                  <a:pt x="-30485" y="456007"/>
                  <a:pt x="19484" y="26280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59137831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Hướng dẫn học bài và chuẩn bị bài:</a:t>
            </a:r>
          </a:p>
        </p:txBody>
      </p:sp>
    </p:spTree>
    <p:extLst>
      <p:ext uri="{BB962C8B-B14F-4D97-AF65-F5344CB8AC3E}">
        <p14:creationId xmlns:p14="http://schemas.microsoft.com/office/powerpoint/2010/main" val="195428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32"/>
          <p:cNvSpPr txBox="1">
            <a:spLocks noGrp="1"/>
          </p:cNvSpPr>
          <p:nvPr>
            <p:ph type="ctrTitle"/>
          </p:nvPr>
        </p:nvSpPr>
        <p:spPr>
          <a:xfrm>
            <a:off x="250765" y="640979"/>
            <a:ext cx="8113586" cy="25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CHỦ ĐỀ 6</a:t>
            </a:r>
            <a:br>
              <a:rPr lang="en-US" sz="5000" dirty="0"/>
            </a:br>
            <a:r>
              <a:rPr lang="en-US" sz="5000" dirty="0"/>
              <a:t>EM VỚI CỘNG ĐỒNG</a:t>
            </a:r>
            <a:endParaRPr sz="5000" dirty="0"/>
          </a:p>
        </p:txBody>
      </p:sp>
      <p:grpSp>
        <p:nvGrpSpPr>
          <p:cNvPr id="1774" name="Google Shape;1774;p32"/>
          <p:cNvGrpSpPr/>
          <p:nvPr/>
        </p:nvGrpSpPr>
        <p:grpSpPr>
          <a:xfrm rot="-8472223">
            <a:off x="827443" y="312181"/>
            <a:ext cx="557640" cy="560901"/>
            <a:chOff x="1938525" y="705925"/>
            <a:chExt cx="859088" cy="863925"/>
          </a:xfrm>
        </p:grpSpPr>
        <p:sp>
          <p:nvSpPr>
            <p:cNvPr id="1775" name="Google Shape;1775;p32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7" name="Google Shape;1777;p32"/>
          <p:cNvGrpSpPr/>
          <p:nvPr/>
        </p:nvGrpSpPr>
        <p:grpSpPr>
          <a:xfrm rot="-8472144">
            <a:off x="1038845" y="1055667"/>
            <a:ext cx="344849" cy="346800"/>
            <a:chOff x="7059159" y="4210043"/>
            <a:chExt cx="344833" cy="346784"/>
          </a:xfrm>
        </p:grpSpPr>
        <p:sp>
          <p:nvSpPr>
            <p:cNvPr id="1778" name="Google Shape;1778;p32"/>
            <p:cNvSpPr/>
            <p:nvPr/>
          </p:nvSpPr>
          <p:spPr>
            <a:xfrm>
              <a:off x="7059159" y="4210043"/>
              <a:ext cx="344833" cy="346769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7059160" y="4210047"/>
              <a:ext cx="344833" cy="346779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2"/>
          <p:cNvGrpSpPr/>
          <p:nvPr/>
        </p:nvGrpSpPr>
        <p:grpSpPr>
          <a:xfrm>
            <a:off x="-160258" y="2947292"/>
            <a:ext cx="1314909" cy="2123659"/>
            <a:chOff x="770306" y="2665620"/>
            <a:chExt cx="1314909" cy="2123659"/>
          </a:xfrm>
        </p:grpSpPr>
        <p:sp>
          <p:nvSpPr>
            <p:cNvPr id="1781" name="Google Shape;1781;p32"/>
            <p:cNvSpPr/>
            <p:nvPr/>
          </p:nvSpPr>
          <p:spPr>
            <a:xfrm rot="-350503">
              <a:off x="870063" y="2717154"/>
              <a:ext cx="1115394" cy="2020591"/>
            </a:xfrm>
            <a:custGeom>
              <a:avLst/>
              <a:gdLst/>
              <a:ahLst/>
              <a:cxnLst/>
              <a:rect l="l" t="t" r="r" b="b"/>
              <a:pathLst>
                <a:path w="109159" h="209498" extrusionOk="0">
                  <a:moveTo>
                    <a:pt x="105029" y="84800"/>
                  </a:moveTo>
                  <a:lnTo>
                    <a:pt x="105030" y="84801"/>
                  </a:lnTo>
                  <a:lnTo>
                    <a:pt x="105032" y="84800"/>
                  </a:lnTo>
                  <a:close/>
                  <a:moveTo>
                    <a:pt x="55712" y="0"/>
                  </a:moveTo>
                  <a:cubicBezTo>
                    <a:pt x="48984" y="0"/>
                    <a:pt x="41103" y="1377"/>
                    <a:pt x="32871" y="5667"/>
                  </a:cubicBezTo>
                  <a:cubicBezTo>
                    <a:pt x="9868" y="17651"/>
                    <a:pt x="1" y="47792"/>
                    <a:pt x="5377" y="64885"/>
                  </a:cubicBezTo>
                  <a:cubicBezTo>
                    <a:pt x="8135" y="73661"/>
                    <a:pt x="12937" y="75797"/>
                    <a:pt x="16958" y="75797"/>
                  </a:cubicBezTo>
                  <a:cubicBezTo>
                    <a:pt x="20772" y="75797"/>
                    <a:pt x="23884" y="73875"/>
                    <a:pt x="23884" y="73875"/>
                  </a:cubicBezTo>
                  <a:lnTo>
                    <a:pt x="23884" y="73875"/>
                  </a:lnTo>
                  <a:cubicBezTo>
                    <a:pt x="23884" y="73876"/>
                    <a:pt x="18068" y="87005"/>
                    <a:pt x="19918" y="93792"/>
                  </a:cubicBezTo>
                  <a:cubicBezTo>
                    <a:pt x="20708" y="96692"/>
                    <a:pt x="22544" y="97565"/>
                    <a:pt x="24677" y="97565"/>
                  </a:cubicBezTo>
                  <a:cubicBezTo>
                    <a:pt x="27536" y="97565"/>
                    <a:pt x="30928" y="95997"/>
                    <a:pt x="33048" y="95644"/>
                  </a:cubicBezTo>
                  <a:cubicBezTo>
                    <a:pt x="33186" y="95621"/>
                    <a:pt x="33316" y="95610"/>
                    <a:pt x="33438" y="95610"/>
                  </a:cubicBezTo>
                  <a:cubicBezTo>
                    <a:pt x="36601" y="95610"/>
                    <a:pt x="34806" y="103038"/>
                    <a:pt x="39217" y="105161"/>
                  </a:cubicBezTo>
                  <a:cubicBezTo>
                    <a:pt x="39843" y="105462"/>
                    <a:pt x="40730" y="105592"/>
                    <a:pt x="41797" y="105592"/>
                  </a:cubicBezTo>
                  <a:cubicBezTo>
                    <a:pt x="42823" y="105592"/>
                    <a:pt x="44014" y="105472"/>
                    <a:pt x="45297" y="105269"/>
                  </a:cubicBezTo>
                  <a:cubicBezTo>
                    <a:pt x="46445" y="107759"/>
                    <a:pt x="47883" y="110323"/>
                    <a:pt x="49669" y="112708"/>
                  </a:cubicBezTo>
                  <a:cubicBezTo>
                    <a:pt x="48085" y="117571"/>
                    <a:pt x="47141" y="124965"/>
                    <a:pt x="54519" y="127781"/>
                  </a:cubicBezTo>
                  <a:lnTo>
                    <a:pt x="50644" y="162092"/>
                  </a:lnTo>
                  <a:cubicBezTo>
                    <a:pt x="50644" y="162092"/>
                    <a:pt x="51438" y="162606"/>
                    <a:pt x="52846" y="163282"/>
                  </a:cubicBezTo>
                  <a:cubicBezTo>
                    <a:pt x="53395" y="171336"/>
                    <a:pt x="55430" y="186478"/>
                    <a:pt x="62901" y="195493"/>
                  </a:cubicBezTo>
                  <a:cubicBezTo>
                    <a:pt x="58515" y="201706"/>
                    <a:pt x="65212" y="209498"/>
                    <a:pt x="65212" y="209498"/>
                  </a:cubicBezTo>
                  <a:lnTo>
                    <a:pt x="66975" y="209498"/>
                  </a:lnTo>
                  <a:lnTo>
                    <a:pt x="65446" y="202156"/>
                  </a:lnTo>
                  <a:lnTo>
                    <a:pt x="70853" y="208741"/>
                  </a:lnTo>
                  <a:cubicBezTo>
                    <a:pt x="72272" y="209290"/>
                    <a:pt x="74019" y="209497"/>
                    <a:pt x="75846" y="209497"/>
                  </a:cubicBezTo>
                  <a:cubicBezTo>
                    <a:pt x="81434" y="209497"/>
                    <a:pt x="87773" y="207563"/>
                    <a:pt x="87773" y="207563"/>
                  </a:cubicBezTo>
                  <a:lnTo>
                    <a:pt x="82255" y="202396"/>
                  </a:lnTo>
                  <a:lnTo>
                    <a:pt x="78488" y="198871"/>
                  </a:lnTo>
                  <a:cubicBezTo>
                    <a:pt x="85454" y="180466"/>
                    <a:pt x="86064" y="165211"/>
                    <a:pt x="85891" y="158352"/>
                  </a:cubicBezTo>
                  <a:cubicBezTo>
                    <a:pt x="86365" y="157899"/>
                    <a:pt x="86835" y="157422"/>
                    <a:pt x="87304" y="156920"/>
                  </a:cubicBezTo>
                  <a:lnTo>
                    <a:pt x="79321" y="116277"/>
                  </a:lnTo>
                  <a:cubicBezTo>
                    <a:pt x="80009" y="115805"/>
                    <a:pt x="80370" y="115476"/>
                    <a:pt x="80370" y="115476"/>
                  </a:cubicBezTo>
                  <a:lnTo>
                    <a:pt x="78043" y="107386"/>
                  </a:lnTo>
                  <a:lnTo>
                    <a:pt x="78043" y="107386"/>
                  </a:lnTo>
                  <a:cubicBezTo>
                    <a:pt x="82512" y="113378"/>
                    <a:pt x="87732" y="115733"/>
                    <a:pt x="90025" y="116528"/>
                  </a:cubicBezTo>
                  <a:cubicBezTo>
                    <a:pt x="90995" y="117650"/>
                    <a:pt x="91864" y="117775"/>
                    <a:pt x="92204" y="117775"/>
                  </a:cubicBezTo>
                  <a:cubicBezTo>
                    <a:pt x="92301" y="117775"/>
                    <a:pt x="92355" y="117764"/>
                    <a:pt x="92355" y="117764"/>
                  </a:cubicBezTo>
                  <a:lnTo>
                    <a:pt x="92280" y="116257"/>
                  </a:lnTo>
                  <a:cubicBezTo>
                    <a:pt x="94223" y="113483"/>
                    <a:pt x="101720" y="101874"/>
                    <a:pt x="101253" y="88595"/>
                  </a:cubicBezTo>
                  <a:lnTo>
                    <a:pt x="101253" y="88595"/>
                  </a:lnTo>
                  <a:cubicBezTo>
                    <a:pt x="101263" y="88597"/>
                    <a:pt x="101605" y="88696"/>
                    <a:pt x="102112" y="88696"/>
                  </a:cubicBezTo>
                  <a:cubicBezTo>
                    <a:pt x="102950" y="88696"/>
                    <a:pt x="104239" y="88427"/>
                    <a:pt x="105223" y="87008"/>
                  </a:cubicBezTo>
                  <a:cubicBezTo>
                    <a:pt x="105675" y="86351"/>
                    <a:pt x="105579" y="85678"/>
                    <a:pt x="105143" y="85034"/>
                  </a:cubicBezTo>
                  <a:lnTo>
                    <a:pt x="105030" y="84801"/>
                  </a:lnTo>
                  <a:lnTo>
                    <a:pt x="104988" y="84822"/>
                  </a:lnTo>
                  <a:cubicBezTo>
                    <a:pt x="104466" y="84165"/>
                    <a:pt x="103613" y="83547"/>
                    <a:pt x="102664" y="83022"/>
                  </a:cubicBezTo>
                  <a:lnTo>
                    <a:pt x="102471" y="82837"/>
                  </a:lnTo>
                  <a:lnTo>
                    <a:pt x="102421" y="82890"/>
                  </a:lnTo>
                  <a:cubicBezTo>
                    <a:pt x="101237" y="82261"/>
                    <a:pt x="99940" y="81777"/>
                    <a:pt x="98968" y="81543"/>
                  </a:cubicBezTo>
                  <a:cubicBezTo>
                    <a:pt x="98968" y="81543"/>
                    <a:pt x="108747" y="72200"/>
                    <a:pt x="107867" y="70086"/>
                  </a:cubicBezTo>
                  <a:cubicBezTo>
                    <a:pt x="107796" y="69916"/>
                    <a:pt x="107663" y="69838"/>
                    <a:pt x="107477" y="69838"/>
                  </a:cubicBezTo>
                  <a:cubicBezTo>
                    <a:pt x="105673" y="69838"/>
                    <a:pt x="98933" y="77227"/>
                    <a:pt x="96903" y="80905"/>
                  </a:cubicBezTo>
                  <a:cubicBezTo>
                    <a:pt x="95732" y="80246"/>
                    <a:pt x="94276" y="79772"/>
                    <a:pt x="93085" y="79772"/>
                  </a:cubicBezTo>
                  <a:cubicBezTo>
                    <a:pt x="92999" y="79772"/>
                    <a:pt x="92915" y="79774"/>
                    <a:pt x="92832" y="79779"/>
                  </a:cubicBezTo>
                  <a:cubicBezTo>
                    <a:pt x="91783" y="79837"/>
                    <a:pt x="91115" y="80317"/>
                    <a:pt x="90953" y="81137"/>
                  </a:cubicBezTo>
                  <a:cubicBezTo>
                    <a:pt x="90442" y="83696"/>
                    <a:pt x="95107" y="86627"/>
                    <a:pt x="96103" y="87220"/>
                  </a:cubicBezTo>
                  <a:lnTo>
                    <a:pt x="91656" y="103607"/>
                  </a:lnTo>
                  <a:lnTo>
                    <a:pt x="91651" y="103486"/>
                  </a:lnTo>
                  <a:lnTo>
                    <a:pt x="87687" y="105758"/>
                  </a:lnTo>
                  <a:lnTo>
                    <a:pt x="79388" y="99840"/>
                  </a:lnTo>
                  <a:cubicBezTo>
                    <a:pt x="80116" y="98507"/>
                    <a:pt x="80903" y="96707"/>
                    <a:pt x="81604" y="94325"/>
                  </a:cubicBezTo>
                  <a:lnTo>
                    <a:pt x="77243" y="91537"/>
                  </a:lnTo>
                  <a:cubicBezTo>
                    <a:pt x="80856" y="89694"/>
                    <a:pt x="85700" y="86928"/>
                    <a:pt x="83983" y="86125"/>
                  </a:cubicBezTo>
                  <a:cubicBezTo>
                    <a:pt x="83814" y="86046"/>
                    <a:pt x="83603" y="86009"/>
                    <a:pt x="83358" y="86009"/>
                  </a:cubicBezTo>
                  <a:cubicBezTo>
                    <a:pt x="82272" y="86009"/>
                    <a:pt x="80503" y="86730"/>
                    <a:pt x="78565" y="87737"/>
                  </a:cubicBezTo>
                  <a:cubicBezTo>
                    <a:pt x="80649" y="84676"/>
                    <a:pt x="81830" y="81965"/>
                    <a:pt x="81604" y="80828"/>
                  </a:cubicBezTo>
                  <a:cubicBezTo>
                    <a:pt x="81149" y="78544"/>
                    <a:pt x="78192" y="78246"/>
                    <a:pt x="76678" y="78246"/>
                  </a:cubicBezTo>
                  <a:cubicBezTo>
                    <a:pt x="76143" y="78246"/>
                    <a:pt x="75788" y="78283"/>
                    <a:pt x="75788" y="78283"/>
                  </a:cubicBezTo>
                  <a:cubicBezTo>
                    <a:pt x="109159" y="59106"/>
                    <a:pt x="102664" y="32898"/>
                    <a:pt x="89360" y="28490"/>
                  </a:cubicBezTo>
                  <a:cubicBezTo>
                    <a:pt x="76053" y="24085"/>
                    <a:pt x="76139" y="4433"/>
                    <a:pt x="76139" y="4433"/>
                  </a:cubicBezTo>
                  <a:cubicBezTo>
                    <a:pt x="76139" y="4433"/>
                    <a:pt x="67783" y="0"/>
                    <a:pt x="55712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19050" dir="5400000" algn="bl" rotWithShape="0">
                <a:srgbClr val="000000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2" name="Google Shape;1782;p32"/>
            <p:cNvGrpSpPr/>
            <p:nvPr/>
          </p:nvGrpSpPr>
          <p:grpSpPr>
            <a:xfrm>
              <a:off x="835340" y="2691503"/>
              <a:ext cx="1118391" cy="2018703"/>
              <a:chOff x="868565" y="2665628"/>
              <a:chExt cx="1118391" cy="2018703"/>
            </a:xfrm>
          </p:grpSpPr>
          <p:sp>
            <p:nvSpPr>
              <p:cNvPr id="1783" name="Google Shape;1783;p32"/>
              <p:cNvSpPr/>
              <p:nvPr/>
            </p:nvSpPr>
            <p:spPr>
              <a:xfrm rot="-282564">
                <a:off x="907908" y="2706417"/>
                <a:ext cx="1034775" cy="1000951"/>
              </a:xfrm>
              <a:custGeom>
                <a:avLst/>
                <a:gdLst/>
                <a:ahLst/>
                <a:cxnLst/>
                <a:rect l="l" t="t" r="r" b="b"/>
                <a:pathLst>
                  <a:path w="41392" h="40039" extrusionOk="0">
                    <a:moveTo>
                      <a:pt x="21125" y="0"/>
                    </a:moveTo>
                    <a:cubicBezTo>
                      <a:pt x="18574" y="0"/>
                      <a:pt x="15586" y="522"/>
                      <a:pt x="12465" y="2149"/>
                    </a:cubicBezTo>
                    <a:cubicBezTo>
                      <a:pt x="3742" y="6692"/>
                      <a:pt x="1" y="18121"/>
                      <a:pt x="2039" y="24604"/>
                    </a:cubicBezTo>
                    <a:cubicBezTo>
                      <a:pt x="3085" y="27931"/>
                      <a:pt x="4906" y="28741"/>
                      <a:pt x="6430" y="28741"/>
                    </a:cubicBezTo>
                    <a:cubicBezTo>
                      <a:pt x="7877" y="28741"/>
                      <a:pt x="9057" y="28012"/>
                      <a:pt x="9057" y="28012"/>
                    </a:cubicBezTo>
                    <a:lnTo>
                      <a:pt x="9057" y="28012"/>
                    </a:lnTo>
                    <a:cubicBezTo>
                      <a:pt x="9057" y="28012"/>
                      <a:pt x="6851" y="32990"/>
                      <a:pt x="7552" y="35563"/>
                    </a:cubicBezTo>
                    <a:cubicBezTo>
                      <a:pt x="7852" y="36663"/>
                      <a:pt x="8548" y="36994"/>
                      <a:pt x="9357" y="36994"/>
                    </a:cubicBezTo>
                    <a:cubicBezTo>
                      <a:pt x="10440" y="36994"/>
                      <a:pt x="11726" y="36400"/>
                      <a:pt x="12530" y="36266"/>
                    </a:cubicBezTo>
                    <a:cubicBezTo>
                      <a:pt x="12582" y="36258"/>
                      <a:pt x="12631" y="36253"/>
                      <a:pt x="12678" y="36253"/>
                    </a:cubicBezTo>
                    <a:cubicBezTo>
                      <a:pt x="13878" y="36253"/>
                      <a:pt x="13196" y="39071"/>
                      <a:pt x="14869" y="39875"/>
                    </a:cubicBezTo>
                    <a:cubicBezTo>
                      <a:pt x="15107" y="39989"/>
                      <a:pt x="15444" y="40039"/>
                      <a:pt x="15849" y="40039"/>
                    </a:cubicBezTo>
                    <a:cubicBezTo>
                      <a:pt x="18408" y="40039"/>
                      <a:pt x="23671" y="38072"/>
                      <a:pt x="23671" y="38072"/>
                    </a:cubicBezTo>
                    <a:cubicBezTo>
                      <a:pt x="27459" y="37403"/>
                      <a:pt x="31177" y="31821"/>
                      <a:pt x="30944" y="30648"/>
                    </a:cubicBezTo>
                    <a:cubicBezTo>
                      <a:pt x="30770" y="29782"/>
                      <a:pt x="29650" y="29669"/>
                      <a:pt x="29076" y="29669"/>
                    </a:cubicBezTo>
                    <a:cubicBezTo>
                      <a:pt x="28873" y="29669"/>
                      <a:pt x="28738" y="29683"/>
                      <a:pt x="28738" y="29683"/>
                    </a:cubicBezTo>
                    <a:cubicBezTo>
                      <a:pt x="41392" y="22411"/>
                      <a:pt x="38930" y="12474"/>
                      <a:pt x="33885" y="10803"/>
                    </a:cubicBezTo>
                    <a:cubicBezTo>
                      <a:pt x="28839" y="9133"/>
                      <a:pt x="28871" y="1681"/>
                      <a:pt x="28871" y="1681"/>
                    </a:cubicBezTo>
                    <a:cubicBezTo>
                      <a:pt x="28871" y="1681"/>
                      <a:pt x="25702" y="0"/>
                      <a:pt x="21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2"/>
              <p:cNvSpPr/>
              <p:nvPr/>
            </p:nvSpPr>
            <p:spPr>
              <a:xfrm rot="-282564">
                <a:off x="1247904" y="2874367"/>
                <a:ext cx="524262" cy="670759"/>
              </a:xfrm>
              <a:custGeom>
                <a:avLst/>
                <a:gdLst/>
                <a:ahLst/>
                <a:cxnLst/>
                <a:rect l="l" t="t" r="r" b="b"/>
                <a:pathLst>
                  <a:path w="20971" h="26831" extrusionOk="0">
                    <a:moveTo>
                      <a:pt x="6758" y="1"/>
                    </a:moveTo>
                    <a:cubicBezTo>
                      <a:pt x="5277" y="5681"/>
                      <a:pt x="2200" y="8612"/>
                      <a:pt x="313" y="9938"/>
                    </a:cubicBezTo>
                    <a:cubicBezTo>
                      <a:pt x="0" y="14934"/>
                      <a:pt x="1204" y="18953"/>
                      <a:pt x="2063" y="21113"/>
                    </a:cubicBezTo>
                    <a:lnTo>
                      <a:pt x="5234" y="20949"/>
                    </a:lnTo>
                    <a:lnTo>
                      <a:pt x="6402" y="26831"/>
                    </a:lnTo>
                    <a:lnTo>
                      <a:pt x="10512" y="25863"/>
                    </a:lnTo>
                    <a:cubicBezTo>
                      <a:pt x="10512" y="25863"/>
                      <a:pt x="8207" y="21821"/>
                      <a:pt x="9677" y="20048"/>
                    </a:cubicBezTo>
                    <a:cubicBezTo>
                      <a:pt x="11148" y="18275"/>
                      <a:pt x="19065" y="16238"/>
                      <a:pt x="20037" y="12763"/>
                    </a:cubicBezTo>
                    <a:cubicBezTo>
                      <a:pt x="20970" y="9417"/>
                      <a:pt x="14655" y="1955"/>
                      <a:pt x="6758" y="1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2"/>
              <p:cNvSpPr/>
              <p:nvPr/>
            </p:nvSpPr>
            <p:spPr>
              <a:xfrm rot="-282564">
                <a:off x="1486859" y="3057125"/>
                <a:ext cx="97248" cy="126622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5065" extrusionOk="0">
                    <a:moveTo>
                      <a:pt x="201" y="1"/>
                    </a:moveTo>
                    <a:lnTo>
                      <a:pt x="1" y="16"/>
                    </a:lnTo>
                    <a:cubicBezTo>
                      <a:pt x="11" y="153"/>
                      <a:pt x="277" y="3346"/>
                      <a:pt x="2105" y="4012"/>
                    </a:cubicBezTo>
                    <a:lnTo>
                      <a:pt x="2177" y="4039"/>
                    </a:lnTo>
                    <a:lnTo>
                      <a:pt x="2221" y="3978"/>
                    </a:lnTo>
                    <a:cubicBezTo>
                      <a:pt x="2411" y="3716"/>
                      <a:pt x="2919" y="3147"/>
                      <a:pt x="3322" y="3147"/>
                    </a:cubicBezTo>
                    <a:cubicBezTo>
                      <a:pt x="3398" y="3147"/>
                      <a:pt x="3471" y="3167"/>
                      <a:pt x="3537" y="3215"/>
                    </a:cubicBezTo>
                    <a:cubicBezTo>
                      <a:pt x="3689" y="3322"/>
                      <a:pt x="3637" y="3526"/>
                      <a:pt x="3593" y="3638"/>
                    </a:cubicBezTo>
                    <a:cubicBezTo>
                      <a:pt x="3374" y="4192"/>
                      <a:pt x="2470" y="4864"/>
                      <a:pt x="1066" y="4864"/>
                    </a:cubicBezTo>
                    <a:cubicBezTo>
                      <a:pt x="905" y="4864"/>
                      <a:pt x="737" y="4855"/>
                      <a:pt x="562" y="4836"/>
                    </a:cubicBezTo>
                    <a:cubicBezTo>
                      <a:pt x="591" y="4755"/>
                      <a:pt x="645" y="4649"/>
                      <a:pt x="744" y="4606"/>
                    </a:cubicBezTo>
                    <a:cubicBezTo>
                      <a:pt x="775" y="4592"/>
                      <a:pt x="809" y="4586"/>
                      <a:pt x="844" y="4586"/>
                    </a:cubicBezTo>
                    <a:cubicBezTo>
                      <a:pt x="971" y="4586"/>
                      <a:pt x="1117" y="4663"/>
                      <a:pt x="1227" y="4738"/>
                    </a:cubicBezTo>
                    <a:lnTo>
                      <a:pt x="1341" y="4572"/>
                    </a:lnTo>
                    <a:cubicBezTo>
                      <a:pt x="1158" y="4447"/>
                      <a:pt x="993" y="4385"/>
                      <a:pt x="847" y="4385"/>
                    </a:cubicBezTo>
                    <a:cubicBezTo>
                      <a:pt x="782" y="4385"/>
                      <a:pt x="721" y="4397"/>
                      <a:pt x="664" y="4423"/>
                    </a:cubicBezTo>
                    <a:cubicBezTo>
                      <a:pt x="394" y="4540"/>
                      <a:pt x="341" y="4894"/>
                      <a:pt x="338" y="4907"/>
                    </a:cubicBezTo>
                    <a:lnTo>
                      <a:pt x="324" y="5009"/>
                    </a:lnTo>
                    <a:lnTo>
                      <a:pt x="425" y="5021"/>
                    </a:lnTo>
                    <a:cubicBezTo>
                      <a:pt x="647" y="5052"/>
                      <a:pt x="860" y="5064"/>
                      <a:pt x="1064" y="5064"/>
                    </a:cubicBezTo>
                    <a:cubicBezTo>
                      <a:pt x="2564" y="5064"/>
                      <a:pt x="3540" y="4323"/>
                      <a:pt x="3779" y="3709"/>
                    </a:cubicBezTo>
                    <a:cubicBezTo>
                      <a:pt x="3889" y="3430"/>
                      <a:pt x="3842" y="3185"/>
                      <a:pt x="3654" y="3050"/>
                    </a:cubicBezTo>
                    <a:cubicBezTo>
                      <a:pt x="3548" y="2974"/>
                      <a:pt x="3437" y="2943"/>
                      <a:pt x="3324" y="2943"/>
                    </a:cubicBezTo>
                    <a:cubicBezTo>
                      <a:pt x="2813" y="2943"/>
                      <a:pt x="2268" y="3589"/>
                      <a:pt x="2106" y="3797"/>
                    </a:cubicBezTo>
                    <a:cubicBezTo>
                      <a:pt x="460" y="3117"/>
                      <a:pt x="204" y="32"/>
                      <a:pt x="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2"/>
              <p:cNvSpPr/>
              <p:nvPr/>
            </p:nvSpPr>
            <p:spPr>
              <a:xfrm rot="-282564">
                <a:off x="1300278" y="3155347"/>
                <a:ext cx="55574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1148" extrusionOk="0">
                    <a:moveTo>
                      <a:pt x="2118" y="0"/>
                    </a:moveTo>
                    <a:lnTo>
                      <a:pt x="1" y="901"/>
                    </a:lnTo>
                    <a:lnTo>
                      <a:pt x="105" y="1147"/>
                    </a:lnTo>
                    <a:lnTo>
                      <a:pt x="2223" y="246"/>
                    </a:lnTo>
                    <a:lnTo>
                      <a:pt x="21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2"/>
              <p:cNvSpPr/>
              <p:nvPr/>
            </p:nvSpPr>
            <p:spPr>
              <a:xfrm rot="-282564">
                <a:off x="1289111" y="3150616"/>
                <a:ext cx="71073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644" extrusionOk="0">
                    <a:moveTo>
                      <a:pt x="2806" y="0"/>
                    </a:moveTo>
                    <a:lnTo>
                      <a:pt x="0" y="378"/>
                    </a:lnTo>
                    <a:lnTo>
                      <a:pt x="35" y="644"/>
                    </a:lnTo>
                    <a:lnTo>
                      <a:pt x="2843" y="264"/>
                    </a:lnTo>
                    <a:lnTo>
                      <a:pt x="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2"/>
              <p:cNvSpPr/>
              <p:nvPr/>
            </p:nvSpPr>
            <p:spPr>
              <a:xfrm rot="-282564">
                <a:off x="1310751" y="3083257"/>
                <a:ext cx="191670" cy="132272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5291" extrusionOk="0">
                    <a:moveTo>
                      <a:pt x="2235" y="0"/>
                    </a:moveTo>
                    <a:cubicBezTo>
                      <a:pt x="1564" y="0"/>
                      <a:pt x="1040" y="258"/>
                      <a:pt x="802" y="862"/>
                    </a:cubicBezTo>
                    <a:cubicBezTo>
                      <a:pt x="1" y="2900"/>
                      <a:pt x="1604" y="5291"/>
                      <a:pt x="1604" y="5291"/>
                    </a:cubicBezTo>
                    <a:lnTo>
                      <a:pt x="7666" y="3168"/>
                    </a:lnTo>
                    <a:cubicBezTo>
                      <a:pt x="6256" y="1452"/>
                      <a:pt x="3829" y="0"/>
                      <a:pt x="2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2"/>
              <p:cNvSpPr/>
              <p:nvPr/>
            </p:nvSpPr>
            <p:spPr>
              <a:xfrm rot="-282564">
                <a:off x="1308135" y="3080859"/>
                <a:ext cx="196195" cy="136097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5444" extrusionOk="0">
                    <a:moveTo>
                      <a:pt x="2324" y="0"/>
                    </a:moveTo>
                    <a:cubicBezTo>
                      <a:pt x="2202" y="0"/>
                      <a:pt x="2084" y="9"/>
                      <a:pt x="1973" y="26"/>
                    </a:cubicBezTo>
                    <a:cubicBezTo>
                      <a:pt x="1411" y="114"/>
                      <a:pt x="1010" y="425"/>
                      <a:pt x="814" y="924"/>
                    </a:cubicBezTo>
                    <a:cubicBezTo>
                      <a:pt x="0" y="2987"/>
                      <a:pt x="1559" y="5346"/>
                      <a:pt x="1626" y="5443"/>
                    </a:cubicBezTo>
                    <a:lnTo>
                      <a:pt x="1791" y="5332"/>
                    </a:lnTo>
                    <a:cubicBezTo>
                      <a:pt x="1775" y="5309"/>
                      <a:pt x="226" y="2962"/>
                      <a:pt x="1000" y="997"/>
                    </a:cubicBezTo>
                    <a:cubicBezTo>
                      <a:pt x="1171" y="563"/>
                      <a:pt x="1508" y="302"/>
                      <a:pt x="2003" y="224"/>
                    </a:cubicBezTo>
                    <a:cubicBezTo>
                      <a:pt x="2108" y="208"/>
                      <a:pt x="2218" y="200"/>
                      <a:pt x="2333" y="200"/>
                    </a:cubicBezTo>
                    <a:cubicBezTo>
                      <a:pt x="3851" y="200"/>
                      <a:pt x="6249" y="1575"/>
                      <a:pt x="7692" y="3329"/>
                    </a:cubicBezTo>
                    <a:lnTo>
                      <a:pt x="7848" y="3203"/>
                    </a:lnTo>
                    <a:cubicBezTo>
                      <a:pt x="6372" y="1407"/>
                      <a:pt x="3902" y="0"/>
                      <a:pt x="2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2"/>
              <p:cNvSpPr/>
              <p:nvPr/>
            </p:nvSpPr>
            <p:spPr>
              <a:xfrm rot="-282564">
                <a:off x="1338349" y="3107843"/>
                <a:ext cx="62324" cy="93398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3736" extrusionOk="0">
                    <a:moveTo>
                      <a:pt x="1247" y="1"/>
                    </a:moveTo>
                    <a:cubicBezTo>
                      <a:pt x="558" y="1"/>
                      <a:pt x="0" y="837"/>
                      <a:pt x="0" y="1869"/>
                    </a:cubicBezTo>
                    <a:cubicBezTo>
                      <a:pt x="0" y="2900"/>
                      <a:pt x="558" y="3736"/>
                      <a:pt x="1247" y="3736"/>
                    </a:cubicBezTo>
                    <a:cubicBezTo>
                      <a:pt x="1935" y="3736"/>
                      <a:pt x="2492" y="2900"/>
                      <a:pt x="2492" y="1869"/>
                    </a:cubicBezTo>
                    <a:cubicBezTo>
                      <a:pt x="2492" y="838"/>
                      <a:pt x="1935" y="3"/>
                      <a:pt x="1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2"/>
              <p:cNvSpPr/>
              <p:nvPr/>
            </p:nvSpPr>
            <p:spPr>
              <a:xfrm rot="-282564">
                <a:off x="1609184" y="3012847"/>
                <a:ext cx="37524" cy="30974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39" extrusionOk="0">
                    <a:moveTo>
                      <a:pt x="1338" y="1"/>
                    </a:moveTo>
                    <a:lnTo>
                      <a:pt x="1" y="1027"/>
                    </a:lnTo>
                    <a:lnTo>
                      <a:pt x="163" y="1238"/>
                    </a:lnTo>
                    <a:lnTo>
                      <a:pt x="1501" y="212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2"/>
              <p:cNvSpPr/>
              <p:nvPr/>
            </p:nvSpPr>
            <p:spPr>
              <a:xfrm rot="-282564">
                <a:off x="1603112" y="2991918"/>
                <a:ext cx="40049" cy="43474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739" extrusionOk="0">
                    <a:moveTo>
                      <a:pt x="1403" y="0"/>
                    </a:moveTo>
                    <a:lnTo>
                      <a:pt x="0" y="1559"/>
                    </a:lnTo>
                    <a:lnTo>
                      <a:pt x="198" y="1738"/>
                    </a:lnTo>
                    <a:lnTo>
                      <a:pt x="1601" y="179"/>
                    </a:lnTo>
                    <a:lnTo>
                      <a:pt x="14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2"/>
              <p:cNvSpPr/>
              <p:nvPr/>
            </p:nvSpPr>
            <p:spPr>
              <a:xfrm rot="-282564">
                <a:off x="1524002" y="2988890"/>
                <a:ext cx="108522" cy="146146"/>
              </a:xfrm>
              <a:custGeom>
                <a:avLst/>
                <a:gdLst/>
                <a:ahLst/>
                <a:cxnLst/>
                <a:rect l="l" t="t" r="r" b="b"/>
                <a:pathLst>
                  <a:path w="4341" h="5846" extrusionOk="0">
                    <a:moveTo>
                      <a:pt x="2105" y="0"/>
                    </a:moveTo>
                    <a:cubicBezTo>
                      <a:pt x="2044" y="0"/>
                      <a:pt x="1982" y="5"/>
                      <a:pt x="1918" y="13"/>
                    </a:cubicBezTo>
                    <a:cubicBezTo>
                      <a:pt x="403" y="220"/>
                      <a:pt x="0" y="2737"/>
                      <a:pt x="249" y="5845"/>
                    </a:cubicBezTo>
                    <a:lnTo>
                      <a:pt x="4341" y="3529"/>
                    </a:lnTo>
                    <a:cubicBezTo>
                      <a:pt x="4341" y="3529"/>
                      <a:pt x="3865" y="0"/>
                      <a:pt x="21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2"/>
              <p:cNvSpPr/>
              <p:nvPr/>
            </p:nvSpPr>
            <p:spPr>
              <a:xfrm rot="-282564">
                <a:off x="1520359" y="2986437"/>
                <a:ext cx="114572" cy="148846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5954" extrusionOk="0">
                    <a:moveTo>
                      <a:pt x="2247" y="0"/>
                    </a:moveTo>
                    <a:cubicBezTo>
                      <a:pt x="2180" y="0"/>
                      <a:pt x="2113" y="5"/>
                      <a:pt x="2045" y="14"/>
                    </a:cubicBezTo>
                    <a:cubicBezTo>
                      <a:pt x="623" y="209"/>
                      <a:pt x="0" y="2318"/>
                      <a:pt x="291" y="5953"/>
                    </a:cubicBezTo>
                    <a:lnTo>
                      <a:pt x="491" y="5938"/>
                    </a:lnTo>
                    <a:cubicBezTo>
                      <a:pt x="215" y="2475"/>
                      <a:pt x="791" y="388"/>
                      <a:pt x="2072" y="213"/>
                    </a:cubicBezTo>
                    <a:cubicBezTo>
                      <a:pt x="2131" y="204"/>
                      <a:pt x="2190" y="200"/>
                      <a:pt x="2248" y="200"/>
                    </a:cubicBezTo>
                    <a:cubicBezTo>
                      <a:pt x="2514" y="200"/>
                      <a:pt x="2765" y="289"/>
                      <a:pt x="2994" y="465"/>
                    </a:cubicBezTo>
                    <a:cubicBezTo>
                      <a:pt x="4051" y="1270"/>
                      <a:pt x="4379" y="3618"/>
                      <a:pt x="4383" y="3641"/>
                    </a:cubicBezTo>
                    <a:lnTo>
                      <a:pt x="4582" y="3614"/>
                    </a:lnTo>
                    <a:cubicBezTo>
                      <a:pt x="4568" y="3515"/>
                      <a:pt x="4239" y="1161"/>
                      <a:pt x="3117" y="306"/>
                    </a:cubicBezTo>
                    <a:cubicBezTo>
                      <a:pt x="2849" y="101"/>
                      <a:pt x="2558" y="0"/>
                      <a:pt x="2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2"/>
              <p:cNvSpPr/>
              <p:nvPr/>
            </p:nvSpPr>
            <p:spPr>
              <a:xfrm rot="-282564">
                <a:off x="1530726" y="3024053"/>
                <a:ext cx="50299" cy="90423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3617" extrusionOk="0">
                    <a:moveTo>
                      <a:pt x="1006" y="0"/>
                    </a:moveTo>
                    <a:cubicBezTo>
                      <a:pt x="450" y="0"/>
                      <a:pt x="0" y="810"/>
                      <a:pt x="0" y="1808"/>
                    </a:cubicBezTo>
                    <a:cubicBezTo>
                      <a:pt x="0" y="2806"/>
                      <a:pt x="450" y="3616"/>
                      <a:pt x="1006" y="3616"/>
                    </a:cubicBezTo>
                    <a:cubicBezTo>
                      <a:pt x="1562" y="3616"/>
                      <a:pt x="2012" y="2806"/>
                      <a:pt x="2012" y="1808"/>
                    </a:cubicBezTo>
                    <a:cubicBezTo>
                      <a:pt x="2012" y="810"/>
                      <a:pt x="1562" y="1"/>
                      <a:pt x="1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2"/>
              <p:cNvSpPr/>
              <p:nvPr/>
            </p:nvSpPr>
            <p:spPr>
              <a:xfrm rot="-282564">
                <a:off x="1390149" y="3294154"/>
                <a:ext cx="65948" cy="68973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759" extrusionOk="0">
                    <a:moveTo>
                      <a:pt x="1361" y="0"/>
                    </a:moveTo>
                    <a:cubicBezTo>
                      <a:pt x="757" y="0"/>
                      <a:pt x="216" y="507"/>
                      <a:pt x="112" y="1201"/>
                    </a:cubicBezTo>
                    <a:cubicBezTo>
                      <a:pt x="1" y="1956"/>
                      <a:pt x="451" y="2649"/>
                      <a:pt x="1118" y="2747"/>
                    </a:cubicBezTo>
                    <a:cubicBezTo>
                      <a:pt x="1171" y="2754"/>
                      <a:pt x="1224" y="2758"/>
                      <a:pt x="1277" y="2758"/>
                    </a:cubicBezTo>
                    <a:cubicBezTo>
                      <a:pt x="1883" y="2758"/>
                      <a:pt x="2423" y="2252"/>
                      <a:pt x="2525" y="1557"/>
                    </a:cubicBezTo>
                    <a:cubicBezTo>
                      <a:pt x="2637" y="802"/>
                      <a:pt x="2187" y="109"/>
                      <a:pt x="1521" y="12"/>
                    </a:cubicBezTo>
                    <a:cubicBezTo>
                      <a:pt x="1467" y="4"/>
                      <a:pt x="1414" y="0"/>
                      <a:pt x="13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2"/>
              <p:cNvSpPr/>
              <p:nvPr/>
            </p:nvSpPr>
            <p:spPr>
              <a:xfrm rot="-282564">
                <a:off x="1405626" y="3232569"/>
                <a:ext cx="55924" cy="58574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343" extrusionOk="0">
                    <a:moveTo>
                      <a:pt x="1156" y="0"/>
                    </a:moveTo>
                    <a:cubicBezTo>
                      <a:pt x="642" y="0"/>
                      <a:pt x="182" y="431"/>
                      <a:pt x="95" y="1020"/>
                    </a:cubicBezTo>
                    <a:cubicBezTo>
                      <a:pt x="0" y="1660"/>
                      <a:pt x="382" y="2250"/>
                      <a:pt x="948" y="2332"/>
                    </a:cubicBezTo>
                    <a:cubicBezTo>
                      <a:pt x="994" y="2339"/>
                      <a:pt x="1039" y="2342"/>
                      <a:pt x="1083" y="2342"/>
                    </a:cubicBezTo>
                    <a:cubicBezTo>
                      <a:pt x="1596" y="2342"/>
                      <a:pt x="2056" y="1912"/>
                      <a:pt x="2144" y="1322"/>
                    </a:cubicBezTo>
                    <a:cubicBezTo>
                      <a:pt x="2237" y="680"/>
                      <a:pt x="1856" y="93"/>
                      <a:pt x="1290" y="10"/>
                    </a:cubicBezTo>
                    <a:cubicBezTo>
                      <a:pt x="1245" y="3"/>
                      <a:pt x="1200" y="0"/>
                      <a:pt x="11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32"/>
              <p:cNvSpPr/>
              <p:nvPr/>
            </p:nvSpPr>
            <p:spPr>
              <a:xfrm rot="-282564">
                <a:off x="1387100" y="3226993"/>
                <a:ext cx="77123" cy="112972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4519" extrusionOk="0">
                    <a:moveTo>
                      <a:pt x="1117" y="0"/>
                    </a:moveTo>
                    <a:cubicBezTo>
                      <a:pt x="1117" y="0"/>
                      <a:pt x="0" y="1485"/>
                      <a:pt x="103" y="3035"/>
                    </a:cubicBezTo>
                    <a:cubicBezTo>
                      <a:pt x="167" y="3989"/>
                      <a:pt x="826" y="4518"/>
                      <a:pt x="1693" y="4518"/>
                    </a:cubicBezTo>
                    <a:cubicBezTo>
                      <a:pt x="2018" y="4518"/>
                      <a:pt x="2371" y="4444"/>
                      <a:pt x="2734" y="4290"/>
                    </a:cubicBezTo>
                    <a:cubicBezTo>
                      <a:pt x="2649" y="2973"/>
                      <a:pt x="2875" y="1954"/>
                      <a:pt x="3084" y="1321"/>
                    </a:cubicBezTo>
                    <a:lnTo>
                      <a:pt x="3084" y="1321"/>
                    </a:lnTo>
                    <a:cubicBezTo>
                      <a:pt x="2966" y="1335"/>
                      <a:pt x="2855" y="1342"/>
                      <a:pt x="2751" y="1342"/>
                    </a:cubicBezTo>
                    <a:cubicBezTo>
                      <a:pt x="1268" y="1342"/>
                      <a:pt x="1117" y="0"/>
                      <a:pt x="11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2"/>
              <p:cNvSpPr/>
              <p:nvPr/>
            </p:nvSpPr>
            <p:spPr>
              <a:xfrm rot="-282564">
                <a:off x="1384324" y="3219637"/>
                <a:ext cx="104497" cy="121897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4876" extrusionOk="0">
                    <a:moveTo>
                      <a:pt x="1291" y="1"/>
                    </a:moveTo>
                    <a:lnTo>
                      <a:pt x="1142" y="198"/>
                    </a:lnTo>
                    <a:cubicBezTo>
                      <a:pt x="1094" y="258"/>
                      <a:pt x="0" y="1730"/>
                      <a:pt x="108" y="3300"/>
                    </a:cubicBezTo>
                    <a:cubicBezTo>
                      <a:pt x="152" y="3957"/>
                      <a:pt x="470" y="4457"/>
                      <a:pt x="1001" y="4708"/>
                    </a:cubicBezTo>
                    <a:cubicBezTo>
                      <a:pt x="1153" y="4781"/>
                      <a:pt x="1318" y="4828"/>
                      <a:pt x="1492" y="4854"/>
                    </a:cubicBezTo>
                    <a:cubicBezTo>
                      <a:pt x="1589" y="4868"/>
                      <a:pt x="1689" y="4875"/>
                      <a:pt x="1792" y="4875"/>
                    </a:cubicBezTo>
                    <a:cubicBezTo>
                      <a:pt x="2372" y="4875"/>
                      <a:pt x="3022" y="4648"/>
                      <a:pt x="3624" y="4217"/>
                    </a:cubicBezTo>
                    <a:lnTo>
                      <a:pt x="3509" y="4057"/>
                    </a:lnTo>
                    <a:cubicBezTo>
                      <a:pt x="2942" y="4463"/>
                      <a:pt x="2333" y="4677"/>
                      <a:pt x="1795" y="4677"/>
                    </a:cubicBezTo>
                    <a:cubicBezTo>
                      <a:pt x="1538" y="4677"/>
                      <a:pt x="1297" y="4628"/>
                      <a:pt x="1085" y="4528"/>
                    </a:cubicBezTo>
                    <a:cubicBezTo>
                      <a:pt x="622" y="4310"/>
                      <a:pt x="345" y="3868"/>
                      <a:pt x="305" y="3285"/>
                    </a:cubicBezTo>
                    <a:cubicBezTo>
                      <a:pt x="224" y="2101"/>
                      <a:pt x="887" y="939"/>
                      <a:pt x="1174" y="499"/>
                    </a:cubicBezTo>
                    <a:cubicBezTo>
                      <a:pt x="1250" y="758"/>
                      <a:pt x="1435" y="1171"/>
                      <a:pt x="1869" y="1442"/>
                    </a:cubicBezTo>
                    <a:cubicBezTo>
                      <a:pt x="2143" y="1612"/>
                      <a:pt x="2472" y="1697"/>
                      <a:pt x="2853" y="1697"/>
                    </a:cubicBezTo>
                    <a:cubicBezTo>
                      <a:pt x="3242" y="1697"/>
                      <a:pt x="3685" y="1608"/>
                      <a:pt x="4180" y="1430"/>
                    </a:cubicBezTo>
                    <a:lnTo>
                      <a:pt x="4113" y="1244"/>
                    </a:lnTo>
                    <a:cubicBezTo>
                      <a:pt x="3640" y="1414"/>
                      <a:pt x="3219" y="1499"/>
                      <a:pt x="2854" y="1499"/>
                    </a:cubicBezTo>
                    <a:cubicBezTo>
                      <a:pt x="2511" y="1499"/>
                      <a:pt x="2218" y="1424"/>
                      <a:pt x="1976" y="1275"/>
                    </a:cubicBezTo>
                    <a:cubicBezTo>
                      <a:pt x="1404" y="922"/>
                      <a:pt x="1320" y="252"/>
                      <a:pt x="1318" y="245"/>
                    </a:cubicBezTo>
                    <a:lnTo>
                      <a:pt x="12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2"/>
              <p:cNvSpPr/>
              <p:nvPr/>
            </p:nvSpPr>
            <p:spPr>
              <a:xfrm rot="-282564">
                <a:off x="1386434" y="3220054"/>
                <a:ext cx="36999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47" extrusionOk="0">
                    <a:moveTo>
                      <a:pt x="953" y="1"/>
                    </a:moveTo>
                    <a:cubicBezTo>
                      <a:pt x="429" y="1"/>
                      <a:pt x="0" y="547"/>
                      <a:pt x="0" y="547"/>
                    </a:cubicBezTo>
                    <a:cubicBezTo>
                      <a:pt x="269" y="314"/>
                      <a:pt x="563" y="250"/>
                      <a:pt x="807" y="250"/>
                    </a:cubicBezTo>
                    <a:cubicBezTo>
                      <a:pt x="1113" y="250"/>
                      <a:pt x="1340" y="351"/>
                      <a:pt x="1340" y="351"/>
                    </a:cubicBezTo>
                    <a:lnTo>
                      <a:pt x="1479" y="208"/>
                    </a:lnTo>
                    <a:cubicBezTo>
                      <a:pt x="1301" y="58"/>
                      <a:pt x="1122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2"/>
              <p:cNvSpPr/>
              <p:nvPr/>
            </p:nvSpPr>
            <p:spPr>
              <a:xfrm rot="-282564">
                <a:off x="1390375" y="3283070"/>
                <a:ext cx="47074" cy="23099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924" extrusionOk="0">
                    <a:moveTo>
                      <a:pt x="64" y="0"/>
                    </a:moveTo>
                    <a:lnTo>
                      <a:pt x="0" y="428"/>
                    </a:lnTo>
                    <a:cubicBezTo>
                      <a:pt x="7" y="431"/>
                      <a:pt x="1882" y="923"/>
                      <a:pt x="1882" y="923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2"/>
              <p:cNvSpPr/>
              <p:nvPr/>
            </p:nvSpPr>
            <p:spPr>
              <a:xfrm rot="-282564">
                <a:off x="1272146" y="3017813"/>
                <a:ext cx="129447" cy="104347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174" extrusionOk="0">
                    <a:moveTo>
                      <a:pt x="5178" y="1"/>
                    </a:moveTo>
                    <a:lnTo>
                      <a:pt x="0" y="3112"/>
                    </a:lnTo>
                    <a:lnTo>
                      <a:pt x="813" y="4174"/>
                    </a:lnTo>
                    <a:lnTo>
                      <a:pt x="51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2"/>
              <p:cNvSpPr/>
              <p:nvPr/>
            </p:nvSpPr>
            <p:spPr>
              <a:xfrm rot="-282564">
                <a:off x="1473870" y="2953907"/>
                <a:ext cx="149921" cy="53324"/>
              </a:xfrm>
              <a:custGeom>
                <a:avLst/>
                <a:gdLst/>
                <a:ahLst/>
                <a:cxnLst/>
                <a:rect l="l" t="t" r="r" b="b"/>
                <a:pathLst>
                  <a:path w="5997" h="2133" extrusionOk="0">
                    <a:moveTo>
                      <a:pt x="5996" y="1"/>
                    </a:moveTo>
                    <a:lnTo>
                      <a:pt x="0" y="838"/>
                    </a:lnTo>
                    <a:lnTo>
                      <a:pt x="330" y="2133"/>
                    </a:lnTo>
                    <a:lnTo>
                      <a:pt x="599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2"/>
              <p:cNvSpPr/>
              <p:nvPr/>
            </p:nvSpPr>
            <p:spPr>
              <a:xfrm rot="-282564">
                <a:off x="1502880" y="4154369"/>
                <a:ext cx="337942" cy="487613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505" extrusionOk="0">
                    <a:moveTo>
                      <a:pt x="12627" y="1"/>
                    </a:moveTo>
                    <a:lnTo>
                      <a:pt x="108" y="1292"/>
                    </a:lnTo>
                    <a:cubicBezTo>
                      <a:pt x="108" y="1292"/>
                      <a:pt x="1" y="10739"/>
                      <a:pt x="3998" y="15563"/>
                    </a:cubicBezTo>
                    <a:lnTo>
                      <a:pt x="4205" y="17032"/>
                    </a:lnTo>
                    <a:lnTo>
                      <a:pt x="7312" y="18670"/>
                    </a:lnTo>
                    <a:lnTo>
                      <a:pt x="11356" y="19504"/>
                    </a:lnTo>
                    <a:lnTo>
                      <a:pt x="11336" y="18180"/>
                    </a:lnTo>
                    <a:lnTo>
                      <a:pt x="9908" y="16843"/>
                    </a:lnTo>
                    <a:cubicBezTo>
                      <a:pt x="13518" y="7306"/>
                      <a:pt x="12627" y="1"/>
                      <a:pt x="12627" y="1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2"/>
              <p:cNvSpPr/>
              <p:nvPr/>
            </p:nvSpPr>
            <p:spPr>
              <a:xfrm rot="-282564">
                <a:off x="1578536" y="4540374"/>
                <a:ext cx="277343" cy="132797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5312" extrusionOk="0">
                    <a:moveTo>
                      <a:pt x="1664" y="1"/>
                    </a:moveTo>
                    <a:lnTo>
                      <a:pt x="1664" y="1"/>
                    </a:lnTo>
                    <a:cubicBezTo>
                      <a:pt x="1" y="2356"/>
                      <a:pt x="2540" y="5311"/>
                      <a:pt x="2540" y="5311"/>
                    </a:cubicBezTo>
                    <a:lnTo>
                      <a:pt x="3209" y="5311"/>
                    </a:lnTo>
                    <a:lnTo>
                      <a:pt x="2628" y="2527"/>
                    </a:lnTo>
                    <a:lnTo>
                      <a:pt x="4678" y="5024"/>
                    </a:lnTo>
                    <a:cubicBezTo>
                      <a:pt x="5216" y="5232"/>
                      <a:pt x="5877" y="5310"/>
                      <a:pt x="6569" y="5310"/>
                    </a:cubicBezTo>
                    <a:cubicBezTo>
                      <a:pt x="8689" y="5310"/>
                      <a:pt x="11094" y="4576"/>
                      <a:pt x="11094" y="4576"/>
                    </a:cubicBezTo>
                    <a:lnTo>
                      <a:pt x="9002" y="2618"/>
                    </a:lnTo>
                    <a:cubicBezTo>
                      <a:pt x="8435" y="2716"/>
                      <a:pt x="7896" y="2762"/>
                      <a:pt x="7385" y="2762"/>
                    </a:cubicBezTo>
                    <a:cubicBezTo>
                      <a:pt x="4884" y="2762"/>
                      <a:pt x="3033" y="1653"/>
                      <a:pt x="1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2"/>
              <p:cNvSpPr/>
              <p:nvPr/>
            </p:nvSpPr>
            <p:spPr>
              <a:xfrm rot="-282564">
                <a:off x="1382122" y="3720734"/>
                <a:ext cx="418840" cy="553212"/>
              </a:xfrm>
              <a:custGeom>
                <a:avLst/>
                <a:gdLst/>
                <a:ahLst/>
                <a:cxnLst/>
                <a:rect l="l" t="t" r="r" b="b"/>
                <a:pathLst>
                  <a:path w="16754" h="22129" extrusionOk="0">
                    <a:moveTo>
                      <a:pt x="3210" y="1"/>
                    </a:moveTo>
                    <a:cubicBezTo>
                      <a:pt x="3210" y="1"/>
                      <a:pt x="1" y="5792"/>
                      <a:pt x="4322" y="7440"/>
                    </a:cubicBezTo>
                    <a:lnTo>
                      <a:pt x="2852" y="20452"/>
                    </a:lnTo>
                    <a:cubicBezTo>
                      <a:pt x="2852" y="20452"/>
                      <a:pt x="5451" y="22128"/>
                      <a:pt x="8888" y="22128"/>
                    </a:cubicBezTo>
                    <a:cubicBezTo>
                      <a:pt x="11301" y="22128"/>
                      <a:pt x="14126" y="21302"/>
                      <a:pt x="16754" y="18490"/>
                    </a:cubicBezTo>
                    <a:lnTo>
                      <a:pt x="13323" y="1024"/>
                    </a:lnTo>
                    <a:lnTo>
                      <a:pt x="32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2"/>
              <p:cNvSpPr/>
              <p:nvPr/>
            </p:nvSpPr>
            <p:spPr>
              <a:xfrm rot="-282564">
                <a:off x="1689097" y="4201919"/>
                <a:ext cx="20075" cy="43209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7284" extrusionOk="0">
                    <a:moveTo>
                      <a:pt x="267" y="0"/>
                    </a:moveTo>
                    <a:lnTo>
                      <a:pt x="0" y="8"/>
                    </a:lnTo>
                    <a:lnTo>
                      <a:pt x="535" y="17284"/>
                    </a:lnTo>
                    <a:lnTo>
                      <a:pt x="802" y="17276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2"/>
              <p:cNvSpPr/>
              <p:nvPr/>
            </p:nvSpPr>
            <p:spPr>
              <a:xfrm rot="-282564">
                <a:off x="1797638" y="3331986"/>
                <a:ext cx="171296" cy="446039"/>
              </a:xfrm>
              <a:custGeom>
                <a:avLst/>
                <a:gdLst/>
                <a:ahLst/>
                <a:cxnLst/>
                <a:rect l="l" t="t" r="r" b="b"/>
                <a:pathLst>
                  <a:path w="6852" h="17842" extrusionOk="0">
                    <a:moveTo>
                      <a:pt x="6370" y="1"/>
                    </a:moveTo>
                    <a:cubicBezTo>
                      <a:pt x="5670" y="1"/>
                      <a:pt x="3017" y="2927"/>
                      <a:pt x="2312" y="4286"/>
                    </a:cubicBezTo>
                    <a:cubicBezTo>
                      <a:pt x="1875" y="4045"/>
                      <a:pt x="1329" y="3868"/>
                      <a:pt x="900" y="3868"/>
                    </a:cubicBezTo>
                    <a:cubicBezTo>
                      <a:pt x="542" y="3868"/>
                      <a:pt x="265" y="3992"/>
                      <a:pt x="203" y="4304"/>
                    </a:cubicBezTo>
                    <a:cubicBezTo>
                      <a:pt x="1" y="5308"/>
                      <a:pt x="2174" y="6543"/>
                      <a:pt x="2174" y="6543"/>
                    </a:cubicBezTo>
                    <a:lnTo>
                      <a:pt x="203" y="13812"/>
                    </a:lnTo>
                    <a:lnTo>
                      <a:pt x="436" y="17841"/>
                    </a:lnTo>
                    <a:cubicBezTo>
                      <a:pt x="436" y="17841"/>
                      <a:pt x="4213" y="12896"/>
                      <a:pt x="4010" y="7113"/>
                    </a:cubicBezTo>
                    <a:lnTo>
                      <a:pt x="4010" y="7113"/>
                    </a:lnTo>
                    <a:cubicBezTo>
                      <a:pt x="4010" y="7113"/>
                      <a:pt x="4141" y="7152"/>
                      <a:pt x="4336" y="7152"/>
                    </a:cubicBezTo>
                    <a:cubicBezTo>
                      <a:pt x="4654" y="7152"/>
                      <a:pt x="5142" y="7050"/>
                      <a:pt x="5514" y="6512"/>
                    </a:cubicBezTo>
                    <a:cubicBezTo>
                      <a:pt x="6116" y="5643"/>
                      <a:pt x="4157" y="4686"/>
                      <a:pt x="3144" y="4439"/>
                    </a:cubicBezTo>
                    <a:cubicBezTo>
                      <a:pt x="3144" y="4439"/>
                      <a:pt x="6852" y="897"/>
                      <a:pt x="6518" y="95"/>
                    </a:cubicBezTo>
                    <a:cubicBezTo>
                      <a:pt x="6491" y="30"/>
                      <a:pt x="6441" y="1"/>
                      <a:pt x="6370" y="1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2"/>
              <p:cNvSpPr/>
              <p:nvPr/>
            </p:nvSpPr>
            <p:spPr>
              <a:xfrm rot="-282564">
                <a:off x="1795255" y="3429993"/>
                <a:ext cx="83398" cy="251794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0072" extrusionOk="0">
                    <a:moveTo>
                      <a:pt x="1001" y="1"/>
                    </a:moveTo>
                    <a:cubicBezTo>
                      <a:pt x="969" y="1"/>
                      <a:pt x="938" y="2"/>
                      <a:pt x="907" y="4"/>
                    </a:cubicBezTo>
                    <a:cubicBezTo>
                      <a:pt x="509" y="27"/>
                      <a:pt x="256" y="210"/>
                      <a:pt x="194" y="520"/>
                    </a:cubicBezTo>
                    <a:cubicBezTo>
                      <a:pt x="1" y="1489"/>
                      <a:pt x="1770" y="2601"/>
                      <a:pt x="2147" y="2826"/>
                    </a:cubicBezTo>
                    <a:lnTo>
                      <a:pt x="195" y="10020"/>
                    </a:lnTo>
                    <a:lnTo>
                      <a:pt x="389" y="10072"/>
                    </a:lnTo>
                    <a:lnTo>
                      <a:pt x="2382" y="2730"/>
                    </a:lnTo>
                    <a:lnTo>
                      <a:pt x="2314" y="2692"/>
                    </a:lnTo>
                    <a:cubicBezTo>
                      <a:pt x="1728" y="2358"/>
                      <a:pt x="237" y="1324"/>
                      <a:pt x="391" y="560"/>
                    </a:cubicBezTo>
                    <a:cubicBezTo>
                      <a:pt x="434" y="342"/>
                      <a:pt x="612" y="222"/>
                      <a:pt x="918" y="206"/>
                    </a:cubicBezTo>
                    <a:cubicBezTo>
                      <a:pt x="942" y="204"/>
                      <a:pt x="966" y="204"/>
                      <a:pt x="992" y="204"/>
                    </a:cubicBezTo>
                    <a:cubicBezTo>
                      <a:pt x="1739" y="204"/>
                      <a:pt x="2892" y="780"/>
                      <a:pt x="3037" y="1239"/>
                    </a:cubicBezTo>
                    <a:cubicBezTo>
                      <a:pt x="3084" y="1384"/>
                      <a:pt x="3067" y="1481"/>
                      <a:pt x="2989" y="1525"/>
                    </a:cubicBezTo>
                    <a:cubicBezTo>
                      <a:pt x="2948" y="1549"/>
                      <a:pt x="2891" y="1561"/>
                      <a:pt x="2823" y="1561"/>
                    </a:cubicBezTo>
                    <a:cubicBezTo>
                      <a:pt x="2496" y="1561"/>
                      <a:pt x="1894" y="1288"/>
                      <a:pt x="1370" y="707"/>
                    </a:cubicBezTo>
                    <a:lnTo>
                      <a:pt x="1220" y="840"/>
                    </a:lnTo>
                    <a:cubicBezTo>
                      <a:pt x="1767" y="1448"/>
                      <a:pt x="2408" y="1759"/>
                      <a:pt x="2822" y="1759"/>
                    </a:cubicBezTo>
                    <a:cubicBezTo>
                      <a:pt x="2927" y="1759"/>
                      <a:pt x="3018" y="1739"/>
                      <a:pt x="3088" y="1699"/>
                    </a:cubicBezTo>
                    <a:cubicBezTo>
                      <a:pt x="3166" y="1655"/>
                      <a:pt x="3335" y="1515"/>
                      <a:pt x="3229" y="1178"/>
                    </a:cubicBezTo>
                    <a:cubicBezTo>
                      <a:pt x="3057" y="635"/>
                      <a:pt x="1851" y="1"/>
                      <a:pt x="10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2"/>
              <p:cNvSpPr/>
              <p:nvPr/>
            </p:nvSpPr>
            <p:spPr>
              <a:xfrm rot="-282564">
                <a:off x="1850733" y="3465573"/>
                <a:ext cx="43549" cy="46849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874" extrusionOk="0">
                    <a:moveTo>
                      <a:pt x="148" y="0"/>
                    </a:moveTo>
                    <a:lnTo>
                      <a:pt x="0" y="135"/>
                    </a:lnTo>
                    <a:lnTo>
                      <a:pt x="1594" y="1874"/>
                    </a:lnTo>
                    <a:lnTo>
                      <a:pt x="1742" y="1739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2"/>
              <p:cNvSpPr/>
              <p:nvPr/>
            </p:nvSpPr>
            <p:spPr>
              <a:xfrm rot="-282564">
                <a:off x="1880971" y="3471795"/>
                <a:ext cx="49224" cy="2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085" extrusionOk="0">
                    <a:moveTo>
                      <a:pt x="1882" y="0"/>
                    </a:moveTo>
                    <a:lnTo>
                      <a:pt x="0" y="905"/>
                    </a:lnTo>
                    <a:lnTo>
                      <a:pt x="86" y="1085"/>
                    </a:lnTo>
                    <a:lnTo>
                      <a:pt x="1969" y="181"/>
                    </a:lnTo>
                    <a:lnTo>
                      <a:pt x="18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2"/>
              <p:cNvSpPr/>
              <p:nvPr/>
            </p:nvSpPr>
            <p:spPr>
              <a:xfrm rot="-282564">
                <a:off x="1873074" y="3454456"/>
                <a:ext cx="33174" cy="34574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383" extrusionOk="0">
                    <a:moveTo>
                      <a:pt x="1181" y="0"/>
                    </a:moveTo>
                    <a:lnTo>
                      <a:pt x="0" y="1245"/>
                    </a:lnTo>
                    <a:lnTo>
                      <a:pt x="146" y="1383"/>
                    </a:lnTo>
                    <a:lnTo>
                      <a:pt x="1326" y="138"/>
                    </a:lnTo>
                    <a:lnTo>
                      <a:pt x="11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2"/>
              <p:cNvSpPr/>
              <p:nvPr/>
            </p:nvSpPr>
            <p:spPr>
              <a:xfrm rot="-282564">
                <a:off x="1645314" y="3589762"/>
                <a:ext cx="167946" cy="201345"/>
              </a:xfrm>
              <a:custGeom>
                <a:avLst/>
                <a:gdLst/>
                <a:ahLst/>
                <a:cxnLst/>
                <a:rect l="l" t="t" r="r" b="b"/>
                <a:pathLst>
                  <a:path w="6718" h="8054" extrusionOk="0">
                    <a:moveTo>
                      <a:pt x="1" y="0"/>
                    </a:moveTo>
                    <a:lnTo>
                      <a:pt x="168" y="1671"/>
                    </a:lnTo>
                    <a:cubicBezTo>
                      <a:pt x="2408" y="7132"/>
                      <a:pt x="6718" y="8053"/>
                      <a:pt x="6718" y="8053"/>
                    </a:cubicBezTo>
                    <a:lnTo>
                      <a:pt x="6049" y="43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2"/>
              <p:cNvSpPr/>
              <p:nvPr/>
            </p:nvSpPr>
            <p:spPr>
              <a:xfrm rot="-282564">
                <a:off x="1774656" y="3658321"/>
                <a:ext cx="52649" cy="13547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5419" extrusionOk="0">
                    <a:moveTo>
                      <a:pt x="1838" y="1"/>
                    </a:moveTo>
                    <a:lnTo>
                      <a:pt x="0" y="1053"/>
                    </a:lnTo>
                    <a:cubicBezTo>
                      <a:pt x="474" y="5183"/>
                      <a:pt x="1760" y="5419"/>
                      <a:pt x="2048" y="5419"/>
                    </a:cubicBezTo>
                    <a:cubicBezTo>
                      <a:pt x="2085" y="5419"/>
                      <a:pt x="2105" y="5415"/>
                      <a:pt x="2105" y="5415"/>
                    </a:cubicBez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2"/>
              <p:cNvSpPr/>
              <p:nvPr/>
            </p:nvSpPr>
            <p:spPr>
              <a:xfrm rot="-282564">
                <a:off x="1359198" y="3442631"/>
                <a:ext cx="308293" cy="340042"/>
              </a:xfrm>
              <a:custGeom>
                <a:avLst/>
                <a:gdLst/>
                <a:ahLst/>
                <a:cxnLst/>
                <a:rect l="l" t="t" r="r" b="b"/>
                <a:pathLst>
                  <a:path w="12332" h="13602" extrusionOk="0">
                    <a:moveTo>
                      <a:pt x="5449" y="0"/>
                    </a:moveTo>
                    <a:lnTo>
                      <a:pt x="5181" y="2608"/>
                    </a:lnTo>
                    <a:lnTo>
                      <a:pt x="3810" y="569"/>
                    </a:lnTo>
                    <a:lnTo>
                      <a:pt x="1370" y="1540"/>
                    </a:lnTo>
                    <a:lnTo>
                      <a:pt x="2305" y="2707"/>
                    </a:lnTo>
                    <a:lnTo>
                      <a:pt x="1586" y="3189"/>
                    </a:lnTo>
                    <a:lnTo>
                      <a:pt x="1" y="6584"/>
                    </a:lnTo>
                    <a:lnTo>
                      <a:pt x="3158" y="13602"/>
                    </a:lnTo>
                    <a:lnTo>
                      <a:pt x="11362" y="13366"/>
                    </a:lnTo>
                    <a:lnTo>
                      <a:pt x="12332" y="5718"/>
                    </a:lnTo>
                    <a:lnTo>
                      <a:pt x="10302" y="3571"/>
                    </a:lnTo>
                    <a:lnTo>
                      <a:pt x="7018" y="1471"/>
                    </a:lnTo>
                    <a:lnTo>
                      <a:pt x="748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2"/>
              <p:cNvSpPr/>
              <p:nvPr/>
            </p:nvSpPr>
            <p:spPr>
              <a:xfrm rot="-282564">
                <a:off x="1411494" y="3468697"/>
                <a:ext cx="44574" cy="56249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2250" extrusionOk="0">
                    <a:moveTo>
                      <a:pt x="1404" y="1"/>
                    </a:moveTo>
                    <a:lnTo>
                      <a:pt x="1207" y="33"/>
                    </a:lnTo>
                    <a:lnTo>
                      <a:pt x="1540" y="2019"/>
                    </a:lnTo>
                    <a:lnTo>
                      <a:pt x="25" y="1833"/>
                    </a:lnTo>
                    <a:lnTo>
                      <a:pt x="0" y="2032"/>
                    </a:lnTo>
                    <a:lnTo>
                      <a:pt x="1783" y="2250"/>
                    </a:lnTo>
                    <a:lnTo>
                      <a:pt x="140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2"/>
              <p:cNvSpPr/>
              <p:nvPr/>
            </p:nvSpPr>
            <p:spPr>
              <a:xfrm rot="-282564">
                <a:off x="1485043" y="3451549"/>
                <a:ext cx="40349" cy="56624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265" extrusionOk="0">
                    <a:moveTo>
                      <a:pt x="198" y="1"/>
                    </a:moveTo>
                    <a:lnTo>
                      <a:pt x="0" y="37"/>
                    </a:lnTo>
                    <a:lnTo>
                      <a:pt x="412" y="2265"/>
                    </a:lnTo>
                    <a:lnTo>
                      <a:pt x="1613" y="1197"/>
                    </a:lnTo>
                    <a:lnTo>
                      <a:pt x="1480" y="1047"/>
                    </a:lnTo>
                    <a:lnTo>
                      <a:pt x="545" y="1878"/>
                    </a:ln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2"/>
              <p:cNvSpPr/>
              <p:nvPr/>
            </p:nvSpPr>
            <p:spPr>
              <a:xfrm rot="-282564">
                <a:off x="1486251" y="3514007"/>
                <a:ext cx="69648" cy="130347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5214" extrusionOk="0">
                    <a:moveTo>
                      <a:pt x="179" y="1"/>
                    </a:moveTo>
                    <a:lnTo>
                      <a:pt x="1" y="91"/>
                    </a:lnTo>
                    <a:lnTo>
                      <a:pt x="2607" y="5214"/>
                    </a:lnTo>
                    <a:lnTo>
                      <a:pt x="2786" y="5124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2"/>
              <p:cNvSpPr/>
              <p:nvPr/>
            </p:nvSpPr>
            <p:spPr>
              <a:xfrm rot="-282564">
                <a:off x="1502559" y="3522126"/>
                <a:ext cx="19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11" extrusionOk="0">
                    <a:moveTo>
                      <a:pt x="391" y="0"/>
                    </a:moveTo>
                    <a:cubicBezTo>
                      <a:pt x="176" y="0"/>
                      <a:pt x="1" y="91"/>
                      <a:pt x="1" y="205"/>
                    </a:cubicBezTo>
                    <a:cubicBezTo>
                      <a:pt x="1" y="319"/>
                      <a:pt x="176" y="410"/>
                      <a:pt x="391" y="410"/>
                    </a:cubicBezTo>
                    <a:cubicBezTo>
                      <a:pt x="607" y="410"/>
                      <a:pt x="780" y="318"/>
                      <a:pt x="780" y="205"/>
                    </a:cubicBezTo>
                    <a:cubicBezTo>
                      <a:pt x="780" y="93"/>
                      <a:pt x="605" y="1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2"/>
              <p:cNvSpPr/>
              <p:nvPr/>
            </p:nvSpPr>
            <p:spPr>
              <a:xfrm rot="-282564">
                <a:off x="1531071" y="3562823"/>
                <a:ext cx="1950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410" extrusionOk="0">
                    <a:moveTo>
                      <a:pt x="390" y="1"/>
                    </a:moveTo>
                    <a:cubicBezTo>
                      <a:pt x="175" y="1"/>
                      <a:pt x="0" y="92"/>
                      <a:pt x="0" y="205"/>
                    </a:cubicBezTo>
                    <a:cubicBezTo>
                      <a:pt x="0" y="317"/>
                      <a:pt x="174" y="410"/>
                      <a:pt x="390" y="410"/>
                    </a:cubicBezTo>
                    <a:cubicBezTo>
                      <a:pt x="605" y="410"/>
                      <a:pt x="780" y="319"/>
                      <a:pt x="780" y="205"/>
                    </a:cubicBezTo>
                    <a:cubicBezTo>
                      <a:pt x="780" y="91"/>
                      <a:pt x="604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32"/>
              <p:cNvSpPr/>
              <p:nvPr/>
            </p:nvSpPr>
            <p:spPr>
              <a:xfrm rot="-282564">
                <a:off x="1392390" y="3518982"/>
                <a:ext cx="327967" cy="311493"/>
              </a:xfrm>
              <a:custGeom>
                <a:avLst/>
                <a:gdLst/>
                <a:ahLst/>
                <a:cxnLst/>
                <a:rect l="l" t="t" r="r" b="b"/>
                <a:pathLst>
                  <a:path w="13119" h="12460" extrusionOk="0">
                    <a:moveTo>
                      <a:pt x="469" y="0"/>
                    </a:moveTo>
                    <a:lnTo>
                      <a:pt x="0" y="312"/>
                    </a:lnTo>
                    <a:cubicBezTo>
                      <a:pt x="3118" y="8915"/>
                      <a:pt x="6337" y="10881"/>
                      <a:pt x="6337" y="10881"/>
                    </a:cubicBezTo>
                    <a:lnTo>
                      <a:pt x="5869" y="12146"/>
                    </a:lnTo>
                    <a:cubicBezTo>
                      <a:pt x="6681" y="12370"/>
                      <a:pt x="7434" y="12460"/>
                      <a:pt x="8120" y="12460"/>
                    </a:cubicBezTo>
                    <a:cubicBezTo>
                      <a:pt x="10960" y="12460"/>
                      <a:pt x="12651" y="10916"/>
                      <a:pt x="12651" y="10916"/>
                    </a:cubicBezTo>
                    <a:lnTo>
                      <a:pt x="11313" y="6270"/>
                    </a:lnTo>
                    <a:cubicBezTo>
                      <a:pt x="11313" y="6270"/>
                      <a:pt x="12350" y="5501"/>
                      <a:pt x="13119" y="2895"/>
                    </a:cubicBezTo>
                    <a:lnTo>
                      <a:pt x="9187" y="382"/>
                    </a:lnTo>
                    <a:cubicBezTo>
                      <a:pt x="9035" y="2081"/>
                      <a:pt x="8344" y="4058"/>
                      <a:pt x="6032" y="4461"/>
                    </a:cubicBezTo>
                    <a:cubicBezTo>
                      <a:pt x="5799" y="4502"/>
                      <a:pt x="5574" y="4521"/>
                      <a:pt x="5356" y="4521"/>
                    </a:cubicBezTo>
                    <a:cubicBezTo>
                      <a:pt x="2685" y="4521"/>
                      <a:pt x="1132" y="1631"/>
                      <a:pt x="4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32"/>
              <p:cNvSpPr/>
              <p:nvPr/>
            </p:nvSpPr>
            <p:spPr>
              <a:xfrm rot="-282564">
                <a:off x="1337605" y="3536058"/>
                <a:ext cx="214770" cy="325242"/>
              </a:xfrm>
              <a:custGeom>
                <a:avLst/>
                <a:gdLst/>
                <a:ahLst/>
                <a:cxnLst/>
                <a:rect l="l" t="t" r="r" b="b"/>
                <a:pathLst>
                  <a:path w="8591" h="13010" extrusionOk="0">
                    <a:moveTo>
                      <a:pt x="2254" y="0"/>
                    </a:moveTo>
                    <a:lnTo>
                      <a:pt x="0" y="1514"/>
                    </a:lnTo>
                    <a:cubicBezTo>
                      <a:pt x="0" y="1514"/>
                      <a:pt x="1271" y="10603"/>
                      <a:pt x="7686" y="13010"/>
                    </a:cubicBezTo>
                    <a:lnTo>
                      <a:pt x="8122" y="11833"/>
                    </a:lnTo>
                    <a:lnTo>
                      <a:pt x="8591" y="10568"/>
                    </a:lnTo>
                    <a:cubicBezTo>
                      <a:pt x="8591" y="10568"/>
                      <a:pt x="5372" y="8604"/>
                      <a:pt x="2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32"/>
              <p:cNvSpPr/>
              <p:nvPr/>
            </p:nvSpPr>
            <p:spPr>
              <a:xfrm rot="-282564">
                <a:off x="1476568" y="3758090"/>
                <a:ext cx="91623" cy="124772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4991" extrusionOk="0">
                    <a:moveTo>
                      <a:pt x="2271" y="0"/>
                    </a:moveTo>
                    <a:lnTo>
                      <a:pt x="2271" y="0"/>
                    </a:lnTo>
                    <a:cubicBezTo>
                      <a:pt x="0" y="3477"/>
                      <a:pt x="2773" y="4990"/>
                      <a:pt x="2773" y="4990"/>
                    </a:cubicBezTo>
                    <a:lnTo>
                      <a:pt x="3664" y="669"/>
                    </a:lnTo>
                    <a:lnTo>
                      <a:pt x="227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32"/>
              <p:cNvSpPr/>
              <p:nvPr/>
            </p:nvSpPr>
            <p:spPr>
              <a:xfrm rot="-282564">
                <a:off x="1529177" y="3504973"/>
                <a:ext cx="239744" cy="354716"/>
              </a:xfrm>
              <a:custGeom>
                <a:avLst/>
                <a:gdLst/>
                <a:ahLst/>
                <a:cxnLst/>
                <a:rect l="l" t="t" r="r" b="b"/>
                <a:pathLst>
                  <a:path w="9590" h="14189" extrusionOk="0">
                    <a:moveTo>
                      <a:pt x="8350" y="0"/>
                    </a:moveTo>
                    <a:cubicBezTo>
                      <a:pt x="6990" y="0"/>
                      <a:pt x="2806" y="2986"/>
                      <a:pt x="2806" y="2986"/>
                    </a:cubicBezTo>
                    <a:cubicBezTo>
                      <a:pt x="2806" y="2986"/>
                      <a:pt x="2296" y="2761"/>
                      <a:pt x="1814" y="2761"/>
                    </a:cubicBezTo>
                    <a:cubicBezTo>
                      <a:pt x="1507" y="2761"/>
                      <a:pt x="1211" y="2853"/>
                      <a:pt x="1068" y="3152"/>
                    </a:cubicBezTo>
                    <a:cubicBezTo>
                      <a:pt x="702" y="3921"/>
                      <a:pt x="2138" y="5124"/>
                      <a:pt x="2138" y="5124"/>
                    </a:cubicBezTo>
                    <a:lnTo>
                      <a:pt x="781" y="11462"/>
                    </a:lnTo>
                    <a:lnTo>
                      <a:pt x="0" y="14180"/>
                    </a:lnTo>
                    <a:cubicBezTo>
                      <a:pt x="40" y="14186"/>
                      <a:pt x="80" y="14188"/>
                      <a:pt x="120" y="14188"/>
                    </a:cubicBezTo>
                    <a:cubicBezTo>
                      <a:pt x="2280" y="14188"/>
                      <a:pt x="4277" y="6294"/>
                      <a:pt x="4277" y="6294"/>
                    </a:cubicBezTo>
                    <a:cubicBezTo>
                      <a:pt x="4277" y="6294"/>
                      <a:pt x="6256" y="6138"/>
                      <a:pt x="6149" y="4780"/>
                    </a:cubicBezTo>
                    <a:cubicBezTo>
                      <a:pt x="6041" y="3420"/>
                      <a:pt x="4685" y="2751"/>
                      <a:pt x="4685" y="2751"/>
                    </a:cubicBezTo>
                    <a:cubicBezTo>
                      <a:pt x="4685" y="2751"/>
                      <a:pt x="9589" y="513"/>
                      <a:pt x="8588" y="45"/>
                    </a:cubicBezTo>
                    <a:cubicBezTo>
                      <a:pt x="8523" y="15"/>
                      <a:pt x="8443" y="0"/>
                      <a:pt x="8350" y="0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32"/>
              <p:cNvSpPr/>
              <p:nvPr/>
            </p:nvSpPr>
            <p:spPr>
              <a:xfrm rot="-282564">
                <a:off x="1564852" y="3582857"/>
                <a:ext cx="27999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734" extrusionOk="0">
                    <a:moveTo>
                      <a:pt x="1023" y="1"/>
                    </a:moveTo>
                    <a:lnTo>
                      <a:pt x="1" y="558"/>
                    </a:lnTo>
                    <a:lnTo>
                      <a:pt x="96" y="733"/>
                    </a:lnTo>
                    <a:lnTo>
                      <a:pt x="1119" y="178"/>
                    </a:lnTo>
                    <a:lnTo>
                      <a:pt x="10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32"/>
              <p:cNvSpPr/>
              <p:nvPr/>
            </p:nvSpPr>
            <p:spPr>
              <a:xfrm rot="-282564">
                <a:off x="1603810" y="3577994"/>
                <a:ext cx="56924" cy="71398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2856" extrusionOk="0">
                    <a:moveTo>
                      <a:pt x="175" y="0"/>
                    </a:moveTo>
                    <a:cubicBezTo>
                      <a:pt x="73" y="0"/>
                      <a:pt x="9" y="10"/>
                      <a:pt x="1" y="11"/>
                    </a:cubicBezTo>
                    <a:lnTo>
                      <a:pt x="32" y="209"/>
                    </a:lnTo>
                    <a:cubicBezTo>
                      <a:pt x="33" y="209"/>
                      <a:pt x="83" y="202"/>
                      <a:pt x="166" y="202"/>
                    </a:cubicBezTo>
                    <a:cubicBezTo>
                      <a:pt x="377" y="202"/>
                      <a:pt x="804" y="247"/>
                      <a:pt x="1197" y="569"/>
                    </a:cubicBezTo>
                    <a:cubicBezTo>
                      <a:pt x="1724" y="1000"/>
                      <a:pt x="2020" y="1770"/>
                      <a:pt x="2076" y="2856"/>
                    </a:cubicBezTo>
                    <a:lnTo>
                      <a:pt x="2277" y="2845"/>
                    </a:lnTo>
                    <a:cubicBezTo>
                      <a:pt x="2217" y="1697"/>
                      <a:pt x="1896" y="879"/>
                      <a:pt x="1320" y="410"/>
                    </a:cubicBezTo>
                    <a:cubicBezTo>
                      <a:pt x="885" y="55"/>
                      <a:pt x="421" y="0"/>
                      <a:pt x="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2"/>
              <p:cNvSpPr/>
              <p:nvPr/>
            </p:nvSpPr>
            <p:spPr>
              <a:xfrm rot="-282564">
                <a:off x="1569642" y="3643364"/>
                <a:ext cx="69623" cy="50899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036" extrusionOk="0">
                    <a:moveTo>
                      <a:pt x="223" y="1"/>
                    </a:moveTo>
                    <a:lnTo>
                      <a:pt x="1" y="870"/>
                    </a:lnTo>
                    <a:lnTo>
                      <a:pt x="2518" y="2035"/>
                    </a:lnTo>
                    <a:lnTo>
                      <a:pt x="2785" y="1237"/>
                    </a:lnTo>
                    <a:lnTo>
                      <a:pt x="2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32"/>
              <p:cNvSpPr/>
              <p:nvPr/>
            </p:nvSpPr>
            <p:spPr>
              <a:xfrm rot="-282564">
                <a:off x="1580881" y="3642036"/>
                <a:ext cx="47374" cy="57524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2301" extrusionOk="0">
                    <a:moveTo>
                      <a:pt x="951" y="0"/>
                    </a:moveTo>
                    <a:cubicBezTo>
                      <a:pt x="950" y="0"/>
                      <a:pt x="949" y="0"/>
                      <a:pt x="948" y="0"/>
                    </a:cubicBezTo>
                    <a:cubicBezTo>
                      <a:pt x="424" y="0"/>
                      <a:pt x="0" y="514"/>
                      <a:pt x="0" y="1150"/>
                    </a:cubicBezTo>
                    <a:cubicBezTo>
                      <a:pt x="0" y="1786"/>
                      <a:pt x="424" y="2301"/>
                      <a:pt x="948" y="2301"/>
                    </a:cubicBezTo>
                    <a:cubicBezTo>
                      <a:pt x="1471" y="2301"/>
                      <a:pt x="1895" y="1786"/>
                      <a:pt x="1895" y="1150"/>
                    </a:cubicBezTo>
                    <a:cubicBezTo>
                      <a:pt x="1895" y="516"/>
                      <a:pt x="1475" y="0"/>
                      <a:pt x="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2"/>
              <p:cNvSpPr/>
              <p:nvPr/>
            </p:nvSpPr>
            <p:spPr>
              <a:xfrm rot="-282564">
                <a:off x="1585868" y="3649914"/>
                <a:ext cx="37174" cy="37824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1513" extrusionOk="0">
                    <a:moveTo>
                      <a:pt x="744" y="0"/>
                    </a:moveTo>
                    <a:cubicBezTo>
                      <a:pt x="332" y="0"/>
                      <a:pt x="1" y="340"/>
                      <a:pt x="1" y="756"/>
                    </a:cubicBezTo>
                    <a:cubicBezTo>
                      <a:pt x="1" y="1175"/>
                      <a:pt x="333" y="1513"/>
                      <a:pt x="744" y="1513"/>
                    </a:cubicBezTo>
                    <a:cubicBezTo>
                      <a:pt x="1154" y="1513"/>
                      <a:pt x="1487" y="1174"/>
                      <a:pt x="1487" y="756"/>
                    </a:cubicBezTo>
                    <a:cubicBezTo>
                      <a:pt x="1487" y="340"/>
                      <a:pt x="1154" y="0"/>
                      <a:pt x="7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32"/>
              <p:cNvSpPr/>
              <p:nvPr/>
            </p:nvSpPr>
            <p:spPr>
              <a:xfrm rot="-282564">
                <a:off x="1590108" y="3668157"/>
                <a:ext cx="121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339" extrusionOk="0">
                    <a:moveTo>
                      <a:pt x="439" y="1"/>
                    </a:moveTo>
                    <a:lnTo>
                      <a:pt x="1" y="74"/>
                    </a:lnTo>
                    <a:lnTo>
                      <a:pt x="44" y="339"/>
                    </a:lnTo>
                    <a:lnTo>
                      <a:pt x="483" y="26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1" name="Google Shape;1831;p32"/>
          <p:cNvGrpSpPr/>
          <p:nvPr/>
        </p:nvGrpSpPr>
        <p:grpSpPr>
          <a:xfrm>
            <a:off x="7009767" y="3361643"/>
            <a:ext cx="1421008" cy="1427642"/>
            <a:chOff x="312766" y="80708"/>
            <a:chExt cx="1860932" cy="1869620"/>
          </a:xfrm>
        </p:grpSpPr>
        <p:sp>
          <p:nvSpPr>
            <p:cNvPr id="1832" name="Google Shape;1832;p32"/>
            <p:cNvSpPr/>
            <p:nvPr/>
          </p:nvSpPr>
          <p:spPr>
            <a:xfrm>
              <a:off x="312770" y="80732"/>
              <a:ext cx="1860928" cy="1869566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2"/>
            <p:cNvSpPr/>
            <p:nvPr/>
          </p:nvSpPr>
          <p:spPr>
            <a:xfrm>
              <a:off x="312766" y="80708"/>
              <a:ext cx="1860928" cy="1869620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4" name="Google Shape;1834;p32"/>
          <p:cNvGrpSpPr/>
          <p:nvPr/>
        </p:nvGrpSpPr>
        <p:grpSpPr>
          <a:xfrm>
            <a:off x="7395812" y="275418"/>
            <a:ext cx="1435239" cy="1527979"/>
            <a:chOff x="7395812" y="275418"/>
            <a:chExt cx="1435239" cy="1527979"/>
          </a:xfrm>
        </p:grpSpPr>
        <p:sp>
          <p:nvSpPr>
            <p:cNvPr id="1835" name="Google Shape;1835;p32"/>
            <p:cNvSpPr/>
            <p:nvPr/>
          </p:nvSpPr>
          <p:spPr>
            <a:xfrm rot="755942">
              <a:off x="7523631" y="388390"/>
              <a:ext cx="1179601" cy="1302036"/>
            </a:xfrm>
            <a:custGeom>
              <a:avLst/>
              <a:gdLst/>
              <a:ahLst/>
              <a:cxnLst/>
              <a:rect l="l" t="t" r="r" b="b"/>
              <a:pathLst>
                <a:path w="38634" h="42633" extrusionOk="0">
                  <a:moveTo>
                    <a:pt x="14199" y="2630"/>
                  </a:moveTo>
                  <a:cubicBezTo>
                    <a:pt x="14198" y="2630"/>
                    <a:pt x="14198" y="2630"/>
                    <a:pt x="14198" y="2630"/>
                  </a:cubicBezTo>
                  <a:lnTo>
                    <a:pt x="14198" y="2630"/>
                  </a:lnTo>
                  <a:cubicBezTo>
                    <a:pt x="14198" y="2630"/>
                    <a:pt x="14198" y="2630"/>
                    <a:pt x="14199" y="2630"/>
                  </a:cubicBezTo>
                  <a:close/>
                  <a:moveTo>
                    <a:pt x="19926" y="27598"/>
                  </a:moveTo>
                  <a:lnTo>
                    <a:pt x="19951" y="27602"/>
                  </a:lnTo>
                  <a:lnTo>
                    <a:pt x="19951" y="27603"/>
                  </a:lnTo>
                  <a:cubicBezTo>
                    <a:pt x="19943" y="27602"/>
                    <a:pt x="19935" y="27600"/>
                    <a:pt x="19926" y="27598"/>
                  </a:cubicBezTo>
                  <a:close/>
                  <a:moveTo>
                    <a:pt x="25729" y="26618"/>
                  </a:moveTo>
                  <a:lnTo>
                    <a:pt x="25528" y="28196"/>
                  </a:lnTo>
                  <a:lnTo>
                    <a:pt x="24025" y="27883"/>
                  </a:lnTo>
                  <a:lnTo>
                    <a:pt x="24025" y="27883"/>
                  </a:lnTo>
                  <a:lnTo>
                    <a:pt x="24337" y="28282"/>
                  </a:lnTo>
                  <a:lnTo>
                    <a:pt x="22467" y="27639"/>
                  </a:lnTo>
                  <a:lnTo>
                    <a:pt x="22801" y="28385"/>
                  </a:lnTo>
                  <a:cubicBezTo>
                    <a:pt x="22443" y="28274"/>
                    <a:pt x="22091" y="28169"/>
                    <a:pt x="21747" y="28071"/>
                  </a:cubicBezTo>
                  <a:cubicBezTo>
                    <a:pt x="21712" y="27949"/>
                    <a:pt x="21653" y="27829"/>
                    <a:pt x="21567" y="27712"/>
                  </a:cubicBezTo>
                  <a:lnTo>
                    <a:pt x="25729" y="26618"/>
                  </a:lnTo>
                  <a:close/>
                  <a:moveTo>
                    <a:pt x="37430" y="35529"/>
                  </a:moveTo>
                  <a:cubicBezTo>
                    <a:pt x="37665" y="35529"/>
                    <a:pt x="37855" y="35602"/>
                    <a:pt x="37855" y="35691"/>
                  </a:cubicBezTo>
                  <a:cubicBezTo>
                    <a:pt x="37855" y="35780"/>
                    <a:pt x="37664" y="35852"/>
                    <a:pt x="37430" y="35852"/>
                  </a:cubicBezTo>
                  <a:cubicBezTo>
                    <a:pt x="37194" y="35852"/>
                    <a:pt x="37005" y="35780"/>
                    <a:pt x="37005" y="35691"/>
                  </a:cubicBezTo>
                  <a:cubicBezTo>
                    <a:pt x="37005" y="35602"/>
                    <a:pt x="37194" y="35529"/>
                    <a:pt x="37430" y="35529"/>
                  </a:cubicBezTo>
                  <a:close/>
                  <a:moveTo>
                    <a:pt x="23834" y="0"/>
                  </a:moveTo>
                  <a:cubicBezTo>
                    <a:pt x="22166" y="0"/>
                    <a:pt x="20394" y="256"/>
                    <a:pt x="18569" y="817"/>
                  </a:cubicBezTo>
                  <a:cubicBezTo>
                    <a:pt x="16888" y="1333"/>
                    <a:pt x="15442" y="1952"/>
                    <a:pt x="14198" y="2631"/>
                  </a:cubicBezTo>
                  <a:cubicBezTo>
                    <a:pt x="14198" y="2631"/>
                    <a:pt x="14198" y="2630"/>
                    <a:pt x="14198" y="2630"/>
                  </a:cubicBezTo>
                  <a:lnTo>
                    <a:pt x="14198" y="2630"/>
                  </a:lnTo>
                  <a:cubicBezTo>
                    <a:pt x="7729" y="6162"/>
                    <a:pt x="6706" y="11344"/>
                    <a:pt x="6562" y="12398"/>
                  </a:cubicBezTo>
                  <a:lnTo>
                    <a:pt x="6562" y="12401"/>
                  </a:lnTo>
                  <a:cubicBezTo>
                    <a:pt x="6561" y="12412"/>
                    <a:pt x="6559" y="12422"/>
                    <a:pt x="6558" y="12431"/>
                  </a:cubicBezTo>
                  <a:cubicBezTo>
                    <a:pt x="6557" y="12445"/>
                    <a:pt x="6554" y="12458"/>
                    <a:pt x="6553" y="12471"/>
                  </a:cubicBezTo>
                  <a:lnTo>
                    <a:pt x="6553" y="12476"/>
                  </a:lnTo>
                  <a:cubicBezTo>
                    <a:pt x="6552" y="12483"/>
                    <a:pt x="6552" y="12488"/>
                    <a:pt x="6551" y="12493"/>
                  </a:cubicBezTo>
                  <a:cubicBezTo>
                    <a:pt x="6551" y="12495"/>
                    <a:pt x="6551" y="12497"/>
                    <a:pt x="6549" y="12500"/>
                  </a:cubicBezTo>
                  <a:cubicBezTo>
                    <a:pt x="6549" y="12502"/>
                    <a:pt x="6548" y="12506"/>
                    <a:pt x="6548" y="12509"/>
                  </a:cubicBezTo>
                  <a:cubicBezTo>
                    <a:pt x="6548" y="12513"/>
                    <a:pt x="6547" y="12516"/>
                    <a:pt x="6547" y="12520"/>
                  </a:cubicBezTo>
                  <a:cubicBezTo>
                    <a:pt x="6547" y="12522"/>
                    <a:pt x="6547" y="12525"/>
                    <a:pt x="6545" y="12527"/>
                  </a:cubicBezTo>
                  <a:cubicBezTo>
                    <a:pt x="6545" y="12531"/>
                    <a:pt x="6545" y="12533"/>
                    <a:pt x="6544" y="12535"/>
                  </a:cubicBezTo>
                  <a:cubicBezTo>
                    <a:pt x="6544" y="12537"/>
                    <a:pt x="6544" y="12541"/>
                    <a:pt x="6543" y="12543"/>
                  </a:cubicBezTo>
                  <a:cubicBezTo>
                    <a:pt x="6543" y="12546"/>
                    <a:pt x="6543" y="12547"/>
                    <a:pt x="6542" y="12550"/>
                  </a:cubicBezTo>
                  <a:lnTo>
                    <a:pt x="6542" y="12553"/>
                  </a:lnTo>
                  <a:cubicBezTo>
                    <a:pt x="6542" y="12556"/>
                    <a:pt x="6542" y="12561"/>
                    <a:pt x="6540" y="12563"/>
                  </a:cubicBezTo>
                  <a:lnTo>
                    <a:pt x="6540" y="12567"/>
                  </a:lnTo>
                  <a:cubicBezTo>
                    <a:pt x="6540" y="12569"/>
                    <a:pt x="6540" y="12572"/>
                    <a:pt x="6539" y="12574"/>
                  </a:cubicBezTo>
                  <a:lnTo>
                    <a:pt x="6539" y="12577"/>
                  </a:lnTo>
                  <a:lnTo>
                    <a:pt x="6539" y="12582"/>
                  </a:lnTo>
                  <a:lnTo>
                    <a:pt x="6539" y="12583"/>
                  </a:lnTo>
                  <a:lnTo>
                    <a:pt x="6539" y="12588"/>
                  </a:lnTo>
                  <a:lnTo>
                    <a:pt x="6539" y="12589"/>
                  </a:lnTo>
                  <a:lnTo>
                    <a:pt x="6539" y="12592"/>
                  </a:lnTo>
                  <a:lnTo>
                    <a:pt x="6539" y="12593"/>
                  </a:lnTo>
                  <a:cubicBezTo>
                    <a:pt x="6988" y="11753"/>
                    <a:pt x="8010" y="11155"/>
                    <a:pt x="9071" y="10741"/>
                  </a:cubicBezTo>
                  <a:lnTo>
                    <a:pt x="9071" y="10741"/>
                  </a:lnTo>
                  <a:cubicBezTo>
                    <a:pt x="8248" y="12414"/>
                    <a:pt x="7844" y="13961"/>
                    <a:pt x="7725" y="15364"/>
                  </a:cubicBezTo>
                  <a:lnTo>
                    <a:pt x="4117" y="12504"/>
                  </a:lnTo>
                  <a:cubicBezTo>
                    <a:pt x="4223" y="12352"/>
                    <a:pt x="5142" y="10974"/>
                    <a:pt x="4509" y="10491"/>
                  </a:cubicBezTo>
                  <a:cubicBezTo>
                    <a:pt x="4421" y="10425"/>
                    <a:pt x="4304" y="10395"/>
                    <a:pt x="4168" y="10395"/>
                  </a:cubicBezTo>
                  <a:cubicBezTo>
                    <a:pt x="3906" y="10395"/>
                    <a:pt x="3571" y="10504"/>
                    <a:pt x="3236" y="10674"/>
                  </a:cubicBezTo>
                  <a:cubicBezTo>
                    <a:pt x="3136" y="9115"/>
                    <a:pt x="2869" y="5677"/>
                    <a:pt x="2444" y="5677"/>
                  </a:cubicBezTo>
                  <a:cubicBezTo>
                    <a:pt x="2439" y="5677"/>
                    <a:pt x="2433" y="5678"/>
                    <a:pt x="2427" y="5679"/>
                  </a:cubicBezTo>
                  <a:cubicBezTo>
                    <a:pt x="1867" y="5801"/>
                    <a:pt x="2427" y="10467"/>
                    <a:pt x="2427" y="10467"/>
                  </a:cubicBezTo>
                  <a:cubicBezTo>
                    <a:pt x="2427" y="10467"/>
                    <a:pt x="1116" y="6125"/>
                    <a:pt x="605" y="6125"/>
                  </a:cubicBezTo>
                  <a:cubicBezTo>
                    <a:pt x="576" y="6125"/>
                    <a:pt x="551" y="6139"/>
                    <a:pt x="528" y="6167"/>
                  </a:cubicBezTo>
                  <a:cubicBezTo>
                    <a:pt x="178" y="6594"/>
                    <a:pt x="1450" y="10182"/>
                    <a:pt x="1983" y="11629"/>
                  </a:cubicBezTo>
                  <a:cubicBezTo>
                    <a:pt x="1958" y="11657"/>
                    <a:pt x="1935" y="11687"/>
                    <a:pt x="1912" y="11717"/>
                  </a:cubicBezTo>
                  <a:cubicBezTo>
                    <a:pt x="1502" y="11790"/>
                    <a:pt x="1158" y="11981"/>
                    <a:pt x="889" y="12230"/>
                  </a:cubicBezTo>
                  <a:lnTo>
                    <a:pt x="817" y="12235"/>
                  </a:lnTo>
                  <a:cubicBezTo>
                    <a:pt x="817" y="12240"/>
                    <a:pt x="818" y="12260"/>
                    <a:pt x="823" y="12294"/>
                  </a:cubicBezTo>
                  <a:cubicBezTo>
                    <a:pt x="167" y="12954"/>
                    <a:pt x="1" y="13964"/>
                    <a:pt x="455" y="14372"/>
                  </a:cubicBezTo>
                  <a:cubicBezTo>
                    <a:pt x="626" y="14525"/>
                    <a:pt x="845" y="14585"/>
                    <a:pt x="1079" y="14585"/>
                  </a:cubicBezTo>
                  <a:cubicBezTo>
                    <a:pt x="1132" y="14585"/>
                    <a:pt x="1186" y="14582"/>
                    <a:pt x="1241" y="14576"/>
                  </a:cubicBezTo>
                  <a:lnTo>
                    <a:pt x="1258" y="14646"/>
                  </a:lnTo>
                  <a:cubicBezTo>
                    <a:pt x="1278" y="14641"/>
                    <a:pt x="1494" y="14585"/>
                    <a:pt x="1764" y="14455"/>
                  </a:cubicBezTo>
                  <a:cubicBezTo>
                    <a:pt x="2305" y="14271"/>
                    <a:pt x="2769" y="13956"/>
                    <a:pt x="2769" y="13956"/>
                  </a:cubicBezTo>
                  <a:lnTo>
                    <a:pt x="7700" y="16755"/>
                  </a:lnTo>
                  <a:cubicBezTo>
                    <a:pt x="7882" y="20823"/>
                    <a:pt x="10372" y="23421"/>
                    <a:pt x="10984" y="24002"/>
                  </a:cubicBezTo>
                  <a:cubicBezTo>
                    <a:pt x="10997" y="24012"/>
                    <a:pt x="11007" y="24023"/>
                    <a:pt x="11018" y="24032"/>
                  </a:cubicBezTo>
                  <a:cubicBezTo>
                    <a:pt x="11028" y="24041"/>
                    <a:pt x="11036" y="24051"/>
                    <a:pt x="11046" y="24058"/>
                  </a:cubicBezTo>
                  <a:cubicBezTo>
                    <a:pt x="11051" y="24063"/>
                    <a:pt x="11057" y="24068"/>
                    <a:pt x="11062" y="24073"/>
                  </a:cubicBezTo>
                  <a:cubicBezTo>
                    <a:pt x="11067" y="24079"/>
                    <a:pt x="11072" y="24083"/>
                    <a:pt x="11077" y="24087"/>
                  </a:cubicBezTo>
                  <a:lnTo>
                    <a:pt x="11083" y="24093"/>
                  </a:lnTo>
                  <a:cubicBezTo>
                    <a:pt x="11087" y="24097"/>
                    <a:pt x="11091" y="24100"/>
                    <a:pt x="11095" y="24103"/>
                  </a:cubicBezTo>
                  <a:lnTo>
                    <a:pt x="11122" y="24126"/>
                  </a:lnTo>
                  <a:lnTo>
                    <a:pt x="11122" y="24125"/>
                  </a:lnTo>
                  <a:lnTo>
                    <a:pt x="11122" y="24123"/>
                  </a:lnTo>
                  <a:cubicBezTo>
                    <a:pt x="11112" y="24053"/>
                    <a:pt x="10995" y="23193"/>
                    <a:pt x="11106" y="21935"/>
                  </a:cubicBezTo>
                  <a:lnTo>
                    <a:pt x="11106" y="21935"/>
                  </a:lnTo>
                  <a:cubicBezTo>
                    <a:pt x="15789" y="24323"/>
                    <a:pt x="19813" y="25082"/>
                    <a:pt x="23037" y="25082"/>
                  </a:cubicBezTo>
                  <a:cubicBezTo>
                    <a:pt x="24098" y="25082"/>
                    <a:pt x="25073" y="25000"/>
                    <a:pt x="25956" y="24866"/>
                  </a:cubicBezTo>
                  <a:lnTo>
                    <a:pt x="25956" y="24866"/>
                  </a:lnTo>
                  <a:lnTo>
                    <a:pt x="25837" y="25801"/>
                  </a:lnTo>
                  <a:lnTo>
                    <a:pt x="20351" y="27200"/>
                  </a:lnTo>
                  <a:cubicBezTo>
                    <a:pt x="20351" y="27200"/>
                    <a:pt x="19729" y="26716"/>
                    <a:pt x="19200" y="26716"/>
                  </a:cubicBezTo>
                  <a:cubicBezTo>
                    <a:pt x="18913" y="26716"/>
                    <a:pt x="18655" y="26857"/>
                    <a:pt x="18536" y="27294"/>
                  </a:cubicBezTo>
                  <a:cubicBezTo>
                    <a:pt x="15889" y="26763"/>
                    <a:pt x="13927" y="26634"/>
                    <a:pt x="13215" y="26603"/>
                  </a:cubicBezTo>
                  <a:cubicBezTo>
                    <a:pt x="13140" y="26507"/>
                    <a:pt x="13094" y="26455"/>
                    <a:pt x="13090" y="26450"/>
                  </a:cubicBezTo>
                  <a:lnTo>
                    <a:pt x="12923" y="26595"/>
                  </a:lnTo>
                  <a:cubicBezTo>
                    <a:pt x="12914" y="26602"/>
                    <a:pt x="12866" y="26641"/>
                    <a:pt x="12785" y="26716"/>
                  </a:cubicBezTo>
                  <a:lnTo>
                    <a:pt x="12759" y="26738"/>
                  </a:lnTo>
                  <a:lnTo>
                    <a:pt x="12759" y="26739"/>
                  </a:lnTo>
                  <a:cubicBezTo>
                    <a:pt x="11899" y="27530"/>
                    <a:pt x="8001" y="31638"/>
                    <a:pt x="8676" y="40659"/>
                  </a:cubicBezTo>
                  <a:cubicBezTo>
                    <a:pt x="11761" y="39776"/>
                    <a:pt x="14758" y="39356"/>
                    <a:pt x="17573" y="39243"/>
                  </a:cubicBezTo>
                  <a:lnTo>
                    <a:pt x="17796" y="39262"/>
                  </a:lnTo>
                  <a:cubicBezTo>
                    <a:pt x="17798" y="39253"/>
                    <a:pt x="17798" y="39243"/>
                    <a:pt x="17799" y="39236"/>
                  </a:cubicBezTo>
                  <a:cubicBezTo>
                    <a:pt x="18256" y="39220"/>
                    <a:pt x="18709" y="39213"/>
                    <a:pt x="19157" y="39213"/>
                  </a:cubicBezTo>
                  <a:cubicBezTo>
                    <a:pt x="27218" y="39213"/>
                    <a:pt x="33565" y="41633"/>
                    <a:pt x="35838" y="42632"/>
                  </a:cubicBezTo>
                  <a:cubicBezTo>
                    <a:pt x="36078" y="41832"/>
                    <a:pt x="36225" y="41048"/>
                    <a:pt x="36306" y="40301"/>
                  </a:cubicBezTo>
                  <a:lnTo>
                    <a:pt x="36402" y="39949"/>
                  </a:lnTo>
                  <a:lnTo>
                    <a:pt x="36340" y="39932"/>
                  </a:lnTo>
                  <a:cubicBezTo>
                    <a:pt x="36359" y="39707"/>
                    <a:pt x="36370" y="39485"/>
                    <a:pt x="36378" y="39269"/>
                  </a:cubicBezTo>
                  <a:lnTo>
                    <a:pt x="36448" y="39034"/>
                  </a:lnTo>
                  <a:lnTo>
                    <a:pt x="36385" y="39014"/>
                  </a:lnTo>
                  <a:cubicBezTo>
                    <a:pt x="36389" y="38708"/>
                    <a:pt x="36383" y="38410"/>
                    <a:pt x="36370" y="38124"/>
                  </a:cubicBezTo>
                  <a:lnTo>
                    <a:pt x="36498" y="37728"/>
                  </a:lnTo>
                  <a:lnTo>
                    <a:pt x="36342" y="37678"/>
                  </a:lnTo>
                  <a:cubicBezTo>
                    <a:pt x="36299" y="37121"/>
                    <a:pt x="36229" y="36614"/>
                    <a:pt x="36149" y="36169"/>
                  </a:cubicBezTo>
                  <a:lnTo>
                    <a:pt x="36149" y="36169"/>
                  </a:lnTo>
                  <a:cubicBezTo>
                    <a:pt x="36321" y="36179"/>
                    <a:pt x="36540" y="36189"/>
                    <a:pt x="36772" y="36189"/>
                  </a:cubicBezTo>
                  <a:cubicBezTo>
                    <a:pt x="37470" y="36189"/>
                    <a:pt x="38276" y="36103"/>
                    <a:pt x="38221" y="35700"/>
                  </a:cubicBezTo>
                  <a:cubicBezTo>
                    <a:pt x="38166" y="35298"/>
                    <a:pt x="37385" y="35211"/>
                    <a:pt x="36723" y="35211"/>
                  </a:cubicBezTo>
                  <a:cubicBezTo>
                    <a:pt x="36220" y="35211"/>
                    <a:pt x="35785" y="35261"/>
                    <a:pt x="35785" y="35261"/>
                  </a:cubicBezTo>
                  <a:lnTo>
                    <a:pt x="35785" y="35484"/>
                  </a:lnTo>
                  <a:cubicBezTo>
                    <a:pt x="34035" y="33957"/>
                    <a:pt x="32197" y="32691"/>
                    <a:pt x="30357" y="31643"/>
                  </a:cubicBezTo>
                  <a:lnTo>
                    <a:pt x="30357" y="31643"/>
                  </a:lnTo>
                  <a:cubicBezTo>
                    <a:pt x="30516" y="31673"/>
                    <a:pt x="30658" y="31686"/>
                    <a:pt x="30784" y="31686"/>
                  </a:cubicBezTo>
                  <a:cubicBezTo>
                    <a:pt x="31495" y="31686"/>
                    <a:pt x="31704" y="31255"/>
                    <a:pt x="31739" y="30832"/>
                  </a:cubicBezTo>
                  <a:lnTo>
                    <a:pt x="31849" y="30876"/>
                  </a:lnTo>
                  <a:cubicBezTo>
                    <a:pt x="31849" y="30876"/>
                    <a:pt x="31928" y="30647"/>
                    <a:pt x="32008" y="30259"/>
                  </a:cubicBezTo>
                  <a:lnTo>
                    <a:pt x="33398" y="30876"/>
                  </a:lnTo>
                  <a:cubicBezTo>
                    <a:pt x="33398" y="30876"/>
                    <a:pt x="33883" y="30617"/>
                    <a:pt x="34428" y="30152"/>
                  </a:cubicBezTo>
                  <a:lnTo>
                    <a:pt x="34480" y="30163"/>
                  </a:lnTo>
                  <a:lnTo>
                    <a:pt x="34496" y="30092"/>
                  </a:lnTo>
                  <a:cubicBezTo>
                    <a:pt x="35275" y="29405"/>
                    <a:pt x="36136" y="28310"/>
                    <a:pt x="35859" y="26955"/>
                  </a:cubicBezTo>
                  <a:cubicBezTo>
                    <a:pt x="35863" y="26954"/>
                    <a:pt x="35865" y="26953"/>
                    <a:pt x="35867" y="26953"/>
                  </a:cubicBezTo>
                  <a:lnTo>
                    <a:pt x="35842" y="26881"/>
                  </a:lnTo>
                  <a:cubicBezTo>
                    <a:pt x="35775" y="26596"/>
                    <a:pt x="35658" y="26300"/>
                    <a:pt x="35480" y="25996"/>
                  </a:cubicBezTo>
                  <a:cubicBezTo>
                    <a:pt x="34948" y="25086"/>
                    <a:pt x="34010" y="24490"/>
                    <a:pt x="32977" y="24102"/>
                  </a:cubicBezTo>
                  <a:cubicBezTo>
                    <a:pt x="33932" y="24025"/>
                    <a:pt x="34819" y="23750"/>
                    <a:pt x="35516" y="23159"/>
                  </a:cubicBezTo>
                  <a:cubicBezTo>
                    <a:pt x="36490" y="22331"/>
                    <a:pt x="36538" y="21503"/>
                    <a:pt x="35516" y="20724"/>
                  </a:cubicBezTo>
                  <a:lnTo>
                    <a:pt x="35471" y="20694"/>
                  </a:lnTo>
                  <a:cubicBezTo>
                    <a:pt x="36530" y="18921"/>
                    <a:pt x="38634" y="14571"/>
                    <a:pt x="34703" y="13243"/>
                  </a:cubicBezTo>
                  <a:cubicBezTo>
                    <a:pt x="38026" y="6512"/>
                    <a:pt x="32248" y="0"/>
                    <a:pt x="23834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32"/>
            <p:cNvGrpSpPr/>
            <p:nvPr/>
          </p:nvGrpSpPr>
          <p:grpSpPr>
            <a:xfrm rot="755562">
              <a:off x="7522934" y="391428"/>
              <a:ext cx="1180992" cy="1295960"/>
              <a:chOff x="5436050" y="966850"/>
              <a:chExt cx="971250" cy="1065800"/>
            </a:xfrm>
          </p:grpSpPr>
          <p:sp>
            <p:nvSpPr>
              <p:cNvPr id="1837" name="Google Shape;1837;p32"/>
              <p:cNvSpPr/>
              <p:nvPr/>
            </p:nvSpPr>
            <p:spPr>
              <a:xfrm>
                <a:off x="6003050" y="1657825"/>
                <a:ext cx="95000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679" extrusionOk="0">
                    <a:moveTo>
                      <a:pt x="0" y="0"/>
                    </a:moveTo>
                    <a:lnTo>
                      <a:pt x="1559" y="3483"/>
                    </a:lnTo>
                    <a:lnTo>
                      <a:pt x="3799" y="3678"/>
                    </a:lnTo>
                    <a:lnTo>
                      <a:pt x="3799" y="3678"/>
                    </a:lnTo>
                    <a:lnTo>
                      <a:pt x="3044" y="1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32"/>
              <p:cNvSpPr/>
              <p:nvPr/>
            </p:nvSpPr>
            <p:spPr>
              <a:xfrm>
                <a:off x="5639250" y="1631675"/>
                <a:ext cx="718725" cy="400975"/>
              </a:xfrm>
              <a:custGeom>
                <a:avLst/>
                <a:gdLst/>
                <a:ahLst/>
                <a:cxnLst/>
                <a:rect l="l" t="t" r="r" b="b"/>
                <a:pathLst>
                  <a:path w="28749" h="16039" extrusionOk="0">
                    <a:moveTo>
                      <a:pt x="5005" y="1"/>
                    </a:moveTo>
                    <a:cubicBezTo>
                      <a:pt x="5005" y="1"/>
                      <a:pt x="0" y="3937"/>
                      <a:pt x="759" y="14065"/>
                    </a:cubicBezTo>
                    <a:cubicBezTo>
                      <a:pt x="4430" y="13015"/>
                      <a:pt x="7976" y="12618"/>
                      <a:pt x="11241" y="12618"/>
                    </a:cubicBezTo>
                    <a:cubicBezTo>
                      <a:pt x="19301" y="12618"/>
                      <a:pt x="25645" y="15039"/>
                      <a:pt x="27919" y="16038"/>
                    </a:cubicBezTo>
                    <a:cubicBezTo>
                      <a:pt x="28749" y="13264"/>
                      <a:pt x="28472" y="10687"/>
                      <a:pt x="28143" y="9133"/>
                    </a:cubicBezTo>
                    <a:cubicBezTo>
                      <a:pt x="18092" y="159"/>
                      <a:pt x="5005" y="1"/>
                      <a:pt x="50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32"/>
              <p:cNvSpPr/>
              <p:nvPr/>
            </p:nvSpPr>
            <p:spPr>
              <a:xfrm>
                <a:off x="5869450" y="1834100"/>
                <a:ext cx="481875" cy="149025"/>
              </a:xfrm>
              <a:custGeom>
                <a:avLst/>
                <a:gdLst/>
                <a:ahLst/>
                <a:cxnLst/>
                <a:rect l="l" t="t" r="r" b="b"/>
                <a:pathLst>
                  <a:path w="19275" h="5961" extrusionOk="0">
                    <a:moveTo>
                      <a:pt x="195" y="1"/>
                    </a:moveTo>
                    <a:lnTo>
                      <a:pt x="1" y="705"/>
                    </a:lnTo>
                    <a:lnTo>
                      <a:pt x="19081" y="5961"/>
                    </a:lnTo>
                    <a:lnTo>
                      <a:pt x="19275" y="5257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32"/>
              <p:cNvSpPr/>
              <p:nvPr/>
            </p:nvSpPr>
            <p:spPr>
              <a:xfrm>
                <a:off x="5837200" y="1743925"/>
                <a:ext cx="516550" cy="183450"/>
              </a:xfrm>
              <a:custGeom>
                <a:avLst/>
                <a:gdLst/>
                <a:ahLst/>
                <a:cxnLst/>
                <a:rect l="l" t="t" r="r" b="b"/>
                <a:pathLst>
                  <a:path w="20662" h="7338" extrusionOk="0">
                    <a:moveTo>
                      <a:pt x="227" y="0"/>
                    </a:moveTo>
                    <a:lnTo>
                      <a:pt x="0" y="695"/>
                    </a:lnTo>
                    <a:lnTo>
                      <a:pt x="20435" y="7337"/>
                    </a:lnTo>
                    <a:lnTo>
                      <a:pt x="20661" y="6643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32"/>
              <p:cNvSpPr/>
              <p:nvPr/>
            </p:nvSpPr>
            <p:spPr>
              <a:xfrm>
                <a:off x="5858700" y="1797375"/>
                <a:ext cx="493750" cy="155800"/>
              </a:xfrm>
              <a:custGeom>
                <a:avLst/>
                <a:gdLst/>
                <a:ahLst/>
                <a:cxnLst/>
                <a:rect l="l" t="t" r="r" b="b"/>
                <a:pathLst>
                  <a:path w="19750" h="6232" extrusionOk="0">
                    <a:moveTo>
                      <a:pt x="124" y="1"/>
                    </a:moveTo>
                    <a:lnTo>
                      <a:pt x="0" y="421"/>
                    </a:lnTo>
                    <a:lnTo>
                      <a:pt x="19625" y="6231"/>
                    </a:lnTo>
                    <a:lnTo>
                      <a:pt x="19749" y="5810"/>
                    </a:lnTo>
                    <a:lnTo>
                      <a:pt x="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32"/>
              <p:cNvSpPr/>
              <p:nvPr/>
            </p:nvSpPr>
            <p:spPr>
              <a:xfrm>
                <a:off x="5789800" y="1648675"/>
                <a:ext cx="53782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21513" h="8622" extrusionOk="0">
                    <a:moveTo>
                      <a:pt x="13" y="1"/>
                    </a:moveTo>
                    <a:lnTo>
                      <a:pt x="1" y="439"/>
                    </a:lnTo>
                    <a:cubicBezTo>
                      <a:pt x="3" y="439"/>
                      <a:pt x="154" y="444"/>
                      <a:pt x="432" y="464"/>
                    </a:cubicBezTo>
                    <a:lnTo>
                      <a:pt x="463" y="27"/>
                    </a:lnTo>
                    <a:cubicBezTo>
                      <a:pt x="169" y="6"/>
                      <a:pt x="13" y="1"/>
                      <a:pt x="13" y="1"/>
                    </a:cubicBezTo>
                    <a:close/>
                    <a:moveTo>
                      <a:pt x="906" y="62"/>
                    </a:moveTo>
                    <a:lnTo>
                      <a:pt x="867" y="499"/>
                    </a:lnTo>
                    <a:cubicBezTo>
                      <a:pt x="998" y="511"/>
                      <a:pt x="1142" y="525"/>
                      <a:pt x="1301" y="541"/>
                    </a:cubicBezTo>
                    <a:lnTo>
                      <a:pt x="1347" y="106"/>
                    </a:lnTo>
                    <a:cubicBezTo>
                      <a:pt x="1187" y="88"/>
                      <a:pt x="1039" y="74"/>
                      <a:pt x="906" y="62"/>
                    </a:cubicBezTo>
                    <a:close/>
                    <a:moveTo>
                      <a:pt x="1786" y="155"/>
                    </a:moveTo>
                    <a:lnTo>
                      <a:pt x="1735" y="591"/>
                    </a:lnTo>
                    <a:cubicBezTo>
                      <a:pt x="1871" y="608"/>
                      <a:pt x="2015" y="625"/>
                      <a:pt x="2166" y="645"/>
                    </a:cubicBezTo>
                    <a:lnTo>
                      <a:pt x="2224" y="211"/>
                    </a:lnTo>
                    <a:cubicBezTo>
                      <a:pt x="2071" y="190"/>
                      <a:pt x="1924" y="173"/>
                      <a:pt x="1786" y="155"/>
                    </a:cubicBezTo>
                    <a:close/>
                    <a:moveTo>
                      <a:pt x="2662" y="271"/>
                    </a:moveTo>
                    <a:lnTo>
                      <a:pt x="2600" y="705"/>
                    </a:lnTo>
                    <a:cubicBezTo>
                      <a:pt x="2739" y="723"/>
                      <a:pt x="2881" y="746"/>
                      <a:pt x="3031" y="769"/>
                    </a:cubicBezTo>
                    <a:lnTo>
                      <a:pt x="3098" y="337"/>
                    </a:lnTo>
                    <a:cubicBezTo>
                      <a:pt x="2948" y="314"/>
                      <a:pt x="2803" y="292"/>
                      <a:pt x="2662" y="271"/>
                    </a:cubicBezTo>
                    <a:close/>
                    <a:moveTo>
                      <a:pt x="3534" y="407"/>
                    </a:moveTo>
                    <a:lnTo>
                      <a:pt x="3461" y="838"/>
                    </a:lnTo>
                    <a:cubicBezTo>
                      <a:pt x="3601" y="862"/>
                      <a:pt x="3744" y="888"/>
                      <a:pt x="3891" y="914"/>
                    </a:cubicBezTo>
                    <a:lnTo>
                      <a:pt x="3968" y="483"/>
                    </a:lnTo>
                    <a:cubicBezTo>
                      <a:pt x="3820" y="456"/>
                      <a:pt x="3675" y="431"/>
                      <a:pt x="3534" y="407"/>
                    </a:cubicBezTo>
                    <a:close/>
                    <a:moveTo>
                      <a:pt x="4401" y="562"/>
                    </a:moveTo>
                    <a:lnTo>
                      <a:pt x="4319" y="993"/>
                    </a:lnTo>
                    <a:cubicBezTo>
                      <a:pt x="4459" y="1021"/>
                      <a:pt x="4602" y="1047"/>
                      <a:pt x="4748" y="1078"/>
                    </a:cubicBezTo>
                    <a:lnTo>
                      <a:pt x="4833" y="646"/>
                    </a:lnTo>
                    <a:cubicBezTo>
                      <a:pt x="4687" y="618"/>
                      <a:pt x="4542" y="589"/>
                      <a:pt x="4401" y="562"/>
                    </a:cubicBezTo>
                    <a:close/>
                    <a:moveTo>
                      <a:pt x="5266" y="738"/>
                    </a:moveTo>
                    <a:lnTo>
                      <a:pt x="5176" y="1167"/>
                    </a:lnTo>
                    <a:cubicBezTo>
                      <a:pt x="5316" y="1197"/>
                      <a:pt x="5458" y="1227"/>
                      <a:pt x="5602" y="1260"/>
                    </a:cubicBezTo>
                    <a:lnTo>
                      <a:pt x="5697" y="832"/>
                    </a:lnTo>
                    <a:cubicBezTo>
                      <a:pt x="5551" y="800"/>
                      <a:pt x="5409" y="768"/>
                      <a:pt x="5266" y="738"/>
                    </a:cubicBezTo>
                    <a:close/>
                    <a:moveTo>
                      <a:pt x="6127" y="931"/>
                    </a:moveTo>
                    <a:lnTo>
                      <a:pt x="6026" y="1358"/>
                    </a:lnTo>
                    <a:cubicBezTo>
                      <a:pt x="6166" y="1390"/>
                      <a:pt x="6307" y="1425"/>
                      <a:pt x="6451" y="1459"/>
                    </a:cubicBezTo>
                    <a:lnTo>
                      <a:pt x="6555" y="1034"/>
                    </a:lnTo>
                    <a:cubicBezTo>
                      <a:pt x="6411" y="998"/>
                      <a:pt x="6268" y="965"/>
                      <a:pt x="6127" y="931"/>
                    </a:cubicBezTo>
                    <a:close/>
                    <a:moveTo>
                      <a:pt x="6983" y="1142"/>
                    </a:moveTo>
                    <a:lnTo>
                      <a:pt x="6874" y="1566"/>
                    </a:lnTo>
                    <a:cubicBezTo>
                      <a:pt x="7014" y="1602"/>
                      <a:pt x="7153" y="1640"/>
                      <a:pt x="7295" y="1678"/>
                    </a:cubicBezTo>
                    <a:lnTo>
                      <a:pt x="7408" y="1255"/>
                    </a:lnTo>
                    <a:cubicBezTo>
                      <a:pt x="7264" y="1215"/>
                      <a:pt x="7123" y="1178"/>
                      <a:pt x="6983" y="1142"/>
                    </a:cubicBezTo>
                    <a:close/>
                    <a:moveTo>
                      <a:pt x="7834" y="1369"/>
                    </a:moveTo>
                    <a:lnTo>
                      <a:pt x="7716" y="1792"/>
                    </a:lnTo>
                    <a:cubicBezTo>
                      <a:pt x="7854" y="1831"/>
                      <a:pt x="7994" y="1870"/>
                      <a:pt x="8135" y="1912"/>
                    </a:cubicBezTo>
                    <a:lnTo>
                      <a:pt x="8257" y="1489"/>
                    </a:lnTo>
                    <a:cubicBezTo>
                      <a:pt x="8114" y="1448"/>
                      <a:pt x="7973" y="1408"/>
                      <a:pt x="7834" y="1369"/>
                    </a:cubicBezTo>
                    <a:close/>
                    <a:moveTo>
                      <a:pt x="8681" y="1618"/>
                    </a:moveTo>
                    <a:lnTo>
                      <a:pt x="8554" y="2037"/>
                    </a:lnTo>
                    <a:cubicBezTo>
                      <a:pt x="8692" y="2078"/>
                      <a:pt x="8831" y="2121"/>
                      <a:pt x="8971" y="2165"/>
                    </a:cubicBezTo>
                    <a:lnTo>
                      <a:pt x="9102" y="1747"/>
                    </a:lnTo>
                    <a:cubicBezTo>
                      <a:pt x="8961" y="1704"/>
                      <a:pt x="8821" y="1660"/>
                      <a:pt x="8681" y="1618"/>
                    </a:cubicBezTo>
                    <a:close/>
                    <a:moveTo>
                      <a:pt x="9522" y="1881"/>
                    </a:moveTo>
                    <a:lnTo>
                      <a:pt x="9386" y="2297"/>
                    </a:lnTo>
                    <a:cubicBezTo>
                      <a:pt x="9524" y="2341"/>
                      <a:pt x="9662" y="2388"/>
                      <a:pt x="9800" y="2435"/>
                    </a:cubicBezTo>
                    <a:lnTo>
                      <a:pt x="9940" y="2018"/>
                    </a:lnTo>
                    <a:cubicBezTo>
                      <a:pt x="9800" y="1973"/>
                      <a:pt x="9661" y="1925"/>
                      <a:pt x="9522" y="1881"/>
                    </a:cubicBezTo>
                    <a:close/>
                    <a:moveTo>
                      <a:pt x="10357" y="2161"/>
                    </a:moveTo>
                    <a:lnTo>
                      <a:pt x="10212" y="2575"/>
                    </a:lnTo>
                    <a:cubicBezTo>
                      <a:pt x="10349" y="2623"/>
                      <a:pt x="10484" y="2673"/>
                      <a:pt x="10623" y="2721"/>
                    </a:cubicBezTo>
                    <a:lnTo>
                      <a:pt x="10772" y="2308"/>
                    </a:lnTo>
                    <a:cubicBezTo>
                      <a:pt x="10633" y="2259"/>
                      <a:pt x="10494" y="2209"/>
                      <a:pt x="10357" y="2161"/>
                    </a:cubicBezTo>
                    <a:close/>
                    <a:moveTo>
                      <a:pt x="11184" y="2461"/>
                    </a:moveTo>
                    <a:lnTo>
                      <a:pt x="11032" y="2871"/>
                    </a:lnTo>
                    <a:cubicBezTo>
                      <a:pt x="11167" y="2922"/>
                      <a:pt x="11302" y="2974"/>
                      <a:pt x="11440" y="3027"/>
                    </a:cubicBezTo>
                    <a:lnTo>
                      <a:pt x="11597" y="2618"/>
                    </a:lnTo>
                    <a:cubicBezTo>
                      <a:pt x="11460" y="2565"/>
                      <a:pt x="11322" y="2513"/>
                      <a:pt x="11184" y="2461"/>
                    </a:cubicBezTo>
                    <a:close/>
                    <a:moveTo>
                      <a:pt x="12009" y="2779"/>
                    </a:moveTo>
                    <a:lnTo>
                      <a:pt x="11848" y="3187"/>
                    </a:lnTo>
                    <a:cubicBezTo>
                      <a:pt x="11982" y="3241"/>
                      <a:pt x="12115" y="3295"/>
                      <a:pt x="12251" y="3351"/>
                    </a:cubicBezTo>
                    <a:lnTo>
                      <a:pt x="12418" y="2946"/>
                    </a:lnTo>
                    <a:cubicBezTo>
                      <a:pt x="12280" y="2888"/>
                      <a:pt x="12145" y="2834"/>
                      <a:pt x="12009" y="2779"/>
                    </a:cubicBezTo>
                    <a:close/>
                    <a:moveTo>
                      <a:pt x="12823" y="3114"/>
                    </a:moveTo>
                    <a:lnTo>
                      <a:pt x="12652" y="3517"/>
                    </a:lnTo>
                    <a:cubicBezTo>
                      <a:pt x="12786" y="3574"/>
                      <a:pt x="12919" y="3631"/>
                      <a:pt x="13054" y="3689"/>
                    </a:cubicBezTo>
                    <a:lnTo>
                      <a:pt x="13228" y="3289"/>
                    </a:lnTo>
                    <a:cubicBezTo>
                      <a:pt x="13092" y="3229"/>
                      <a:pt x="12957" y="3171"/>
                      <a:pt x="12823" y="3114"/>
                    </a:cubicBezTo>
                    <a:close/>
                    <a:moveTo>
                      <a:pt x="13631" y="3469"/>
                    </a:moveTo>
                    <a:lnTo>
                      <a:pt x="13452" y="3868"/>
                    </a:lnTo>
                    <a:cubicBezTo>
                      <a:pt x="13584" y="3927"/>
                      <a:pt x="13716" y="3988"/>
                      <a:pt x="13849" y="4049"/>
                    </a:cubicBezTo>
                    <a:lnTo>
                      <a:pt x="14033" y="3652"/>
                    </a:lnTo>
                    <a:cubicBezTo>
                      <a:pt x="13898" y="3590"/>
                      <a:pt x="13765" y="3528"/>
                      <a:pt x="13631" y="3469"/>
                    </a:cubicBezTo>
                    <a:close/>
                    <a:moveTo>
                      <a:pt x="14431" y="3838"/>
                    </a:moveTo>
                    <a:lnTo>
                      <a:pt x="14242" y="4235"/>
                    </a:lnTo>
                    <a:cubicBezTo>
                      <a:pt x="14373" y="4297"/>
                      <a:pt x="14504" y="4360"/>
                      <a:pt x="14634" y="4424"/>
                    </a:cubicBezTo>
                    <a:lnTo>
                      <a:pt x="14829" y="4031"/>
                    </a:lnTo>
                    <a:cubicBezTo>
                      <a:pt x="14695" y="3966"/>
                      <a:pt x="14563" y="3901"/>
                      <a:pt x="14431" y="3838"/>
                    </a:cubicBezTo>
                    <a:close/>
                    <a:moveTo>
                      <a:pt x="15223" y="4229"/>
                    </a:moveTo>
                    <a:lnTo>
                      <a:pt x="15024" y="4620"/>
                    </a:lnTo>
                    <a:cubicBezTo>
                      <a:pt x="15153" y="4685"/>
                      <a:pt x="15282" y="4752"/>
                      <a:pt x="15412" y="4820"/>
                    </a:cubicBezTo>
                    <a:lnTo>
                      <a:pt x="15614" y="4431"/>
                    </a:lnTo>
                    <a:cubicBezTo>
                      <a:pt x="15483" y="4362"/>
                      <a:pt x="15353" y="4295"/>
                      <a:pt x="15223" y="4229"/>
                    </a:cubicBezTo>
                    <a:close/>
                    <a:moveTo>
                      <a:pt x="16005" y="4635"/>
                    </a:moveTo>
                    <a:lnTo>
                      <a:pt x="15798" y="5022"/>
                    </a:lnTo>
                    <a:cubicBezTo>
                      <a:pt x="15926" y="5091"/>
                      <a:pt x="16052" y="5161"/>
                      <a:pt x="16181" y="5230"/>
                    </a:cubicBezTo>
                    <a:lnTo>
                      <a:pt x="16392" y="4846"/>
                    </a:lnTo>
                    <a:cubicBezTo>
                      <a:pt x="16264" y="4775"/>
                      <a:pt x="16134" y="4706"/>
                      <a:pt x="16005" y="4635"/>
                    </a:cubicBezTo>
                    <a:close/>
                    <a:moveTo>
                      <a:pt x="16776" y="5064"/>
                    </a:moveTo>
                    <a:lnTo>
                      <a:pt x="16560" y="5444"/>
                    </a:lnTo>
                    <a:cubicBezTo>
                      <a:pt x="16685" y="5515"/>
                      <a:pt x="16812" y="5588"/>
                      <a:pt x="16937" y="5661"/>
                    </a:cubicBezTo>
                    <a:lnTo>
                      <a:pt x="17158" y="5283"/>
                    </a:lnTo>
                    <a:cubicBezTo>
                      <a:pt x="17031" y="5209"/>
                      <a:pt x="16902" y="5136"/>
                      <a:pt x="16776" y="5064"/>
                    </a:cubicBezTo>
                    <a:close/>
                    <a:moveTo>
                      <a:pt x="17537" y="5508"/>
                    </a:moveTo>
                    <a:lnTo>
                      <a:pt x="17311" y="5883"/>
                    </a:lnTo>
                    <a:cubicBezTo>
                      <a:pt x="17435" y="5958"/>
                      <a:pt x="17560" y="6033"/>
                      <a:pt x="17684" y="6109"/>
                    </a:cubicBezTo>
                    <a:lnTo>
                      <a:pt x="17914" y="5737"/>
                    </a:lnTo>
                    <a:cubicBezTo>
                      <a:pt x="17787" y="5659"/>
                      <a:pt x="17662" y="5582"/>
                      <a:pt x="17537" y="5508"/>
                    </a:cubicBezTo>
                    <a:close/>
                    <a:moveTo>
                      <a:pt x="18287" y="5971"/>
                    </a:moveTo>
                    <a:lnTo>
                      <a:pt x="18053" y="6341"/>
                    </a:lnTo>
                    <a:cubicBezTo>
                      <a:pt x="18176" y="6419"/>
                      <a:pt x="18298" y="6497"/>
                      <a:pt x="18419" y="6576"/>
                    </a:cubicBezTo>
                    <a:lnTo>
                      <a:pt x="18659" y="6209"/>
                    </a:lnTo>
                    <a:cubicBezTo>
                      <a:pt x="18535" y="6129"/>
                      <a:pt x="18412" y="6049"/>
                      <a:pt x="18287" y="5971"/>
                    </a:cubicBezTo>
                    <a:close/>
                    <a:moveTo>
                      <a:pt x="19026" y="6451"/>
                    </a:moveTo>
                    <a:lnTo>
                      <a:pt x="18783" y="6815"/>
                    </a:lnTo>
                    <a:cubicBezTo>
                      <a:pt x="18903" y="6896"/>
                      <a:pt x="19023" y="6978"/>
                      <a:pt x="19143" y="7061"/>
                    </a:cubicBezTo>
                    <a:lnTo>
                      <a:pt x="19391" y="6698"/>
                    </a:lnTo>
                    <a:cubicBezTo>
                      <a:pt x="19270" y="6615"/>
                      <a:pt x="19147" y="6533"/>
                      <a:pt x="19026" y="6451"/>
                    </a:cubicBezTo>
                    <a:close/>
                    <a:moveTo>
                      <a:pt x="19754" y="6952"/>
                    </a:moveTo>
                    <a:lnTo>
                      <a:pt x="19500" y="7310"/>
                    </a:lnTo>
                    <a:cubicBezTo>
                      <a:pt x="19618" y="7394"/>
                      <a:pt x="19738" y="7478"/>
                      <a:pt x="19856" y="7564"/>
                    </a:cubicBezTo>
                    <a:lnTo>
                      <a:pt x="20113" y="7208"/>
                    </a:lnTo>
                    <a:cubicBezTo>
                      <a:pt x="19992" y="7123"/>
                      <a:pt x="19873" y="7036"/>
                      <a:pt x="19754" y="6952"/>
                    </a:cubicBezTo>
                    <a:close/>
                    <a:moveTo>
                      <a:pt x="20468" y="7469"/>
                    </a:moveTo>
                    <a:lnTo>
                      <a:pt x="20207" y="7821"/>
                    </a:lnTo>
                    <a:cubicBezTo>
                      <a:pt x="20323" y="7907"/>
                      <a:pt x="20439" y="7995"/>
                      <a:pt x="20554" y="8083"/>
                    </a:cubicBezTo>
                    <a:lnTo>
                      <a:pt x="20820" y="7735"/>
                    </a:lnTo>
                    <a:cubicBezTo>
                      <a:pt x="20704" y="7645"/>
                      <a:pt x="20586" y="7557"/>
                      <a:pt x="20468" y="7469"/>
                    </a:cubicBezTo>
                    <a:close/>
                    <a:moveTo>
                      <a:pt x="21169" y="8007"/>
                    </a:moveTo>
                    <a:lnTo>
                      <a:pt x="20898" y="8351"/>
                    </a:lnTo>
                    <a:cubicBezTo>
                      <a:pt x="21012" y="8440"/>
                      <a:pt x="21125" y="8529"/>
                      <a:pt x="21238" y="8622"/>
                    </a:cubicBezTo>
                    <a:lnTo>
                      <a:pt x="21513" y="8281"/>
                    </a:lnTo>
                    <a:cubicBezTo>
                      <a:pt x="21399" y="8188"/>
                      <a:pt x="21284" y="8098"/>
                      <a:pt x="21169" y="80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32"/>
              <p:cNvSpPr/>
              <p:nvPr/>
            </p:nvSpPr>
            <p:spPr>
              <a:xfrm>
                <a:off x="6336025" y="1847125"/>
                <a:ext cx="622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977" extrusionOk="0">
                    <a:moveTo>
                      <a:pt x="1645" y="318"/>
                    </a:moveTo>
                    <a:cubicBezTo>
                      <a:pt x="1880" y="318"/>
                      <a:pt x="2070" y="391"/>
                      <a:pt x="2070" y="480"/>
                    </a:cubicBezTo>
                    <a:cubicBezTo>
                      <a:pt x="2070" y="569"/>
                      <a:pt x="1879" y="641"/>
                      <a:pt x="1645" y="641"/>
                    </a:cubicBezTo>
                    <a:cubicBezTo>
                      <a:pt x="1409" y="641"/>
                      <a:pt x="1220" y="569"/>
                      <a:pt x="1220" y="480"/>
                    </a:cubicBezTo>
                    <a:cubicBezTo>
                      <a:pt x="1220" y="391"/>
                      <a:pt x="1409" y="318"/>
                      <a:pt x="1645" y="318"/>
                    </a:cubicBezTo>
                    <a:close/>
                    <a:moveTo>
                      <a:pt x="938" y="0"/>
                    </a:moveTo>
                    <a:cubicBezTo>
                      <a:pt x="435" y="0"/>
                      <a:pt x="0" y="50"/>
                      <a:pt x="0" y="50"/>
                    </a:cubicBezTo>
                    <a:lnTo>
                      <a:pt x="0" y="927"/>
                    </a:lnTo>
                    <a:cubicBezTo>
                      <a:pt x="0" y="927"/>
                      <a:pt x="472" y="977"/>
                      <a:pt x="1001" y="977"/>
                    </a:cubicBezTo>
                    <a:cubicBezTo>
                      <a:pt x="1696" y="977"/>
                      <a:pt x="2491" y="890"/>
                      <a:pt x="2436" y="489"/>
                    </a:cubicBezTo>
                    <a:cubicBezTo>
                      <a:pt x="2381" y="87"/>
                      <a:pt x="1600" y="0"/>
                      <a:pt x="9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2"/>
              <p:cNvSpPr/>
              <p:nvPr/>
            </p:nvSpPr>
            <p:spPr>
              <a:xfrm>
                <a:off x="5760250" y="1628050"/>
                <a:ext cx="139425" cy="320275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12811" extrusionOk="0">
                    <a:moveTo>
                      <a:pt x="332" y="1"/>
                    </a:moveTo>
                    <a:lnTo>
                      <a:pt x="1" y="287"/>
                    </a:lnTo>
                    <a:cubicBezTo>
                      <a:pt x="51" y="347"/>
                      <a:pt x="5124" y="6304"/>
                      <a:pt x="4601" y="12774"/>
                    </a:cubicBezTo>
                    <a:lnTo>
                      <a:pt x="5039" y="12811"/>
                    </a:lnTo>
                    <a:cubicBezTo>
                      <a:pt x="5577" y="6160"/>
                      <a:pt x="384" y="62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32"/>
              <p:cNvSpPr/>
              <p:nvPr/>
            </p:nvSpPr>
            <p:spPr>
              <a:xfrm>
                <a:off x="5443625" y="1108725"/>
                <a:ext cx="79750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6554" extrusionOk="0">
                    <a:moveTo>
                      <a:pt x="2355" y="0"/>
                    </a:moveTo>
                    <a:cubicBezTo>
                      <a:pt x="2350" y="0"/>
                      <a:pt x="2344" y="1"/>
                      <a:pt x="2338" y="2"/>
                    </a:cubicBezTo>
                    <a:cubicBezTo>
                      <a:pt x="1778" y="123"/>
                      <a:pt x="2338" y="4789"/>
                      <a:pt x="2338" y="4789"/>
                    </a:cubicBezTo>
                    <a:cubicBezTo>
                      <a:pt x="2338" y="4789"/>
                      <a:pt x="1027" y="448"/>
                      <a:pt x="516" y="448"/>
                    </a:cubicBezTo>
                    <a:cubicBezTo>
                      <a:pt x="487" y="448"/>
                      <a:pt x="462" y="461"/>
                      <a:pt x="439" y="490"/>
                    </a:cubicBezTo>
                    <a:cubicBezTo>
                      <a:pt x="1" y="1026"/>
                      <a:pt x="2120" y="6553"/>
                      <a:pt x="2120" y="6553"/>
                    </a:cubicBezTo>
                    <a:lnTo>
                      <a:pt x="3190" y="5748"/>
                    </a:lnTo>
                    <a:cubicBezTo>
                      <a:pt x="3190" y="5748"/>
                      <a:pt x="2904" y="0"/>
                      <a:pt x="2355" y="0"/>
                    </a:cubicBezTo>
                    <a:close/>
                  </a:path>
                </a:pathLst>
              </a:custGeom>
              <a:solidFill>
                <a:srgbClr val="EB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2"/>
              <p:cNvSpPr/>
              <p:nvPr/>
            </p:nvSpPr>
            <p:spPr>
              <a:xfrm>
                <a:off x="5436050" y="1228475"/>
                <a:ext cx="248650" cy="181700"/>
              </a:xfrm>
              <a:custGeom>
                <a:avLst/>
                <a:gdLst/>
                <a:ahLst/>
                <a:cxnLst/>
                <a:rect l="l" t="t" r="r" b="b"/>
                <a:pathLst>
                  <a:path w="9946" h="7268" extrusionOk="0">
                    <a:moveTo>
                      <a:pt x="4411" y="0"/>
                    </a:moveTo>
                    <a:cubicBezTo>
                      <a:pt x="3820" y="0"/>
                      <a:pt x="2782" y="612"/>
                      <a:pt x="2267" y="1230"/>
                    </a:cubicBezTo>
                    <a:cubicBezTo>
                      <a:pt x="675" y="1404"/>
                      <a:pt x="0" y="3307"/>
                      <a:pt x="668" y="3907"/>
                    </a:cubicBezTo>
                    <a:cubicBezTo>
                      <a:pt x="840" y="4061"/>
                      <a:pt x="1058" y="4120"/>
                      <a:pt x="1292" y="4120"/>
                    </a:cubicBezTo>
                    <a:cubicBezTo>
                      <a:pt x="2055" y="4120"/>
                      <a:pt x="2982" y="3493"/>
                      <a:pt x="2982" y="3493"/>
                    </a:cubicBezTo>
                    <a:lnTo>
                      <a:pt x="9629" y="7267"/>
                    </a:lnTo>
                    <a:lnTo>
                      <a:pt x="9946" y="6489"/>
                    </a:lnTo>
                    <a:lnTo>
                      <a:pt x="4296" y="2008"/>
                    </a:lnTo>
                    <a:cubicBezTo>
                      <a:pt x="4296" y="2008"/>
                      <a:pt x="5319" y="547"/>
                      <a:pt x="4711" y="83"/>
                    </a:cubicBezTo>
                    <a:cubicBezTo>
                      <a:pt x="4636" y="26"/>
                      <a:pt x="4533" y="0"/>
                      <a:pt x="4411" y="0"/>
                    </a:cubicBezTo>
                    <a:close/>
                  </a:path>
                </a:pathLst>
              </a:custGeom>
              <a:solidFill>
                <a:srgbClr val="EB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32"/>
              <p:cNvSpPr/>
              <p:nvPr/>
            </p:nvSpPr>
            <p:spPr>
              <a:xfrm>
                <a:off x="5479125" y="1226675"/>
                <a:ext cx="91450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365" extrusionOk="0">
                    <a:moveTo>
                      <a:pt x="2658" y="1"/>
                    </a:moveTo>
                    <a:cubicBezTo>
                      <a:pt x="2231" y="1"/>
                      <a:pt x="1612" y="290"/>
                      <a:pt x="1106" y="659"/>
                    </a:cubicBezTo>
                    <a:cubicBezTo>
                      <a:pt x="544" y="1071"/>
                      <a:pt x="1" y="1672"/>
                      <a:pt x="161" y="2127"/>
                    </a:cubicBezTo>
                    <a:cubicBezTo>
                      <a:pt x="218" y="2289"/>
                      <a:pt x="327" y="2343"/>
                      <a:pt x="408" y="2358"/>
                    </a:cubicBezTo>
                    <a:cubicBezTo>
                      <a:pt x="431" y="2363"/>
                      <a:pt x="453" y="2364"/>
                      <a:pt x="477" y="2364"/>
                    </a:cubicBezTo>
                    <a:cubicBezTo>
                      <a:pt x="1096" y="2364"/>
                      <a:pt x="2332" y="976"/>
                      <a:pt x="2476" y="814"/>
                    </a:cubicBezTo>
                    <a:lnTo>
                      <a:pt x="2366" y="716"/>
                    </a:lnTo>
                    <a:cubicBezTo>
                      <a:pt x="1988" y="1147"/>
                      <a:pt x="943" y="2219"/>
                      <a:pt x="481" y="2219"/>
                    </a:cubicBezTo>
                    <a:cubicBezTo>
                      <a:pt x="465" y="2219"/>
                      <a:pt x="450" y="2218"/>
                      <a:pt x="436" y="2215"/>
                    </a:cubicBezTo>
                    <a:cubicBezTo>
                      <a:pt x="394" y="2207"/>
                      <a:pt x="335" y="2184"/>
                      <a:pt x="298" y="2080"/>
                    </a:cubicBezTo>
                    <a:cubicBezTo>
                      <a:pt x="188" y="1766"/>
                      <a:pt x="540" y="1257"/>
                      <a:pt x="1193" y="778"/>
                    </a:cubicBezTo>
                    <a:cubicBezTo>
                      <a:pt x="1734" y="383"/>
                      <a:pt x="2305" y="146"/>
                      <a:pt x="2658" y="146"/>
                    </a:cubicBezTo>
                    <a:cubicBezTo>
                      <a:pt x="2765" y="146"/>
                      <a:pt x="2852" y="168"/>
                      <a:pt x="2912" y="213"/>
                    </a:cubicBezTo>
                    <a:cubicBezTo>
                      <a:pt x="3365" y="558"/>
                      <a:pt x="2755" y="1646"/>
                      <a:pt x="2482" y="2036"/>
                    </a:cubicBezTo>
                    <a:lnTo>
                      <a:pt x="2601" y="2121"/>
                    </a:lnTo>
                    <a:cubicBezTo>
                      <a:pt x="2646" y="2059"/>
                      <a:pt x="3657" y="596"/>
                      <a:pt x="3000" y="97"/>
                    </a:cubicBezTo>
                    <a:cubicBezTo>
                      <a:pt x="2912" y="31"/>
                      <a:pt x="2795" y="1"/>
                      <a:pt x="26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32"/>
              <p:cNvSpPr/>
              <p:nvPr/>
            </p:nvSpPr>
            <p:spPr>
              <a:xfrm>
                <a:off x="5471925" y="1274425"/>
                <a:ext cx="43075" cy="58600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2344" extrusionOk="0">
                    <a:moveTo>
                      <a:pt x="1553" y="1"/>
                    </a:moveTo>
                    <a:lnTo>
                      <a:pt x="1414" y="51"/>
                    </a:lnTo>
                    <a:cubicBezTo>
                      <a:pt x="1569" y="493"/>
                      <a:pt x="1555" y="890"/>
                      <a:pt x="1372" y="1235"/>
                    </a:cubicBezTo>
                    <a:cubicBezTo>
                      <a:pt x="993" y="1944"/>
                      <a:pt x="10" y="2198"/>
                      <a:pt x="0" y="2201"/>
                    </a:cubicBezTo>
                    <a:lnTo>
                      <a:pt x="36" y="2343"/>
                    </a:lnTo>
                    <a:cubicBezTo>
                      <a:pt x="80" y="2333"/>
                      <a:pt x="1091" y="2070"/>
                      <a:pt x="1501" y="1303"/>
                    </a:cubicBezTo>
                    <a:cubicBezTo>
                      <a:pt x="1705" y="922"/>
                      <a:pt x="1723" y="484"/>
                      <a:pt x="15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2"/>
              <p:cNvSpPr/>
              <p:nvPr/>
            </p:nvSpPr>
            <p:spPr>
              <a:xfrm>
                <a:off x="5461800" y="1272425"/>
                <a:ext cx="407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730" extrusionOk="0">
                    <a:moveTo>
                      <a:pt x="146" y="0"/>
                    </a:moveTo>
                    <a:lnTo>
                      <a:pt x="0" y="8"/>
                    </a:lnTo>
                    <a:cubicBezTo>
                      <a:pt x="2" y="45"/>
                      <a:pt x="60" y="913"/>
                      <a:pt x="618" y="1405"/>
                    </a:cubicBezTo>
                    <a:cubicBezTo>
                      <a:pt x="863" y="1621"/>
                      <a:pt x="1165" y="1730"/>
                      <a:pt x="1517" y="1730"/>
                    </a:cubicBezTo>
                    <a:cubicBezTo>
                      <a:pt x="1554" y="1730"/>
                      <a:pt x="1591" y="1729"/>
                      <a:pt x="1629" y="1726"/>
                    </a:cubicBezTo>
                    <a:lnTo>
                      <a:pt x="1620" y="1580"/>
                    </a:lnTo>
                    <a:cubicBezTo>
                      <a:pt x="1584" y="1582"/>
                      <a:pt x="1547" y="1584"/>
                      <a:pt x="1512" y="1584"/>
                    </a:cubicBezTo>
                    <a:cubicBezTo>
                      <a:pt x="1199" y="1584"/>
                      <a:pt x="930" y="1486"/>
                      <a:pt x="716" y="1296"/>
                    </a:cubicBezTo>
                    <a:cubicBezTo>
                      <a:pt x="204" y="845"/>
                      <a:pt x="146" y="8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2"/>
              <p:cNvSpPr/>
              <p:nvPr/>
            </p:nvSpPr>
            <p:spPr>
              <a:xfrm>
                <a:off x="6143200" y="1551350"/>
                <a:ext cx="227225" cy="187450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7498" extrusionOk="0">
                    <a:moveTo>
                      <a:pt x="378" y="1"/>
                    </a:moveTo>
                    <a:cubicBezTo>
                      <a:pt x="139" y="1"/>
                      <a:pt x="0" y="7"/>
                      <a:pt x="0" y="7"/>
                    </a:cubicBezTo>
                    <a:lnTo>
                      <a:pt x="1785" y="5926"/>
                    </a:lnTo>
                    <a:lnTo>
                      <a:pt x="5327" y="7497"/>
                    </a:lnTo>
                    <a:cubicBezTo>
                      <a:pt x="5327" y="7497"/>
                      <a:pt x="9089" y="5489"/>
                      <a:pt x="7409" y="2616"/>
                    </a:cubicBezTo>
                    <a:cubicBezTo>
                      <a:pt x="5991" y="189"/>
                      <a:pt x="1682" y="1"/>
                      <a:pt x="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32"/>
              <p:cNvSpPr/>
              <p:nvPr/>
            </p:nvSpPr>
            <p:spPr>
              <a:xfrm>
                <a:off x="6210125" y="1589700"/>
                <a:ext cx="127975" cy="54400"/>
              </a:xfrm>
              <a:custGeom>
                <a:avLst/>
                <a:gdLst/>
                <a:ahLst/>
                <a:cxnLst/>
                <a:rect l="l" t="t" r="r" b="b"/>
                <a:pathLst>
                  <a:path w="5119" h="2176" extrusionOk="0">
                    <a:moveTo>
                      <a:pt x="114" y="1"/>
                    </a:moveTo>
                    <a:lnTo>
                      <a:pt x="0" y="92"/>
                    </a:lnTo>
                    <a:cubicBezTo>
                      <a:pt x="1418" y="1837"/>
                      <a:pt x="3018" y="2176"/>
                      <a:pt x="4046" y="2176"/>
                    </a:cubicBezTo>
                    <a:cubicBezTo>
                      <a:pt x="4688" y="2176"/>
                      <a:pt x="5108" y="2044"/>
                      <a:pt x="5119" y="2038"/>
                    </a:cubicBezTo>
                    <a:lnTo>
                      <a:pt x="5072" y="1900"/>
                    </a:lnTo>
                    <a:cubicBezTo>
                      <a:pt x="5062" y="1904"/>
                      <a:pt x="4661" y="2031"/>
                      <a:pt x="4043" y="2031"/>
                    </a:cubicBezTo>
                    <a:cubicBezTo>
                      <a:pt x="3050" y="2031"/>
                      <a:pt x="1498" y="1702"/>
                      <a:pt x="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32"/>
              <p:cNvSpPr/>
              <p:nvPr/>
            </p:nvSpPr>
            <p:spPr>
              <a:xfrm>
                <a:off x="6302100" y="1619750"/>
                <a:ext cx="260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605" extrusionOk="0">
                    <a:moveTo>
                      <a:pt x="520" y="1"/>
                    </a:moveTo>
                    <a:cubicBezTo>
                      <a:pt x="233" y="1"/>
                      <a:pt x="0" y="136"/>
                      <a:pt x="0" y="302"/>
                    </a:cubicBezTo>
                    <a:cubicBezTo>
                      <a:pt x="0" y="470"/>
                      <a:pt x="233" y="604"/>
                      <a:pt x="520" y="604"/>
                    </a:cubicBezTo>
                    <a:cubicBezTo>
                      <a:pt x="809" y="604"/>
                      <a:pt x="1041" y="469"/>
                      <a:pt x="1041" y="302"/>
                    </a:cubicBezTo>
                    <a:cubicBezTo>
                      <a:pt x="1041" y="135"/>
                      <a:pt x="809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32"/>
              <p:cNvSpPr/>
              <p:nvPr/>
            </p:nvSpPr>
            <p:spPr>
              <a:xfrm>
                <a:off x="6306025" y="1645100"/>
                <a:ext cx="30025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699" extrusionOk="0">
                    <a:moveTo>
                      <a:pt x="1060" y="0"/>
                    </a:moveTo>
                    <a:lnTo>
                      <a:pt x="0" y="242"/>
                    </a:lnTo>
                    <a:lnTo>
                      <a:pt x="0" y="699"/>
                    </a:lnTo>
                    <a:lnTo>
                      <a:pt x="1200" y="509"/>
                    </a:lnTo>
                    <a:lnTo>
                      <a:pt x="10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32"/>
              <p:cNvSpPr/>
              <p:nvPr/>
            </p:nvSpPr>
            <p:spPr>
              <a:xfrm>
                <a:off x="6260850" y="1634625"/>
                <a:ext cx="10900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2771" extrusionOk="0">
                    <a:moveTo>
                      <a:pt x="290" y="1"/>
                    </a:moveTo>
                    <a:lnTo>
                      <a:pt x="274" y="146"/>
                    </a:lnTo>
                    <a:lnTo>
                      <a:pt x="419" y="161"/>
                    </a:lnTo>
                    <a:lnTo>
                      <a:pt x="436" y="16"/>
                    </a:lnTo>
                    <a:lnTo>
                      <a:pt x="290" y="1"/>
                    </a:lnTo>
                    <a:close/>
                    <a:moveTo>
                      <a:pt x="259" y="291"/>
                    </a:moveTo>
                    <a:lnTo>
                      <a:pt x="243" y="436"/>
                    </a:lnTo>
                    <a:lnTo>
                      <a:pt x="389" y="451"/>
                    </a:lnTo>
                    <a:lnTo>
                      <a:pt x="405" y="306"/>
                    </a:lnTo>
                    <a:lnTo>
                      <a:pt x="259" y="291"/>
                    </a:lnTo>
                    <a:close/>
                    <a:moveTo>
                      <a:pt x="228" y="584"/>
                    </a:moveTo>
                    <a:lnTo>
                      <a:pt x="212" y="728"/>
                    </a:lnTo>
                    <a:lnTo>
                      <a:pt x="358" y="742"/>
                    </a:lnTo>
                    <a:lnTo>
                      <a:pt x="374" y="598"/>
                    </a:lnTo>
                    <a:lnTo>
                      <a:pt x="228" y="584"/>
                    </a:lnTo>
                    <a:close/>
                    <a:moveTo>
                      <a:pt x="198" y="874"/>
                    </a:moveTo>
                    <a:lnTo>
                      <a:pt x="182" y="1018"/>
                    </a:lnTo>
                    <a:lnTo>
                      <a:pt x="329" y="1034"/>
                    </a:lnTo>
                    <a:lnTo>
                      <a:pt x="343" y="889"/>
                    </a:lnTo>
                    <a:lnTo>
                      <a:pt x="198" y="874"/>
                    </a:lnTo>
                    <a:close/>
                    <a:moveTo>
                      <a:pt x="169" y="1163"/>
                    </a:moveTo>
                    <a:lnTo>
                      <a:pt x="153" y="1308"/>
                    </a:lnTo>
                    <a:lnTo>
                      <a:pt x="298" y="1323"/>
                    </a:lnTo>
                    <a:lnTo>
                      <a:pt x="315" y="1179"/>
                    </a:lnTo>
                    <a:lnTo>
                      <a:pt x="169" y="1163"/>
                    </a:lnTo>
                    <a:close/>
                    <a:moveTo>
                      <a:pt x="138" y="1455"/>
                    </a:moveTo>
                    <a:lnTo>
                      <a:pt x="122" y="1600"/>
                    </a:lnTo>
                    <a:lnTo>
                      <a:pt x="268" y="1615"/>
                    </a:lnTo>
                    <a:lnTo>
                      <a:pt x="283" y="1471"/>
                    </a:lnTo>
                    <a:lnTo>
                      <a:pt x="138" y="1455"/>
                    </a:lnTo>
                    <a:close/>
                    <a:moveTo>
                      <a:pt x="108" y="1744"/>
                    </a:moveTo>
                    <a:lnTo>
                      <a:pt x="92" y="1889"/>
                    </a:lnTo>
                    <a:lnTo>
                      <a:pt x="237" y="1904"/>
                    </a:lnTo>
                    <a:lnTo>
                      <a:pt x="254" y="1760"/>
                    </a:lnTo>
                    <a:lnTo>
                      <a:pt x="108" y="1744"/>
                    </a:lnTo>
                    <a:close/>
                    <a:moveTo>
                      <a:pt x="77" y="2035"/>
                    </a:moveTo>
                    <a:lnTo>
                      <a:pt x="61" y="2180"/>
                    </a:lnTo>
                    <a:lnTo>
                      <a:pt x="207" y="2195"/>
                    </a:lnTo>
                    <a:lnTo>
                      <a:pt x="222" y="2050"/>
                    </a:lnTo>
                    <a:lnTo>
                      <a:pt x="77" y="2035"/>
                    </a:lnTo>
                    <a:close/>
                    <a:moveTo>
                      <a:pt x="46" y="2328"/>
                    </a:moveTo>
                    <a:lnTo>
                      <a:pt x="31" y="2473"/>
                    </a:lnTo>
                    <a:lnTo>
                      <a:pt x="176" y="2486"/>
                    </a:lnTo>
                    <a:lnTo>
                      <a:pt x="192" y="2343"/>
                    </a:lnTo>
                    <a:lnTo>
                      <a:pt x="46" y="2328"/>
                    </a:lnTo>
                    <a:close/>
                    <a:moveTo>
                      <a:pt x="15" y="2616"/>
                    </a:moveTo>
                    <a:lnTo>
                      <a:pt x="0" y="2755"/>
                    </a:lnTo>
                    <a:lnTo>
                      <a:pt x="146" y="2771"/>
                    </a:lnTo>
                    <a:lnTo>
                      <a:pt x="160" y="2631"/>
                    </a:lnTo>
                    <a:lnTo>
                      <a:pt x="15" y="26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2"/>
              <p:cNvSpPr/>
              <p:nvPr/>
            </p:nvSpPr>
            <p:spPr>
              <a:xfrm>
                <a:off x="6222050" y="1698375"/>
                <a:ext cx="822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905" extrusionOk="0">
                    <a:moveTo>
                      <a:pt x="35" y="0"/>
                    </a:moveTo>
                    <a:lnTo>
                      <a:pt x="0" y="142"/>
                    </a:lnTo>
                    <a:lnTo>
                      <a:pt x="125" y="170"/>
                    </a:lnTo>
                    <a:lnTo>
                      <a:pt x="158" y="29"/>
                    </a:lnTo>
                    <a:lnTo>
                      <a:pt x="35" y="0"/>
                    </a:lnTo>
                    <a:close/>
                    <a:moveTo>
                      <a:pt x="301" y="63"/>
                    </a:moveTo>
                    <a:lnTo>
                      <a:pt x="268" y="204"/>
                    </a:lnTo>
                    <a:lnTo>
                      <a:pt x="409" y="238"/>
                    </a:lnTo>
                    <a:lnTo>
                      <a:pt x="444" y="96"/>
                    </a:lnTo>
                    <a:lnTo>
                      <a:pt x="301" y="63"/>
                    </a:lnTo>
                    <a:close/>
                    <a:moveTo>
                      <a:pt x="585" y="128"/>
                    </a:moveTo>
                    <a:lnTo>
                      <a:pt x="552" y="271"/>
                    </a:lnTo>
                    <a:lnTo>
                      <a:pt x="694" y="304"/>
                    </a:lnTo>
                    <a:lnTo>
                      <a:pt x="728" y="162"/>
                    </a:lnTo>
                    <a:lnTo>
                      <a:pt x="585" y="128"/>
                    </a:lnTo>
                    <a:close/>
                    <a:moveTo>
                      <a:pt x="870" y="195"/>
                    </a:moveTo>
                    <a:lnTo>
                      <a:pt x="837" y="338"/>
                    </a:lnTo>
                    <a:lnTo>
                      <a:pt x="979" y="371"/>
                    </a:lnTo>
                    <a:lnTo>
                      <a:pt x="1013" y="229"/>
                    </a:lnTo>
                    <a:lnTo>
                      <a:pt x="870" y="195"/>
                    </a:lnTo>
                    <a:close/>
                    <a:moveTo>
                      <a:pt x="1154" y="261"/>
                    </a:moveTo>
                    <a:lnTo>
                      <a:pt x="1122" y="403"/>
                    </a:lnTo>
                    <a:lnTo>
                      <a:pt x="1263" y="437"/>
                    </a:lnTo>
                    <a:lnTo>
                      <a:pt x="1296" y="295"/>
                    </a:lnTo>
                    <a:lnTo>
                      <a:pt x="1154" y="261"/>
                    </a:lnTo>
                    <a:close/>
                    <a:moveTo>
                      <a:pt x="1439" y="329"/>
                    </a:moveTo>
                    <a:lnTo>
                      <a:pt x="1406" y="470"/>
                    </a:lnTo>
                    <a:lnTo>
                      <a:pt x="1548" y="505"/>
                    </a:lnTo>
                    <a:lnTo>
                      <a:pt x="1582" y="363"/>
                    </a:lnTo>
                    <a:lnTo>
                      <a:pt x="1439" y="329"/>
                    </a:lnTo>
                    <a:close/>
                    <a:moveTo>
                      <a:pt x="1724" y="395"/>
                    </a:moveTo>
                    <a:lnTo>
                      <a:pt x="1691" y="537"/>
                    </a:lnTo>
                    <a:lnTo>
                      <a:pt x="1833" y="571"/>
                    </a:lnTo>
                    <a:lnTo>
                      <a:pt x="1867" y="428"/>
                    </a:lnTo>
                    <a:lnTo>
                      <a:pt x="1724" y="395"/>
                    </a:lnTo>
                    <a:close/>
                    <a:moveTo>
                      <a:pt x="2009" y="463"/>
                    </a:moveTo>
                    <a:lnTo>
                      <a:pt x="1976" y="606"/>
                    </a:lnTo>
                    <a:lnTo>
                      <a:pt x="2117" y="638"/>
                    </a:lnTo>
                    <a:lnTo>
                      <a:pt x="2151" y="497"/>
                    </a:lnTo>
                    <a:lnTo>
                      <a:pt x="2009" y="463"/>
                    </a:lnTo>
                    <a:close/>
                    <a:moveTo>
                      <a:pt x="2292" y="528"/>
                    </a:moveTo>
                    <a:lnTo>
                      <a:pt x="2259" y="670"/>
                    </a:lnTo>
                    <a:lnTo>
                      <a:pt x="2401" y="704"/>
                    </a:lnTo>
                    <a:lnTo>
                      <a:pt x="2435" y="561"/>
                    </a:lnTo>
                    <a:lnTo>
                      <a:pt x="2292" y="528"/>
                    </a:lnTo>
                    <a:close/>
                    <a:moveTo>
                      <a:pt x="2577" y="596"/>
                    </a:moveTo>
                    <a:lnTo>
                      <a:pt x="2544" y="737"/>
                    </a:lnTo>
                    <a:lnTo>
                      <a:pt x="2686" y="772"/>
                    </a:lnTo>
                    <a:lnTo>
                      <a:pt x="2720" y="629"/>
                    </a:lnTo>
                    <a:lnTo>
                      <a:pt x="2577" y="596"/>
                    </a:lnTo>
                    <a:close/>
                    <a:moveTo>
                      <a:pt x="2861" y="661"/>
                    </a:moveTo>
                    <a:lnTo>
                      <a:pt x="2828" y="804"/>
                    </a:lnTo>
                    <a:lnTo>
                      <a:pt x="2970" y="837"/>
                    </a:lnTo>
                    <a:lnTo>
                      <a:pt x="3002" y="695"/>
                    </a:lnTo>
                    <a:lnTo>
                      <a:pt x="2861" y="661"/>
                    </a:lnTo>
                    <a:close/>
                    <a:moveTo>
                      <a:pt x="3146" y="728"/>
                    </a:moveTo>
                    <a:lnTo>
                      <a:pt x="3113" y="871"/>
                    </a:lnTo>
                    <a:lnTo>
                      <a:pt x="3255" y="904"/>
                    </a:lnTo>
                    <a:lnTo>
                      <a:pt x="3289" y="762"/>
                    </a:lnTo>
                    <a:lnTo>
                      <a:pt x="3146" y="7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32"/>
              <p:cNvSpPr/>
              <p:nvPr/>
            </p:nvSpPr>
            <p:spPr>
              <a:xfrm>
                <a:off x="6042000" y="1663900"/>
                <a:ext cx="20387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8155" h="7971" extrusionOk="0">
                    <a:moveTo>
                      <a:pt x="0" y="1"/>
                    </a:moveTo>
                    <a:lnTo>
                      <a:pt x="5308" y="6819"/>
                    </a:lnTo>
                    <a:cubicBezTo>
                      <a:pt x="4489" y="6453"/>
                      <a:pt x="3828" y="6312"/>
                      <a:pt x="3298" y="6312"/>
                    </a:cubicBezTo>
                    <a:cubicBezTo>
                      <a:pt x="1573" y="6312"/>
                      <a:pt x="1217" y="7793"/>
                      <a:pt x="1217" y="7793"/>
                    </a:cubicBezTo>
                    <a:cubicBezTo>
                      <a:pt x="1615" y="7920"/>
                      <a:pt x="2099" y="7970"/>
                      <a:pt x="2612" y="7970"/>
                    </a:cubicBezTo>
                    <a:cubicBezTo>
                      <a:pt x="4452" y="7970"/>
                      <a:pt x="6671" y="7329"/>
                      <a:pt x="6671" y="7329"/>
                    </a:cubicBezTo>
                    <a:lnTo>
                      <a:pt x="2776" y="2054"/>
                    </a:lnTo>
                    <a:lnTo>
                      <a:pt x="2776" y="2054"/>
                    </a:lnTo>
                    <a:cubicBezTo>
                      <a:pt x="4829" y="3370"/>
                      <a:pt x="6047" y="3805"/>
                      <a:pt x="6761" y="3805"/>
                    </a:cubicBezTo>
                    <a:cubicBezTo>
                      <a:pt x="8155" y="3805"/>
                      <a:pt x="7622" y="2143"/>
                      <a:pt x="7622" y="2143"/>
                    </a:cubicBezTo>
                    <a:lnTo>
                      <a:pt x="1876" y="3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32"/>
              <p:cNvSpPr/>
              <p:nvPr/>
            </p:nvSpPr>
            <p:spPr>
              <a:xfrm>
                <a:off x="6072450" y="1819775"/>
                <a:ext cx="13912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1736" extrusionOk="0">
                    <a:moveTo>
                      <a:pt x="2048" y="1"/>
                    </a:moveTo>
                    <a:cubicBezTo>
                      <a:pt x="311" y="1"/>
                      <a:pt x="0" y="1558"/>
                      <a:pt x="0" y="1558"/>
                    </a:cubicBezTo>
                    <a:cubicBezTo>
                      <a:pt x="399" y="1686"/>
                      <a:pt x="888" y="1735"/>
                      <a:pt x="1409" y="1735"/>
                    </a:cubicBezTo>
                    <a:cubicBezTo>
                      <a:pt x="3279" y="1735"/>
                      <a:pt x="5564" y="1094"/>
                      <a:pt x="5564" y="1094"/>
                    </a:cubicBezTo>
                    <a:lnTo>
                      <a:pt x="5138" y="439"/>
                    </a:lnTo>
                    <a:cubicBezTo>
                      <a:pt x="4818" y="508"/>
                      <a:pt x="4517" y="853"/>
                      <a:pt x="4517" y="853"/>
                    </a:cubicBezTo>
                    <a:cubicBezTo>
                      <a:pt x="4481" y="230"/>
                      <a:pt x="3930" y="48"/>
                      <a:pt x="3544" y="5"/>
                    </a:cubicBezTo>
                    <a:lnTo>
                      <a:pt x="3544" y="5"/>
                    </a:lnTo>
                    <a:lnTo>
                      <a:pt x="4006" y="496"/>
                    </a:lnTo>
                    <a:cubicBezTo>
                      <a:pt x="3208" y="138"/>
                      <a:pt x="2565" y="1"/>
                      <a:pt x="20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32"/>
              <p:cNvSpPr/>
              <p:nvPr/>
            </p:nvSpPr>
            <p:spPr>
              <a:xfrm>
                <a:off x="6073350" y="1841125"/>
                <a:ext cx="13602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763" extrusionOk="0">
                    <a:moveTo>
                      <a:pt x="5398" y="0"/>
                    </a:moveTo>
                    <a:cubicBezTo>
                      <a:pt x="3798" y="481"/>
                      <a:pt x="2503" y="610"/>
                      <a:pt x="1575" y="610"/>
                    </a:cubicBezTo>
                    <a:cubicBezTo>
                      <a:pt x="810" y="610"/>
                      <a:pt x="294" y="523"/>
                      <a:pt x="62" y="472"/>
                    </a:cubicBezTo>
                    <a:cubicBezTo>
                      <a:pt x="35" y="467"/>
                      <a:pt x="24" y="464"/>
                      <a:pt x="15" y="464"/>
                    </a:cubicBezTo>
                    <a:cubicBezTo>
                      <a:pt x="10" y="464"/>
                      <a:pt x="6" y="465"/>
                      <a:pt x="1" y="466"/>
                    </a:cubicBezTo>
                    <a:lnTo>
                      <a:pt x="14" y="549"/>
                    </a:lnTo>
                    <a:lnTo>
                      <a:pt x="4" y="611"/>
                    </a:lnTo>
                    <a:lnTo>
                      <a:pt x="30" y="616"/>
                    </a:lnTo>
                    <a:cubicBezTo>
                      <a:pt x="323" y="679"/>
                      <a:pt x="847" y="762"/>
                      <a:pt x="1584" y="762"/>
                    </a:cubicBezTo>
                    <a:cubicBezTo>
                      <a:pt x="2530" y="762"/>
                      <a:pt x="3826" y="626"/>
                      <a:pt x="5440" y="140"/>
                    </a:cubicBezTo>
                    <a:lnTo>
                      <a:pt x="53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32"/>
              <p:cNvSpPr/>
              <p:nvPr/>
            </p:nvSpPr>
            <p:spPr>
              <a:xfrm>
                <a:off x="6166225" y="1826800"/>
                <a:ext cx="1315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4" extrusionOk="0">
                    <a:moveTo>
                      <a:pt x="70" y="1"/>
                    </a:moveTo>
                    <a:lnTo>
                      <a:pt x="1" y="130"/>
                    </a:lnTo>
                    <a:lnTo>
                      <a:pt x="457" y="373"/>
                    </a:lnTo>
                    <a:lnTo>
                      <a:pt x="526" y="244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32"/>
              <p:cNvSpPr/>
              <p:nvPr/>
            </p:nvSpPr>
            <p:spPr>
              <a:xfrm>
                <a:off x="6153900" y="1826275"/>
                <a:ext cx="14400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09" extrusionOk="0">
                    <a:moveTo>
                      <a:pt x="94" y="0"/>
                    </a:moveTo>
                    <a:lnTo>
                      <a:pt x="1" y="113"/>
                    </a:lnTo>
                    <a:lnTo>
                      <a:pt x="482" y="508"/>
                    </a:lnTo>
                    <a:lnTo>
                      <a:pt x="575" y="39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32"/>
              <p:cNvSpPr/>
              <p:nvPr/>
            </p:nvSpPr>
            <p:spPr>
              <a:xfrm>
                <a:off x="6079150" y="1539125"/>
                <a:ext cx="1996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987" h="7988" extrusionOk="0">
                    <a:moveTo>
                      <a:pt x="3919" y="0"/>
                    </a:moveTo>
                    <a:lnTo>
                      <a:pt x="536" y="1235"/>
                    </a:lnTo>
                    <a:lnTo>
                      <a:pt x="0" y="5449"/>
                    </a:lnTo>
                    <a:lnTo>
                      <a:pt x="6341" y="7987"/>
                    </a:lnTo>
                    <a:cubicBezTo>
                      <a:pt x="6341" y="7987"/>
                      <a:pt x="7987" y="3239"/>
                      <a:pt x="39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2"/>
              <p:cNvSpPr/>
              <p:nvPr/>
            </p:nvSpPr>
            <p:spPr>
              <a:xfrm>
                <a:off x="6114475" y="1550900"/>
                <a:ext cx="131350" cy="152850"/>
              </a:xfrm>
              <a:custGeom>
                <a:avLst/>
                <a:gdLst/>
                <a:ahLst/>
                <a:cxnLst/>
                <a:rect l="l" t="t" r="r" b="b"/>
                <a:pathLst>
                  <a:path w="5254" h="6114" extrusionOk="0">
                    <a:moveTo>
                      <a:pt x="1218" y="0"/>
                    </a:moveTo>
                    <a:lnTo>
                      <a:pt x="137" y="396"/>
                    </a:lnTo>
                    <a:cubicBezTo>
                      <a:pt x="0" y="2183"/>
                      <a:pt x="162" y="6113"/>
                      <a:pt x="4222" y="6113"/>
                    </a:cubicBezTo>
                    <a:cubicBezTo>
                      <a:pt x="4531" y="6113"/>
                      <a:pt x="4862" y="6090"/>
                      <a:pt x="5217" y="6042"/>
                    </a:cubicBezTo>
                    <a:cubicBezTo>
                      <a:pt x="5234" y="5863"/>
                      <a:pt x="5248" y="5673"/>
                      <a:pt x="5254" y="5471"/>
                    </a:cubicBezTo>
                    <a:cubicBezTo>
                      <a:pt x="933" y="5067"/>
                      <a:pt x="969" y="1589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32"/>
              <p:cNvSpPr/>
              <p:nvPr/>
            </p:nvSpPr>
            <p:spPr>
              <a:xfrm>
                <a:off x="6135200" y="1550300"/>
                <a:ext cx="110950" cy="141000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564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97" y="945"/>
                      <a:pt x="1" y="2726"/>
                      <a:pt x="1021" y="4037"/>
                    </a:cubicBezTo>
                    <a:cubicBezTo>
                      <a:pt x="1739" y="4958"/>
                      <a:pt x="2878" y="5496"/>
                      <a:pt x="4410" y="5640"/>
                    </a:cubicBezTo>
                    <a:lnTo>
                      <a:pt x="4437" y="5349"/>
                    </a:lnTo>
                    <a:cubicBezTo>
                      <a:pt x="2988" y="5214"/>
                      <a:pt x="1917" y="4712"/>
                      <a:pt x="1252" y="3858"/>
                    </a:cubicBezTo>
                    <a:cubicBezTo>
                      <a:pt x="300" y="2634"/>
                      <a:pt x="393" y="943"/>
                      <a:pt x="533" y="46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32"/>
              <p:cNvSpPr/>
              <p:nvPr/>
            </p:nvSpPr>
            <p:spPr>
              <a:xfrm>
                <a:off x="5904275" y="1596975"/>
                <a:ext cx="272875" cy="114450"/>
              </a:xfrm>
              <a:custGeom>
                <a:avLst/>
                <a:gdLst/>
                <a:ahLst/>
                <a:cxnLst/>
                <a:rect l="l" t="t" r="r" b="b"/>
                <a:pathLst>
                  <a:path w="10915" h="4578" extrusionOk="0">
                    <a:moveTo>
                      <a:pt x="9650" y="1"/>
                    </a:moveTo>
                    <a:lnTo>
                      <a:pt x="1832" y="1995"/>
                    </a:lnTo>
                    <a:cubicBezTo>
                      <a:pt x="1832" y="1995"/>
                      <a:pt x="1210" y="1512"/>
                      <a:pt x="681" y="1512"/>
                    </a:cubicBezTo>
                    <a:cubicBezTo>
                      <a:pt x="381" y="1512"/>
                      <a:pt x="110" y="1667"/>
                      <a:pt x="0" y="2155"/>
                    </a:cubicBezTo>
                    <a:lnTo>
                      <a:pt x="1436" y="2398"/>
                    </a:lnTo>
                    <a:cubicBezTo>
                      <a:pt x="1464" y="2676"/>
                      <a:pt x="1391" y="3118"/>
                      <a:pt x="957" y="3726"/>
                    </a:cubicBezTo>
                    <a:lnTo>
                      <a:pt x="2660" y="4577"/>
                    </a:lnTo>
                    <a:cubicBezTo>
                      <a:pt x="2660" y="4577"/>
                      <a:pt x="3481" y="3704"/>
                      <a:pt x="3230" y="2866"/>
                    </a:cubicBezTo>
                    <a:cubicBezTo>
                      <a:pt x="3196" y="2744"/>
                      <a:pt x="3137" y="2624"/>
                      <a:pt x="3051" y="2508"/>
                    </a:cubicBezTo>
                    <a:lnTo>
                      <a:pt x="10914" y="440"/>
                    </a:lnTo>
                    <a:lnTo>
                      <a:pt x="9650" y="1"/>
                    </a:lnTo>
                    <a:close/>
                  </a:path>
                </a:pathLst>
              </a:custGeom>
              <a:solidFill>
                <a:srgbClr val="EB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2"/>
              <p:cNvSpPr/>
              <p:nvPr/>
            </p:nvSpPr>
            <p:spPr>
              <a:xfrm>
                <a:off x="5933350" y="1660575"/>
                <a:ext cx="20025" cy="341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64" extrusionOk="0">
                    <a:moveTo>
                      <a:pt x="705" y="0"/>
                    </a:moveTo>
                    <a:lnTo>
                      <a:pt x="561" y="22"/>
                    </a:lnTo>
                    <a:cubicBezTo>
                      <a:pt x="646" y="634"/>
                      <a:pt x="7" y="1251"/>
                      <a:pt x="1" y="1257"/>
                    </a:cubicBezTo>
                    <a:lnTo>
                      <a:pt x="102" y="1363"/>
                    </a:lnTo>
                    <a:cubicBezTo>
                      <a:pt x="130" y="1336"/>
                      <a:pt x="801" y="689"/>
                      <a:pt x="7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2"/>
              <p:cNvSpPr/>
              <p:nvPr/>
            </p:nvSpPr>
            <p:spPr>
              <a:xfrm>
                <a:off x="5946875" y="1665050"/>
                <a:ext cx="191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452" extrusionOk="0">
                    <a:moveTo>
                      <a:pt x="676" y="0"/>
                    </a:moveTo>
                    <a:lnTo>
                      <a:pt x="531" y="20"/>
                    </a:lnTo>
                    <a:cubicBezTo>
                      <a:pt x="612" y="642"/>
                      <a:pt x="7" y="1350"/>
                      <a:pt x="1" y="1356"/>
                    </a:cubicBezTo>
                    <a:lnTo>
                      <a:pt x="111" y="1451"/>
                    </a:lnTo>
                    <a:cubicBezTo>
                      <a:pt x="138" y="1421"/>
                      <a:pt x="765" y="689"/>
                      <a:pt x="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32"/>
              <p:cNvSpPr/>
              <p:nvPr/>
            </p:nvSpPr>
            <p:spPr>
              <a:xfrm>
                <a:off x="5960775" y="1668825"/>
                <a:ext cx="197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579" extrusionOk="0">
                    <a:moveTo>
                      <a:pt x="600" y="0"/>
                    </a:moveTo>
                    <a:lnTo>
                      <a:pt x="457" y="34"/>
                    </a:lnTo>
                    <a:cubicBezTo>
                      <a:pt x="630" y="755"/>
                      <a:pt x="7" y="1477"/>
                      <a:pt x="1" y="1484"/>
                    </a:cubicBezTo>
                    <a:lnTo>
                      <a:pt x="111" y="1579"/>
                    </a:lnTo>
                    <a:cubicBezTo>
                      <a:pt x="138" y="1547"/>
                      <a:pt x="789" y="795"/>
                      <a:pt x="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2"/>
              <p:cNvSpPr/>
              <p:nvPr/>
            </p:nvSpPr>
            <p:spPr>
              <a:xfrm>
                <a:off x="6098025" y="1572575"/>
                <a:ext cx="109600" cy="8832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3533" extrusionOk="0">
                    <a:moveTo>
                      <a:pt x="2995" y="1"/>
                    </a:moveTo>
                    <a:lnTo>
                      <a:pt x="0" y="976"/>
                    </a:lnTo>
                    <a:lnTo>
                      <a:pt x="1875" y="3533"/>
                    </a:lnTo>
                    <a:lnTo>
                      <a:pt x="4384" y="659"/>
                    </a:lnTo>
                    <a:lnTo>
                      <a:pt x="29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2"/>
              <p:cNvSpPr/>
              <p:nvPr/>
            </p:nvSpPr>
            <p:spPr>
              <a:xfrm>
                <a:off x="6095050" y="1570875"/>
                <a:ext cx="9040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3616" h="3717" extrusionOk="0">
                    <a:moveTo>
                      <a:pt x="3091" y="0"/>
                    </a:moveTo>
                    <a:lnTo>
                      <a:pt x="0" y="1006"/>
                    </a:lnTo>
                    <a:lnTo>
                      <a:pt x="1989" y="3716"/>
                    </a:lnTo>
                    <a:lnTo>
                      <a:pt x="3616" y="1852"/>
                    </a:lnTo>
                    <a:lnTo>
                      <a:pt x="3506" y="1757"/>
                    </a:lnTo>
                    <a:lnTo>
                      <a:pt x="1999" y="3484"/>
                    </a:lnTo>
                    <a:lnTo>
                      <a:pt x="238" y="1082"/>
                    </a:lnTo>
                    <a:lnTo>
                      <a:pt x="3136" y="139"/>
                    </a:lnTo>
                    <a:lnTo>
                      <a:pt x="30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32"/>
              <p:cNvSpPr/>
              <p:nvPr/>
            </p:nvSpPr>
            <p:spPr>
              <a:xfrm>
                <a:off x="5567175" y="966850"/>
                <a:ext cx="840125" cy="603175"/>
              </a:xfrm>
              <a:custGeom>
                <a:avLst/>
                <a:gdLst/>
                <a:ahLst/>
                <a:cxnLst/>
                <a:rect l="l" t="t" r="r" b="b"/>
                <a:pathLst>
                  <a:path w="33605" h="24127" extrusionOk="0">
                    <a:moveTo>
                      <a:pt x="18804" y="0"/>
                    </a:moveTo>
                    <a:cubicBezTo>
                      <a:pt x="17136" y="0"/>
                      <a:pt x="15364" y="256"/>
                      <a:pt x="13539" y="817"/>
                    </a:cubicBezTo>
                    <a:cubicBezTo>
                      <a:pt x="2095" y="4333"/>
                      <a:pt x="1511" y="12592"/>
                      <a:pt x="1511" y="12592"/>
                    </a:cubicBezTo>
                    <a:cubicBezTo>
                      <a:pt x="1960" y="11751"/>
                      <a:pt x="2982" y="11154"/>
                      <a:pt x="4044" y="10740"/>
                    </a:cubicBezTo>
                    <a:lnTo>
                      <a:pt x="4044" y="10740"/>
                    </a:lnTo>
                    <a:cubicBezTo>
                      <a:pt x="0" y="18958"/>
                      <a:pt x="6088" y="24126"/>
                      <a:pt x="6088" y="24126"/>
                    </a:cubicBezTo>
                    <a:cubicBezTo>
                      <a:pt x="6088" y="24126"/>
                      <a:pt x="5956" y="23246"/>
                      <a:pt x="6070" y="21934"/>
                    </a:cubicBezTo>
                    <a:lnTo>
                      <a:pt x="6070" y="21934"/>
                    </a:lnTo>
                    <a:lnTo>
                      <a:pt x="22854" y="22236"/>
                    </a:lnTo>
                    <a:lnTo>
                      <a:pt x="30441" y="20693"/>
                    </a:lnTo>
                    <a:cubicBezTo>
                      <a:pt x="31501" y="18921"/>
                      <a:pt x="33605" y="14571"/>
                      <a:pt x="29674" y="13243"/>
                    </a:cubicBezTo>
                    <a:cubicBezTo>
                      <a:pt x="32997" y="6512"/>
                      <a:pt x="27218" y="0"/>
                      <a:pt x="18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32"/>
              <p:cNvSpPr/>
              <p:nvPr/>
            </p:nvSpPr>
            <p:spPr>
              <a:xfrm>
                <a:off x="5567175" y="1032600"/>
                <a:ext cx="374750" cy="537425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21497" extrusionOk="0">
                    <a:moveTo>
                      <a:pt x="9169" y="1"/>
                    </a:moveTo>
                    <a:cubicBezTo>
                      <a:pt x="1936" y="3949"/>
                      <a:pt x="1511" y="9962"/>
                      <a:pt x="1511" y="9962"/>
                    </a:cubicBezTo>
                    <a:cubicBezTo>
                      <a:pt x="1960" y="9120"/>
                      <a:pt x="2981" y="8524"/>
                      <a:pt x="4043" y="8110"/>
                    </a:cubicBezTo>
                    <a:lnTo>
                      <a:pt x="4043" y="8110"/>
                    </a:lnTo>
                    <a:cubicBezTo>
                      <a:pt x="0" y="16327"/>
                      <a:pt x="6088" y="21496"/>
                      <a:pt x="6088" y="21496"/>
                    </a:cubicBezTo>
                    <a:cubicBezTo>
                      <a:pt x="6088" y="21496"/>
                      <a:pt x="5164" y="15367"/>
                      <a:pt x="10325" y="11276"/>
                    </a:cubicBezTo>
                    <a:cubicBezTo>
                      <a:pt x="11867" y="10054"/>
                      <a:pt x="13481" y="9369"/>
                      <a:pt x="14983" y="9015"/>
                    </a:cubicBezTo>
                    <a:cubicBezTo>
                      <a:pt x="14990" y="8435"/>
                      <a:pt x="14622" y="8209"/>
                      <a:pt x="14043" y="8209"/>
                    </a:cubicBezTo>
                    <a:cubicBezTo>
                      <a:pt x="12021" y="8209"/>
                      <a:pt x="7428" y="10969"/>
                      <a:pt x="7285" y="11056"/>
                    </a:cubicBezTo>
                    <a:cubicBezTo>
                      <a:pt x="7385" y="10955"/>
                      <a:pt x="10279" y="8083"/>
                      <a:pt x="9084" y="7820"/>
                    </a:cubicBezTo>
                    <a:cubicBezTo>
                      <a:pt x="9047" y="7812"/>
                      <a:pt x="9009" y="7808"/>
                      <a:pt x="8967" y="7808"/>
                    </a:cubicBezTo>
                    <a:cubicBezTo>
                      <a:pt x="7624" y="7808"/>
                      <a:pt x="3750" y="11911"/>
                      <a:pt x="3750" y="11911"/>
                    </a:cubicBezTo>
                    <a:cubicBezTo>
                      <a:pt x="4027" y="10612"/>
                      <a:pt x="4529" y="9176"/>
                      <a:pt x="5131" y="7748"/>
                    </a:cubicBezTo>
                    <a:cubicBezTo>
                      <a:pt x="6428" y="4672"/>
                      <a:pt x="8187" y="1620"/>
                      <a:pt x="91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32"/>
              <p:cNvSpPr/>
              <p:nvPr/>
            </p:nvSpPr>
            <p:spPr>
              <a:xfrm>
                <a:off x="5709325" y="1092600"/>
                <a:ext cx="546050" cy="150400"/>
              </a:xfrm>
              <a:custGeom>
                <a:avLst/>
                <a:gdLst/>
                <a:ahLst/>
                <a:cxnLst/>
                <a:rect l="l" t="t" r="r" b="b"/>
                <a:pathLst>
                  <a:path w="21842" h="6016" extrusionOk="0">
                    <a:moveTo>
                      <a:pt x="21841" y="2107"/>
                    </a:moveTo>
                    <a:cubicBezTo>
                      <a:pt x="21842" y="2107"/>
                      <a:pt x="21842" y="2108"/>
                      <a:pt x="21842" y="2108"/>
                    </a:cubicBezTo>
                    <a:cubicBezTo>
                      <a:pt x="21842" y="2108"/>
                      <a:pt x="21842" y="2108"/>
                      <a:pt x="21841" y="2107"/>
                    </a:cubicBezTo>
                    <a:close/>
                    <a:moveTo>
                      <a:pt x="12885" y="1"/>
                    </a:moveTo>
                    <a:cubicBezTo>
                      <a:pt x="4484" y="1"/>
                      <a:pt x="0" y="6015"/>
                      <a:pt x="0" y="6015"/>
                    </a:cubicBezTo>
                    <a:cubicBezTo>
                      <a:pt x="4069" y="1725"/>
                      <a:pt x="9067" y="576"/>
                      <a:pt x="13255" y="576"/>
                    </a:cubicBezTo>
                    <a:cubicBezTo>
                      <a:pt x="18067" y="576"/>
                      <a:pt x="21809" y="2093"/>
                      <a:pt x="21841" y="2107"/>
                    </a:cubicBezTo>
                    <a:lnTo>
                      <a:pt x="21841" y="2107"/>
                    </a:lnTo>
                    <a:cubicBezTo>
                      <a:pt x="18489" y="582"/>
                      <a:pt x="15497" y="1"/>
                      <a:pt x="128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32"/>
              <p:cNvSpPr/>
              <p:nvPr/>
            </p:nvSpPr>
            <p:spPr>
              <a:xfrm>
                <a:off x="5796875" y="1038025"/>
                <a:ext cx="4977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9911" h="4072" extrusionOk="0">
                    <a:moveTo>
                      <a:pt x="10038" y="1"/>
                    </a:moveTo>
                    <a:cubicBezTo>
                      <a:pt x="7125" y="1"/>
                      <a:pt x="3712" y="961"/>
                      <a:pt x="0" y="3814"/>
                    </a:cubicBezTo>
                    <a:cubicBezTo>
                      <a:pt x="0" y="3814"/>
                      <a:pt x="4359" y="788"/>
                      <a:pt x="10152" y="788"/>
                    </a:cubicBezTo>
                    <a:cubicBezTo>
                      <a:pt x="13155" y="788"/>
                      <a:pt x="16544" y="1602"/>
                      <a:pt x="19911" y="4071"/>
                    </a:cubicBezTo>
                    <a:cubicBezTo>
                      <a:pt x="19911" y="4071"/>
                      <a:pt x="16035" y="1"/>
                      <a:pt x="100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5948250" y="1255825"/>
                <a:ext cx="340950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13638" h="2153" extrusionOk="0">
                    <a:moveTo>
                      <a:pt x="7403" y="1"/>
                    </a:moveTo>
                    <a:cubicBezTo>
                      <a:pt x="5323" y="1"/>
                      <a:pt x="2809" y="528"/>
                      <a:pt x="1" y="2153"/>
                    </a:cubicBezTo>
                    <a:cubicBezTo>
                      <a:pt x="1" y="2153"/>
                      <a:pt x="3278" y="600"/>
                      <a:pt x="7530" y="600"/>
                    </a:cubicBezTo>
                    <a:cubicBezTo>
                      <a:pt x="9439" y="600"/>
                      <a:pt x="11544" y="913"/>
                      <a:pt x="13638" y="1819"/>
                    </a:cubicBezTo>
                    <a:cubicBezTo>
                      <a:pt x="13637" y="1819"/>
                      <a:pt x="11266" y="1"/>
                      <a:pt x="74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718925" y="1249350"/>
                <a:ext cx="63597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25439" h="13782" extrusionOk="0">
                    <a:moveTo>
                      <a:pt x="11896" y="1"/>
                    </a:moveTo>
                    <a:cubicBezTo>
                      <a:pt x="9746" y="1"/>
                      <a:pt x="6899" y="512"/>
                      <a:pt x="4255" y="2606"/>
                    </a:cubicBezTo>
                    <a:cubicBezTo>
                      <a:pt x="1047" y="5146"/>
                      <a:pt x="191" y="8474"/>
                      <a:pt x="0" y="10633"/>
                    </a:cubicBezTo>
                    <a:lnTo>
                      <a:pt x="0" y="10634"/>
                    </a:lnTo>
                    <a:cubicBezTo>
                      <a:pt x="4685" y="13022"/>
                      <a:pt x="8709" y="13781"/>
                      <a:pt x="11933" y="13781"/>
                    </a:cubicBezTo>
                    <a:cubicBezTo>
                      <a:pt x="14921" y="13781"/>
                      <a:pt x="17222" y="13129"/>
                      <a:pt x="18723" y="12517"/>
                    </a:cubicBezTo>
                    <a:lnTo>
                      <a:pt x="18725" y="12517"/>
                    </a:lnTo>
                    <a:cubicBezTo>
                      <a:pt x="19548" y="12697"/>
                      <a:pt x="20424" y="12826"/>
                      <a:pt x="21270" y="12826"/>
                    </a:cubicBezTo>
                    <a:cubicBezTo>
                      <a:pt x="22451" y="12826"/>
                      <a:pt x="23574" y="12575"/>
                      <a:pt x="24416" y="11859"/>
                    </a:cubicBezTo>
                    <a:cubicBezTo>
                      <a:pt x="25392" y="11031"/>
                      <a:pt x="25439" y="10203"/>
                      <a:pt x="24418" y="9423"/>
                    </a:cubicBezTo>
                    <a:lnTo>
                      <a:pt x="24373" y="9393"/>
                    </a:lnTo>
                    <a:cubicBezTo>
                      <a:pt x="23728" y="8946"/>
                      <a:pt x="22657" y="8723"/>
                      <a:pt x="21500" y="8723"/>
                    </a:cubicBezTo>
                    <a:cubicBezTo>
                      <a:pt x="20524" y="8723"/>
                      <a:pt x="19486" y="8882"/>
                      <a:pt x="18591" y="9199"/>
                    </a:cubicBezTo>
                    <a:cubicBezTo>
                      <a:pt x="18383" y="7921"/>
                      <a:pt x="18317" y="5920"/>
                      <a:pt x="19084" y="3415"/>
                    </a:cubicBezTo>
                    <a:cubicBezTo>
                      <a:pt x="17576" y="3048"/>
                      <a:pt x="15378" y="2650"/>
                      <a:pt x="12953" y="2650"/>
                    </a:cubicBezTo>
                    <a:cubicBezTo>
                      <a:pt x="10935" y="2650"/>
                      <a:pt x="8760" y="2926"/>
                      <a:pt x="6693" y="3725"/>
                    </a:cubicBezTo>
                    <a:cubicBezTo>
                      <a:pt x="6719" y="3651"/>
                      <a:pt x="7671" y="1277"/>
                      <a:pt x="13892" y="148"/>
                    </a:cubicBezTo>
                    <a:cubicBezTo>
                      <a:pt x="13343" y="66"/>
                      <a:pt x="12664" y="1"/>
                      <a:pt x="11896" y="1"/>
                    </a:cubicBezTo>
                    <a:close/>
                  </a:path>
                </a:pathLst>
              </a:custGeom>
              <a:solidFill>
                <a:srgbClr val="EB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5943025" y="1468325"/>
                <a:ext cx="61975" cy="86600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464" extrusionOk="0">
                    <a:moveTo>
                      <a:pt x="430" y="0"/>
                    </a:moveTo>
                    <a:cubicBezTo>
                      <a:pt x="430" y="1"/>
                      <a:pt x="674" y="1160"/>
                      <a:pt x="1" y="1440"/>
                    </a:cubicBezTo>
                    <a:lnTo>
                      <a:pt x="1477" y="3464"/>
                    </a:lnTo>
                    <a:cubicBezTo>
                      <a:pt x="1477" y="3464"/>
                      <a:pt x="2413" y="3326"/>
                      <a:pt x="2479" y="2528"/>
                    </a:cubicBezTo>
                    <a:cubicBezTo>
                      <a:pt x="2479" y="2528"/>
                      <a:pt x="2332" y="794"/>
                      <a:pt x="4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5861925" y="1442350"/>
                <a:ext cx="15562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4536" extrusionOk="0">
                    <a:moveTo>
                      <a:pt x="997" y="1"/>
                    </a:moveTo>
                    <a:lnTo>
                      <a:pt x="1132" y="1915"/>
                    </a:lnTo>
                    <a:lnTo>
                      <a:pt x="1132" y="1915"/>
                    </a:lnTo>
                    <a:lnTo>
                      <a:pt x="1" y="1401"/>
                    </a:lnTo>
                    <a:lnTo>
                      <a:pt x="1" y="1401"/>
                    </a:lnTo>
                    <a:cubicBezTo>
                      <a:pt x="1" y="1402"/>
                      <a:pt x="472" y="2634"/>
                      <a:pt x="1091" y="2634"/>
                    </a:cubicBezTo>
                    <a:cubicBezTo>
                      <a:pt x="1265" y="2634"/>
                      <a:pt x="1450" y="2537"/>
                      <a:pt x="1640" y="2287"/>
                    </a:cubicBezTo>
                    <a:lnTo>
                      <a:pt x="1838" y="3140"/>
                    </a:lnTo>
                    <a:cubicBezTo>
                      <a:pt x="1838" y="3140"/>
                      <a:pt x="4256" y="2833"/>
                      <a:pt x="3709" y="1127"/>
                    </a:cubicBezTo>
                    <a:lnTo>
                      <a:pt x="3709" y="1127"/>
                    </a:lnTo>
                    <a:cubicBezTo>
                      <a:pt x="3710" y="1127"/>
                      <a:pt x="5099" y="1870"/>
                      <a:pt x="5547" y="2986"/>
                    </a:cubicBezTo>
                    <a:cubicBezTo>
                      <a:pt x="5915" y="3902"/>
                      <a:pt x="5323" y="4480"/>
                      <a:pt x="4360" y="4480"/>
                    </a:cubicBezTo>
                    <a:cubicBezTo>
                      <a:pt x="4151" y="4480"/>
                      <a:pt x="3925" y="4453"/>
                      <a:pt x="3687" y="4396"/>
                    </a:cubicBezTo>
                    <a:lnTo>
                      <a:pt x="3687" y="4396"/>
                    </a:lnTo>
                    <a:cubicBezTo>
                      <a:pt x="3687" y="4396"/>
                      <a:pt x="4082" y="4536"/>
                      <a:pt x="4544" y="4536"/>
                    </a:cubicBezTo>
                    <a:cubicBezTo>
                      <a:pt x="4891" y="4536"/>
                      <a:pt x="5275" y="4457"/>
                      <a:pt x="5559" y="4183"/>
                    </a:cubicBezTo>
                    <a:cubicBezTo>
                      <a:pt x="6225" y="3542"/>
                      <a:pt x="5330" y="1529"/>
                      <a:pt x="3624" y="944"/>
                    </a:cubicBezTo>
                    <a:lnTo>
                      <a:pt x="3624" y="944"/>
                    </a:lnTo>
                    <a:cubicBezTo>
                      <a:pt x="3624" y="944"/>
                      <a:pt x="4206" y="2599"/>
                      <a:pt x="1893" y="3009"/>
                    </a:cubicBezTo>
                    <a:lnTo>
                      <a:pt x="1688" y="2164"/>
                    </a:lnTo>
                    <a:cubicBezTo>
                      <a:pt x="1688" y="2164"/>
                      <a:pt x="1455" y="2442"/>
                      <a:pt x="1126" y="2442"/>
                    </a:cubicBezTo>
                    <a:cubicBezTo>
                      <a:pt x="860" y="2442"/>
                      <a:pt x="531" y="2260"/>
                      <a:pt x="212" y="1599"/>
                    </a:cubicBezTo>
                    <a:lnTo>
                      <a:pt x="212" y="1599"/>
                    </a:lnTo>
                    <a:lnTo>
                      <a:pt x="1221" y="2000"/>
                    </a:lnTo>
                    <a:lnTo>
                      <a:pt x="1221" y="2000"/>
                    </a:lnTo>
                    <a:lnTo>
                      <a:pt x="9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5943025" y="1462400"/>
                <a:ext cx="26950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337" extrusionOk="0">
                    <a:moveTo>
                      <a:pt x="563" y="1"/>
                    </a:moveTo>
                    <a:cubicBezTo>
                      <a:pt x="394" y="1"/>
                      <a:pt x="199" y="37"/>
                      <a:pt x="1" y="151"/>
                    </a:cubicBezTo>
                    <a:lnTo>
                      <a:pt x="1" y="163"/>
                    </a:lnTo>
                    <a:lnTo>
                      <a:pt x="163" y="336"/>
                    </a:lnTo>
                    <a:cubicBezTo>
                      <a:pt x="163" y="336"/>
                      <a:pt x="421" y="83"/>
                      <a:pt x="827" y="83"/>
                    </a:cubicBezTo>
                    <a:cubicBezTo>
                      <a:pt x="905" y="83"/>
                      <a:pt x="989" y="93"/>
                      <a:pt x="1077" y="115"/>
                    </a:cubicBezTo>
                    <a:cubicBezTo>
                      <a:pt x="1077" y="115"/>
                      <a:pt x="862" y="1"/>
                      <a:pt x="5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5949025" y="1498525"/>
                <a:ext cx="422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2137" extrusionOk="0">
                    <a:moveTo>
                      <a:pt x="58" y="0"/>
                    </a:moveTo>
                    <a:lnTo>
                      <a:pt x="1" y="45"/>
                    </a:lnTo>
                    <a:lnTo>
                      <a:pt x="1633" y="2137"/>
                    </a:lnTo>
                    <a:lnTo>
                      <a:pt x="1690" y="209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952050" y="1492025"/>
                <a:ext cx="51675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1912" extrusionOk="0">
                    <a:moveTo>
                      <a:pt x="50" y="0"/>
                    </a:moveTo>
                    <a:lnTo>
                      <a:pt x="1" y="54"/>
                    </a:lnTo>
                    <a:lnTo>
                      <a:pt x="2015" y="1911"/>
                    </a:lnTo>
                    <a:lnTo>
                      <a:pt x="2066" y="1857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954025" y="1484625"/>
                <a:ext cx="47300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1205" extrusionOk="0">
                    <a:moveTo>
                      <a:pt x="38" y="0"/>
                    </a:moveTo>
                    <a:lnTo>
                      <a:pt x="1" y="63"/>
                    </a:lnTo>
                    <a:lnTo>
                      <a:pt x="1854" y="1204"/>
                    </a:lnTo>
                    <a:lnTo>
                      <a:pt x="1892" y="114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5955675" y="1482375"/>
                <a:ext cx="228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34" extrusionOk="0">
                    <a:moveTo>
                      <a:pt x="848" y="0"/>
                    </a:moveTo>
                    <a:lnTo>
                      <a:pt x="1" y="1598"/>
                    </a:lnTo>
                    <a:lnTo>
                      <a:pt x="65" y="1634"/>
                    </a:lnTo>
                    <a:lnTo>
                      <a:pt x="913" y="34"/>
                    </a:lnTo>
                    <a:lnTo>
                      <a:pt x="8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5932450" y="1317650"/>
                <a:ext cx="111575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1170" extrusionOk="0">
                    <a:moveTo>
                      <a:pt x="32" y="1"/>
                    </a:moveTo>
                    <a:lnTo>
                      <a:pt x="0" y="1169"/>
                    </a:lnTo>
                    <a:lnTo>
                      <a:pt x="4463" y="707"/>
                    </a:lnTo>
                    <a:lnTo>
                      <a:pt x="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5774800" y="1292225"/>
                <a:ext cx="1133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4532" h="2267" extrusionOk="0">
                    <a:moveTo>
                      <a:pt x="4531" y="0"/>
                    </a:moveTo>
                    <a:lnTo>
                      <a:pt x="0" y="1181"/>
                    </a:lnTo>
                    <a:lnTo>
                      <a:pt x="435" y="2267"/>
                    </a:lnTo>
                    <a:lnTo>
                      <a:pt x="45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5779450" y="1406550"/>
                <a:ext cx="3690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595" extrusionOk="0">
                    <a:moveTo>
                      <a:pt x="63" y="0"/>
                    </a:moveTo>
                    <a:lnTo>
                      <a:pt x="1" y="287"/>
                    </a:lnTo>
                    <a:lnTo>
                      <a:pt x="1414" y="594"/>
                    </a:lnTo>
                    <a:lnTo>
                      <a:pt x="1476" y="30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2"/>
              <p:cNvSpPr/>
              <p:nvPr/>
            </p:nvSpPr>
            <p:spPr>
              <a:xfrm>
                <a:off x="5774200" y="1387400"/>
                <a:ext cx="583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496" extrusionOk="0">
                    <a:moveTo>
                      <a:pt x="144" y="0"/>
                    </a:moveTo>
                    <a:lnTo>
                      <a:pt x="1" y="256"/>
                    </a:lnTo>
                    <a:lnTo>
                      <a:pt x="2191" y="1496"/>
                    </a:lnTo>
                    <a:lnTo>
                      <a:pt x="2335" y="1241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2"/>
              <p:cNvSpPr/>
              <p:nvPr/>
            </p:nvSpPr>
            <p:spPr>
              <a:xfrm>
                <a:off x="5792200" y="1354375"/>
                <a:ext cx="95625" cy="120350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814" extrusionOk="0">
                    <a:moveTo>
                      <a:pt x="1693" y="0"/>
                    </a:moveTo>
                    <a:cubicBezTo>
                      <a:pt x="1620" y="0"/>
                      <a:pt x="1547" y="7"/>
                      <a:pt x="1474" y="20"/>
                    </a:cubicBezTo>
                    <a:cubicBezTo>
                      <a:pt x="553" y="190"/>
                      <a:pt x="1" y="1397"/>
                      <a:pt x="244" y="2713"/>
                    </a:cubicBezTo>
                    <a:cubicBezTo>
                      <a:pt x="468" y="3928"/>
                      <a:pt x="1286" y="4813"/>
                      <a:pt x="2134" y="4813"/>
                    </a:cubicBezTo>
                    <a:cubicBezTo>
                      <a:pt x="2207" y="4813"/>
                      <a:pt x="2280" y="4807"/>
                      <a:pt x="2353" y="4793"/>
                    </a:cubicBezTo>
                    <a:cubicBezTo>
                      <a:pt x="3274" y="4622"/>
                      <a:pt x="3825" y="3416"/>
                      <a:pt x="3581" y="2100"/>
                    </a:cubicBezTo>
                    <a:cubicBezTo>
                      <a:pt x="3358" y="885"/>
                      <a:pt x="2540" y="0"/>
                      <a:pt x="16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2"/>
              <p:cNvSpPr/>
              <p:nvPr/>
            </p:nvSpPr>
            <p:spPr>
              <a:xfrm>
                <a:off x="5850250" y="1390575"/>
                <a:ext cx="29450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180" extrusionOk="0">
                    <a:moveTo>
                      <a:pt x="590" y="1"/>
                    </a:moveTo>
                    <a:cubicBezTo>
                      <a:pt x="264" y="1"/>
                      <a:pt x="1" y="488"/>
                      <a:pt x="1" y="1090"/>
                    </a:cubicBezTo>
                    <a:cubicBezTo>
                      <a:pt x="1" y="1692"/>
                      <a:pt x="264" y="2180"/>
                      <a:pt x="590" y="2180"/>
                    </a:cubicBezTo>
                    <a:cubicBezTo>
                      <a:pt x="914" y="2180"/>
                      <a:pt x="1178" y="1692"/>
                      <a:pt x="1178" y="1090"/>
                    </a:cubicBezTo>
                    <a:cubicBezTo>
                      <a:pt x="1178" y="488"/>
                      <a:pt x="914" y="1"/>
                      <a:pt x="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2"/>
              <p:cNvSpPr/>
              <p:nvPr/>
            </p:nvSpPr>
            <p:spPr>
              <a:xfrm>
                <a:off x="6013125" y="1398600"/>
                <a:ext cx="4925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758" extrusionOk="0">
                    <a:moveTo>
                      <a:pt x="1900" y="0"/>
                    </a:moveTo>
                    <a:lnTo>
                      <a:pt x="1" y="474"/>
                    </a:lnTo>
                    <a:lnTo>
                      <a:pt x="70" y="757"/>
                    </a:lnTo>
                    <a:lnTo>
                      <a:pt x="1970" y="284"/>
                    </a:lnTo>
                    <a:lnTo>
                      <a:pt x="19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2"/>
              <p:cNvSpPr/>
              <p:nvPr/>
            </p:nvSpPr>
            <p:spPr>
              <a:xfrm>
                <a:off x="6008775" y="1378775"/>
                <a:ext cx="5427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2171" h="1226" extrusionOk="0">
                    <a:moveTo>
                      <a:pt x="2046" y="1"/>
                    </a:moveTo>
                    <a:lnTo>
                      <a:pt x="1" y="961"/>
                    </a:lnTo>
                    <a:lnTo>
                      <a:pt x="125" y="1225"/>
                    </a:lnTo>
                    <a:lnTo>
                      <a:pt x="2171" y="264"/>
                    </a:lnTo>
                    <a:lnTo>
                      <a:pt x="20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32"/>
              <p:cNvSpPr/>
              <p:nvPr/>
            </p:nvSpPr>
            <p:spPr>
              <a:xfrm>
                <a:off x="5898600" y="1350975"/>
                <a:ext cx="14112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4969" extrusionOk="0">
                    <a:moveTo>
                      <a:pt x="3304" y="0"/>
                    </a:moveTo>
                    <a:cubicBezTo>
                      <a:pt x="1037" y="0"/>
                      <a:pt x="1" y="3338"/>
                      <a:pt x="196" y="4968"/>
                    </a:cubicBezTo>
                    <a:cubicBezTo>
                      <a:pt x="196" y="4968"/>
                      <a:pt x="1446" y="3661"/>
                      <a:pt x="3777" y="3661"/>
                    </a:cubicBezTo>
                    <a:cubicBezTo>
                      <a:pt x="4308" y="3661"/>
                      <a:pt x="4895" y="3729"/>
                      <a:pt x="5535" y="3895"/>
                    </a:cubicBezTo>
                    <a:cubicBezTo>
                      <a:pt x="5535" y="3895"/>
                      <a:pt x="5645" y="44"/>
                      <a:pt x="3347" y="1"/>
                    </a:cubicBezTo>
                    <a:cubicBezTo>
                      <a:pt x="3333" y="1"/>
                      <a:pt x="3318" y="0"/>
                      <a:pt x="33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2"/>
              <p:cNvSpPr/>
              <p:nvPr/>
            </p:nvSpPr>
            <p:spPr>
              <a:xfrm>
                <a:off x="5988425" y="1393025"/>
                <a:ext cx="2195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559" extrusionOk="0">
                    <a:moveTo>
                      <a:pt x="438" y="1"/>
                    </a:moveTo>
                    <a:cubicBezTo>
                      <a:pt x="197" y="1"/>
                      <a:pt x="0" y="349"/>
                      <a:pt x="0" y="779"/>
                    </a:cubicBezTo>
                    <a:cubicBezTo>
                      <a:pt x="0" y="1211"/>
                      <a:pt x="197" y="1559"/>
                      <a:pt x="438" y="1559"/>
                    </a:cubicBezTo>
                    <a:cubicBezTo>
                      <a:pt x="680" y="1559"/>
                      <a:pt x="877" y="1209"/>
                      <a:pt x="877" y="779"/>
                    </a:cubicBezTo>
                    <a:cubicBezTo>
                      <a:pt x="877" y="349"/>
                      <a:pt x="680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32"/>
              <p:cNvSpPr/>
              <p:nvPr/>
            </p:nvSpPr>
            <p:spPr>
              <a:xfrm>
                <a:off x="6191625" y="1492950"/>
                <a:ext cx="12265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4906" h="2386" extrusionOk="0">
                    <a:moveTo>
                      <a:pt x="3088" y="1"/>
                    </a:moveTo>
                    <a:cubicBezTo>
                      <a:pt x="2986" y="1"/>
                      <a:pt x="2877" y="4"/>
                      <a:pt x="2763" y="12"/>
                    </a:cubicBezTo>
                    <a:cubicBezTo>
                      <a:pt x="831" y="143"/>
                      <a:pt x="0" y="1191"/>
                      <a:pt x="673" y="1987"/>
                    </a:cubicBezTo>
                    <a:cubicBezTo>
                      <a:pt x="910" y="2268"/>
                      <a:pt x="1311" y="2385"/>
                      <a:pt x="1689" y="2385"/>
                    </a:cubicBezTo>
                    <a:cubicBezTo>
                      <a:pt x="2382" y="2385"/>
                      <a:pt x="3000" y="1990"/>
                      <a:pt x="2402" y="1482"/>
                    </a:cubicBezTo>
                    <a:lnTo>
                      <a:pt x="3699" y="1314"/>
                    </a:lnTo>
                    <a:lnTo>
                      <a:pt x="1981" y="1380"/>
                    </a:lnTo>
                    <a:cubicBezTo>
                      <a:pt x="1981" y="1380"/>
                      <a:pt x="2605" y="1938"/>
                      <a:pt x="1743" y="2158"/>
                    </a:cubicBezTo>
                    <a:cubicBezTo>
                      <a:pt x="1682" y="2173"/>
                      <a:pt x="1620" y="2181"/>
                      <a:pt x="1558" y="2181"/>
                    </a:cubicBezTo>
                    <a:cubicBezTo>
                      <a:pt x="760" y="2181"/>
                      <a:pt x="62" y="935"/>
                      <a:pt x="1732" y="342"/>
                    </a:cubicBezTo>
                    <a:cubicBezTo>
                      <a:pt x="2106" y="209"/>
                      <a:pt x="2461" y="157"/>
                      <a:pt x="2790" y="157"/>
                    </a:cubicBezTo>
                    <a:cubicBezTo>
                      <a:pt x="4043" y="157"/>
                      <a:pt x="4906" y="920"/>
                      <a:pt x="4906" y="920"/>
                    </a:cubicBezTo>
                    <a:cubicBezTo>
                      <a:pt x="4906" y="920"/>
                      <a:pt x="4721" y="1"/>
                      <a:pt x="3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94" name="Google Shape;1894;p32"/>
          <p:cNvGrpSpPr/>
          <p:nvPr/>
        </p:nvGrpSpPr>
        <p:grpSpPr>
          <a:xfrm>
            <a:off x="7875921" y="1959863"/>
            <a:ext cx="961601" cy="1230562"/>
            <a:chOff x="7788688" y="2034619"/>
            <a:chExt cx="961601" cy="1230562"/>
          </a:xfrm>
        </p:grpSpPr>
        <p:sp>
          <p:nvSpPr>
            <p:cNvPr id="1895" name="Google Shape;1895;p32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6" name="Google Shape;1896;p32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1897" name="Google Shape;1897;p32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2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2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32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2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32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32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32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32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32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2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2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2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2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2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2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2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32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7" name="Google Shape;2717;p43"/>
          <p:cNvGrpSpPr/>
          <p:nvPr/>
        </p:nvGrpSpPr>
        <p:grpSpPr>
          <a:xfrm>
            <a:off x="7275689" y="3283753"/>
            <a:ext cx="1640784" cy="1648444"/>
            <a:chOff x="312766" y="80708"/>
            <a:chExt cx="1860932" cy="1869620"/>
          </a:xfrm>
        </p:grpSpPr>
        <p:sp>
          <p:nvSpPr>
            <p:cNvPr id="2718" name="Google Shape;2718;p43"/>
            <p:cNvSpPr/>
            <p:nvPr/>
          </p:nvSpPr>
          <p:spPr>
            <a:xfrm>
              <a:off x="312770" y="80732"/>
              <a:ext cx="1860928" cy="1869566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3"/>
            <p:cNvSpPr/>
            <p:nvPr/>
          </p:nvSpPr>
          <p:spPr>
            <a:xfrm>
              <a:off x="312766" y="80708"/>
              <a:ext cx="1860928" cy="1869620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0" name="Google Shape;2720;p43"/>
          <p:cNvSpPr txBox="1">
            <a:spLocks noGrp="1"/>
          </p:cNvSpPr>
          <p:nvPr>
            <p:ph type="title"/>
          </p:nvPr>
        </p:nvSpPr>
        <p:spPr>
          <a:xfrm>
            <a:off x="1143000" y="1307100"/>
            <a:ext cx="6858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vi-VN"/>
              <a:t>Tiết </a:t>
            </a:r>
            <a:r>
              <a:rPr lang="en-US" smtClean="0"/>
              <a:t>22- Bài 2</a:t>
            </a:r>
            <a:r>
              <a:rPr lang="vi-VN"/>
              <a:t/>
            </a:r>
            <a:br>
              <a:rPr lang="vi-VN"/>
            </a:br>
            <a:r>
              <a:rPr lang="en-US" smtClean="0"/>
              <a:t>Em </a:t>
            </a:r>
            <a:r>
              <a:rPr lang="vi-VN" smtClean="0"/>
              <a:t>Tham </a:t>
            </a:r>
            <a:r>
              <a:rPr lang="vi-VN" dirty="0"/>
              <a:t>gia hoạt động thiện nguyện</a:t>
            </a:r>
            <a:endParaRPr dirty="0"/>
          </a:p>
        </p:txBody>
      </p:sp>
      <p:grpSp>
        <p:nvGrpSpPr>
          <p:cNvPr id="2721" name="Google Shape;2721;p43"/>
          <p:cNvGrpSpPr/>
          <p:nvPr/>
        </p:nvGrpSpPr>
        <p:grpSpPr>
          <a:xfrm rot="-953843">
            <a:off x="6818985" y="333368"/>
            <a:ext cx="1847097" cy="2086108"/>
            <a:chOff x="6883113" y="660763"/>
            <a:chExt cx="1847200" cy="2086225"/>
          </a:xfrm>
        </p:grpSpPr>
        <p:sp>
          <p:nvSpPr>
            <p:cNvPr id="2722" name="Google Shape;2722;p43"/>
            <p:cNvSpPr/>
            <p:nvPr/>
          </p:nvSpPr>
          <p:spPr>
            <a:xfrm>
              <a:off x="6883138" y="660788"/>
              <a:ext cx="1847175" cy="2086200"/>
            </a:xfrm>
            <a:custGeom>
              <a:avLst/>
              <a:gdLst/>
              <a:ahLst/>
              <a:cxnLst/>
              <a:rect l="l" t="t" r="r" b="b"/>
              <a:pathLst>
                <a:path w="73887" h="83448" extrusionOk="0">
                  <a:moveTo>
                    <a:pt x="54103" y="58972"/>
                  </a:moveTo>
                  <a:lnTo>
                    <a:pt x="67185" y="68626"/>
                  </a:lnTo>
                  <a:lnTo>
                    <a:pt x="56160" y="71368"/>
                  </a:lnTo>
                  <a:lnTo>
                    <a:pt x="56242" y="71513"/>
                  </a:lnTo>
                  <a:lnTo>
                    <a:pt x="55014" y="71738"/>
                  </a:lnTo>
                  <a:lnTo>
                    <a:pt x="55152" y="72000"/>
                  </a:lnTo>
                  <a:lnTo>
                    <a:pt x="53901" y="72415"/>
                  </a:lnTo>
                  <a:lnTo>
                    <a:pt x="50831" y="65882"/>
                  </a:lnTo>
                  <a:lnTo>
                    <a:pt x="54103" y="58972"/>
                  </a:lnTo>
                  <a:close/>
                  <a:moveTo>
                    <a:pt x="36831" y="1"/>
                  </a:moveTo>
                  <a:cubicBezTo>
                    <a:pt x="36203" y="1"/>
                    <a:pt x="35642" y="16"/>
                    <a:pt x="35159" y="38"/>
                  </a:cubicBezTo>
                  <a:cubicBezTo>
                    <a:pt x="32876" y="3130"/>
                    <a:pt x="30366" y="8031"/>
                    <a:pt x="31788" y="13466"/>
                  </a:cubicBezTo>
                  <a:cubicBezTo>
                    <a:pt x="31947" y="14071"/>
                    <a:pt x="32412" y="14594"/>
                    <a:pt x="32475" y="15242"/>
                  </a:cubicBezTo>
                  <a:cubicBezTo>
                    <a:pt x="29162" y="19835"/>
                    <a:pt x="19390" y="34615"/>
                    <a:pt x="22979" y="39977"/>
                  </a:cubicBezTo>
                  <a:cubicBezTo>
                    <a:pt x="25631" y="43938"/>
                    <a:pt x="31311" y="44689"/>
                    <a:pt x="35239" y="44689"/>
                  </a:cubicBezTo>
                  <a:cubicBezTo>
                    <a:pt x="37640" y="44689"/>
                    <a:pt x="39386" y="44409"/>
                    <a:pt x="39386" y="44409"/>
                  </a:cubicBezTo>
                  <a:lnTo>
                    <a:pt x="39386" y="44409"/>
                  </a:lnTo>
                  <a:cubicBezTo>
                    <a:pt x="38897" y="46308"/>
                    <a:pt x="39735" y="46769"/>
                    <a:pt x="40665" y="46769"/>
                  </a:cubicBezTo>
                  <a:cubicBezTo>
                    <a:pt x="41541" y="46769"/>
                    <a:pt x="42498" y="46359"/>
                    <a:pt x="42498" y="46359"/>
                  </a:cubicBezTo>
                  <a:lnTo>
                    <a:pt x="42973" y="50264"/>
                  </a:lnTo>
                  <a:lnTo>
                    <a:pt x="38833" y="53225"/>
                  </a:lnTo>
                  <a:lnTo>
                    <a:pt x="38833" y="53225"/>
                  </a:lnTo>
                  <a:lnTo>
                    <a:pt x="38839" y="52980"/>
                  </a:lnTo>
                  <a:lnTo>
                    <a:pt x="38839" y="52980"/>
                  </a:lnTo>
                  <a:cubicBezTo>
                    <a:pt x="38838" y="52980"/>
                    <a:pt x="37502" y="53927"/>
                    <a:pt x="35864" y="55096"/>
                  </a:cubicBezTo>
                  <a:lnTo>
                    <a:pt x="35812" y="55063"/>
                  </a:lnTo>
                  <a:lnTo>
                    <a:pt x="35725" y="55197"/>
                  </a:lnTo>
                  <a:cubicBezTo>
                    <a:pt x="33160" y="57031"/>
                    <a:pt x="29942" y="59349"/>
                    <a:pt x="29942" y="59444"/>
                  </a:cubicBezTo>
                  <a:cubicBezTo>
                    <a:pt x="29942" y="59545"/>
                    <a:pt x="31244" y="61533"/>
                    <a:pt x="32204" y="62988"/>
                  </a:cubicBezTo>
                  <a:lnTo>
                    <a:pt x="24468" y="70826"/>
                  </a:lnTo>
                  <a:lnTo>
                    <a:pt x="18572" y="59997"/>
                  </a:lnTo>
                  <a:lnTo>
                    <a:pt x="17702" y="58401"/>
                  </a:lnTo>
                  <a:lnTo>
                    <a:pt x="17574" y="58485"/>
                  </a:lnTo>
                  <a:lnTo>
                    <a:pt x="16990" y="56937"/>
                  </a:lnTo>
                  <a:lnTo>
                    <a:pt x="16552" y="57177"/>
                  </a:lnTo>
                  <a:cubicBezTo>
                    <a:pt x="15599" y="54978"/>
                    <a:pt x="14410" y="54229"/>
                    <a:pt x="13231" y="54229"/>
                  </a:cubicBezTo>
                  <a:cubicBezTo>
                    <a:pt x="10706" y="54229"/>
                    <a:pt x="8228" y="57666"/>
                    <a:pt x="8228" y="57666"/>
                  </a:cubicBezTo>
                  <a:lnTo>
                    <a:pt x="7337" y="54519"/>
                  </a:lnTo>
                  <a:lnTo>
                    <a:pt x="5388" y="55553"/>
                  </a:lnTo>
                  <a:lnTo>
                    <a:pt x="5230" y="55563"/>
                  </a:lnTo>
                  <a:cubicBezTo>
                    <a:pt x="5230" y="55570"/>
                    <a:pt x="5232" y="55595"/>
                    <a:pt x="5235" y="55633"/>
                  </a:cubicBezTo>
                  <a:lnTo>
                    <a:pt x="3554" y="56525"/>
                  </a:lnTo>
                  <a:lnTo>
                    <a:pt x="3395" y="56523"/>
                  </a:lnTo>
                  <a:lnTo>
                    <a:pt x="3395" y="56523"/>
                  </a:lnTo>
                  <a:cubicBezTo>
                    <a:pt x="3395" y="56531"/>
                    <a:pt x="3395" y="56561"/>
                    <a:pt x="3397" y="56609"/>
                  </a:cubicBezTo>
                  <a:lnTo>
                    <a:pt x="1707" y="57505"/>
                  </a:lnTo>
                  <a:lnTo>
                    <a:pt x="1549" y="57511"/>
                  </a:lnTo>
                  <a:cubicBezTo>
                    <a:pt x="1549" y="57519"/>
                    <a:pt x="1550" y="57543"/>
                    <a:pt x="1554" y="57585"/>
                  </a:cubicBezTo>
                  <a:lnTo>
                    <a:pt x="1" y="58410"/>
                  </a:lnTo>
                  <a:cubicBezTo>
                    <a:pt x="1" y="58410"/>
                    <a:pt x="1942" y="61935"/>
                    <a:pt x="4697" y="61935"/>
                  </a:cubicBezTo>
                  <a:cubicBezTo>
                    <a:pt x="5025" y="61935"/>
                    <a:pt x="5365" y="61885"/>
                    <a:pt x="5715" y="61773"/>
                  </a:cubicBezTo>
                  <a:cubicBezTo>
                    <a:pt x="8998" y="60719"/>
                    <a:pt x="11388" y="57923"/>
                    <a:pt x="11388" y="57923"/>
                  </a:cubicBezTo>
                  <a:lnTo>
                    <a:pt x="13041" y="59094"/>
                  </a:lnTo>
                  <a:lnTo>
                    <a:pt x="10974" y="60222"/>
                  </a:lnTo>
                  <a:lnTo>
                    <a:pt x="11916" y="62144"/>
                  </a:lnTo>
                  <a:lnTo>
                    <a:pt x="10974" y="62755"/>
                  </a:lnTo>
                  <a:cubicBezTo>
                    <a:pt x="10974" y="62755"/>
                    <a:pt x="15722" y="75773"/>
                    <a:pt x="24428" y="76168"/>
                  </a:cubicBezTo>
                  <a:cubicBezTo>
                    <a:pt x="24553" y="76174"/>
                    <a:pt x="24677" y="76177"/>
                    <a:pt x="24800" y="76177"/>
                  </a:cubicBezTo>
                  <a:cubicBezTo>
                    <a:pt x="28787" y="76177"/>
                    <a:pt x="31560" y="73229"/>
                    <a:pt x="33373" y="70125"/>
                  </a:cubicBezTo>
                  <a:lnTo>
                    <a:pt x="33634" y="79230"/>
                  </a:lnTo>
                  <a:cubicBezTo>
                    <a:pt x="36847" y="80796"/>
                    <a:pt x="39853" y="81381"/>
                    <a:pt x="42550" y="81381"/>
                  </a:cubicBezTo>
                  <a:cubicBezTo>
                    <a:pt x="47335" y="81381"/>
                    <a:pt x="51147" y="79541"/>
                    <a:pt x="53419" y="78081"/>
                  </a:cubicBezTo>
                  <a:lnTo>
                    <a:pt x="54342" y="83211"/>
                  </a:lnTo>
                  <a:lnTo>
                    <a:pt x="62967" y="83447"/>
                  </a:lnTo>
                  <a:lnTo>
                    <a:pt x="62856" y="82693"/>
                  </a:lnTo>
                  <a:lnTo>
                    <a:pt x="62876" y="82537"/>
                  </a:lnTo>
                  <a:lnTo>
                    <a:pt x="62832" y="82532"/>
                  </a:lnTo>
                  <a:lnTo>
                    <a:pt x="62700" y="81630"/>
                  </a:lnTo>
                  <a:lnTo>
                    <a:pt x="62707" y="81468"/>
                  </a:lnTo>
                  <a:lnTo>
                    <a:pt x="62675" y="81467"/>
                  </a:lnTo>
                  <a:lnTo>
                    <a:pt x="62537" y="80536"/>
                  </a:lnTo>
                  <a:lnTo>
                    <a:pt x="62538" y="80377"/>
                  </a:lnTo>
                  <a:lnTo>
                    <a:pt x="62513" y="80377"/>
                  </a:lnTo>
                  <a:lnTo>
                    <a:pt x="62371" y="79412"/>
                  </a:lnTo>
                  <a:lnTo>
                    <a:pt x="58607" y="80329"/>
                  </a:lnTo>
                  <a:lnTo>
                    <a:pt x="58030" y="80323"/>
                  </a:lnTo>
                  <a:cubicBezTo>
                    <a:pt x="57915" y="79255"/>
                    <a:pt x="57379" y="77683"/>
                    <a:pt x="55905" y="75420"/>
                  </a:cubicBezTo>
                  <a:lnTo>
                    <a:pt x="56726" y="74966"/>
                  </a:lnTo>
                  <a:lnTo>
                    <a:pt x="56713" y="74941"/>
                  </a:lnTo>
                  <a:lnTo>
                    <a:pt x="56713" y="74941"/>
                  </a:lnTo>
                  <a:lnTo>
                    <a:pt x="56717" y="74945"/>
                  </a:lnTo>
                  <a:lnTo>
                    <a:pt x="57724" y="76841"/>
                  </a:lnTo>
                  <a:lnTo>
                    <a:pt x="59001" y="76314"/>
                  </a:lnTo>
                  <a:lnTo>
                    <a:pt x="59009" y="76329"/>
                  </a:lnTo>
                  <a:lnTo>
                    <a:pt x="59484" y="77158"/>
                  </a:lnTo>
                  <a:cubicBezTo>
                    <a:pt x="69556" y="74669"/>
                    <a:pt x="73887" y="67569"/>
                    <a:pt x="73729" y="67569"/>
                  </a:cubicBezTo>
                  <a:cubicBezTo>
                    <a:pt x="73616" y="67569"/>
                    <a:pt x="63090" y="59003"/>
                    <a:pt x="57044" y="54074"/>
                  </a:cubicBezTo>
                  <a:cubicBezTo>
                    <a:pt x="57318" y="53524"/>
                    <a:pt x="57656" y="52993"/>
                    <a:pt x="58034" y="52454"/>
                  </a:cubicBezTo>
                  <a:cubicBezTo>
                    <a:pt x="58826" y="51295"/>
                    <a:pt x="59775" y="50000"/>
                    <a:pt x="59800" y="48550"/>
                  </a:cubicBezTo>
                  <a:cubicBezTo>
                    <a:pt x="59871" y="46542"/>
                    <a:pt x="58554" y="45923"/>
                    <a:pt x="57023" y="45923"/>
                  </a:cubicBezTo>
                  <a:cubicBezTo>
                    <a:pt x="56302" y="45923"/>
                    <a:pt x="55533" y="46060"/>
                    <a:pt x="54840" y="46255"/>
                  </a:cubicBezTo>
                  <a:cubicBezTo>
                    <a:pt x="54163" y="46427"/>
                    <a:pt x="52837" y="47103"/>
                    <a:pt x="51820" y="47103"/>
                  </a:cubicBezTo>
                  <a:cubicBezTo>
                    <a:pt x="51291" y="47103"/>
                    <a:pt x="50846" y="46919"/>
                    <a:pt x="50621" y="46387"/>
                  </a:cubicBezTo>
                  <a:cubicBezTo>
                    <a:pt x="50517" y="46134"/>
                    <a:pt x="50458" y="45788"/>
                    <a:pt x="50459" y="45437"/>
                  </a:cubicBezTo>
                  <a:lnTo>
                    <a:pt x="51149" y="45437"/>
                  </a:lnTo>
                  <a:lnTo>
                    <a:pt x="51583" y="44059"/>
                  </a:lnTo>
                  <a:cubicBezTo>
                    <a:pt x="52613" y="44297"/>
                    <a:pt x="53594" y="44409"/>
                    <a:pt x="54526" y="44409"/>
                  </a:cubicBezTo>
                  <a:cubicBezTo>
                    <a:pt x="68203" y="44409"/>
                    <a:pt x="71255" y="20099"/>
                    <a:pt x="61360" y="9640"/>
                  </a:cubicBezTo>
                  <a:cubicBezTo>
                    <a:pt x="53377" y="1207"/>
                    <a:pt x="42440" y="1"/>
                    <a:pt x="36831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3" name="Google Shape;2723;p43"/>
            <p:cNvGrpSpPr/>
            <p:nvPr/>
          </p:nvGrpSpPr>
          <p:grpSpPr>
            <a:xfrm>
              <a:off x="6883113" y="660763"/>
              <a:ext cx="1847200" cy="2086225"/>
              <a:chOff x="4805988" y="3369913"/>
              <a:chExt cx="1847200" cy="2086225"/>
            </a:xfrm>
          </p:grpSpPr>
          <p:grpSp>
            <p:nvGrpSpPr>
              <p:cNvPr id="2724" name="Google Shape;2724;p43"/>
              <p:cNvGrpSpPr/>
              <p:nvPr/>
            </p:nvGrpSpPr>
            <p:grpSpPr>
              <a:xfrm>
                <a:off x="4805988" y="3369913"/>
                <a:ext cx="1847200" cy="2086225"/>
                <a:chOff x="4572950" y="3411450"/>
                <a:chExt cx="1847200" cy="2086225"/>
              </a:xfrm>
            </p:grpSpPr>
            <p:sp>
              <p:nvSpPr>
                <p:cNvPr id="2725" name="Google Shape;2725;p43"/>
                <p:cNvSpPr/>
                <p:nvPr/>
              </p:nvSpPr>
              <p:spPr>
                <a:xfrm>
                  <a:off x="5332075" y="3411450"/>
                  <a:ext cx="1022200" cy="111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88" h="44409" extrusionOk="0">
                      <a:moveTo>
                        <a:pt x="6473" y="0"/>
                      </a:moveTo>
                      <a:cubicBezTo>
                        <a:pt x="5841" y="0"/>
                        <a:pt x="5277" y="15"/>
                        <a:pt x="4792" y="38"/>
                      </a:cubicBezTo>
                      <a:cubicBezTo>
                        <a:pt x="2509" y="3130"/>
                        <a:pt x="0" y="8030"/>
                        <a:pt x="1421" y="13465"/>
                      </a:cubicBezTo>
                      <a:cubicBezTo>
                        <a:pt x="1580" y="14070"/>
                        <a:pt x="2046" y="14594"/>
                        <a:pt x="2109" y="15241"/>
                      </a:cubicBezTo>
                      <a:cubicBezTo>
                        <a:pt x="3109" y="25783"/>
                        <a:pt x="19227" y="43462"/>
                        <a:pt x="19227" y="43462"/>
                      </a:cubicBezTo>
                      <a:cubicBezTo>
                        <a:pt x="20999" y="44111"/>
                        <a:pt x="22645" y="44409"/>
                        <a:pt x="24160" y="44409"/>
                      </a:cubicBezTo>
                      <a:cubicBezTo>
                        <a:pt x="37836" y="44409"/>
                        <a:pt x="40888" y="20097"/>
                        <a:pt x="30993" y="9639"/>
                      </a:cubicBezTo>
                      <a:cubicBezTo>
                        <a:pt x="23014" y="1211"/>
                        <a:pt x="12085" y="0"/>
                        <a:pt x="64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6" name="Google Shape;2726;p43"/>
                <p:cNvSpPr/>
                <p:nvPr/>
              </p:nvSpPr>
              <p:spPr>
                <a:xfrm>
                  <a:off x="5719750" y="4516950"/>
                  <a:ext cx="350000" cy="28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0" h="11481" extrusionOk="0">
                      <a:moveTo>
                        <a:pt x="4908" y="0"/>
                      </a:moveTo>
                      <a:lnTo>
                        <a:pt x="372" y="1188"/>
                      </a:lnTo>
                      <a:cubicBezTo>
                        <a:pt x="1" y="1850"/>
                        <a:pt x="238" y="3116"/>
                        <a:pt x="372" y="3799"/>
                      </a:cubicBezTo>
                      <a:cubicBezTo>
                        <a:pt x="689" y="5595"/>
                        <a:pt x="1559" y="7178"/>
                        <a:pt x="3167" y="8103"/>
                      </a:cubicBezTo>
                      <a:cubicBezTo>
                        <a:pt x="5496" y="9388"/>
                        <a:pt x="8285" y="10101"/>
                        <a:pt x="10581" y="11480"/>
                      </a:cubicBezTo>
                      <a:cubicBezTo>
                        <a:pt x="10843" y="10301"/>
                        <a:pt x="11429" y="9284"/>
                        <a:pt x="12163" y="8233"/>
                      </a:cubicBezTo>
                      <a:cubicBezTo>
                        <a:pt x="12955" y="7074"/>
                        <a:pt x="13904" y="5780"/>
                        <a:pt x="13929" y="4329"/>
                      </a:cubicBezTo>
                      <a:cubicBezTo>
                        <a:pt x="14000" y="2321"/>
                        <a:pt x="12682" y="1701"/>
                        <a:pt x="11151" y="1701"/>
                      </a:cubicBezTo>
                      <a:cubicBezTo>
                        <a:pt x="10430" y="1701"/>
                        <a:pt x="9662" y="1839"/>
                        <a:pt x="8969" y="2034"/>
                      </a:cubicBezTo>
                      <a:cubicBezTo>
                        <a:pt x="8293" y="2206"/>
                        <a:pt x="6966" y="2881"/>
                        <a:pt x="5950" y="2881"/>
                      </a:cubicBezTo>
                      <a:cubicBezTo>
                        <a:pt x="5420" y="2881"/>
                        <a:pt x="4975" y="2698"/>
                        <a:pt x="4750" y="2166"/>
                      </a:cubicBezTo>
                      <a:cubicBezTo>
                        <a:pt x="4512" y="1583"/>
                        <a:pt x="4512" y="529"/>
                        <a:pt x="49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7" name="Google Shape;2727;p43"/>
                <p:cNvSpPr/>
                <p:nvPr/>
              </p:nvSpPr>
              <p:spPr>
                <a:xfrm>
                  <a:off x="5763275" y="4460950"/>
                  <a:ext cx="1101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6" h="3457" extrusionOk="0">
                      <a:moveTo>
                        <a:pt x="1" y="0"/>
                      </a:moveTo>
                      <a:lnTo>
                        <a:pt x="1" y="3456"/>
                      </a:lnTo>
                      <a:lnTo>
                        <a:pt x="3536" y="3456"/>
                      </a:lnTo>
                      <a:lnTo>
                        <a:pt x="4405" y="6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8" name="Google Shape;2728;p43"/>
                <p:cNvSpPr/>
                <p:nvPr/>
              </p:nvSpPr>
              <p:spPr>
                <a:xfrm>
                  <a:off x="5057600" y="3792500"/>
                  <a:ext cx="1076325" cy="117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53" h="47103" extrusionOk="0">
                      <a:moveTo>
                        <a:pt x="13086" y="0"/>
                      </a:moveTo>
                      <a:cubicBezTo>
                        <a:pt x="9772" y="4594"/>
                        <a:pt x="1" y="19374"/>
                        <a:pt x="3590" y="24736"/>
                      </a:cubicBezTo>
                      <a:cubicBezTo>
                        <a:pt x="6242" y="28697"/>
                        <a:pt x="11924" y="29448"/>
                        <a:pt x="15852" y="29448"/>
                      </a:cubicBezTo>
                      <a:cubicBezTo>
                        <a:pt x="18252" y="29448"/>
                        <a:pt x="19997" y="29168"/>
                        <a:pt x="19997" y="29168"/>
                      </a:cubicBezTo>
                      <a:lnTo>
                        <a:pt x="19997" y="29168"/>
                      </a:lnTo>
                      <a:cubicBezTo>
                        <a:pt x="19508" y="31066"/>
                        <a:pt x="20346" y="31527"/>
                        <a:pt x="21275" y="31527"/>
                      </a:cubicBezTo>
                      <a:cubicBezTo>
                        <a:pt x="22151" y="31527"/>
                        <a:pt x="23109" y="31117"/>
                        <a:pt x="23109" y="31117"/>
                      </a:cubicBezTo>
                      <a:lnTo>
                        <a:pt x="23584" y="35023"/>
                      </a:lnTo>
                      <a:lnTo>
                        <a:pt x="18202" y="38873"/>
                      </a:lnTo>
                      <a:lnTo>
                        <a:pt x="16727" y="47102"/>
                      </a:lnTo>
                      <a:lnTo>
                        <a:pt x="28123" y="39506"/>
                      </a:lnTo>
                      <a:lnTo>
                        <a:pt x="30205" y="28220"/>
                      </a:lnTo>
                      <a:lnTo>
                        <a:pt x="31763" y="19775"/>
                      </a:lnTo>
                      <a:cubicBezTo>
                        <a:pt x="31763" y="19775"/>
                        <a:pt x="33905" y="20563"/>
                        <a:pt x="36338" y="20563"/>
                      </a:cubicBezTo>
                      <a:cubicBezTo>
                        <a:pt x="37836" y="20563"/>
                        <a:pt x="39445" y="20264"/>
                        <a:pt x="40732" y="19299"/>
                      </a:cubicBezTo>
                      <a:cubicBezTo>
                        <a:pt x="43053" y="17559"/>
                        <a:pt x="40764" y="15644"/>
                        <a:pt x="37238" y="15644"/>
                      </a:cubicBezTo>
                      <a:cubicBezTo>
                        <a:pt x="35633" y="15644"/>
                        <a:pt x="33771" y="16041"/>
                        <a:pt x="31972" y="17032"/>
                      </a:cubicBezTo>
                      <a:lnTo>
                        <a:pt x="30927" y="12660"/>
                      </a:lnTo>
                      <a:cubicBezTo>
                        <a:pt x="25707" y="10513"/>
                        <a:pt x="16094" y="5902"/>
                        <a:pt x="13086" y="0"/>
                      </a:cubicBezTo>
                      <a:close/>
                    </a:path>
                  </a:pathLst>
                </a:custGeom>
                <a:solidFill>
                  <a:srgbClr val="FF82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9" name="Google Shape;2729;p43"/>
                <p:cNvSpPr/>
                <p:nvPr/>
              </p:nvSpPr>
              <p:spPr>
                <a:xfrm>
                  <a:off x="5803000" y="4285675"/>
                  <a:ext cx="275900" cy="18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6" h="7590" extrusionOk="0">
                      <a:moveTo>
                        <a:pt x="4827" y="0"/>
                      </a:moveTo>
                      <a:cubicBezTo>
                        <a:pt x="4817" y="0"/>
                        <a:pt x="4805" y="2"/>
                        <a:pt x="4792" y="7"/>
                      </a:cubicBezTo>
                      <a:cubicBezTo>
                        <a:pt x="1872" y="1172"/>
                        <a:pt x="1" y="6811"/>
                        <a:pt x="4279" y="7520"/>
                      </a:cubicBezTo>
                      <a:cubicBezTo>
                        <a:pt x="4560" y="7566"/>
                        <a:pt x="4855" y="7589"/>
                        <a:pt x="5157" y="7589"/>
                      </a:cubicBezTo>
                      <a:cubicBezTo>
                        <a:pt x="6755" y="7589"/>
                        <a:pt x="8553" y="6946"/>
                        <a:pt x="9519" y="5724"/>
                      </a:cubicBezTo>
                      <a:cubicBezTo>
                        <a:pt x="10491" y="4495"/>
                        <a:pt x="11035" y="2375"/>
                        <a:pt x="9804" y="1120"/>
                      </a:cubicBezTo>
                      <a:cubicBezTo>
                        <a:pt x="9785" y="1101"/>
                        <a:pt x="9767" y="1093"/>
                        <a:pt x="9751" y="1093"/>
                      </a:cubicBezTo>
                      <a:cubicBezTo>
                        <a:pt x="9680" y="1093"/>
                        <a:pt x="9637" y="1248"/>
                        <a:pt x="9653" y="1305"/>
                      </a:cubicBezTo>
                      <a:cubicBezTo>
                        <a:pt x="10574" y="4452"/>
                        <a:pt x="8265" y="6473"/>
                        <a:pt x="5282" y="6713"/>
                      </a:cubicBezTo>
                      <a:cubicBezTo>
                        <a:pt x="5185" y="6720"/>
                        <a:pt x="5089" y="6724"/>
                        <a:pt x="4993" y="6724"/>
                      </a:cubicBezTo>
                      <a:cubicBezTo>
                        <a:pt x="3422" y="6724"/>
                        <a:pt x="2030" y="5686"/>
                        <a:pt x="2144" y="3960"/>
                      </a:cubicBezTo>
                      <a:cubicBezTo>
                        <a:pt x="2250" y="2376"/>
                        <a:pt x="3580" y="1071"/>
                        <a:pt x="4851" y="299"/>
                      </a:cubicBezTo>
                      <a:cubicBezTo>
                        <a:pt x="4945" y="242"/>
                        <a:pt x="4937" y="0"/>
                        <a:pt x="482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0" name="Google Shape;2730;p43"/>
                <p:cNvSpPr/>
                <p:nvPr/>
              </p:nvSpPr>
              <p:spPr>
                <a:xfrm>
                  <a:off x="5563475" y="4319200"/>
                  <a:ext cx="103550" cy="1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4458" extrusionOk="0">
                      <a:moveTo>
                        <a:pt x="2073" y="0"/>
                      </a:moveTo>
                      <a:cubicBezTo>
                        <a:pt x="2073" y="0"/>
                        <a:pt x="2072" y="0"/>
                        <a:pt x="2071" y="0"/>
                      </a:cubicBezTo>
                      <a:cubicBezTo>
                        <a:pt x="927" y="0"/>
                        <a:pt x="0" y="998"/>
                        <a:pt x="0" y="2228"/>
                      </a:cubicBezTo>
                      <a:cubicBezTo>
                        <a:pt x="0" y="3459"/>
                        <a:pt x="927" y="4457"/>
                        <a:pt x="2071" y="4457"/>
                      </a:cubicBezTo>
                      <a:cubicBezTo>
                        <a:pt x="3215" y="4457"/>
                        <a:pt x="4141" y="3460"/>
                        <a:pt x="4141" y="2228"/>
                      </a:cubicBezTo>
                      <a:cubicBezTo>
                        <a:pt x="4141" y="998"/>
                        <a:pt x="3216" y="0"/>
                        <a:pt x="20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1" name="Google Shape;2731;p43"/>
                <p:cNvSpPr/>
                <p:nvPr/>
              </p:nvSpPr>
              <p:spPr>
                <a:xfrm>
                  <a:off x="5394000" y="4037300"/>
                  <a:ext cx="264375" cy="36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14422" extrusionOk="0">
                      <a:moveTo>
                        <a:pt x="315" y="1"/>
                      </a:moveTo>
                      <a:lnTo>
                        <a:pt x="0" y="21"/>
                      </a:lnTo>
                      <a:lnTo>
                        <a:pt x="804" y="12868"/>
                      </a:lnTo>
                      <a:lnTo>
                        <a:pt x="4865" y="11407"/>
                      </a:lnTo>
                      <a:lnTo>
                        <a:pt x="5432" y="14375"/>
                      </a:lnTo>
                      <a:lnTo>
                        <a:pt x="5548" y="14387"/>
                      </a:lnTo>
                      <a:cubicBezTo>
                        <a:pt x="5587" y="14390"/>
                        <a:pt x="5893" y="14422"/>
                        <a:pt x="6336" y="14422"/>
                      </a:cubicBezTo>
                      <a:cubicBezTo>
                        <a:pt x="7357" y="14422"/>
                        <a:pt x="9102" y="14257"/>
                        <a:pt x="9950" y="13209"/>
                      </a:cubicBezTo>
                      <a:cubicBezTo>
                        <a:pt x="10490" y="12540"/>
                        <a:pt x="10575" y="11625"/>
                        <a:pt x="10200" y="10488"/>
                      </a:cubicBezTo>
                      <a:lnTo>
                        <a:pt x="10200" y="10488"/>
                      </a:lnTo>
                      <a:lnTo>
                        <a:pt x="9899" y="10587"/>
                      </a:lnTo>
                      <a:cubicBezTo>
                        <a:pt x="10237" y="11614"/>
                        <a:pt x="10173" y="12431"/>
                        <a:pt x="9704" y="13010"/>
                      </a:cubicBezTo>
                      <a:cubicBezTo>
                        <a:pt x="8940" y="13954"/>
                        <a:pt x="7278" y="14103"/>
                        <a:pt x="6314" y="14103"/>
                      </a:cubicBezTo>
                      <a:cubicBezTo>
                        <a:pt x="6040" y="14103"/>
                        <a:pt x="5822" y="14091"/>
                        <a:pt x="5698" y="14082"/>
                      </a:cubicBezTo>
                      <a:lnTo>
                        <a:pt x="5105" y="10985"/>
                      </a:lnTo>
                      <a:lnTo>
                        <a:pt x="1093" y="12427"/>
                      </a:lnTo>
                      <a:lnTo>
                        <a:pt x="31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2" name="Google Shape;2732;p43"/>
                <p:cNvSpPr/>
                <p:nvPr/>
              </p:nvSpPr>
              <p:spPr>
                <a:xfrm>
                  <a:off x="5623475" y="4294275"/>
                  <a:ext cx="55450" cy="1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8" h="706" extrusionOk="0">
                      <a:moveTo>
                        <a:pt x="2217" y="468"/>
                      </a:moveTo>
                      <a:cubicBezTo>
                        <a:pt x="2217" y="468"/>
                        <a:pt x="2217" y="468"/>
                        <a:pt x="2217" y="468"/>
                      </a:cubicBezTo>
                      <a:cubicBezTo>
                        <a:pt x="2217" y="468"/>
                        <a:pt x="2217" y="468"/>
                        <a:pt x="2217" y="468"/>
                      </a:cubicBezTo>
                      <a:cubicBezTo>
                        <a:pt x="2217" y="468"/>
                        <a:pt x="2217" y="468"/>
                        <a:pt x="2217" y="468"/>
                      </a:cubicBezTo>
                      <a:close/>
                      <a:moveTo>
                        <a:pt x="1024" y="0"/>
                      </a:moveTo>
                      <a:cubicBezTo>
                        <a:pt x="735" y="0"/>
                        <a:pt x="394" y="62"/>
                        <a:pt x="0" y="231"/>
                      </a:cubicBezTo>
                      <a:lnTo>
                        <a:pt x="370" y="706"/>
                      </a:lnTo>
                      <a:cubicBezTo>
                        <a:pt x="370" y="706"/>
                        <a:pt x="851" y="349"/>
                        <a:pt x="1540" y="349"/>
                      </a:cubicBezTo>
                      <a:cubicBezTo>
                        <a:pt x="1749" y="349"/>
                        <a:pt x="1977" y="382"/>
                        <a:pt x="2217" y="468"/>
                      </a:cubicBezTo>
                      <a:lnTo>
                        <a:pt x="2217" y="468"/>
                      </a:lnTo>
                      <a:cubicBezTo>
                        <a:pt x="2212" y="465"/>
                        <a:pt x="1815" y="0"/>
                        <a:pt x="10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3" name="Google Shape;2733;p43"/>
                <p:cNvSpPr/>
                <p:nvPr/>
              </p:nvSpPr>
              <p:spPr>
                <a:xfrm>
                  <a:off x="5421025" y="4169475"/>
                  <a:ext cx="172200" cy="1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8" h="4572" extrusionOk="0">
                      <a:moveTo>
                        <a:pt x="765" y="0"/>
                      </a:moveTo>
                      <a:cubicBezTo>
                        <a:pt x="765" y="0"/>
                        <a:pt x="0" y="4298"/>
                        <a:pt x="2399" y="4562"/>
                      </a:cubicBezTo>
                      <a:cubicBezTo>
                        <a:pt x="2458" y="4568"/>
                        <a:pt x="2518" y="4571"/>
                        <a:pt x="2578" y="4571"/>
                      </a:cubicBezTo>
                      <a:cubicBezTo>
                        <a:pt x="4147" y="4571"/>
                        <a:pt x="5892" y="2382"/>
                        <a:pt x="6888" y="912"/>
                      </a:cubicBezTo>
                      <a:lnTo>
                        <a:pt x="76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4" name="Google Shape;2734;p43"/>
                <p:cNvSpPr/>
                <p:nvPr/>
              </p:nvSpPr>
              <p:spPr>
                <a:xfrm>
                  <a:off x="5439575" y="4165550"/>
                  <a:ext cx="204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1524" extrusionOk="0">
                      <a:moveTo>
                        <a:pt x="46" y="1"/>
                      </a:moveTo>
                      <a:lnTo>
                        <a:pt x="0" y="314"/>
                      </a:lnTo>
                      <a:lnTo>
                        <a:pt x="8118" y="1523"/>
                      </a:lnTo>
                      <a:lnTo>
                        <a:pt x="8163" y="1210"/>
                      </a:lnTo>
                      <a:lnTo>
                        <a:pt x="4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5" name="Google Shape;2735;p43"/>
                <p:cNvSpPr/>
                <p:nvPr/>
              </p:nvSpPr>
              <p:spPr>
                <a:xfrm>
                  <a:off x="5473900" y="4178450"/>
                  <a:ext cx="119325" cy="8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3427" extrusionOk="0">
                      <a:moveTo>
                        <a:pt x="1055" y="0"/>
                      </a:moveTo>
                      <a:cubicBezTo>
                        <a:pt x="1055" y="0"/>
                        <a:pt x="1" y="3152"/>
                        <a:pt x="2019" y="3422"/>
                      </a:cubicBezTo>
                      <a:cubicBezTo>
                        <a:pt x="2043" y="3425"/>
                        <a:pt x="2067" y="3426"/>
                        <a:pt x="2092" y="3426"/>
                      </a:cubicBezTo>
                      <a:cubicBezTo>
                        <a:pt x="3150" y="3426"/>
                        <a:pt x="4773" y="554"/>
                        <a:pt x="4773" y="554"/>
                      </a:cubicBezTo>
                      <a:lnTo>
                        <a:pt x="105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6" name="Google Shape;2736;p43"/>
                <p:cNvSpPr/>
                <p:nvPr/>
              </p:nvSpPr>
              <p:spPr>
                <a:xfrm>
                  <a:off x="5555925" y="4199275"/>
                  <a:ext cx="711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6" h="983" extrusionOk="0">
                      <a:moveTo>
                        <a:pt x="76" y="0"/>
                      </a:moveTo>
                      <a:lnTo>
                        <a:pt x="1" y="307"/>
                      </a:lnTo>
                      <a:lnTo>
                        <a:pt x="2770" y="982"/>
                      </a:lnTo>
                      <a:lnTo>
                        <a:pt x="2845" y="674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7" name="Google Shape;2737;p43"/>
                <p:cNvSpPr/>
                <p:nvPr/>
              </p:nvSpPr>
              <p:spPr>
                <a:xfrm>
                  <a:off x="5551400" y="4217575"/>
                  <a:ext cx="51825" cy="2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099" extrusionOk="0">
                      <a:moveTo>
                        <a:pt x="121" y="0"/>
                      </a:moveTo>
                      <a:lnTo>
                        <a:pt x="0" y="295"/>
                      </a:lnTo>
                      <a:lnTo>
                        <a:pt x="1953" y="1099"/>
                      </a:lnTo>
                      <a:lnTo>
                        <a:pt x="2072" y="807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8" name="Google Shape;2738;p43"/>
                <p:cNvSpPr/>
                <p:nvPr/>
              </p:nvSpPr>
              <p:spPr>
                <a:xfrm>
                  <a:off x="5244150" y="4164825"/>
                  <a:ext cx="131375" cy="11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5" h="4413" extrusionOk="0">
                      <a:moveTo>
                        <a:pt x="5255" y="1"/>
                      </a:moveTo>
                      <a:lnTo>
                        <a:pt x="346" y="95"/>
                      </a:lnTo>
                      <a:cubicBezTo>
                        <a:pt x="145" y="1643"/>
                        <a:pt x="0" y="4413"/>
                        <a:pt x="1509" y="4413"/>
                      </a:cubicBezTo>
                      <a:cubicBezTo>
                        <a:pt x="1599" y="4413"/>
                        <a:pt x="1696" y="4403"/>
                        <a:pt x="1798" y="4382"/>
                      </a:cubicBezTo>
                      <a:cubicBezTo>
                        <a:pt x="4279" y="3878"/>
                        <a:pt x="5255" y="1"/>
                        <a:pt x="525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9" name="Google Shape;2739;p43"/>
                <p:cNvSpPr/>
                <p:nvPr/>
              </p:nvSpPr>
              <p:spPr>
                <a:xfrm>
                  <a:off x="5202625" y="4160900"/>
                  <a:ext cx="173000" cy="1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449" extrusionOk="0">
                      <a:moveTo>
                        <a:pt x="6913" y="1"/>
                      </a:moveTo>
                      <a:lnTo>
                        <a:pt x="0" y="132"/>
                      </a:lnTo>
                      <a:lnTo>
                        <a:pt x="8" y="448"/>
                      </a:lnTo>
                      <a:lnTo>
                        <a:pt x="6919" y="317"/>
                      </a:lnTo>
                      <a:lnTo>
                        <a:pt x="69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0" name="Google Shape;2740;p43"/>
                <p:cNvSpPr/>
                <p:nvPr/>
              </p:nvSpPr>
              <p:spPr>
                <a:xfrm>
                  <a:off x="5274600" y="4164825"/>
                  <a:ext cx="100925" cy="7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7" h="3064" extrusionOk="0">
                      <a:moveTo>
                        <a:pt x="4037" y="1"/>
                      </a:moveTo>
                      <a:lnTo>
                        <a:pt x="792" y="54"/>
                      </a:lnTo>
                      <a:cubicBezTo>
                        <a:pt x="792" y="54"/>
                        <a:pt x="0" y="2931"/>
                        <a:pt x="2031" y="3062"/>
                      </a:cubicBezTo>
                      <a:cubicBezTo>
                        <a:pt x="2046" y="3063"/>
                        <a:pt x="2062" y="3063"/>
                        <a:pt x="2078" y="3063"/>
                      </a:cubicBezTo>
                      <a:cubicBezTo>
                        <a:pt x="3299" y="3063"/>
                        <a:pt x="4037" y="1"/>
                        <a:pt x="40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1" name="Google Shape;2741;p43"/>
                <p:cNvSpPr/>
                <p:nvPr/>
              </p:nvSpPr>
              <p:spPr>
                <a:xfrm>
                  <a:off x="5220200" y="4040875"/>
                  <a:ext cx="170475" cy="7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9" h="3090" extrusionOk="0">
                      <a:moveTo>
                        <a:pt x="6819" y="1"/>
                      </a:moveTo>
                      <a:lnTo>
                        <a:pt x="0" y="1290"/>
                      </a:lnTo>
                      <a:lnTo>
                        <a:pt x="607" y="3090"/>
                      </a:lnTo>
                      <a:lnTo>
                        <a:pt x="681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43"/>
                <p:cNvSpPr/>
                <p:nvPr/>
              </p:nvSpPr>
              <p:spPr>
                <a:xfrm>
                  <a:off x="5445875" y="3994825"/>
                  <a:ext cx="191275" cy="8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1" h="3558" extrusionOk="0">
                      <a:moveTo>
                        <a:pt x="650" y="1"/>
                      </a:moveTo>
                      <a:lnTo>
                        <a:pt x="0" y="1785"/>
                      </a:lnTo>
                      <a:lnTo>
                        <a:pt x="7650" y="3557"/>
                      </a:lnTo>
                      <a:lnTo>
                        <a:pt x="65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43"/>
                <p:cNvSpPr/>
                <p:nvPr/>
              </p:nvSpPr>
              <p:spPr>
                <a:xfrm>
                  <a:off x="5912950" y="4215700"/>
                  <a:ext cx="14127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1" h="2803" extrusionOk="0">
                      <a:moveTo>
                        <a:pt x="2333" y="0"/>
                      </a:moveTo>
                      <a:cubicBezTo>
                        <a:pt x="1113" y="0"/>
                        <a:pt x="213" y="513"/>
                        <a:pt x="160" y="1324"/>
                      </a:cubicBezTo>
                      <a:cubicBezTo>
                        <a:pt x="114" y="2015"/>
                        <a:pt x="1342" y="2803"/>
                        <a:pt x="2179" y="2803"/>
                      </a:cubicBezTo>
                      <a:cubicBezTo>
                        <a:pt x="2683" y="2803"/>
                        <a:pt x="3045" y="2518"/>
                        <a:pt x="2905" y="1756"/>
                      </a:cubicBezTo>
                      <a:lnTo>
                        <a:pt x="2905" y="1756"/>
                      </a:lnTo>
                      <a:lnTo>
                        <a:pt x="3914" y="2073"/>
                      </a:lnTo>
                      <a:lnTo>
                        <a:pt x="2597" y="1433"/>
                      </a:lnTo>
                      <a:lnTo>
                        <a:pt x="2597" y="1433"/>
                      </a:lnTo>
                      <a:cubicBezTo>
                        <a:pt x="2598" y="1433"/>
                        <a:pt x="3078" y="2583"/>
                        <a:pt x="2072" y="2583"/>
                      </a:cubicBezTo>
                      <a:cubicBezTo>
                        <a:pt x="1971" y="2583"/>
                        <a:pt x="1855" y="2572"/>
                        <a:pt x="1722" y="2546"/>
                      </a:cubicBezTo>
                      <a:cubicBezTo>
                        <a:pt x="267" y="2265"/>
                        <a:pt x="1" y="898"/>
                        <a:pt x="1035" y="453"/>
                      </a:cubicBezTo>
                      <a:cubicBezTo>
                        <a:pt x="1360" y="314"/>
                        <a:pt x="1841" y="204"/>
                        <a:pt x="2377" y="204"/>
                      </a:cubicBezTo>
                      <a:cubicBezTo>
                        <a:pt x="3545" y="204"/>
                        <a:pt x="4970" y="725"/>
                        <a:pt x="5593" y="2593"/>
                      </a:cubicBezTo>
                      <a:cubicBezTo>
                        <a:pt x="5593" y="2593"/>
                        <a:pt x="5650" y="765"/>
                        <a:pt x="3765" y="214"/>
                      </a:cubicBezTo>
                      <a:cubicBezTo>
                        <a:pt x="3262" y="68"/>
                        <a:pt x="2776" y="0"/>
                        <a:pt x="23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43"/>
                <p:cNvSpPr/>
                <p:nvPr/>
              </p:nvSpPr>
              <p:spPr>
                <a:xfrm>
                  <a:off x="4572950" y="4767125"/>
                  <a:ext cx="421450" cy="19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8" h="7708" extrusionOk="0">
                      <a:moveTo>
                        <a:pt x="13228" y="1"/>
                      </a:moveTo>
                      <a:cubicBezTo>
                        <a:pt x="10703" y="1"/>
                        <a:pt x="8226" y="3438"/>
                        <a:pt x="8226" y="3438"/>
                      </a:cubicBezTo>
                      <a:lnTo>
                        <a:pt x="7335" y="292"/>
                      </a:lnTo>
                      <a:lnTo>
                        <a:pt x="1" y="4182"/>
                      </a:lnTo>
                      <a:cubicBezTo>
                        <a:pt x="1" y="4182"/>
                        <a:pt x="1942" y="7707"/>
                        <a:pt x="4696" y="7707"/>
                      </a:cubicBezTo>
                      <a:cubicBezTo>
                        <a:pt x="5025" y="7707"/>
                        <a:pt x="5365" y="7657"/>
                        <a:pt x="5715" y="7545"/>
                      </a:cubicBezTo>
                      <a:cubicBezTo>
                        <a:pt x="8997" y="6492"/>
                        <a:pt x="11388" y="3696"/>
                        <a:pt x="11388" y="3696"/>
                      </a:cubicBezTo>
                      <a:lnTo>
                        <a:pt x="14305" y="5763"/>
                      </a:lnTo>
                      <a:lnTo>
                        <a:pt x="16858" y="3736"/>
                      </a:lnTo>
                      <a:cubicBezTo>
                        <a:pt x="15861" y="926"/>
                        <a:pt x="14538" y="1"/>
                        <a:pt x="13228" y="1"/>
                      </a:cubicBezTo>
                      <a:close/>
                    </a:path>
                  </a:pathLst>
                </a:custGeom>
                <a:solidFill>
                  <a:srgbClr val="FF82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43"/>
                <p:cNvSpPr/>
                <p:nvPr/>
              </p:nvSpPr>
              <p:spPr>
                <a:xfrm>
                  <a:off x="4703625" y="4800025"/>
                  <a:ext cx="97525" cy="10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1" h="4074" extrusionOk="0">
                      <a:moveTo>
                        <a:pt x="317" y="0"/>
                      </a:moveTo>
                      <a:lnTo>
                        <a:pt x="0" y="20"/>
                      </a:lnTo>
                      <a:cubicBezTo>
                        <a:pt x="6" y="119"/>
                        <a:pt x="170" y="2442"/>
                        <a:pt x="1578" y="3531"/>
                      </a:cubicBezTo>
                      <a:cubicBezTo>
                        <a:pt x="2044" y="3892"/>
                        <a:pt x="2593" y="4073"/>
                        <a:pt x="3212" y="4073"/>
                      </a:cubicBezTo>
                      <a:cubicBezTo>
                        <a:pt x="3434" y="4073"/>
                        <a:pt x="3664" y="4049"/>
                        <a:pt x="3901" y="4004"/>
                      </a:cubicBezTo>
                      <a:lnTo>
                        <a:pt x="3841" y="3693"/>
                      </a:lnTo>
                      <a:cubicBezTo>
                        <a:pt x="3624" y="3735"/>
                        <a:pt x="3414" y="3756"/>
                        <a:pt x="3214" y="3756"/>
                      </a:cubicBezTo>
                      <a:cubicBezTo>
                        <a:pt x="2663" y="3756"/>
                        <a:pt x="2180" y="3598"/>
                        <a:pt x="1771" y="3282"/>
                      </a:cubicBezTo>
                      <a:cubicBezTo>
                        <a:pt x="478" y="2282"/>
                        <a:pt x="318" y="23"/>
                        <a:pt x="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43"/>
                <p:cNvSpPr/>
                <p:nvPr/>
              </p:nvSpPr>
              <p:spPr>
                <a:xfrm>
                  <a:off x="4657650" y="4824550"/>
                  <a:ext cx="965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0" h="3978" extrusionOk="0">
                      <a:moveTo>
                        <a:pt x="6" y="0"/>
                      </a:moveTo>
                      <a:lnTo>
                        <a:pt x="6" y="0"/>
                      </a:lnTo>
                      <a:cubicBezTo>
                        <a:pt x="5" y="77"/>
                        <a:pt x="1" y="1891"/>
                        <a:pt x="1188" y="3052"/>
                      </a:cubicBezTo>
                      <a:cubicBezTo>
                        <a:pt x="1816" y="3666"/>
                        <a:pt x="2659" y="3977"/>
                        <a:pt x="3692" y="3977"/>
                      </a:cubicBezTo>
                      <a:cubicBezTo>
                        <a:pt x="3747" y="3977"/>
                        <a:pt x="3804" y="3976"/>
                        <a:pt x="3859" y="3974"/>
                      </a:cubicBezTo>
                      <a:lnTo>
                        <a:pt x="3849" y="3659"/>
                      </a:lnTo>
                      <a:cubicBezTo>
                        <a:pt x="3802" y="3660"/>
                        <a:pt x="3755" y="3661"/>
                        <a:pt x="3709" y="3661"/>
                      </a:cubicBezTo>
                      <a:cubicBezTo>
                        <a:pt x="2755" y="3661"/>
                        <a:pt x="1981" y="3384"/>
                        <a:pt x="1410" y="2827"/>
                      </a:cubicBezTo>
                      <a:cubicBezTo>
                        <a:pt x="319" y="1761"/>
                        <a:pt x="322" y="20"/>
                        <a:pt x="322" y="2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43"/>
                <p:cNvSpPr/>
                <p:nvPr/>
              </p:nvSpPr>
              <p:spPr>
                <a:xfrm>
                  <a:off x="4611625" y="4848900"/>
                  <a:ext cx="104625" cy="8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3591" extrusionOk="0">
                      <a:moveTo>
                        <a:pt x="317" y="1"/>
                      </a:moveTo>
                      <a:lnTo>
                        <a:pt x="1" y="15"/>
                      </a:lnTo>
                      <a:cubicBezTo>
                        <a:pt x="5" y="82"/>
                        <a:pt x="88" y="1641"/>
                        <a:pt x="1247" y="2687"/>
                      </a:cubicBezTo>
                      <a:cubicBezTo>
                        <a:pt x="1910" y="3287"/>
                        <a:pt x="2788" y="3591"/>
                        <a:pt x="3857" y="3591"/>
                      </a:cubicBezTo>
                      <a:cubicBezTo>
                        <a:pt x="3965" y="3591"/>
                        <a:pt x="4075" y="3587"/>
                        <a:pt x="4184" y="3581"/>
                      </a:cubicBezTo>
                      <a:lnTo>
                        <a:pt x="4168" y="3265"/>
                      </a:lnTo>
                      <a:cubicBezTo>
                        <a:pt x="4064" y="3270"/>
                        <a:pt x="3962" y="3273"/>
                        <a:pt x="3861" y="3273"/>
                      </a:cubicBezTo>
                      <a:cubicBezTo>
                        <a:pt x="2875" y="3273"/>
                        <a:pt x="2065" y="2999"/>
                        <a:pt x="1461" y="2454"/>
                      </a:cubicBezTo>
                      <a:cubicBezTo>
                        <a:pt x="401" y="1498"/>
                        <a:pt x="318" y="15"/>
                        <a:pt x="3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8" name="Google Shape;2748;p43"/>
                <p:cNvSpPr/>
                <p:nvPr/>
              </p:nvSpPr>
              <p:spPr>
                <a:xfrm>
                  <a:off x="4847275" y="4834875"/>
                  <a:ext cx="189950" cy="1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8" h="7401" extrusionOk="0">
                      <a:moveTo>
                        <a:pt x="6015" y="0"/>
                      </a:moveTo>
                      <a:lnTo>
                        <a:pt x="1" y="3284"/>
                      </a:lnTo>
                      <a:lnTo>
                        <a:pt x="2019" y="7400"/>
                      </a:lnTo>
                      <a:lnTo>
                        <a:pt x="7597" y="4194"/>
                      </a:lnTo>
                      <a:lnTo>
                        <a:pt x="601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9" name="Google Shape;2749;p43"/>
                <p:cNvSpPr/>
                <p:nvPr/>
              </p:nvSpPr>
              <p:spPr>
                <a:xfrm>
                  <a:off x="4847275" y="4871475"/>
                  <a:ext cx="631150" cy="44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46" h="17775" extrusionOk="0">
                      <a:moveTo>
                        <a:pt x="6727" y="0"/>
                      </a:moveTo>
                      <a:lnTo>
                        <a:pt x="1" y="4354"/>
                      </a:lnTo>
                      <a:cubicBezTo>
                        <a:pt x="1" y="4354"/>
                        <a:pt x="4749" y="17371"/>
                        <a:pt x="13454" y="17766"/>
                      </a:cubicBezTo>
                      <a:cubicBezTo>
                        <a:pt x="13580" y="17772"/>
                        <a:pt x="13704" y="17775"/>
                        <a:pt x="13827" y="17775"/>
                      </a:cubicBezTo>
                      <a:cubicBezTo>
                        <a:pt x="22247" y="17775"/>
                        <a:pt x="25246" y="4631"/>
                        <a:pt x="25246" y="4631"/>
                      </a:cubicBezTo>
                      <a:lnTo>
                        <a:pt x="22554" y="3246"/>
                      </a:lnTo>
                      <a:lnTo>
                        <a:pt x="13494" y="12425"/>
                      </a:lnTo>
                      <a:lnTo>
                        <a:pt x="7596" y="1597"/>
                      </a:lnTo>
                      <a:lnTo>
                        <a:pt x="67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0" name="Google Shape;2750;p43"/>
                <p:cNvSpPr/>
                <p:nvPr/>
              </p:nvSpPr>
              <p:spPr>
                <a:xfrm>
                  <a:off x="5948300" y="5195700"/>
                  <a:ext cx="122625" cy="1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5" h="5470" extrusionOk="0">
                      <a:moveTo>
                        <a:pt x="1998" y="1"/>
                      </a:moveTo>
                      <a:lnTo>
                        <a:pt x="1" y="366"/>
                      </a:lnTo>
                      <a:lnTo>
                        <a:pt x="141" y="631"/>
                      </a:lnTo>
                      <a:lnTo>
                        <a:pt x="139" y="628"/>
                      </a:lnTo>
                      <a:lnTo>
                        <a:pt x="1" y="2349"/>
                      </a:lnTo>
                      <a:lnTo>
                        <a:pt x="1704" y="3574"/>
                      </a:lnTo>
                      <a:lnTo>
                        <a:pt x="1704" y="3573"/>
                      </a:lnTo>
                      <a:lnTo>
                        <a:pt x="2710" y="5469"/>
                      </a:lnTo>
                      <a:lnTo>
                        <a:pt x="4905" y="4564"/>
                      </a:lnTo>
                      <a:lnTo>
                        <a:pt x="199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1" name="Google Shape;2751;p43"/>
                <p:cNvSpPr/>
                <p:nvPr/>
              </p:nvSpPr>
              <p:spPr>
                <a:xfrm>
                  <a:off x="5464550" y="4744000"/>
                  <a:ext cx="236100" cy="2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4" h="8805" extrusionOk="0">
                      <a:moveTo>
                        <a:pt x="2941" y="1"/>
                      </a:moveTo>
                      <a:lnTo>
                        <a:pt x="1" y="7117"/>
                      </a:lnTo>
                      <a:lnTo>
                        <a:pt x="2876" y="8805"/>
                      </a:lnTo>
                      <a:lnTo>
                        <a:pt x="9444" y="1922"/>
                      </a:lnTo>
                      <a:lnTo>
                        <a:pt x="294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2" name="Google Shape;2752;p43"/>
                <p:cNvSpPr/>
                <p:nvPr/>
              </p:nvSpPr>
              <p:spPr>
                <a:xfrm>
                  <a:off x="5321425" y="4675250"/>
                  <a:ext cx="1098725" cy="77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49" h="30829" extrusionOk="0">
                      <a:moveTo>
                        <a:pt x="18660" y="1"/>
                      </a:moveTo>
                      <a:lnTo>
                        <a:pt x="8757" y="8523"/>
                      </a:lnTo>
                      <a:lnTo>
                        <a:pt x="8896" y="2429"/>
                      </a:lnTo>
                      <a:lnTo>
                        <a:pt x="8896" y="2429"/>
                      </a:lnTo>
                      <a:cubicBezTo>
                        <a:pt x="8896" y="2429"/>
                        <a:pt x="0" y="8734"/>
                        <a:pt x="0" y="8894"/>
                      </a:cubicBezTo>
                      <a:cubicBezTo>
                        <a:pt x="0" y="9053"/>
                        <a:pt x="3271" y="13959"/>
                        <a:pt x="3271" y="13959"/>
                      </a:cubicBezTo>
                      <a:lnTo>
                        <a:pt x="3692" y="28678"/>
                      </a:lnTo>
                      <a:cubicBezTo>
                        <a:pt x="6906" y="30244"/>
                        <a:pt x="9913" y="30829"/>
                        <a:pt x="12610" y="30829"/>
                      </a:cubicBezTo>
                      <a:cubicBezTo>
                        <a:pt x="20541" y="30829"/>
                        <a:pt x="25800" y="25776"/>
                        <a:pt x="25800" y="25776"/>
                      </a:cubicBezTo>
                      <a:lnTo>
                        <a:pt x="20893" y="15329"/>
                      </a:lnTo>
                      <a:lnTo>
                        <a:pt x="24165" y="8419"/>
                      </a:lnTo>
                      <a:lnTo>
                        <a:pt x="37247" y="18073"/>
                      </a:lnTo>
                      <a:lnTo>
                        <a:pt x="26222" y="20815"/>
                      </a:lnTo>
                      <a:lnTo>
                        <a:pt x="26311" y="20971"/>
                      </a:lnTo>
                      <a:lnTo>
                        <a:pt x="26311" y="20973"/>
                      </a:lnTo>
                      <a:lnTo>
                        <a:pt x="29071" y="25775"/>
                      </a:lnTo>
                      <a:lnTo>
                        <a:pt x="29546" y="26604"/>
                      </a:lnTo>
                      <a:cubicBezTo>
                        <a:pt x="39618" y="24116"/>
                        <a:pt x="43949" y="17016"/>
                        <a:pt x="43789" y="17016"/>
                      </a:cubicBezTo>
                      <a:cubicBezTo>
                        <a:pt x="43631" y="17016"/>
                        <a:pt x="22952" y="135"/>
                        <a:pt x="22952" y="135"/>
                      </a:cubicBezTo>
                      <a:lnTo>
                        <a:pt x="1866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3" name="Google Shape;2753;p43"/>
                <p:cNvSpPr/>
                <p:nvPr/>
              </p:nvSpPr>
              <p:spPr>
                <a:xfrm>
                  <a:off x="5430850" y="4788025"/>
                  <a:ext cx="93250" cy="15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0" h="6324" extrusionOk="0">
                      <a:moveTo>
                        <a:pt x="1495" y="0"/>
                      </a:moveTo>
                      <a:lnTo>
                        <a:pt x="1322" y="266"/>
                      </a:lnTo>
                      <a:lnTo>
                        <a:pt x="2760" y="1203"/>
                      </a:lnTo>
                      <a:lnTo>
                        <a:pt x="1" y="1769"/>
                      </a:lnTo>
                      <a:lnTo>
                        <a:pt x="3478" y="6323"/>
                      </a:lnTo>
                      <a:lnTo>
                        <a:pt x="3729" y="6131"/>
                      </a:lnTo>
                      <a:lnTo>
                        <a:pt x="559" y="1979"/>
                      </a:lnTo>
                      <a:lnTo>
                        <a:pt x="3577" y="1358"/>
                      </a:lnTo>
                      <a:lnTo>
                        <a:pt x="1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4" name="Google Shape;2754;p43"/>
                <p:cNvSpPr/>
                <p:nvPr/>
              </p:nvSpPr>
              <p:spPr>
                <a:xfrm>
                  <a:off x="5503900" y="4676875"/>
                  <a:ext cx="374100" cy="7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64" h="30154" extrusionOk="0">
                      <a:moveTo>
                        <a:pt x="14450" y="0"/>
                      </a:moveTo>
                      <a:lnTo>
                        <a:pt x="14138" y="50"/>
                      </a:lnTo>
                      <a:lnTo>
                        <a:pt x="14599" y="2928"/>
                      </a:lnTo>
                      <a:lnTo>
                        <a:pt x="10379" y="3506"/>
                      </a:lnTo>
                      <a:lnTo>
                        <a:pt x="13114" y="5647"/>
                      </a:lnTo>
                      <a:lnTo>
                        <a:pt x="0" y="11217"/>
                      </a:lnTo>
                      <a:lnTo>
                        <a:pt x="1592" y="30154"/>
                      </a:lnTo>
                      <a:lnTo>
                        <a:pt x="1907" y="30128"/>
                      </a:lnTo>
                      <a:lnTo>
                        <a:pt x="334" y="11419"/>
                      </a:lnTo>
                      <a:lnTo>
                        <a:pt x="13732" y="5729"/>
                      </a:lnTo>
                      <a:lnTo>
                        <a:pt x="11163" y="3717"/>
                      </a:lnTo>
                      <a:lnTo>
                        <a:pt x="14963" y="3197"/>
                      </a:lnTo>
                      <a:lnTo>
                        <a:pt x="1445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5" name="Google Shape;2755;p43"/>
                <p:cNvSpPr/>
                <p:nvPr/>
              </p:nvSpPr>
              <p:spPr>
                <a:xfrm>
                  <a:off x="5535350" y="4999825"/>
                  <a:ext cx="35500" cy="4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" h="1839" extrusionOk="0">
                      <a:moveTo>
                        <a:pt x="524" y="0"/>
                      </a:moveTo>
                      <a:cubicBezTo>
                        <a:pt x="485" y="0"/>
                        <a:pt x="448" y="6"/>
                        <a:pt x="411" y="18"/>
                      </a:cubicBezTo>
                      <a:cubicBezTo>
                        <a:pt x="111" y="118"/>
                        <a:pt x="1" y="602"/>
                        <a:pt x="167" y="1100"/>
                      </a:cubicBezTo>
                      <a:cubicBezTo>
                        <a:pt x="311" y="1538"/>
                        <a:pt x="620" y="1838"/>
                        <a:pt x="897" y="1838"/>
                      </a:cubicBezTo>
                      <a:cubicBezTo>
                        <a:pt x="935" y="1838"/>
                        <a:pt x="973" y="1833"/>
                        <a:pt x="1010" y="1821"/>
                      </a:cubicBezTo>
                      <a:cubicBezTo>
                        <a:pt x="1310" y="1722"/>
                        <a:pt x="1419" y="1237"/>
                        <a:pt x="1255" y="740"/>
                      </a:cubicBezTo>
                      <a:cubicBezTo>
                        <a:pt x="1109" y="303"/>
                        <a:pt x="800" y="0"/>
                        <a:pt x="5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6" name="Google Shape;2756;p43"/>
                <p:cNvSpPr/>
                <p:nvPr/>
              </p:nvSpPr>
              <p:spPr>
                <a:xfrm>
                  <a:off x="5550875" y="5159100"/>
                  <a:ext cx="35500" cy="4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" h="1839" extrusionOk="0">
                      <a:moveTo>
                        <a:pt x="524" y="1"/>
                      </a:moveTo>
                      <a:cubicBezTo>
                        <a:pt x="486" y="1"/>
                        <a:pt x="448" y="6"/>
                        <a:pt x="412" y="18"/>
                      </a:cubicBezTo>
                      <a:cubicBezTo>
                        <a:pt x="111" y="118"/>
                        <a:pt x="1" y="603"/>
                        <a:pt x="166" y="1100"/>
                      </a:cubicBezTo>
                      <a:cubicBezTo>
                        <a:pt x="310" y="1537"/>
                        <a:pt x="619" y="1839"/>
                        <a:pt x="896" y="1839"/>
                      </a:cubicBezTo>
                      <a:cubicBezTo>
                        <a:pt x="935" y="1839"/>
                        <a:pt x="973" y="1833"/>
                        <a:pt x="1009" y="1821"/>
                      </a:cubicBezTo>
                      <a:cubicBezTo>
                        <a:pt x="1310" y="1722"/>
                        <a:pt x="1420" y="1237"/>
                        <a:pt x="1254" y="739"/>
                      </a:cubicBezTo>
                      <a:cubicBezTo>
                        <a:pt x="1109" y="303"/>
                        <a:pt x="800" y="1"/>
                        <a:pt x="5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7" name="Google Shape;2757;p43"/>
                <p:cNvSpPr/>
                <p:nvPr/>
              </p:nvSpPr>
              <p:spPr>
                <a:xfrm>
                  <a:off x="5558800" y="5323325"/>
                  <a:ext cx="35475" cy="4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" h="1839" extrusionOk="0">
                      <a:moveTo>
                        <a:pt x="523" y="1"/>
                      </a:moveTo>
                      <a:cubicBezTo>
                        <a:pt x="485" y="1"/>
                        <a:pt x="448" y="6"/>
                        <a:pt x="411" y="18"/>
                      </a:cubicBezTo>
                      <a:cubicBezTo>
                        <a:pt x="110" y="118"/>
                        <a:pt x="0" y="602"/>
                        <a:pt x="166" y="1099"/>
                      </a:cubicBezTo>
                      <a:cubicBezTo>
                        <a:pt x="310" y="1537"/>
                        <a:pt x="619" y="1839"/>
                        <a:pt x="895" y="1839"/>
                      </a:cubicBezTo>
                      <a:cubicBezTo>
                        <a:pt x="934" y="1839"/>
                        <a:pt x="972" y="1833"/>
                        <a:pt x="1009" y="1821"/>
                      </a:cubicBezTo>
                      <a:cubicBezTo>
                        <a:pt x="1309" y="1722"/>
                        <a:pt x="1418" y="1237"/>
                        <a:pt x="1254" y="739"/>
                      </a:cubicBezTo>
                      <a:cubicBezTo>
                        <a:pt x="1108" y="303"/>
                        <a:pt x="799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8" name="Google Shape;2758;p43"/>
                <p:cNvSpPr/>
                <p:nvPr/>
              </p:nvSpPr>
              <p:spPr>
                <a:xfrm>
                  <a:off x="5884975" y="5211400"/>
                  <a:ext cx="262150" cy="2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6" h="11451" extrusionOk="0">
                      <a:moveTo>
                        <a:pt x="2672" y="0"/>
                      </a:moveTo>
                      <a:lnTo>
                        <a:pt x="0" y="884"/>
                      </a:lnTo>
                      <a:lnTo>
                        <a:pt x="1859" y="11213"/>
                      </a:lnTo>
                      <a:lnTo>
                        <a:pt x="10485" y="11451"/>
                      </a:lnTo>
                      <a:lnTo>
                        <a:pt x="9888" y="7414"/>
                      </a:lnTo>
                      <a:lnTo>
                        <a:pt x="5403" y="8507"/>
                      </a:lnTo>
                      <a:cubicBezTo>
                        <a:pt x="5335" y="7469"/>
                        <a:pt x="4837" y="5879"/>
                        <a:pt x="3283" y="3499"/>
                      </a:cubicBezTo>
                      <a:lnTo>
                        <a:pt x="4244" y="2967"/>
                      </a:lnTo>
                      <a:lnTo>
                        <a:pt x="2672" y="0"/>
                      </a:lnTo>
                      <a:close/>
                    </a:path>
                  </a:pathLst>
                </a:custGeom>
                <a:solidFill>
                  <a:srgbClr val="FF82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9" name="Google Shape;2759;p43"/>
                <p:cNvSpPr/>
                <p:nvPr/>
              </p:nvSpPr>
              <p:spPr>
                <a:xfrm>
                  <a:off x="5963750" y="5296650"/>
                  <a:ext cx="96800" cy="174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" h="6986" extrusionOk="0">
                      <a:moveTo>
                        <a:pt x="1629" y="6721"/>
                      </a:moveTo>
                      <a:lnTo>
                        <a:pt x="1629" y="6722"/>
                      </a:lnTo>
                      <a:lnTo>
                        <a:pt x="1629" y="6722"/>
                      </a:lnTo>
                      <a:cubicBezTo>
                        <a:pt x="1629" y="6722"/>
                        <a:pt x="1629" y="6722"/>
                        <a:pt x="1629" y="6722"/>
                      </a:cubicBezTo>
                      <a:lnTo>
                        <a:pt x="1629" y="6722"/>
                      </a:lnTo>
                      <a:lnTo>
                        <a:pt x="1629" y="6721"/>
                      </a:lnTo>
                      <a:close/>
                      <a:moveTo>
                        <a:pt x="1629" y="6722"/>
                      </a:moveTo>
                      <a:cubicBezTo>
                        <a:pt x="1628" y="6723"/>
                        <a:pt x="1628" y="6723"/>
                        <a:pt x="1627" y="6723"/>
                      </a:cubicBezTo>
                      <a:lnTo>
                        <a:pt x="1716" y="6855"/>
                      </a:lnTo>
                      <a:lnTo>
                        <a:pt x="1629" y="6722"/>
                      </a:lnTo>
                      <a:close/>
                      <a:moveTo>
                        <a:pt x="266" y="0"/>
                      </a:moveTo>
                      <a:lnTo>
                        <a:pt x="0" y="174"/>
                      </a:lnTo>
                      <a:cubicBezTo>
                        <a:pt x="3364" y="5332"/>
                        <a:pt x="1691" y="6675"/>
                        <a:pt x="1629" y="6722"/>
                      </a:cubicBezTo>
                      <a:lnTo>
                        <a:pt x="1629" y="6722"/>
                      </a:lnTo>
                      <a:lnTo>
                        <a:pt x="1803" y="6986"/>
                      </a:lnTo>
                      <a:cubicBezTo>
                        <a:pt x="1889" y="6929"/>
                        <a:pt x="3871" y="5529"/>
                        <a:pt x="2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60" name="Google Shape;2760;p43"/>
              <p:cNvSpPr/>
              <p:nvPr/>
            </p:nvSpPr>
            <p:spPr>
              <a:xfrm>
                <a:off x="6241975" y="5423775"/>
                <a:ext cx="133275" cy="2465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986" extrusionOk="0">
                    <a:moveTo>
                      <a:pt x="41" y="0"/>
                    </a:moveTo>
                    <a:lnTo>
                      <a:pt x="1" y="313"/>
                    </a:lnTo>
                    <a:lnTo>
                      <a:pt x="5290" y="985"/>
                    </a:lnTo>
                    <a:lnTo>
                      <a:pt x="5331" y="671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3"/>
              <p:cNvSpPr/>
              <p:nvPr/>
            </p:nvSpPr>
            <p:spPr>
              <a:xfrm>
                <a:off x="6248875" y="5407650"/>
                <a:ext cx="122050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565" extrusionOk="0">
                    <a:moveTo>
                      <a:pt x="16" y="1"/>
                    </a:moveTo>
                    <a:lnTo>
                      <a:pt x="1" y="318"/>
                    </a:lnTo>
                    <a:lnTo>
                      <a:pt x="4866" y="565"/>
                    </a:lnTo>
                    <a:lnTo>
                      <a:pt x="4882" y="247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3"/>
              <p:cNvSpPr/>
              <p:nvPr/>
            </p:nvSpPr>
            <p:spPr>
              <a:xfrm>
                <a:off x="6252800" y="5385225"/>
                <a:ext cx="113925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73" extrusionOk="0">
                    <a:moveTo>
                      <a:pt x="5" y="0"/>
                    </a:moveTo>
                    <a:lnTo>
                      <a:pt x="1" y="317"/>
                    </a:lnTo>
                    <a:lnTo>
                      <a:pt x="4552" y="373"/>
                    </a:lnTo>
                    <a:lnTo>
                      <a:pt x="4556" y="5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3"/>
              <p:cNvSpPr/>
              <p:nvPr/>
            </p:nvSpPr>
            <p:spPr>
              <a:xfrm>
                <a:off x="5423350" y="4136075"/>
                <a:ext cx="6290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601" extrusionOk="0">
                    <a:moveTo>
                      <a:pt x="2479" y="0"/>
                    </a:moveTo>
                    <a:lnTo>
                      <a:pt x="0" y="286"/>
                    </a:lnTo>
                    <a:lnTo>
                      <a:pt x="37" y="600"/>
                    </a:lnTo>
                    <a:lnTo>
                      <a:pt x="2516" y="315"/>
                    </a:lnTo>
                    <a:lnTo>
                      <a:pt x="24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3"/>
              <p:cNvSpPr/>
              <p:nvPr/>
            </p:nvSpPr>
            <p:spPr>
              <a:xfrm>
                <a:off x="5433200" y="4157125"/>
                <a:ext cx="537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928" extrusionOk="0">
                    <a:moveTo>
                      <a:pt x="2058" y="1"/>
                    </a:moveTo>
                    <a:lnTo>
                      <a:pt x="1" y="625"/>
                    </a:lnTo>
                    <a:lnTo>
                      <a:pt x="93" y="927"/>
                    </a:lnTo>
                    <a:lnTo>
                      <a:pt x="2151" y="303"/>
                    </a:lnTo>
                    <a:lnTo>
                      <a:pt x="20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65" name="Google Shape;2765;p43"/>
          <p:cNvGrpSpPr/>
          <p:nvPr/>
        </p:nvGrpSpPr>
        <p:grpSpPr>
          <a:xfrm>
            <a:off x="7196101" y="3709037"/>
            <a:ext cx="804893" cy="797879"/>
            <a:chOff x="7868825" y="331938"/>
            <a:chExt cx="555175" cy="550375"/>
          </a:xfrm>
        </p:grpSpPr>
        <p:sp>
          <p:nvSpPr>
            <p:cNvPr id="2766" name="Google Shape;2766;p43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3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8" name="Google Shape;2768;p43"/>
          <p:cNvGrpSpPr/>
          <p:nvPr/>
        </p:nvGrpSpPr>
        <p:grpSpPr>
          <a:xfrm flipH="1">
            <a:off x="747685" y="1008513"/>
            <a:ext cx="961601" cy="1230562"/>
            <a:chOff x="7788688" y="2034619"/>
            <a:chExt cx="961601" cy="1230562"/>
          </a:xfrm>
        </p:grpSpPr>
        <p:sp>
          <p:nvSpPr>
            <p:cNvPr id="2769" name="Google Shape;2769;p43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70" name="Google Shape;2770;p43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2771" name="Google Shape;2771;p43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3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3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3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3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3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3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3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3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3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43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43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43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3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3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3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43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43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A17900BB-1A65-8ABA-1948-9701E0622FCE}"/>
              </a:ext>
            </a:extLst>
          </p:cNvPr>
          <p:cNvSpPr/>
          <p:nvPr/>
        </p:nvSpPr>
        <p:spPr>
          <a:xfrm>
            <a:off x="685800" y="514350"/>
            <a:ext cx="7943850" cy="4629150"/>
          </a:xfrm>
          <a:custGeom>
            <a:avLst/>
            <a:gdLst/>
            <a:ahLst/>
            <a:cxnLst/>
            <a:rect l="l" t="t" r="r" b="b"/>
            <a:pathLst>
              <a:path w="14445270" h="7631918">
                <a:moveTo>
                  <a:pt x="0" y="0"/>
                </a:moveTo>
                <a:lnTo>
                  <a:pt x="14445270" y="0"/>
                </a:lnTo>
                <a:lnTo>
                  <a:pt x="14445270" y="7631918"/>
                </a:lnTo>
                <a:lnTo>
                  <a:pt x="0" y="7631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72300" y="3204773"/>
            <a:ext cx="1483335" cy="1685608"/>
          </a:xfrm>
          <a:custGeom>
            <a:avLst/>
            <a:gdLst/>
            <a:ahLst/>
            <a:cxnLst/>
            <a:rect l="l" t="t" r="r" b="b"/>
            <a:pathLst>
              <a:path w="2966669" h="3371215">
                <a:moveTo>
                  <a:pt x="0" y="0"/>
                </a:moveTo>
                <a:lnTo>
                  <a:pt x="2966669" y="0"/>
                </a:lnTo>
                <a:lnTo>
                  <a:pt x="2966669" y="3371215"/>
                </a:lnTo>
                <a:lnTo>
                  <a:pt x="0" y="3371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6675" y="4629150"/>
            <a:ext cx="3657600" cy="422148"/>
          </a:xfrm>
          <a:custGeom>
            <a:avLst/>
            <a:gdLst/>
            <a:ahLst/>
            <a:cxnLst/>
            <a:rect l="l" t="t" r="r" b="b"/>
            <a:pathLst>
              <a:path w="7315200" h="844296">
                <a:moveTo>
                  <a:pt x="0" y="0"/>
                </a:moveTo>
                <a:lnTo>
                  <a:pt x="7315200" y="0"/>
                </a:lnTo>
                <a:lnTo>
                  <a:pt x="7315200" y="844296"/>
                </a:lnTo>
                <a:lnTo>
                  <a:pt x="0" y="844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3714438">
            <a:off x="796732" y="619200"/>
            <a:ext cx="854678" cy="1028700"/>
          </a:xfrm>
          <a:custGeom>
            <a:avLst/>
            <a:gdLst/>
            <a:ahLst/>
            <a:cxnLst/>
            <a:rect l="l" t="t" r="r" b="b"/>
            <a:pathLst>
              <a:path w="1709356" h="2057400">
                <a:moveTo>
                  <a:pt x="0" y="0"/>
                </a:moveTo>
                <a:lnTo>
                  <a:pt x="1709356" y="0"/>
                </a:lnTo>
                <a:lnTo>
                  <a:pt x="17093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1B2B8C-CABB-F526-5445-149A3056DC2C}"/>
              </a:ext>
            </a:extLst>
          </p:cNvPr>
          <p:cNvSpPr txBox="1"/>
          <p:nvPr/>
        </p:nvSpPr>
        <p:spPr>
          <a:xfrm>
            <a:off x="1633644" y="971550"/>
            <a:ext cx="619417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về hoạt động thiện nguyện</a:t>
            </a:r>
            <a:endParaRPr lang="en-US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508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0994" y="1001110"/>
            <a:ext cx="7365039" cy="2895869"/>
          </a:xfrm>
        </p:spPr>
        <p:txBody>
          <a:bodyPr/>
          <a:lstStyle/>
          <a:p>
            <a:pPr algn="l"/>
            <a:r>
              <a:rPr lang="en-US" sz="2400" b="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chia thành 2 đội</a:t>
            </a:r>
            <a:b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Mỗi lượt chơi gồm 2 thành </a:t>
            </a:r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viên.</a:t>
            </a:r>
            <a:b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người chơi giữ </a:t>
            </a:r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bằng đầu và di chuyển từ vị trí xuất phát đưa bóng về rổ và lựa chọn 1 hoạt động thiện nguyện.</a:t>
            </a:r>
            <a:b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hết thời gian, đội nào có nhiều lựa chọn đúng là đội chiến thắng.</a:t>
            </a:r>
            <a:b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Thời gian thực hiện: 3 phút</a:t>
            </a:r>
            <a:b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71716" y="174408"/>
            <a:ext cx="7600783" cy="475800"/>
          </a:xfrm>
        </p:spPr>
        <p:txBody>
          <a:bodyPr/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 SỨC.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_5zck2TxPOfM_22_48_392x2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2213" y="3394974"/>
            <a:ext cx="2715419" cy="16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5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47" y="130873"/>
            <a:ext cx="8056855" cy="572700"/>
          </a:xfrm>
        </p:spPr>
        <p:txBody>
          <a:bodyPr/>
          <a:lstStyle/>
          <a:p>
            <a:pPr algn="l"/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pt-BR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 lương thực, thực phẩm cho con người ở vùng bị lũ lụt.</a:t>
            </a:r>
            <a:endParaRPr lang="en-US" sz="240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0722" y="502887"/>
            <a:ext cx="80568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 bệnh  miễn phí cho người nghèo.</a:t>
            </a:r>
            <a:endParaRPr lang="en-US" sz="240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5133" y="889442"/>
            <a:ext cx="80568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 máu nhân </a:t>
            </a:r>
            <a:r>
              <a:rPr lang="pt-BR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đạo.</a:t>
            </a:r>
            <a:endParaRPr lang="en-US" sz="240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9546" y="1261456"/>
            <a:ext cx="80568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 quà cho học sinh giỏi.</a:t>
            </a:r>
            <a:endParaRPr lang="en-US" sz="240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50721" y="1712483"/>
            <a:ext cx="80568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vé xem ca nhạc do người khiếm thị biểu diễn.</a:t>
            </a:r>
            <a:endParaRPr lang="en-US" sz="240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4524" y="2073965"/>
            <a:ext cx="80568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pt-BR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 người già neo đơn.</a:t>
            </a:r>
            <a:endParaRPr lang="en-US" sz="240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4524" y="2497073"/>
            <a:ext cx="80568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pt-BR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 người già, em nhỏ qua đường.</a:t>
            </a:r>
            <a:endParaRPr lang="en-US" sz="240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4524" y="2811196"/>
            <a:ext cx="80568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pt-BR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các hoạt động gây quỹ ủng hộ người có hoàn cảnh khó khăn.</a:t>
            </a:r>
            <a:endParaRPr lang="en-US" sz="240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55474" y="3507383"/>
            <a:ext cx="80568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pt-BR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các buổi biểu diễn ca nhạc.</a:t>
            </a:r>
            <a:endParaRPr lang="en-US" sz="240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92257" y="3812760"/>
            <a:ext cx="80568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 </a:t>
            </a:r>
            <a:r>
              <a:rPr lang="pt-BR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rau, nuôi gà giúp gia đình.</a:t>
            </a:r>
            <a:endParaRPr lang="en-US" sz="240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23865" y="4203570"/>
            <a:ext cx="80568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 </a:t>
            </a:r>
            <a:r>
              <a:rPr lang="pt-BR"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quét dọn vệ sinh </a:t>
            </a:r>
            <a:r>
              <a:rPr lang="pt-BR" sz="2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khuyết tất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250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9" grpId="1"/>
      <p:bldP spid="10" grpId="0"/>
      <p:bldP spid="11" grpId="0"/>
      <p:bldP spid="12" grpId="0"/>
      <p:bldP spid="13" grpId="0"/>
      <p:bldP spid="14" grpId="0"/>
      <p:bldP spid="14" grpId="1"/>
      <p:bldP spid="16" grpId="0"/>
      <p:bldP spid="16" grpId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242455"/>
            <a:ext cx="4426527" cy="2154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82" y="242455"/>
            <a:ext cx="4197927" cy="2154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4" y="2683885"/>
            <a:ext cx="4170218" cy="2151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23" y="2683885"/>
            <a:ext cx="4031241" cy="2095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088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1" y="342465"/>
            <a:ext cx="3865852" cy="2125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02" y="2910752"/>
            <a:ext cx="4087525" cy="1875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04" y="342464"/>
            <a:ext cx="4087524" cy="2130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1" y="2910751"/>
            <a:ext cx="3865852" cy="1875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400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A17900BB-1A65-8ABA-1948-9701E0622FCE}"/>
              </a:ext>
            </a:extLst>
          </p:cNvPr>
          <p:cNvSpPr/>
          <p:nvPr/>
        </p:nvSpPr>
        <p:spPr>
          <a:xfrm>
            <a:off x="685800" y="521278"/>
            <a:ext cx="7943850" cy="4629150"/>
          </a:xfrm>
          <a:custGeom>
            <a:avLst/>
            <a:gdLst/>
            <a:ahLst/>
            <a:cxnLst/>
            <a:rect l="l" t="t" r="r" b="b"/>
            <a:pathLst>
              <a:path w="14445270" h="7631918">
                <a:moveTo>
                  <a:pt x="0" y="0"/>
                </a:moveTo>
                <a:lnTo>
                  <a:pt x="14445270" y="0"/>
                </a:lnTo>
                <a:lnTo>
                  <a:pt x="14445270" y="7631918"/>
                </a:lnTo>
                <a:lnTo>
                  <a:pt x="0" y="7631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72300" y="3204773"/>
            <a:ext cx="1483335" cy="1685608"/>
          </a:xfrm>
          <a:custGeom>
            <a:avLst/>
            <a:gdLst/>
            <a:ahLst/>
            <a:cxnLst/>
            <a:rect l="l" t="t" r="r" b="b"/>
            <a:pathLst>
              <a:path w="2966669" h="3371215">
                <a:moveTo>
                  <a:pt x="0" y="0"/>
                </a:moveTo>
                <a:lnTo>
                  <a:pt x="2966669" y="0"/>
                </a:lnTo>
                <a:lnTo>
                  <a:pt x="2966669" y="3371215"/>
                </a:lnTo>
                <a:lnTo>
                  <a:pt x="0" y="3371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6675" y="4629150"/>
            <a:ext cx="3657600" cy="422148"/>
          </a:xfrm>
          <a:custGeom>
            <a:avLst/>
            <a:gdLst/>
            <a:ahLst/>
            <a:cxnLst/>
            <a:rect l="l" t="t" r="r" b="b"/>
            <a:pathLst>
              <a:path w="7315200" h="844296">
                <a:moveTo>
                  <a:pt x="0" y="0"/>
                </a:moveTo>
                <a:lnTo>
                  <a:pt x="7315200" y="0"/>
                </a:lnTo>
                <a:lnTo>
                  <a:pt x="7315200" y="844296"/>
                </a:lnTo>
                <a:lnTo>
                  <a:pt x="0" y="844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3714438">
            <a:off x="796732" y="619200"/>
            <a:ext cx="854678" cy="1028700"/>
          </a:xfrm>
          <a:custGeom>
            <a:avLst/>
            <a:gdLst/>
            <a:ahLst/>
            <a:cxnLst/>
            <a:rect l="l" t="t" r="r" b="b"/>
            <a:pathLst>
              <a:path w="1709356" h="2057400">
                <a:moveTo>
                  <a:pt x="0" y="0"/>
                </a:moveTo>
                <a:lnTo>
                  <a:pt x="1709356" y="0"/>
                </a:lnTo>
                <a:lnTo>
                  <a:pt x="17093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1B2B8C-CABB-F526-5445-149A3056DC2C}"/>
              </a:ext>
            </a:extLst>
          </p:cNvPr>
          <p:cNvSpPr txBox="1"/>
          <p:nvPr/>
        </p:nvSpPr>
        <p:spPr>
          <a:xfrm>
            <a:off x="1059666" y="1358114"/>
            <a:ext cx="719611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vi-VN" sz="3200" b="1" kern="120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</a:t>
            </a:r>
            <a:r>
              <a:rPr lang="en-US" sz="3200" b="1" kern="120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vi-VN" sz="3200" b="1" kern="120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endParaRPr lang="en-US" sz="3200" b="1" kern="120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nl-NL" sz="2400" b="1"/>
              <a:t>Tìm hiểu và chia sẻ về một hoàn cảnh khó khăn </a:t>
            </a:r>
            <a:endParaRPr lang="nl-NL" sz="2400" b="1" smtClean="0"/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nl-NL" sz="2400" b="1" smtClean="0"/>
              <a:t>ở </a:t>
            </a:r>
            <a:r>
              <a:rPr lang="nl-NL" sz="2400" b="1"/>
              <a:t>trường hoặc địa phương đang cần sự giúp đỡ.</a:t>
            </a:r>
            <a:endParaRPr lang="vi-VN" sz="4800" b="1" kern="120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13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Career Day for Elementary Students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EEEEEE"/>
      </a:lt2>
      <a:accent1>
        <a:srgbClr val="187E89"/>
      </a:accent1>
      <a:accent2>
        <a:srgbClr val="13A8B1"/>
      </a:accent2>
      <a:accent3>
        <a:srgbClr val="FFC382"/>
      </a:accent3>
      <a:accent4>
        <a:srgbClr val="FF7C35"/>
      </a:accent4>
      <a:accent5>
        <a:srgbClr val="D95E0A"/>
      </a:accent5>
      <a:accent6>
        <a:srgbClr val="FFFFFF"/>
      </a:accent6>
      <a:hlink>
        <a:srgbClr val="D95E0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3602</TotalTime>
  <Words>494</Words>
  <Application>Microsoft Office PowerPoint</Application>
  <PresentationFormat>On-screen Show (16:9)</PresentationFormat>
  <Paragraphs>46</Paragraphs>
  <Slides>17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Josefin Sans</vt:lpstr>
      <vt:lpstr>Bebas Neue</vt:lpstr>
      <vt:lpstr>Montserrat</vt:lpstr>
      <vt:lpstr>Arial</vt:lpstr>
      <vt:lpstr>Career Day for Elementary Students by Slidesgo</vt:lpstr>
      <vt:lpstr>PowerPoint Presentation</vt:lpstr>
      <vt:lpstr>CHỦ ĐỀ 6 EM VỚI CỘNG ĐỒNG</vt:lpstr>
      <vt:lpstr>Tiết 22- Bài 2 Em Tham gia hoạt động thiện nguyện</vt:lpstr>
      <vt:lpstr>PowerPoint Presentation</vt:lpstr>
      <vt:lpstr> Lớp sẽ chia thành 2 đội + Mỗi lượt chơi gồm 2 thành viên. + 2 người chơi giữ bóng bằng đầu và di chuyển từ vị trí xuất phát đưa bóng về rổ và lựa chọn 1 hoạt động thiện nguyện. + Khi hết thời gian, đội nào có nhiều lựa chọn đúng là đội chiến thắng. + Thời gian thực hiện: 3 phút </vt:lpstr>
      <vt:lpstr>1. Tặng lương thực, thực phẩm cho con người ở vùng bị lũ lụt.</vt:lpstr>
      <vt:lpstr>PowerPoint Presentation</vt:lpstr>
      <vt:lpstr>PowerPoint Presentation</vt:lpstr>
      <vt:lpstr>PowerPoint Presentation</vt:lpstr>
      <vt:lpstr>  Tìm hiểu về một hoàn cảnh khó khăn ở trường hoặc địa phương đang cần sự giúp đỡ.  Nhóm 1: Tìm hiểu các hoàn cảnh người già neo đơn. Nhóm 2: Tìm hiểu các hoàn cảnh học sinh nghèo vượt khó. Nhóm 3: Tìm hiểu các hoàn cảnh khuyết tật hoặc bệnh  hiểm nghèo. </vt:lpstr>
      <vt:lpstr>PowerPoint Presentation</vt:lpstr>
      <vt:lpstr>PowerPoint Presentation</vt:lpstr>
      <vt:lpstr>3. Lập kế hoạch một hoạt động thiện nguyện.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6 EM VỚI CỘNG ĐỒNG</dc:title>
  <cp:lastModifiedBy>Admin</cp:lastModifiedBy>
  <cp:revision>103</cp:revision>
  <dcterms:modified xsi:type="dcterms:W3CDTF">2025-03-12T07:18:59Z</dcterms:modified>
</cp:coreProperties>
</file>