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8"/>
  </p:notesMasterIdLst>
  <p:sldIdLst>
    <p:sldId id="256" r:id="rId3"/>
    <p:sldId id="299" r:id="rId4"/>
    <p:sldId id="351" r:id="rId5"/>
    <p:sldId id="352" r:id="rId6"/>
    <p:sldId id="353" r:id="rId7"/>
    <p:sldId id="360" r:id="rId8"/>
    <p:sldId id="262" r:id="rId9"/>
    <p:sldId id="296" r:id="rId10"/>
    <p:sldId id="300" r:id="rId11"/>
    <p:sldId id="298" r:id="rId12"/>
    <p:sldId id="301" r:id="rId13"/>
    <p:sldId id="303" r:id="rId14"/>
    <p:sldId id="359" r:id="rId15"/>
    <p:sldId id="358" r:id="rId16"/>
    <p:sldId id="354" r:id="rId17"/>
    <p:sldId id="309" r:id="rId18"/>
    <p:sldId id="304" r:id="rId19"/>
    <p:sldId id="327" r:id="rId20"/>
    <p:sldId id="361" r:id="rId21"/>
    <p:sldId id="355" r:id="rId22"/>
    <p:sldId id="306" r:id="rId23"/>
    <p:sldId id="356" r:id="rId24"/>
    <p:sldId id="362" r:id="rId25"/>
    <p:sldId id="346" r:id="rId26"/>
    <p:sldId id="350" r:id="rId27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9"/>
      <p:bold r:id="rId30"/>
    </p:embeddedFont>
    <p:embeddedFont>
      <p:font typeface="Amatic SC" panose="020B0604020202020204" charset="-79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Encode Sans Semi Condensed Light" panose="020B060402020202020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DAA29A2-B885-4965-947C-EBFD3BCFB005}">
          <p14:sldIdLst>
            <p14:sldId id="256"/>
            <p14:sldId id="299"/>
            <p14:sldId id="351"/>
            <p14:sldId id="352"/>
            <p14:sldId id="353"/>
            <p14:sldId id="360"/>
            <p14:sldId id="262"/>
            <p14:sldId id="296"/>
            <p14:sldId id="300"/>
            <p14:sldId id="298"/>
            <p14:sldId id="301"/>
            <p14:sldId id="303"/>
            <p14:sldId id="359"/>
            <p14:sldId id="358"/>
            <p14:sldId id="354"/>
            <p14:sldId id="309"/>
            <p14:sldId id="304"/>
            <p14:sldId id="327"/>
            <p14:sldId id="361"/>
            <p14:sldId id="355"/>
            <p14:sldId id="306"/>
            <p14:sldId id="356"/>
            <p14:sldId id="362"/>
            <p14:sldId id="346"/>
            <p14:sldId id="350"/>
          </p14:sldIdLst>
        </p14:section>
        <p14:section name="Untitled Section" id="{C67EE489-9285-4716-8632-DF33D8BB78B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007C74"/>
    <a:srgbClr val="FFCC66"/>
    <a:srgbClr val="A18BBC"/>
    <a:srgbClr val="CCE0DC"/>
    <a:srgbClr val="000000"/>
    <a:srgbClr val="3DB8FF"/>
    <a:srgbClr val="FCD7A1"/>
    <a:srgbClr val="FFFF66"/>
    <a:srgbClr val="EBF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0DF2D6-7A5F-4FD0-A0E9-1CD318343C27}">
  <a:tblStyle styleId="{2B0DF2D6-7A5F-4FD0-A0E9-1CD318343C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F5B19DF-EF7C-4804-BD43-554154893FC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7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56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1639" y="0"/>
            <a:ext cx="406192" cy="3254913"/>
            <a:chOff x="6176324" y="51530"/>
            <a:chExt cx="466512" cy="3738701"/>
          </a:xfrm>
        </p:grpSpPr>
        <p:sp>
          <p:nvSpPr>
            <p:cNvPr id="11" name="Google Shape;11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00725" y="51530"/>
              <a:ext cx="17700" cy="29235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060395" y="1"/>
            <a:ext cx="514087" cy="1914307"/>
            <a:chOff x="4897958" y="1976913"/>
            <a:chExt cx="514087" cy="1914307"/>
          </a:xfrm>
        </p:grpSpPr>
        <p:sp>
          <p:nvSpPr>
            <p:cNvPr id="14" name="Google Shape;14;p2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57463" y="1976913"/>
              <a:ext cx="17700" cy="998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332641" y="-8"/>
            <a:ext cx="406190" cy="1834361"/>
            <a:chOff x="5578966" y="2128142"/>
            <a:chExt cx="406190" cy="1834361"/>
          </a:xfrm>
        </p:grpSpPr>
        <p:sp>
          <p:nvSpPr>
            <p:cNvPr id="17" name="Google Shape;17;p2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774600" y="2128142"/>
              <a:ext cx="17700" cy="846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925761" y="-4"/>
            <a:ext cx="466512" cy="2651935"/>
            <a:chOff x="6176324" y="1138296"/>
            <a:chExt cx="466512" cy="2651935"/>
          </a:xfrm>
        </p:grpSpPr>
        <p:sp>
          <p:nvSpPr>
            <p:cNvPr id="20" name="Google Shape;20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713" y="1138296"/>
              <a:ext cx="17700" cy="18366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72323" y="1"/>
            <a:ext cx="476555" cy="1769343"/>
            <a:chOff x="6798998" y="1831963"/>
            <a:chExt cx="476555" cy="1769343"/>
          </a:xfrm>
        </p:grpSpPr>
        <p:sp>
          <p:nvSpPr>
            <p:cNvPr id="23" name="Google Shape;23;p2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26850" y="1831963"/>
              <a:ext cx="17700" cy="1143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8514939" y="0"/>
            <a:ext cx="170472" cy="2234029"/>
            <a:chOff x="7576714" y="1094963"/>
            <a:chExt cx="170472" cy="2234029"/>
          </a:xfrm>
        </p:grpSpPr>
        <p:sp>
          <p:nvSpPr>
            <p:cNvPr id="26" name="Google Shape;26;p2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52975" y="1094963"/>
              <a:ext cx="17700" cy="1880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295272" y="0"/>
            <a:ext cx="288375" cy="2884716"/>
            <a:chOff x="7883572" y="937188"/>
            <a:chExt cx="288375" cy="2884716"/>
          </a:xfrm>
        </p:grpSpPr>
        <p:sp>
          <p:nvSpPr>
            <p:cNvPr id="29" name="Google Shape;29;p2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24900" y="937188"/>
              <a:ext cx="17700" cy="2037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1140646" y="293240"/>
            <a:ext cx="157798" cy="180711"/>
            <a:chOff x="3462796" y="2555878"/>
            <a:chExt cx="157798" cy="180711"/>
          </a:xfrm>
        </p:grpSpPr>
        <p:sp>
          <p:nvSpPr>
            <p:cNvPr id="32" name="Google Shape;32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4022411" y="1914288"/>
            <a:ext cx="180404" cy="190055"/>
            <a:chOff x="3770248" y="2527300"/>
            <a:chExt cx="180404" cy="190055"/>
          </a:xfrm>
        </p:grpSpPr>
        <p:sp>
          <p:nvSpPr>
            <p:cNvPr id="39" name="Google Shape;3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7394864" y="516070"/>
            <a:ext cx="214463" cy="245604"/>
            <a:chOff x="3462796" y="2555878"/>
            <a:chExt cx="157798" cy="180711"/>
          </a:xfrm>
        </p:grpSpPr>
        <p:sp>
          <p:nvSpPr>
            <p:cNvPr id="44" name="Google Shape;44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968644" y="2524138"/>
            <a:ext cx="245187" cy="258304"/>
            <a:chOff x="3770248" y="2527300"/>
            <a:chExt cx="180404" cy="190055"/>
          </a:xfrm>
        </p:grpSpPr>
        <p:sp>
          <p:nvSpPr>
            <p:cNvPr id="51" name="Google Shape;51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5400000">
            <a:off x="5717697" y="1234087"/>
            <a:ext cx="214448" cy="245568"/>
            <a:chOff x="3462796" y="2555878"/>
            <a:chExt cx="157798" cy="180711"/>
          </a:xfrm>
        </p:grpSpPr>
        <p:sp>
          <p:nvSpPr>
            <p:cNvPr id="56" name="Google Shape;56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338248" y="3028088"/>
            <a:ext cx="180404" cy="190055"/>
            <a:chOff x="3770248" y="2527300"/>
            <a:chExt cx="180404" cy="190055"/>
          </a:xfrm>
        </p:grpSpPr>
        <p:sp>
          <p:nvSpPr>
            <p:cNvPr id="63" name="Google Shape;63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855300" y="3382225"/>
            <a:ext cx="7433400" cy="8103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-2700000">
            <a:off x="8555730" y="2841622"/>
            <a:ext cx="180402" cy="190053"/>
            <a:chOff x="3770248" y="2527300"/>
            <a:chExt cx="180404" cy="190055"/>
          </a:xfrm>
        </p:grpSpPr>
        <p:sp>
          <p:nvSpPr>
            <p:cNvPr id="69" name="Google Shape;6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2484475" y="3"/>
            <a:ext cx="1046700" cy="3098822"/>
            <a:chOff x="2484475" y="3"/>
            <a:chExt cx="1046700" cy="3098822"/>
          </a:xfrm>
        </p:grpSpPr>
        <p:sp>
          <p:nvSpPr>
            <p:cNvPr id="74" name="Google Shape;74;p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2"/>
            <p:cNvGrpSpPr/>
            <p:nvPr/>
          </p:nvGrpSpPr>
          <p:grpSpPr>
            <a:xfrm>
              <a:off x="2769703" y="3"/>
              <a:ext cx="510180" cy="2812953"/>
              <a:chOff x="1818382" y="1216859"/>
              <a:chExt cx="466728" cy="2573372"/>
            </a:xfrm>
          </p:grpSpPr>
          <p:grpSp>
            <p:nvGrpSpPr>
              <p:cNvPr id="77" name="Google Shape;77;p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1" name="Google Shape;81;p2"/>
              <p:cNvSpPr/>
              <p:nvPr/>
            </p:nvSpPr>
            <p:spPr>
              <a:xfrm>
                <a:off x="2046058" y="1216859"/>
                <a:ext cx="17700" cy="1761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3" name="Google Shape;83;p2"/>
          <p:cNvGrpSpPr/>
          <p:nvPr/>
        </p:nvGrpSpPr>
        <p:grpSpPr>
          <a:xfrm>
            <a:off x="3961868" y="-4"/>
            <a:ext cx="905291" cy="1913714"/>
            <a:chOff x="3961868" y="-4"/>
            <a:chExt cx="905291" cy="1913714"/>
          </a:xfrm>
        </p:grpSpPr>
        <p:grpSp>
          <p:nvGrpSpPr>
            <p:cNvPr id="84" name="Google Shape;84;p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155315" y="-4"/>
              <a:ext cx="522826" cy="1721098"/>
              <a:chOff x="2447534" y="2035293"/>
              <a:chExt cx="478297" cy="1574511"/>
            </a:xfrm>
          </p:grpSpPr>
          <p:grpSp>
            <p:nvGrpSpPr>
              <p:cNvPr id="88" name="Google Shape;88;p2"/>
              <p:cNvGrpSpPr/>
              <p:nvPr/>
            </p:nvGrpSpPr>
            <p:grpSpPr>
              <a:xfrm>
                <a:off x="2447534" y="2035293"/>
                <a:ext cx="478297" cy="1574511"/>
                <a:chOff x="2447534" y="2035293"/>
                <a:chExt cx="478297" cy="1574511"/>
              </a:xfrm>
            </p:grpSpPr>
            <p:grpSp>
              <p:nvGrpSpPr>
                <p:cNvPr id="89" name="Google Shape;89;p2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3" name="Google Shape;93;p2"/>
                <p:cNvSpPr/>
                <p:nvPr/>
              </p:nvSpPr>
              <p:spPr>
                <a:xfrm>
                  <a:off x="2675610" y="2035293"/>
                  <a:ext cx="17700" cy="942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" name="Google Shape;94;p2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95;p2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6" name="Google Shape;96;p2"/>
          <p:cNvGrpSpPr/>
          <p:nvPr/>
        </p:nvGrpSpPr>
        <p:grpSpPr>
          <a:xfrm>
            <a:off x="5194218" y="4"/>
            <a:ext cx="522827" cy="1415951"/>
            <a:chOff x="5194218" y="4"/>
            <a:chExt cx="522827" cy="1415951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>
              <a:off x="5371921" y="4"/>
              <a:ext cx="182209" cy="1277751"/>
              <a:chOff x="3305183" y="2153669"/>
              <a:chExt cx="166690" cy="1168924"/>
            </a:xfrm>
          </p:grpSpPr>
          <p:grpSp>
            <p:nvGrpSpPr>
              <p:cNvPr id="101" name="Google Shape;101;p2"/>
              <p:cNvGrpSpPr/>
              <p:nvPr/>
            </p:nvGrpSpPr>
            <p:grpSpPr>
              <a:xfrm>
                <a:off x="3305183" y="2153669"/>
                <a:ext cx="166690" cy="1168924"/>
                <a:chOff x="3305183" y="2153669"/>
                <a:chExt cx="166690" cy="1168924"/>
              </a:xfrm>
            </p:grpSpPr>
            <p:grpSp>
              <p:nvGrpSpPr>
                <p:cNvPr id="102" name="Google Shape;102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" name="Google Shape;106;p2"/>
                <p:cNvSpPr/>
                <p:nvPr/>
              </p:nvSpPr>
              <p:spPr>
                <a:xfrm>
                  <a:off x="3375902" y="2153669"/>
                  <a:ext cx="17700" cy="824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" name="Google Shape;108;p2"/>
          <p:cNvGrpSpPr/>
          <p:nvPr/>
        </p:nvGrpSpPr>
        <p:grpSpPr>
          <a:xfrm>
            <a:off x="7824797" y="4"/>
            <a:ext cx="860597" cy="3024352"/>
            <a:chOff x="7824797" y="4"/>
            <a:chExt cx="860597" cy="3024352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100547" y="4"/>
              <a:ext cx="300376" cy="2805682"/>
              <a:chOff x="3792712" y="1254959"/>
              <a:chExt cx="274793" cy="2566720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3792712" y="1254959"/>
                <a:ext cx="274793" cy="2566720"/>
                <a:chOff x="3792712" y="1254959"/>
                <a:chExt cx="274793" cy="2566720"/>
              </a:xfrm>
            </p:grpSpPr>
            <p:grpSp>
              <p:nvGrpSpPr>
                <p:cNvPr id="114" name="Google Shape;114;p2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8" name="Google Shape;118;p2"/>
                <p:cNvSpPr/>
                <p:nvPr/>
              </p:nvSpPr>
              <p:spPr>
                <a:xfrm>
                  <a:off x="3923169" y="1254959"/>
                  <a:ext cx="17700" cy="1722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119;p2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1" name="Google Shape;121;p2"/>
          <p:cNvGrpSpPr/>
          <p:nvPr/>
        </p:nvGrpSpPr>
        <p:grpSpPr>
          <a:xfrm>
            <a:off x="1192601" y="-5"/>
            <a:ext cx="1046700" cy="2424933"/>
            <a:chOff x="1192601" y="-5"/>
            <a:chExt cx="1046700" cy="2424933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417979" y="-5"/>
              <a:ext cx="580390" cy="2131191"/>
              <a:chOff x="522260" y="1950146"/>
              <a:chExt cx="530958" cy="1949676"/>
            </a:xfrm>
          </p:grpSpPr>
          <p:grpSp>
            <p:nvGrpSpPr>
              <p:cNvPr id="126" name="Google Shape;126;p2"/>
              <p:cNvGrpSpPr/>
              <p:nvPr/>
            </p:nvGrpSpPr>
            <p:grpSpPr>
              <a:xfrm>
                <a:off x="522260" y="1950146"/>
                <a:ext cx="530958" cy="1949676"/>
                <a:chOff x="522260" y="1950146"/>
                <a:chExt cx="530958" cy="1949676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" name="Google Shape;132;p2"/>
                <p:cNvSpPr/>
                <p:nvPr/>
              </p:nvSpPr>
              <p:spPr>
                <a:xfrm>
                  <a:off x="786939" y="1950146"/>
                  <a:ext cx="17700" cy="1027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" name="Google Shape;134;p2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2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139" name="Google Shape;139;p2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44;p2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" name="Google Shape;145;p2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146;p2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2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2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2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721731" y="-1"/>
            <a:ext cx="522827" cy="2757179"/>
            <a:chOff x="721731" y="-1"/>
            <a:chExt cx="522827" cy="2757179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892053" y="-1"/>
              <a:ext cx="182209" cy="2616197"/>
              <a:chOff x="3305183" y="929219"/>
              <a:chExt cx="166690" cy="2393374"/>
            </a:xfrm>
          </p:grpSpPr>
          <p:grpSp>
            <p:nvGrpSpPr>
              <p:cNvPr id="155" name="Google Shape;155;p2"/>
              <p:cNvGrpSpPr/>
              <p:nvPr/>
            </p:nvGrpSpPr>
            <p:grpSpPr>
              <a:xfrm>
                <a:off x="3305183" y="929219"/>
                <a:ext cx="166690" cy="2393374"/>
                <a:chOff x="3305183" y="929219"/>
                <a:chExt cx="166690" cy="2393374"/>
              </a:xfrm>
            </p:grpSpPr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0" name="Google Shape;160;p2"/>
                <p:cNvSpPr/>
                <p:nvPr/>
              </p:nvSpPr>
              <p:spPr>
                <a:xfrm>
                  <a:off x="3375919" y="929219"/>
                  <a:ext cx="17700" cy="20487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1" name="Google Shape;161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506869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04675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921522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11082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op drawing">
  <p:cSld name="BLANK_1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04" name="Google Shape;1204;p11"/>
          <p:cNvGrpSpPr/>
          <p:nvPr/>
        </p:nvGrpSpPr>
        <p:grpSpPr>
          <a:xfrm>
            <a:off x="501117" y="14"/>
            <a:ext cx="222106" cy="963625"/>
            <a:chOff x="6176324" y="1765810"/>
            <a:chExt cx="466512" cy="2024421"/>
          </a:xfrm>
        </p:grpSpPr>
        <p:sp>
          <p:nvSpPr>
            <p:cNvPr id="1205" name="Google Shape;1205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1"/>
          <p:cNvGrpSpPr/>
          <p:nvPr/>
        </p:nvGrpSpPr>
        <p:grpSpPr>
          <a:xfrm>
            <a:off x="4054453" y="110"/>
            <a:ext cx="281103" cy="638706"/>
            <a:chOff x="4897958" y="2723139"/>
            <a:chExt cx="514087" cy="1168081"/>
          </a:xfrm>
        </p:grpSpPr>
        <p:sp>
          <p:nvSpPr>
            <p:cNvPr id="1208" name="Google Shape;1208;p11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5157477" y="2723139"/>
              <a:ext cx="177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11"/>
          <p:cNvGrpSpPr/>
          <p:nvPr/>
        </p:nvGrpSpPr>
        <p:grpSpPr>
          <a:xfrm>
            <a:off x="2016228" y="118"/>
            <a:ext cx="222105" cy="594985"/>
            <a:chOff x="5578966" y="2874382"/>
            <a:chExt cx="406190" cy="1088121"/>
          </a:xfrm>
        </p:grpSpPr>
        <p:sp>
          <p:nvSpPr>
            <p:cNvPr id="1211" name="Google Shape;1211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11"/>
          <p:cNvGrpSpPr/>
          <p:nvPr/>
        </p:nvGrpSpPr>
        <p:grpSpPr>
          <a:xfrm>
            <a:off x="2887321" y="81"/>
            <a:ext cx="255089" cy="1042043"/>
            <a:chOff x="6176324" y="1884520"/>
            <a:chExt cx="466512" cy="1905711"/>
          </a:xfrm>
        </p:grpSpPr>
        <p:sp>
          <p:nvSpPr>
            <p:cNvPr id="1214" name="Google Shape;1214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" name="Google Shape;1216;p11"/>
          <p:cNvGrpSpPr/>
          <p:nvPr/>
        </p:nvGrpSpPr>
        <p:grpSpPr>
          <a:xfrm>
            <a:off x="835052" y="109"/>
            <a:ext cx="260580" cy="559437"/>
            <a:chOff x="6798998" y="2578195"/>
            <a:chExt cx="476555" cy="1023111"/>
          </a:xfrm>
        </p:grpSpPr>
        <p:sp>
          <p:nvSpPr>
            <p:cNvPr id="1217" name="Google Shape;1217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11"/>
          <p:cNvGrpSpPr/>
          <p:nvPr/>
        </p:nvGrpSpPr>
        <p:grpSpPr>
          <a:xfrm>
            <a:off x="4849828" y="86"/>
            <a:ext cx="93214" cy="745528"/>
            <a:chOff x="7576714" y="1965553"/>
            <a:chExt cx="170472" cy="1363439"/>
          </a:xfrm>
        </p:grpSpPr>
        <p:sp>
          <p:nvSpPr>
            <p:cNvPr id="1220" name="Google Shape;1220;p11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7652967" y="1965553"/>
              <a:ext cx="17700" cy="100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11"/>
          <p:cNvGrpSpPr/>
          <p:nvPr/>
        </p:nvGrpSpPr>
        <p:grpSpPr>
          <a:xfrm>
            <a:off x="1449079" y="70"/>
            <a:ext cx="157683" cy="1169334"/>
            <a:chOff x="7883572" y="1683399"/>
            <a:chExt cx="288375" cy="2138505"/>
          </a:xfrm>
        </p:grpSpPr>
        <p:sp>
          <p:nvSpPr>
            <p:cNvPr id="1223" name="Google Shape;1223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1"/>
          <p:cNvGrpSpPr/>
          <p:nvPr/>
        </p:nvGrpSpPr>
        <p:grpSpPr>
          <a:xfrm>
            <a:off x="817647" y="92422"/>
            <a:ext cx="86284" cy="98813"/>
            <a:chOff x="3462796" y="2555878"/>
            <a:chExt cx="157798" cy="180711"/>
          </a:xfrm>
        </p:grpSpPr>
        <p:sp>
          <p:nvSpPr>
            <p:cNvPr id="1226" name="Google Shape;1226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11"/>
          <p:cNvGrpSpPr/>
          <p:nvPr/>
        </p:nvGrpSpPr>
        <p:grpSpPr>
          <a:xfrm>
            <a:off x="2393331" y="638764"/>
            <a:ext cx="98645" cy="103922"/>
            <a:chOff x="3770248" y="2527300"/>
            <a:chExt cx="180404" cy="190055"/>
          </a:xfrm>
        </p:grpSpPr>
        <p:sp>
          <p:nvSpPr>
            <p:cNvPr id="1233" name="Google Shape;123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11"/>
          <p:cNvGrpSpPr/>
          <p:nvPr/>
        </p:nvGrpSpPr>
        <p:grpSpPr>
          <a:xfrm>
            <a:off x="4448250" y="26354"/>
            <a:ext cx="117260" cy="134286"/>
            <a:chOff x="3462796" y="2555878"/>
            <a:chExt cx="157798" cy="180711"/>
          </a:xfrm>
        </p:grpSpPr>
        <p:sp>
          <p:nvSpPr>
            <p:cNvPr id="1238" name="Google Shape;123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11"/>
          <p:cNvGrpSpPr/>
          <p:nvPr/>
        </p:nvGrpSpPr>
        <p:grpSpPr>
          <a:xfrm>
            <a:off x="3457306" y="904099"/>
            <a:ext cx="134058" cy="141230"/>
            <a:chOff x="3770248" y="2527300"/>
            <a:chExt cx="180404" cy="190055"/>
          </a:xfrm>
        </p:grpSpPr>
        <p:sp>
          <p:nvSpPr>
            <p:cNvPr id="1245" name="Google Shape;124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9" name="Google Shape;1249;p11"/>
          <p:cNvGrpSpPr/>
          <p:nvPr/>
        </p:nvGrpSpPr>
        <p:grpSpPr>
          <a:xfrm rot="5400000">
            <a:off x="3320205" y="266918"/>
            <a:ext cx="117260" cy="134268"/>
            <a:chOff x="3462796" y="2555878"/>
            <a:chExt cx="157798" cy="180711"/>
          </a:xfrm>
        </p:grpSpPr>
        <p:sp>
          <p:nvSpPr>
            <p:cNvPr id="1250" name="Google Shape;1250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6" name="Google Shape;1256;p11"/>
          <p:cNvGrpSpPr/>
          <p:nvPr/>
        </p:nvGrpSpPr>
        <p:grpSpPr>
          <a:xfrm>
            <a:off x="490004" y="711414"/>
            <a:ext cx="98645" cy="103922"/>
            <a:chOff x="3770248" y="2527300"/>
            <a:chExt cx="180404" cy="190055"/>
          </a:xfrm>
        </p:grpSpPr>
        <p:sp>
          <p:nvSpPr>
            <p:cNvPr id="1257" name="Google Shape;1257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rot="-2700000">
            <a:off x="4871785" y="1077752"/>
            <a:ext cx="98633" cy="103910"/>
            <a:chOff x="3770248" y="2527300"/>
            <a:chExt cx="180404" cy="190055"/>
          </a:xfrm>
        </p:grpSpPr>
        <p:sp>
          <p:nvSpPr>
            <p:cNvPr id="1262" name="Google Shape;1262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6" name="Google Shape;1266;p11"/>
          <p:cNvGrpSpPr/>
          <p:nvPr/>
        </p:nvGrpSpPr>
        <p:grpSpPr>
          <a:xfrm>
            <a:off x="1552394" y="34"/>
            <a:ext cx="572336" cy="1286416"/>
            <a:chOff x="2484475" y="746199"/>
            <a:chExt cx="1046700" cy="2352626"/>
          </a:xfrm>
        </p:grpSpPr>
        <p:sp>
          <p:nvSpPr>
            <p:cNvPr id="1267" name="Google Shape;1267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9" name="Google Shape;1269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270" name="Google Shape;1270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271" name="Google Shape;1271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2" name="Google Shape;1272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74" name="Google Shape;1274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5" name="Google Shape;1275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76" name="Google Shape;1276;p11"/>
          <p:cNvGrpSpPr/>
          <p:nvPr/>
        </p:nvGrpSpPr>
        <p:grpSpPr>
          <a:xfrm>
            <a:off x="2360233" y="30"/>
            <a:ext cx="495013" cy="706398"/>
            <a:chOff x="3961868" y="621833"/>
            <a:chExt cx="905291" cy="1291877"/>
          </a:xfrm>
        </p:grpSpPr>
        <p:grpSp>
          <p:nvGrpSpPr>
            <p:cNvPr id="1277" name="Google Shape;1277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278" name="Google Shape;1278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281" name="Google Shape;1281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282" name="Google Shape;1282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86" name="Google Shape;1286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7" name="Google Shape;1287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88" name="Google Shape;1288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89" name="Google Shape;1289;p11"/>
          <p:cNvGrpSpPr/>
          <p:nvPr/>
        </p:nvGrpSpPr>
        <p:grpSpPr>
          <a:xfrm>
            <a:off x="3034082" y="24"/>
            <a:ext cx="285882" cy="434231"/>
            <a:chOff x="5194218" y="621823"/>
            <a:chExt cx="522827" cy="794132"/>
          </a:xfrm>
        </p:grpSpPr>
        <p:grpSp>
          <p:nvGrpSpPr>
            <p:cNvPr id="1290" name="Google Shape;1290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291" name="Google Shape;129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3" name="Google Shape;1293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294" name="Google Shape;1294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295" name="Google Shape;1295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296" name="Google Shape;1296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9" name="Google Shape;1299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0" name="Google Shape;1300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01" name="Google Shape;1301;p11"/>
          <p:cNvGrpSpPr/>
          <p:nvPr/>
        </p:nvGrpSpPr>
        <p:grpSpPr>
          <a:xfrm>
            <a:off x="4472482" y="42"/>
            <a:ext cx="470574" cy="1177689"/>
            <a:chOff x="7824797" y="870572"/>
            <a:chExt cx="860597" cy="2153783"/>
          </a:xfrm>
        </p:grpSpPr>
        <p:grpSp>
          <p:nvGrpSpPr>
            <p:cNvPr id="1302" name="Google Shape;1302;p11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303" name="Google Shape;1303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5" name="Google Shape;1305;p11"/>
            <p:cNvGrpSpPr/>
            <p:nvPr/>
          </p:nvGrpSpPr>
          <p:grpSpPr>
            <a:xfrm>
              <a:off x="8100547" y="870572"/>
              <a:ext cx="300376" cy="1935114"/>
              <a:chOff x="3792712" y="2051381"/>
              <a:chExt cx="274793" cy="1770299"/>
            </a:xfrm>
          </p:grpSpPr>
          <p:grpSp>
            <p:nvGrpSpPr>
              <p:cNvPr id="1306" name="Google Shape;1306;p11"/>
              <p:cNvGrpSpPr/>
              <p:nvPr/>
            </p:nvGrpSpPr>
            <p:grpSpPr>
              <a:xfrm>
                <a:off x="3792712" y="2051381"/>
                <a:ext cx="274793" cy="1770299"/>
                <a:chOff x="3792712" y="2051381"/>
                <a:chExt cx="274793" cy="1770299"/>
              </a:xfrm>
            </p:grpSpPr>
            <p:grpSp>
              <p:nvGrpSpPr>
                <p:cNvPr id="1307" name="Google Shape;1307;p11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1309;p11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1" name="Google Shape;1311;p11"/>
                <p:cNvSpPr/>
                <p:nvPr/>
              </p:nvSpPr>
              <p:spPr>
                <a:xfrm>
                  <a:off x="3923176" y="2051381"/>
                  <a:ext cx="17700" cy="926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12" name="Google Shape;1312;p11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13" name="Google Shape;1313;p11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14" name="Google Shape;1314;p11"/>
          <p:cNvGrpSpPr/>
          <p:nvPr/>
        </p:nvGrpSpPr>
        <p:grpSpPr>
          <a:xfrm>
            <a:off x="845998" y="42"/>
            <a:ext cx="572336" cy="917921"/>
            <a:chOff x="1192601" y="746213"/>
            <a:chExt cx="1046700" cy="1678715"/>
          </a:xfrm>
        </p:grpSpPr>
        <p:grpSp>
          <p:nvGrpSpPr>
            <p:cNvPr id="1315" name="Google Shape;131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316" name="Google Shape;131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8" name="Google Shape;131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319" name="Google Shape;131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320" name="Google Shape;132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321" name="Google Shape;132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5" name="Google Shape;132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6" name="Google Shape;132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27" name="Google Shape;1327;p11"/>
          <p:cNvGrpSpPr/>
          <p:nvPr/>
        </p:nvGrpSpPr>
        <p:grpSpPr>
          <a:xfrm>
            <a:off x="3480662" y="46"/>
            <a:ext cx="572336" cy="1051386"/>
            <a:chOff x="6010934" y="870580"/>
            <a:chExt cx="1046700" cy="1922797"/>
          </a:xfrm>
        </p:grpSpPr>
        <p:grpSp>
          <p:nvGrpSpPr>
            <p:cNvPr id="1328" name="Google Shape;132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29" name="Google Shape;132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332" name="Google Shape;133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333" name="Google Shape;133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334" name="Google Shape;133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38" name="Google Shape;133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9" name="Google Shape;133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0" name="Google Shape;134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1" name="Google Shape;134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2" name="Google Shape;134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3" name="Google Shape;1343;p11"/>
          <p:cNvGrpSpPr/>
          <p:nvPr/>
        </p:nvGrpSpPr>
        <p:grpSpPr>
          <a:xfrm>
            <a:off x="588526" y="36"/>
            <a:ext cx="285882" cy="1099601"/>
            <a:chOff x="721731" y="746204"/>
            <a:chExt cx="522827" cy="2010974"/>
          </a:xfrm>
        </p:grpSpPr>
        <p:grpSp>
          <p:nvGrpSpPr>
            <p:cNvPr id="1344" name="Google Shape;134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345" name="Google Shape;134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" name="Google Shape;134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348" name="Google Shape;134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2" name="Google Shape;135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53" name="Google Shape;135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54" name="Google Shape;135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55" name="Google Shape;1355;p11"/>
          <p:cNvGrpSpPr/>
          <p:nvPr/>
        </p:nvGrpSpPr>
        <p:grpSpPr>
          <a:xfrm>
            <a:off x="5102111" y="14"/>
            <a:ext cx="222106" cy="963625"/>
            <a:chOff x="6176324" y="1765810"/>
            <a:chExt cx="466512" cy="2024421"/>
          </a:xfrm>
        </p:grpSpPr>
        <p:sp>
          <p:nvSpPr>
            <p:cNvPr id="1356" name="Google Shape;1356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11"/>
          <p:cNvGrpSpPr/>
          <p:nvPr/>
        </p:nvGrpSpPr>
        <p:grpSpPr>
          <a:xfrm>
            <a:off x="6617222" y="118"/>
            <a:ext cx="222105" cy="594985"/>
            <a:chOff x="5578966" y="2874382"/>
            <a:chExt cx="406190" cy="1088121"/>
          </a:xfrm>
        </p:grpSpPr>
        <p:sp>
          <p:nvSpPr>
            <p:cNvPr id="1359" name="Google Shape;1359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1"/>
          <p:cNvGrpSpPr/>
          <p:nvPr/>
        </p:nvGrpSpPr>
        <p:grpSpPr>
          <a:xfrm>
            <a:off x="7488315" y="81"/>
            <a:ext cx="255089" cy="1042043"/>
            <a:chOff x="6176324" y="1884520"/>
            <a:chExt cx="466512" cy="1905711"/>
          </a:xfrm>
        </p:grpSpPr>
        <p:sp>
          <p:nvSpPr>
            <p:cNvPr id="1362" name="Google Shape;1362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11"/>
          <p:cNvGrpSpPr/>
          <p:nvPr/>
        </p:nvGrpSpPr>
        <p:grpSpPr>
          <a:xfrm>
            <a:off x="5436046" y="109"/>
            <a:ext cx="260580" cy="559437"/>
            <a:chOff x="6798998" y="2578195"/>
            <a:chExt cx="476555" cy="1023111"/>
          </a:xfrm>
        </p:grpSpPr>
        <p:sp>
          <p:nvSpPr>
            <p:cNvPr id="1365" name="Google Shape;1365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11"/>
          <p:cNvGrpSpPr/>
          <p:nvPr/>
        </p:nvGrpSpPr>
        <p:grpSpPr>
          <a:xfrm>
            <a:off x="6050073" y="70"/>
            <a:ext cx="157683" cy="1169334"/>
            <a:chOff x="7883572" y="1683399"/>
            <a:chExt cx="288375" cy="2138505"/>
          </a:xfrm>
        </p:grpSpPr>
        <p:sp>
          <p:nvSpPr>
            <p:cNvPr id="1368" name="Google Shape;1368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11"/>
          <p:cNvGrpSpPr/>
          <p:nvPr/>
        </p:nvGrpSpPr>
        <p:grpSpPr>
          <a:xfrm>
            <a:off x="5418641" y="92422"/>
            <a:ext cx="86284" cy="98813"/>
            <a:chOff x="3462796" y="2555878"/>
            <a:chExt cx="157798" cy="180711"/>
          </a:xfrm>
        </p:grpSpPr>
        <p:sp>
          <p:nvSpPr>
            <p:cNvPr id="1371" name="Google Shape;1371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7" name="Google Shape;1377;p11"/>
          <p:cNvGrpSpPr/>
          <p:nvPr/>
        </p:nvGrpSpPr>
        <p:grpSpPr>
          <a:xfrm>
            <a:off x="6994325" y="638764"/>
            <a:ext cx="98645" cy="103922"/>
            <a:chOff x="3770248" y="2527300"/>
            <a:chExt cx="180404" cy="190055"/>
          </a:xfrm>
        </p:grpSpPr>
        <p:sp>
          <p:nvSpPr>
            <p:cNvPr id="1378" name="Google Shape;1378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2" name="Google Shape;1382;p11"/>
          <p:cNvGrpSpPr/>
          <p:nvPr/>
        </p:nvGrpSpPr>
        <p:grpSpPr>
          <a:xfrm>
            <a:off x="8058300" y="904099"/>
            <a:ext cx="134058" cy="141230"/>
            <a:chOff x="3770248" y="2527300"/>
            <a:chExt cx="180404" cy="190055"/>
          </a:xfrm>
        </p:grpSpPr>
        <p:sp>
          <p:nvSpPr>
            <p:cNvPr id="1383" name="Google Shape;138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11"/>
          <p:cNvGrpSpPr/>
          <p:nvPr/>
        </p:nvGrpSpPr>
        <p:grpSpPr>
          <a:xfrm rot="5400000">
            <a:off x="7921199" y="266918"/>
            <a:ext cx="117260" cy="134268"/>
            <a:chOff x="3462796" y="2555878"/>
            <a:chExt cx="157798" cy="180711"/>
          </a:xfrm>
        </p:grpSpPr>
        <p:sp>
          <p:nvSpPr>
            <p:cNvPr id="1388" name="Google Shape;138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4" name="Google Shape;1394;p11"/>
          <p:cNvGrpSpPr/>
          <p:nvPr/>
        </p:nvGrpSpPr>
        <p:grpSpPr>
          <a:xfrm>
            <a:off x="5090998" y="711414"/>
            <a:ext cx="98645" cy="103922"/>
            <a:chOff x="3770248" y="2527300"/>
            <a:chExt cx="180404" cy="190055"/>
          </a:xfrm>
        </p:grpSpPr>
        <p:sp>
          <p:nvSpPr>
            <p:cNvPr id="1395" name="Google Shape;139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9" name="Google Shape;1399;p11"/>
          <p:cNvGrpSpPr/>
          <p:nvPr/>
        </p:nvGrpSpPr>
        <p:grpSpPr>
          <a:xfrm>
            <a:off x="6153388" y="34"/>
            <a:ext cx="572336" cy="1286416"/>
            <a:chOff x="2484475" y="746199"/>
            <a:chExt cx="1046700" cy="2352626"/>
          </a:xfrm>
        </p:grpSpPr>
        <p:sp>
          <p:nvSpPr>
            <p:cNvPr id="1400" name="Google Shape;1400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2" name="Google Shape;1402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403" name="Google Shape;1403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404" name="Google Shape;1404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7" name="Google Shape;1407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8" name="Google Shape;1408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09" name="Google Shape;1409;p11"/>
          <p:cNvGrpSpPr/>
          <p:nvPr/>
        </p:nvGrpSpPr>
        <p:grpSpPr>
          <a:xfrm>
            <a:off x="6961227" y="30"/>
            <a:ext cx="495013" cy="706398"/>
            <a:chOff x="3961868" y="621833"/>
            <a:chExt cx="905291" cy="1291877"/>
          </a:xfrm>
        </p:grpSpPr>
        <p:grpSp>
          <p:nvGrpSpPr>
            <p:cNvPr id="1410" name="Google Shape;1410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411" name="Google Shape;141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3" name="Google Shape;1413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414" name="Google Shape;1414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415" name="Google Shape;1415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7" name="Google Shape;1417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8" name="Google Shape;1418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9" name="Google Shape;1419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0" name="Google Shape;1420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21" name="Google Shape;1421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22" name="Google Shape;1422;p11"/>
          <p:cNvGrpSpPr/>
          <p:nvPr/>
        </p:nvGrpSpPr>
        <p:grpSpPr>
          <a:xfrm>
            <a:off x="7635076" y="24"/>
            <a:ext cx="285882" cy="434231"/>
            <a:chOff x="5194218" y="621823"/>
            <a:chExt cx="522827" cy="794132"/>
          </a:xfrm>
        </p:grpSpPr>
        <p:grpSp>
          <p:nvGrpSpPr>
            <p:cNvPr id="1423" name="Google Shape;1423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424" name="Google Shape;1424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6" name="Google Shape;1426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427" name="Google Shape;1427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428" name="Google Shape;1428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0" name="Google Shape;1430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2" name="Google Shape;1432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3" name="Google Shape;1433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34" name="Google Shape;1434;p11"/>
          <p:cNvGrpSpPr/>
          <p:nvPr/>
        </p:nvGrpSpPr>
        <p:grpSpPr>
          <a:xfrm>
            <a:off x="5446992" y="42"/>
            <a:ext cx="572336" cy="917921"/>
            <a:chOff x="1192601" y="746213"/>
            <a:chExt cx="1046700" cy="1678715"/>
          </a:xfrm>
        </p:grpSpPr>
        <p:grpSp>
          <p:nvGrpSpPr>
            <p:cNvPr id="1435" name="Google Shape;143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436" name="Google Shape;143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439" name="Google Shape;143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440" name="Google Shape;144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45" name="Google Shape;144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6" name="Google Shape;144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47" name="Google Shape;1447;p11"/>
          <p:cNvGrpSpPr/>
          <p:nvPr/>
        </p:nvGrpSpPr>
        <p:grpSpPr>
          <a:xfrm>
            <a:off x="8081656" y="46"/>
            <a:ext cx="572336" cy="1051386"/>
            <a:chOff x="6010934" y="870580"/>
            <a:chExt cx="1046700" cy="1922797"/>
          </a:xfrm>
        </p:grpSpPr>
        <p:grpSp>
          <p:nvGrpSpPr>
            <p:cNvPr id="1448" name="Google Shape;144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452" name="Google Shape;145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453" name="Google Shape;145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8" name="Google Shape;145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59" name="Google Shape;145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0" name="Google Shape;146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1" name="Google Shape;146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2" name="Google Shape;146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63" name="Google Shape;1463;p11"/>
          <p:cNvGrpSpPr/>
          <p:nvPr/>
        </p:nvGrpSpPr>
        <p:grpSpPr>
          <a:xfrm>
            <a:off x="5189520" y="36"/>
            <a:ext cx="285882" cy="1099601"/>
            <a:chOff x="721731" y="746204"/>
            <a:chExt cx="522827" cy="2010974"/>
          </a:xfrm>
        </p:grpSpPr>
        <p:grpSp>
          <p:nvGrpSpPr>
            <p:cNvPr id="1464" name="Google Shape;146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468" name="Google Shape;146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469" name="Google Shape;146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70" name="Google Shape;147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73" name="Google Shape;147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74" name="Google Shape;147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474140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34104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723426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452658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73260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871803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80879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07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10.sv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10.sv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31" Type="http://schemas.openxmlformats.org/officeDocument/2006/relationships/image" Target="../media/image17.png"/><Relationship Id="rId30" Type="http://schemas.openxmlformats.org/officeDocument/2006/relationships/image" Target="../media/image8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5" Type="http://schemas.openxmlformats.org/officeDocument/2006/relationships/image" Target="../media/image4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22.png"/><Relationship Id="rId10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8.svg"/><Relationship Id="rId3" Type="http://schemas.openxmlformats.org/officeDocument/2006/relationships/image" Target="../media/image4.png"/><Relationship Id="rId34" Type="http://schemas.openxmlformats.org/officeDocument/2006/relationships/image" Target="../media/image6.png"/><Relationship Id="rId33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5.png"/><Relationship Id="rId40" Type="http://schemas.openxmlformats.org/officeDocument/2006/relationships/image" Target="../media/image7.png"/><Relationship Id="rId31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-111055" y="2880335"/>
            <a:ext cx="9369355" cy="17612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CHÀO MỪNG CÁC EM ĐẾN VỚI </a:t>
            </a:r>
            <a:br>
              <a:rPr lang="en-US" sz="4400" dirty="0" smtClean="0">
                <a:solidFill>
                  <a:srgbClr val="C00000"/>
                </a:solidFill>
                <a:latin typeface="+mj-lt"/>
              </a:rPr>
            </a:b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TIẾT HỌC HÔM NAY!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76;p14"/>
          <p:cNvSpPr txBox="1">
            <a:spLocks/>
          </p:cNvSpPr>
          <p:nvPr/>
        </p:nvSpPr>
        <p:spPr>
          <a:xfrm>
            <a:off x="-190148" y="284747"/>
            <a:ext cx="91440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</a:t>
            </a:r>
            <a:r>
              <a:rPr lang="en-US" sz="32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VỀ NHÀ)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306692" y="1327998"/>
            <a:ext cx="4120201" cy="2215152"/>
            <a:chOff x="0" y="0"/>
            <a:chExt cx="2459182" cy="947410"/>
          </a:xfrm>
        </p:grpSpPr>
        <p:sp>
          <p:nvSpPr>
            <p:cNvPr id="18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19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665" y="1159839"/>
            <a:ext cx="571652" cy="5477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25285" y="1745160"/>
            <a:ext cx="3674502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 err="1"/>
              <a:t>Nhóm</a:t>
            </a:r>
            <a:r>
              <a:rPr lang="en-US" sz="1900" b="1" dirty="0"/>
              <a:t> </a:t>
            </a:r>
            <a:r>
              <a:rPr lang="en-US" sz="1900" b="1" dirty="0" smtClean="0"/>
              <a:t>1,3: </a:t>
            </a:r>
            <a:r>
              <a:rPr lang="en-US" sz="1900" dirty="0" err="1"/>
              <a:t>Làm</a:t>
            </a:r>
            <a:r>
              <a:rPr lang="en-US" sz="1900" dirty="0"/>
              <a:t> </a:t>
            </a:r>
            <a:r>
              <a:rPr lang="en-US" sz="1900" dirty="0" err="1"/>
              <a:t>sơ</a:t>
            </a:r>
            <a:r>
              <a:rPr lang="en-US" sz="1900" dirty="0"/>
              <a:t> </a:t>
            </a:r>
            <a:r>
              <a:rPr lang="en-US" sz="1900" dirty="0" err="1"/>
              <a:t>đồ</a:t>
            </a:r>
            <a:r>
              <a:rPr lang="en-US" sz="1900" dirty="0"/>
              <a:t> </a:t>
            </a:r>
            <a:r>
              <a:rPr lang="en-US" sz="1900" dirty="0" err="1"/>
              <a:t>tư</a:t>
            </a:r>
            <a:r>
              <a:rPr lang="en-US" sz="1900" dirty="0"/>
              <a:t> </a:t>
            </a:r>
            <a:r>
              <a:rPr lang="en-US" sz="1900" dirty="0" err="1"/>
              <a:t>duy</a:t>
            </a:r>
            <a:r>
              <a:rPr lang="en-US" sz="1900" dirty="0"/>
              <a:t> </a:t>
            </a:r>
            <a:r>
              <a:rPr lang="en-US" sz="1900" dirty="0" err="1"/>
              <a:t>hệ</a:t>
            </a:r>
            <a:r>
              <a:rPr lang="en-US" sz="1900" dirty="0"/>
              <a:t> </a:t>
            </a:r>
            <a:r>
              <a:rPr lang="en-US" sz="1900" dirty="0" err="1"/>
              <a:t>thống</a:t>
            </a:r>
            <a:r>
              <a:rPr lang="en-US" sz="1900" dirty="0"/>
              <a:t> </a:t>
            </a:r>
            <a:r>
              <a:rPr lang="en-US" sz="1900" dirty="0" err="1"/>
              <a:t>kiến</a:t>
            </a:r>
            <a:r>
              <a:rPr lang="en-US" sz="1900" dirty="0"/>
              <a:t> </a:t>
            </a:r>
            <a:r>
              <a:rPr lang="en-US" sz="1900" dirty="0" err="1"/>
              <a:t>thức</a:t>
            </a:r>
            <a:r>
              <a:rPr lang="en-US" sz="1900" dirty="0"/>
              <a:t> </a:t>
            </a:r>
            <a:r>
              <a:rPr lang="en-US" sz="1900" dirty="0" err="1"/>
              <a:t>về</a:t>
            </a:r>
            <a:r>
              <a:rPr lang="en-US" sz="1900" dirty="0"/>
              <a:t> </a:t>
            </a:r>
            <a:r>
              <a:rPr lang="en-US" sz="1900" dirty="0" err="1"/>
              <a:t>nguyên</a:t>
            </a:r>
            <a:r>
              <a:rPr lang="en-US" sz="1900" dirty="0"/>
              <a:t> </a:t>
            </a:r>
            <a:r>
              <a:rPr lang="en-US" sz="1900" dirty="0" err="1" smtClean="0"/>
              <a:t>tử</a:t>
            </a:r>
            <a:r>
              <a:rPr lang="en-US" sz="1900" dirty="0" smtClean="0"/>
              <a:t>, </a:t>
            </a:r>
            <a:r>
              <a:rPr lang="en-US" sz="1900" dirty="0" err="1" smtClean="0"/>
              <a:t>nguyên</a:t>
            </a:r>
            <a:r>
              <a:rPr lang="en-US" sz="1900" dirty="0" smtClean="0"/>
              <a:t> </a:t>
            </a:r>
            <a:r>
              <a:rPr lang="en-US" sz="1900" dirty="0" err="1" smtClean="0"/>
              <a:t>tố</a:t>
            </a:r>
            <a:r>
              <a:rPr lang="en-US" sz="1900" dirty="0" smtClean="0"/>
              <a:t> </a:t>
            </a:r>
            <a:r>
              <a:rPr lang="en-US" sz="1900" dirty="0" err="1" smtClean="0"/>
              <a:t>hóa</a:t>
            </a:r>
            <a:r>
              <a:rPr lang="en-US" sz="1900" dirty="0" smtClean="0"/>
              <a:t> </a:t>
            </a:r>
            <a:r>
              <a:rPr lang="en-US" sz="1900" dirty="0" err="1" smtClean="0"/>
              <a:t>học</a:t>
            </a:r>
            <a:endParaRPr lang="en-US" sz="1900" dirty="0"/>
          </a:p>
        </p:txBody>
      </p:sp>
      <p:grpSp>
        <p:nvGrpSpPr>
          <p:cNvPr id="22" name="Group 3"/>
          <p:cNvGrpSpPr/>
          <p:nvPr/>
        </p:nvGrpSpPr>
        <p:grpSpPr>
          <a:xfrm>
            <a:off x="4695581" y="1327997"/>
            <a:ext cx="4120201" cy="2212184"/>
            <a:chOff x="0" y="0"/>
            <a:chExt cx="2459182" cy="947410"/>
          </a:xfrm>
        </p:grpSpPr>
        <p:sp>
          <p:nvSpPr>
            <p:cNvPr id="23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24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2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54554" y="1159839"/>
            <a:ext cx="571652" cy="54774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971579" y="1498778"/>
            <a:ext cx="356394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 err="1"/>
              <a:t>Nhóm</a:t>
            </a:r>
            <a:r>
              <a:rPr lang="en-US" sz="1900" b="1" dirty="0"/>
              <a:t> </a:t>
            </a:r>
            <a:r>
              <a:rPr lang="en-US" sz="1900" b="1" dirty="0" smtClean="0"/>
              <a:t>2,4: </a:t>
            </a:r>
            <a:r>
              <a:rPr lang="en-US" sz="1900" dirty="0" err="1"/>
              <a:t>Làm</a:t>
            </a:r>
            <a:r>
              <a:rPr lang="en-US" sz="1900" dirty="0"/>
              <a:t> </a:t>
            </a:r>
            <a:r>
              <a:rPr lang="en-US" sz="1900" dirty="0" err="1"/>
              <a:t>sơ</a:t>
            </a:r>
            <a:r>
              <a:rPr lang="en-US" sz="1900" dirty="0"/>
              <a:t> </a:t>
            </a:r>
            <a:r>
              <a:rPr lang="en-US" sz="1900" dirty="0" err="1"/>
              <a:t>đồ</a:t>
            </a:r>
            <a:r>
              <a:rPr lang="en-US" sz="1900" dirty="0"/>
              <a:t> </a:t>
            </a:r>
            <a:r>
              <a:rPr lang="en-US" sz="1900" dirty="0" err="1"/>
              <a:t>tư</a:t>
            </a:r>
            <a:r>
              <a:rPr lang="en-US" sz="1900" dirty="0"/>
              <a:t> </a:t>
            </a:r>
            <a:r>
              <a:rPr lang="en-US" sz="1900" dirty="0" err="1"/>
              <a:t>duy</a:t>
            </a:r>
            <a:r>
              <a:rPr lang="en-US" sz="1900" dirty="0"/>
              <a:t> </a:t>
            </a:r>
            <a:r>
              <a:rPr lang="en-US" sz="1900" dirty="0" err="1"/>
              <a:t>hệ</a:t>
            </a:r>
            <a:r>
              <a:rPr lang="en-US" sz="1900" dirty="0"/>
              <a:t> </a:t>
            </a:r>
            <a:r>
              <a:rPr lang="en-US" sz="1900" dirty="0" err="1"/>
              <a:t>thống</a:t>
            </a:r>
            <a:r>
              <a:rPr lang="en-US" sz="1900" dirty="0"/>
              <a:t> </a:t>
            </a:r>
            <a:r>
              <a:rPr lang="en-US" sz="1900" dirty="0" err="1"/>
              <a:t>kiến</a:t>
            </a:r>
            <a:r>
              <a:rPr lang="en-US" sz="1900" dirty="0"/>
              <a:t> </a:t>
            </a:r>
            <a:r>
              <a:rPr lang="en-US" sz="1900" dirty="0" err="1"/>
              <a:t>thức</a:t>
            </a:r>
            <a:r>
              <a:rPr lang="en-US" sz="1900" dirty="0"/>
              <a:t> </a:t>
            </a:r>
            <a:r>
              <a:rPr lang="en-US" sz="1900" dirty="0" err="1"/>
              <a:t>về</a:t>
            </a:r>
            <a:r>
              <a:rPr lang="en-US" sz="1900" dirty="0"/>
              <a:t> </a:t>
            </a:r>
            <a:r>
              <a:rPr lang="en-US" sz="1900" dirty="0" err="1" smtClean="0"/>
              <a:t>sơ</a:t>
            </a:r>
            <a:r>
              <a:rPr lang="en-US" sz="1900" dirty="0" smtClean="0"/>
              <a:t> </a:t>
            </a:r>
            <a:r>
              <a:rPr lang="en-US" sz="1900" dirty="0" err="1" smtClean="0"/>
              <a:t>lược</a:t>
            </a:r>
            <a:r>
              <a:rPr lang="en-US" sz="1900" dirty="0" smtClean="0"/>
              <a:t> </a:t>
            </a:r>
            <a:r>
              <a:rPr lang="en-US" sz="1900" dirty="0" err="1" smtClean="0"/>
              <a:t>bảng</a:t>
            </a:r>
            <a:r>
              <a:rPr lang="en-US" sz="1900" dirty="0" smtClean="0"/>
              <a:t> </a:t>
            </a:r>
            <a:r>
              <a:rPr lang="en-US" sz="1900" dirty="0" err="1" smtClean="0"/>
              <a:t>tuần</a:t>
            </a:r>
            <a:r>
              <a:rPr lang="en-US" sz="1900" dirty="0" smtClean="0"/>
              <a:t> </a:t>
            </a:r>
            <a:r>
              <a:rPr lang="en-US" sz="1900" dirty="0" err="1" smtClean="0"/>
              <a:t>hoàn</a:t>
            </a:r>
            <a:r>
              <a:rPr lang="en-US" sz="1900" dirty="0" smtClean="0"/>
              <a:t> </a:t>
            </a:r>
            <a:r>
              <a:rPr lang="en-US" sz="1900" dirty="0" err="1" smtClean="0"/>
              <a:t>các</a:t>
            </a:r>
            <a:r>
              <a:rPr lang="en-US" sz="1900" dirty="0" smtClean="0"/>
              <a:t> </a:t>
            </a:r>
            <a:r>
              <a:rPr lang="en-US" sz="1900" dirty="0" err="1" smtClean="0"/>
              <a:t>nguyên</a:t>
            </a:r>
            <a:r>
              <a:rPr lang="en-US" sz="1900" dirty="0" smtClean="0"/>
              <a:t> </a:t>
            </a:r>
            <a:r>
              <a:rPr lang="en-US" sz="1900" dirty="0" err="1"/>
              <a:t>tố</a:t>
            </a:r>
            <a:r>
              <a:rPr lang="en-US" sz="1900" dirty="0"/>
              <a:t> </a:t>
            </a:r>
            <a:r>
              <a:rPr lang="en-US" sz="1900" dirty="0" err="1"/>
              <a:t>hóa</a:t>
            </a:r>
            <a:r>
              <a:rPr lang="en-US" sz="1900" dirty="0"/>
              <a:t> </a:t>
            </a:r>
            <a:r>
              <a:rPr lang="en-US" sz="1900" dirty="0" err="1"/>
              <a:t>học</a:t>
            </a:r>
            <a:endParaRPr lang="en-US" sz="1900" dirty="0"/>
          </a:p>
        </p:txBody>
      </p:sp>
      <p:pic>
        <p:nvPicPr>
          <p:cNvPr id="32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09696" y="4114800"/>
            <a:ext cx="803751" cy="944579"/>
          </a:xfrm>
          <a:prstGeom prst="rect">
            <a:avLst/>
          </a:prstGeom>
        </p:spPr>
      </p:pic>
      <p:pic>
        <p:nvPicPr>
          <p:cNvPr id="33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313448" y="3912845"/>
            <a:ext cx="640404" cy="1111111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82381" y="3645351"/>
            <a:ext cx="1177500" cy="141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12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2106483"/>
            <a:ext cx="1308410" cy="7531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TỬ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88985" y="188704"/>
            <a:ext cx="1131191" cy="4398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388985" y="1614065"/>
            <a:ext cx="946935" cy="4398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37505" y="4390706"/>
            <a:ext cx="1499816" cy="4398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⊶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204252" y="55544"/>
            <a:ext cx="1676398" cy="294404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223473" y="419572"/>
            <a:ext cx="1676398" cy="294404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769261" y="3114222"/>
            <a:ext cx="1438059" cy="465863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599793" y="1041563"/>
            <a:ext cx="1503473" cy="294430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94186" y="2862347"/>
            <a:ext cx="852059" cy="294404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689276" y="4097393"/>
            <a:ext cx="852059" cy="294404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586698" y="2506179"/>
            <a:ext cx="1276574" cy="329901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586698" y="2870020"/>
            <a:ext cx="1323131" cy="329901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+1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605342" y="3214656"/>
            <a:ext cx="1304487" cy="345509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1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605342" y="3735457"/>
            <a:ext cx="1276574" cy="329901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602914" y="4143733"/>
            <a:ext cx="1411567" cy="329901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621859" y="4569056"/>
            <a:ext cx="1624108" cy="294404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1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99793" y="4323384"/>
            <a:ext cx="1242922" cy="327230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575742" y="4729402"/>
            <a:ext cx="2804417" cy="372377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+ m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25"/>
          <p:cNvCxnSpPr>
            <a:stCxn id="15" idx="1"/>
            <a:endCxn id="14" idx="0"/>
          </p:cNvCxnSpPr>
          <p:nvPr/>
        </p:nvCxnSpPr>
        <p:spPr>
          <a:xfrm rot="10800000" flipV="1">
            <a:off x="654205" y="408643"/>
            <a:ext cx="734780" cy="1697839"/>
          </a:xfrm>
          <a:prstGeom prst="curvedConnector2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5"/>
          <p:cNvCxnSpPr>
            <a:stCxn id="23" idx="1"/>
            <a:endCxn id="14" idx="0"/>
          </p:cNvCxnSpPr>
          <p:nvPr/>
        </p:nvCxnSpPr>
        <p:spPr>
          <a:xfrm rot="10800000" flipV="1">
            <a:off x="654205" y="1834005"/>
            <a:ext cx="734780" cy="272478"/>
          </a:xfrm>
          <a:prstGeom prst="curvedConnector2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25"/>
          <p:cNvCxnSpPr>
            <a:stCxn id="25" idx="1"/>
            <a:endCxn id="14" idx="2"/>
          </p:cNvCxnSpPr>
          <p:nvPr/>
        </p:nvCxnSpPr>
        <p:spPr>
          <a:xfrm rot="10800000" flipH="1">
            <a:off x="437505" y="2859624"/>
            <a:ext cx="216700" cy="1751023"/>
          </a:xfrm>
          <a:prstGeom prst="curvedConnector4">
            <a:avLst>
              <a:gd name="adj1" fmla="val -105491"/>
              <a:gd name="adj2" fmla="val 5628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Arrow Connector 2059"/>
          <p:cNvCxnSpPr>
            <a:stCxn id="15" idx="3"/>
            <a:endCxn id="26" idx="1"/>
          </p:cNvCxnSpPr>
          <p:nvPr/>
        </p:nvCxnSpPr>
        <p:spPr>
          <a:xfrm flipV="1">
            <a:off x="2520176" y="202746"/>
            <a:ext cx="1684076" cy="2058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5" idx="3"/>
            <a:endCxn id="27" idx="1"/>
          </p:cNvCxnSpPr>
          <p:nvPr/>
        </p:nvCxnSpPr>
        <p:spPr>
          <a:xfrm>
            <a:off x="2520176" y="408644"/>
            <a:ext cx="1703297" cy="1581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3" idx="3"/>
            <a:endCxn id="28" idx="1"/>
          </p:cNvCxnSpPr>
          <p:nvPr/>
        </p:nvCxnSpPr>
        <p:spPr>
          <a:xfrm>
            <a:off x="2335920" y="1834005"/>
            <a:ext cx="433341" cy="15131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3" idx="3"/>
            <a:endCxn id="29" idx="1"/>
          </p:cNvCxnSpPr>
          <p:nvPr/>
        </p:nvCxnSpPr>
        <p:spPr>
          <a:xfrm flipV="1">
            <a:off x="2335920" y="1188778"/>
            <a:ext cx="263873" cy="6452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8" idx="3"/>
            <a:endCxn id="31" idx="1"/>
          </p:cNvCxnSpPr>
          <p:nvPr/>
        </p:nvCxnSpPr>
        <p:spPr>
          <a:xfrm flipV="1">
            <a:off x="4207320" y="3009549"/>
            <a:ext cx="386866" cy="3376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8" idx="3"/>
            <a:endCxn id="32" idx="1"/>
          </p:cNvCxnSpPr>
          <p:nvPr/>
        </p:nvCxnSpPr>
        <p:spPr>
          <a:xfrm>
            <a:off x="4207320" y="3347154"/>
            <a:ext cx="481956" cy="8974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25" idx="3"/>
            <a:endCxn id="40" idx="1"/>
          </p:cNvCxnSpPr>
          <p:nvPr/>
        </p:nvCxnSpPr>
        <p:spPr>
          <a:xfrm flipV="1">
            <a:off x="1937321" y="4486999"/>
            <a:ext cx="662472" cy="1236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5" idx="3"/>
            <a:endCxn id="41" idx="1"/>
          </p:cNvCxnSpPr>
          <p:nvPr/>
        </p:nvCxnSpPr>
        <p:spPr>
          <a:xfrm>
            <a:off x="1937321" y="4610646"/>
            <a:ext cx="638421" cy="3049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78" name="Straight Connector 2077"/>
          <p:cNvCxnSpPr>
            <a:stCxn id="31" idx="3"/>
            <a:endCxn id="33" idx="1"/>
          </p:cNvCxnSpPr>
          <p:nvPr/>
        </p:nvCxnSpPr>
        <p:spPr>
          <a:xfrm flipV="1">
            <a:off x="5446245" y="2671130"/>
            <a:ext cx="1140453" cy="33841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31" idx="3"/>
            <a:endCxn id="34" idx="1"/>
          </p:cNvCxnSpPr>
          <p:nvPr/>
        </p:nvCxnSpPr>
        <p:spPr>
          <a:xfrm>
            <a:off x="5446245" y="3009549"/>
            <a:ext cx="1140453" cy="2542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31" idx="3"/>
            <a:endCxn id="35" idx="1"/>
          </p:cNvCxnSpPr>
          <p:nvPr/>
        </p:nvCxnSpPr>
        <p:spPr>
          <a:xfrm>
            <a:off x="5446245" y="3009549"/>
            <a:ext cx="1159097" cy="37786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endCxn id="37" idx="1"/>
          </p:cNvCxnSpPr>
          <p:nvPr/>
        </p:nvCxnSpPr>
        <p:spPr>
          <a:xfrm flipV="1">
            <a:off x="5560281" y="3900408"/>
            <a:ext cx="1045061" cy="34418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32" idx="3"/>
            <a:endCxn id="38" idx="1"/>
          </p:cNvCxnSpPr>
          <p:nvPr/>
        </p:nvCxnSpPr>
        <p:spPr>
          <a:xfrm>
            <a:off x="5541335" y="4244595"/>
            <a:ext cx="1061579" cy="6408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32" idx="3"/>
            <a:endCxn id="39" idx="1"/>
          </p:cNvCxnSpPr>
          <p:nvPr/>
        </p:nvCxnSpPr>
        <p:spPr>
          <a:xfrm>
            <a:off x="5541335" y="4244595"/>
            <a:ext cx="1080524" cy="47166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4550619" y="1006416"/>
            <a:ext cx="949428" cy="294403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6541447" y="520109"/>
            <a:ext cx="1276574" cy="329901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6540141" y="869324"/>
            <a:ext cx="1323131" cy="329901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6540140" y="1231547"/>
            <a:ext cx="1902524" cy="401311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0,00055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Straight Connector 97"/>
          <p:cNvCxnSpPr>
            <a:stCxn id="92" idx="3"/>
            <a:endCxn id="93" idx="1"/>
          </p:cNvCxnSpPr>
          <p:nvPr/>
        </p:nvCxnSpPr>
        <p:spPr>
          <a:xfrm flipV="1">
            <a:off x="5500047" y="685060"/>
            <a:ext cx="1041400" cy="46855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2" idx="3"/>
            <a:endCxn id="95" idx="1"/>
          </p:cNvCxnSpPr>
          <p:nvPr/>
        </p:nvCxnSpPr>
        <p:spPr>
          <a:xfrm flipV="1">
            <a:off x="5500047" y="1034275"/>
            <a:ext cx="1040094" cy="11934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2" idx="3"/>
            <a:endCxn id="96" idx="1"/>
          </p:cNvCxnSpPr>
          <p:nvPr/>
        </p:nvCxnSpPr>
        <p:spPr>
          <a:xfrm>
            <a:off x="5500047" y="1153618"/>
            <a:ext cx="1040093" cy="27858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148294" y="1164153"/>
            <a:ext cx="398632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577595" y="1893080"/>
            <a:ext cx="1363674" cy="34441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547649" y="1709441"/>
            <a:ext cx="1967965" cy="319200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ớp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6553797" y="2067143"/>
            <a:ext cx="1967965" cy="283379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8e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Arrow Connector 72"/>
          <p:cNvCxnSpPr>
            <a:endCxn id="61" idx="1"/>
          </p:cNvCxnSpPr>
          <p:nvPr/>
        </p:nvCxnSpPr>
        <p:spPr>
          <a:xfrm>
            <a:off x="4137796" y="1162843"/>
            <a:ext cx="439799" cy="9024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endCxn id="63" idx="1"/>
          </p:cNvCxnSpPr>
          <p:nvPr/>
        </p:nvCxnSpPr>
        <p:spPr>
          <a:xfrm flipV="1">
            <a:off x="5924420" y="1869041"/>
            <a:ext cx="623229" cy="10795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64" idx="1"/>
          </p:cNvCxnSpPr>
          <p:nvPr/>
        </p:nvCxnSpPr>
        <p:spPr>
          <a:xfrm>
            <a:off x="5934222" y="2000437"/>
            <a:ext cx="619575" cy="20839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72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/>
          <p:cNvSpPr/>
          <p:nvPr/>
        </p:nvSpPr>
        <p:spPr>
          <a:xfrm>
            <a:off x="-31570" y="2620242"/>
            <a:ext cx="2327564" cy="1219521"/>
          </a:xfrm>
          <a:prstGeom prst="hexagon">
            <a:avLst/>
          </a:prstGeom>
          <a:solidFill>
            <a:srgbClr val="A403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Nguyên tố hoá học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99817" y="967762"/>
            <a:ext cx="3291683" cy="644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proton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Elbow Connector 16"/>
          <p:cNvCxnSpPr>
            <a:stCxn id="9" idx="5"/>
          </p:cNvCxnSpPr>
          <p:nvPr/>
        </p:nvCxnSpPr>
        <p:spPr>
          <a:xfrm rot="5400000" flipH="1" flipV="1">
            <a:off x="2685613" y="557099"/>
            <a:ext cx="1368644" cy="2757642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95994" y="867354"/>
            <a:ext cx="1953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► ĐỊNH NGHĨA</a:t>
            </a:r>
            <a:endParaRPr lang="en-US" sz="1600" b="1" dirty="0"/>
          </a:p>
        </p:txBody>
      </p:sp>
      <p:sp>
        <p:nvSpPr>
          <p:cNvPr id="21" name="Rectangle 20"/>
          <p:cNvSpPr/>
          <p:nvPr/>
        </p:nvSpPr>
        <p:spPr>
          <a:xfrm>
            <a:off x="4294974" y="2636847"/>
            <a:ext cx="2376197" cy="37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26046" y="3167209"/>
            <a:ext cx="2164443" cy="42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Calcium  Ca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Elbow Connector 22"/>
          <p:cNvCxnSpPr>
            <a:stCxn id="9" idx="0"/>
          </p:cNvCxnSpPr>
          <p:nvPr/>
        </p:nvCxnSpPr>
        <p:spPr>
          <a:xfrm flipV="1">
            <a:off x="2295994" y="2803148"/>
            <a:ext cx="2028202" cy="42685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2" idx="1"/>
          </p:cNvCxnSpPr>
          <p:nvPr/>
        </p:nvCxnSpPr>
        <p:spPr>
          <a:xfrm>
            <a:off x="3272739" y="3207658"/>
            <a:ext cx="1053307" cy="174518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091812" y="2845554"/>
            <a:ext cx="1278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► KÍ HIỆU</a:t>
            </a:r>
            <a:endParaRPr lang="en-US" sz="1600" b="1" dirty="0"/>
          </a:p>
        </p:txBody>
      </p:sp>
      <p:sp>
        <p:nvSpPr>
          <p:cNvPr id="61" name="Rounded Rectangle 60"/>
          <p:cNvSpPr/>
          <p:nvPr/>
        </p:nvSpPr>
        <p:spPr>
          <a:xfrm>
            <a:off x="5978562" y="179039"/>
            <a:ext cx="3165438" cy="451022"/>
          </a:xfrm>
          <a:prstGeom prst="roundRect">
            <a:avLst/>
          </a:prstGeom>
          <a:solidFill>
            <a:srgbClr val="007C7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p: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NTHH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868413" y="2552124"/>
            <a:ext cx="2190577" cy="925414"/>
          </a:xfrm>
          <a:prstGeom prst="roundRect">
            <a:avLst/>
          </a:prstGeom>
          <a:solidFill>
            <a:srgbClr val="007C7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2" descr="https://o.remove.bg/downloads/70a6f807-81d7-4403-b884-e3f92045b524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t="7856" r="55266" b="60725"/>
          <a:stretch/>
        </p:blipFill>
        <p:spPr bwMode="auto">
          <a:xfrm rot="5004842">
            <a:off x="8386518" y="437139"/>
            <a:ext cx="411951" cy="89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https://o.remove.bg/downloads/70a6f807-81d7-4403-b884-e3f92045b524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t="7856" r="55266" b="60725"/>
          <a:stretch/>
        </p:blipFill>
        <p:spPr bwMode="auto">
          <a:xfrm rot="17523426">
            <a:off x="6677636" y="1850154"/>
            <a:ext cx="539974" cy="113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s://o.remove.bg/downloads/70a6f807-81d7-4403-b884-e3f92045b524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t="7856" r="55266" b="60725"/>
          <a:stretch/>
        </p:blipFill>
        <p:spPr bwMode="auto">
          <a:xfrm rot="3398345" flipV="1">
            <a:off x="6458077" y="3207788"/>
            <a:ext cx="883758" cy="78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9597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76;p14"/>
          <p:cNvSpPr txBox="1">
            <a:spLocks/>
          </p:cNvSpPr>
          <p:nvPr/>
        </p:nvSpPr>
        <p:spPr>
          <a:xfrm>
            <a:off x="-190148" y="284747"/>
            <a:ext cx="91440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</a:t>
            </a:r>
            <a:r>
              <a:rPr lang="en-US" sz="3200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VỀ NHÀ)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6692" y="1327998"/>
            <a:ext cx="4120201" cy="2215152"/>
            <a:chOff x="0" y="0"/>
            <a:chExt cx="2459182" cy="947410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665" y="1159839"/>
            <a:ext cx="571652" cy="5477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5285" y="1745160"/>
            <a:ext cx="3674502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 err="1"/>
              <a:t>Nhóm</a:t>
            </a:r>
            <a:r>
              <a:rPr lang="en-US" sz="1900" b="1" dirty="0"/>
              <a:t> </a:t>
            </a:r>
            <a:r>
              <a:rPr lang="en-US" sz="1900" b="1" dirty="0" smtClean="0"/>
              <a:t>1,3: </a:t>
            </a:r>
            <a:r>
              <a:rPr lang="en-US" sz="1900" dirty="0" err="1"/>
              <a:t>Làm</a:t>
            </a:r>
            <a:r>
              <a:rPr lang="en-US" sz="1900" dirty="0"/>
              <a:t> </a:t>
            </a:r>
            <a:r>
              <a:rPr lang="en-US" sz="1900" dirty="0" err="1"/>
              <a:t>sơ</a:t>
            </a:r>
            <a:r>
              <a:rPr lang="en-US" sz="1900" dirty="0"/>
              <a:t> </a:t>
            </a:r>
            <a:r>
              <a:rPr lang="en-US" sz="1900" dirty="0" err="1"/>
              <a:t>đồ</a:t>
            </a:r>
            <a:r>
              <a:rPr lang="en-US" sz="1900" dirty="0"/>
              <a:t> </a:t>
            </a:r>
            <a:r>
              <a:rPr lang="en-US" sz="1900" dirty="0" err="1"/>
              <a:t>tư</a:t>
            </a:r>
            <a:r>
              <a:rPr lang="en-US" sz="1900" dirty="0"/>
              <a:t> </a:t>
            </a:r>
            <a:r>
              <a:rPr lang="en-US" sz="1900" dirty="0" err="1"/>
              <a:t>duy</a:t>
            </a:r>
            <a:r>
              <a:rPr lang="en-US" sz="1900" dirty="0"/>
              <a:t> </a:t>
            </a:r>
            <a:r>
              <a:rPr lang="en-US" sz="1900" dirty="0" err="1"/>
              <a:t>hệ</a:t>
            </a:r>
            <a:r>
              <a:rPr lang="en-US" sz="1900" dirty="0"/>
              <a:t> </a:t>
            </a:r>
            <a:r>
              <a:rPr lang="en-US" sz="1900" dirty="0" err="1"/>
              <a:t>thống</a:t>
            </a:r>
            <a:r>
              <a:rPr lang="en-US" sz="1900" dirty="0"/>
              <a:t> </a:t>
            </a:r>
            <a:r>
              <a:rPr lang="en-US" sz="1900" dirty="0" err="1"/>
              <a:t>kiến</a:t>
            </a:r>
            <a:r>
              <a:rPr lang="en-US" sz="1900" dirty="0"/>
              <a:t> </a:t>
            </a:r>
            <a:r>
              <a:rPr lang="en-US" sz="1900" dirty="0" err="1"/>
              <a:t>thức</a:t>
            </a:r>
            <a:r>
              <a:rPr lang="en-US" sz="1900" dirty="0"/>
              <a:t> </a:t>
            </a:r>
            <a:r>
              <a:rPr lang="en-US" sz="1900" dirty="0" err="1"/>
              <a:t>về</a:t>
            </a:r>
            <a:r>
              <a:rPr lang="en-US" sz="1900" dirty="0"/>
              <a:t> </a:t>
            </a:r>
            <a:r>
              <a:rPr lang="en-US" sz="1900" dirty="0" err="1"/>
              <a:t>nguyên</a:t>
            </a:r>
            <a:r>
              <a:rPr lang="en-US" sz="1900" dirty="0"/>
              <a:t> </a:t>
            </a:r>
            <a:r>
              <a:rPr lang="en-US" sz="1900" dirty="0" err="1" smtClean="0"/>
              <a:t>tử</a:t>
            </a:r>
            <a:r>
              <a:rPr lang="en-US" sz="1900" dirty="0" smtClean="0"/>
              <a:t>, </a:t>
            </a:r>
            <a:r>
              <a:rPr lang="en-US" sz="1900" dirty="0" err="1" smtClean="0"/>
              <a:t>nguyên</a:t>
            </a:r>
            <a:r>
              <a:rPr lang="en-US" sz="1900" dirty="0" smtClean="0"/>
              <a:t> </a:t>
            </a:r>
            <a:r>
              <a:rPr lang="en-US" sz="1900" dirty="0" err="1" smtClean="0"/>
              <a:t>tố</a:t>
            </a:r>
            <a:r>
              <a:rPr lang="en-US" sz="1900" dirty="0" smtClean="0"/>
              <a:t> </a:t>
            </a:r>
            <a:r>
              <a:rPr lang="en-US" sz="1900" dirty="0" err="1" smtClean="0"/>
              <a:t>hóa</a:t>
            </a:r>
            <a:r>
              <a:rPr lang="en-US" sz="1900" dirty="0" smtClean="0"/>
              <a:t> </a:t>
            </a:r>
            <a:r>
              <a:rPr lang="en-US" sz="1900" dirty="0" err="1" smtClean="0"/>
              <a:t>học</a:t>
            </a:r>
            <a:endParaRPr lang="en-US" sz="1900" dirty="0"/>
          </a:p>
        </p:txBody>
      </p:sp>
      <p:grpSp>
        <p:nvGrpSpPr>
          <p:cNvPr id="8" name="Group 3"/>
          <p:cNvGrpSpPr/>
          <p:nvPr/>
        </p:nvGrpSpPr>
        <p:grpSpPr>
          <a:xfrm>
            <a:off x="4695581" y="1327997"/>
            <a:ext cx="4120201" cy="2212184"/>
            <a:chOff x="0" y="0"/>
            <a:chExt cx="2459182" cy="947410"/>
          </a:xfrm>
        </p:grpSpPr>
        <p:sp>
          <p:nvSpPr>
            <p:cNvPr id="9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10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54554" y="1159839"/>
            <a:ext cx="571652" cy="547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71579" y="1498778"/>
            <a:ext cx="356394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 err="1"/>
              <a:t>Nhóm</a:t>
            </a:r>
            <a:r>
              <a:rPr lang="en-US" sz="1900" b="1" dirty="0"/>
              <a:t> </a:t>
            </a:r>
            <a:r>
              <a:rPr lang="en-US" sz="1900" b="1" dirty="0" smtClean="0"/>
              <a:t>2,4: </a:t>
            </a:r>
            <a:r>
              <a:rPr lang="en-US" sz="1900" dirty="0" err="1"/>
              <a:t>Làm</a:t>
            </a:r>
            <a:r>
              <a:rPr lang="en-US" sz="1900" dirty="0"/>
              <a:t> </a:t>
            </a:r>
            <a:r>
              <a:rPr lang="en-US" sz="1900" dirty="0" err="1"/>
              <a:t>sơ</a:t>
            </a:r>
            <a:r>
              <a:rPr lang="en-US" sz="1900" dirty="0"/>
              <a:t> </a:t>
            </a:r>
            <a:r>
              <a:rPr lang="en-US" sz="1900" dirty="0" err="1"/>
              <a:t>đồ</a:t>
            </a:r>
            <a:r>
              <a:rPr lang="en-US" sz="1900" dirty="0"/>
              <a:t> </a:t>
            </a:r>
            <a:r>
              <a:rPr lang="en-US" sz="1900" dirty="0" err="1"/>
              <a:t>tư</a:t>
            </a:r>
            <a:r>
              <a:rPr lang="en-US" sz="1900" dirty="0"/>
              <a:t> </a:t>
            </a:r>
            <a:r>
              <a:rPr lang="en-US" sz="1900" dirty="0" err="1"/>
              <a:t>duy</a:t>
            </a:r>
            <a:r>
              <a:rPr lang="en-US" sz="1900" dirty="0"/>
              <a:t> </a:t>
            </a:r>
            <a:r>
              <a:rPr lang="en-US" sz="1900" dirty="0" err="1"/>
              <a:t>hệ</a:t>
            </a:r>
            <a:r>
              <a:rPr lang="en-US" sz="1900" dirty="0"/>
              <a:t> </a:t>
            </a:r>
            <a:r>
              <a:rPr lang="en-US" sz="1900" dirty="0" err="1"/>
              <a:t>thống</a:t>
            </a:r>
            <a:r>
              <a:rPr lang="en-US" sz="1900" dirty="0"/>
              <a:t> </a:t>
            </a:r>
            <a:r>
              <a:rPr lang="en-US" sz="1900" dirty="0" err="1"/>
              <a:t>kiến</a:t>
            </a:r>
            <a:r>
              <a:rPr lang="en-US" sz="1900" dirty="0"/>
              <a:t> </a:t>
            </a:r>
            <a:r>
              <a:rPr lang="en-US" sz="1900" dirty="0" err="1"/>
              <a:t>thức</a:t>
            </a:r>
            <a:r>
              <a:rPr lang="en-US" sz="1900" dirty="0"/>
              <a:t> </a:t>
            </a:r>
            <a:r>
              <a:rPr lang="en-US" sz="1900" dirty="0" err="1"/>
              <a:t>về</a:t>
            </a:r>
            <a:r>
              <a:rPr lang="en-US" sz="1900" dirty="0"/>
              <a:t> </a:t>
            </a:r>
            <a:r>
              <a:rPr lang="en-US" sz="1900" dirty="0" err="1" smtClean="0"/>
              <a:t>sơ</a:t>
            </a:r>
            <a:r>
              <a:rPr lang="en-US" sz="1900" dirty="0" smtClean="0"/>
              <a:t> </a:t>
            </a:r>
            <a:r>
              <a:rPr lang="en-US" sz="1900" dirty="0" err="1" smtClean="0"/>
              <a:t>lược</a:t>
            </a:r>
            <a:r>
              <a:rPr lang="en-US" sz="1900" dirty="0" smtClean="0"/>
              <a:t> </a:t>
            </a:r>
            <a:r>
              <a:rPr lang="en-US" sz="1900" dirty="0" err="1" smtClean="0"/>
              <a:t>bảng</a:t>
            </a:r>
            <a:r>
              <a:rPr lang="en-US" sz="1900" dirty="0" smtClean="0"/>
              <a:t> </a:t>
            </a:r>
            <a:r>
              <a:rPr lang="en-US" sz="1900" dirty="0" err="1" smtClean="0"/>
              <a:t>tuần</a:t>
            </a:r>
            <a:r>
              <a:rPr lang="en-US" sz="1900" dirty="0" smtClean="0"/>
              <a:t> </a:t>
            </a:r>
            <a:r>
              <a:rPr lang="en-US" sz="1900" dirty="0" err="1" smtClean="0"/>
              <a:t>hoàn</a:t>
            </a:r>
            <a:r>
              <a:rPr lang="en-US" sz="1900" dirty="0" smtClean="0"/>
              <a:t> </a:t>
            </a:r>
            <a:r>
              <a:rPr lang="en-US" sz="1900" dirty="0" err="1" smtClean="0"/>
              <a:t>các</a:t>
            </a:r>
            <a:r>
              <a:rPr lang="en-US" sz="1900" dirty="0" smtClean="0"/>
              <a:t> </a:t>
            </a:r>
            <a:r>
              <a:rPr lang="en-US" sz="1900" dirty="0" err="1" smtClean="0"/>
              <a:t>nguyên</a:t>
            </a:r>
            <a:r>
              <a:rPr lang="en-US" sz="1900" dirty="0" smtClean="0"/>
              <a:t> </a:t>
            </a:r>
            <a:r>
              <a:rPr lang="en-US" sz="1900" dirty="0" err="1"/>
              <a:t>tố</a:t>
            </a:r>
            <a:r>
              <a:rPr lang="en-US" sz="1900" dirty="0"/>
              <a:t> </a:t>
            </a:r>
            <a:r>
              <a:rPr lang="en-US" sz="1900" dirty="0" err="1"/>
              <a:t>hóa</a:t>
            </a:r>
            <a:r>
              <a:rPr lang="en-US" sz="1900" dirty="0"/>
              <a:t> </a:t>
            </a:r>
            <a:r>
              <a:rPr lang="en-US" sz="1900" dirty="0" err="1"/>
              <a:t>học</a:t>
            </a:r>
            <a:endParaRPr lang="en-US" sz="1900" dirty="0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09696" y="4114800"/>
            <a:ext cx="803751" cy="944579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313448" y="3912845"/>
            <a:ext cx="640404" cy="1111111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82381" y="3645351"/>
            <a:ext cx="1177500" cy="141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82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699163" y="2079280"/>
            <a:ext cx="1414375" cy="1287862"/>
          </a:xfrm>
          <a:prstGeom prst="rect">
            <a:avLst/>
          </a:prstGeom>
          <a:solidFill>
            <a:srgbClr val="007C7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249006" y="1296145"/>
            <a:ext cx="677732" cy="439880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324775" y="3671762"/>
            <a:ext cx="654424" cy="607581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518467" y="1311651"/>
            <a:ext cx="882127" cy="439880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41353" y="446460"/>
            <a:ext cx="1057761" cy="72759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357042" y="1278610"/>
            <a:ext cx="1484557" cy="294404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57042" y="1681049"/>
            <a:ext cx="1484557" cy="294404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357042" y="2079279"/>
            <a:ext cx="2094499" cy="374849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315632" y="3111804"/>
            <a:ext cx="2828367" cy="462579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15632" y="3769725"/>
            <a:ext cx="2135909" cy="411657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20724" y="342338"/>
            <a:ext cx="3955524" cy="66132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66633" y="2093074"/>
            <a:ext cx="1929169" cy="597782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528265" y="117644"/>
            <a:ext cx="1615736" cy="1052932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 =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p = STT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659282" y="3660947"/>
            <a:ext cx="1067355" cy="607581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BTH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750773" y="3180595"/>
            <a:ext cx="911684" cy="294404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486109" y="4444312"/>
            <a:ext cx="1557148" cy="463050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57103" y="3451700"/>
            <a:ext cx="899934" cy="301544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70790" y="3880141"/>
            <a:ext cx="1078349" cy="294404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Elbow Connector 4"/>
          <p:cNvCxnSpPr>
            <a:stCxn id="28" idx="0"/>
            <a:endCxn id="29" idx="1"/>
          </p:cNvCxnSpPr>
          <p:nvPr/>
        </p:nvCxnSpPr>
        <p:spPr>
          <a:xfrm rot="5400000" flipH="1" flipV="1">
            <a:off x="4546081" y="1376356"/>
            <a:ext cx="563195" cy="842655"/>
          </a:xfrm>
          <a:prstGeom prst="bentConnector2">
            <a:avLst/>
          </a:prstGeom>
          <a:ln w="19050">
            <a:solidFill>
              <a:srgbClr val="007C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28" idx="2"/>
          </p:cNvCxnSpPr>
          <p:nvPr/>
        </p:nvCxnSpPr>
        <p:spPr>
          <a:xfrm rot="16200000" flipH="1">
            <a:off x="4572300" y="3201193"/>
            <a:ext cx="608411" cy="940308"/>
          </a:xfrm>
          <a:prstGeom prst="bentConnector2">
            <a:avLst/>
          </a:prstGeom>
          <a:ln w="19050">
            <a:solidFill>
              <a:srgbClr val="007C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/>
          <p:nvPr/>
        </p:nvCxnSpPr>
        <p:spPr>
          <a:xfrm rot="10800000" flipV="1">
            <a:off x="3759333" y="3288969"/>
            <a:ext cx="1169189" cy="694093"/>
          </a:xfrm>
          <a:prstGeom prst="bentConnector3">
            <a:avLst>
              <a:gd name="adj1" fmla="val 50000"/>
            </a:avLst>
          </a:prstGeom>
          <a:ln w="19050">
            <a:solidFill>
              <a:srgbClr val="007C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5908761" y="952889"/>
            <a:ext cx="191306" cy="65056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33" idx="1"/>
          </p:cNvCxnSpPr>
          <p:nvPr/>
        </p:nvCxnSpPr>
        <p:spPr>
          <a:xfrm flipV="1">
            <a:off x="5925665" y="1425812"/>
            <a:ext cx="431377" cy="8585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endCxn id="34" idx="1"/>
          </p:cNvCxnSpPr>
          <p:nvPr/>
        </p:nvCxnSpPr>
        <p:spPr>
          <a:xfrm>
            <a:off x="5925665" y="1521232"/>
            <a:ext cx="431377" cy="30701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29" idx="3"/>
            <a:endCxn id="35" idx="1"/>
          </p:cNvCxnSpPr>
          <p:nvPr/>
        </p:nvCxnSpPr>
        <p:spPr>
          <a:xfrm>
            <a:off x="5926738" y="1516085"/>
            <a:ext cx="430304" cy="75061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30" idx="3"/>
            <a:endCxn id="38" idx="1"/>
          </p:cNvCxnSpPr>
          <p:nvPr/>
        </p:nvCxnSpPr>
        <p:spPr>
          <a:xfrm flipV="1">
            <a:off x="5979199" y="3343094"/>
            <a:ext cx="336433" cy="63245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30" idx="3"/>
            <a:endCxn id="39" idx="1"/>
          </p:cNvCxnSpPr>
          <p:nvPr/>
        </p:nvCxnSpPr>
        <p:spPr>
          <a:xfrm>
            <a:off x="5979199" y="3975553"/>
            <a:ext cx="336433" cy="1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 flipV="1">
            <a:off x="1799451" y="1017425"/>
            <a:ext cx="750082" cy="549765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45" idx="3"/>
          </p:cNvCxnSpPr>
          <p:nvPr/>
        </p:nvCxnSpPr>
        <p:spPr>
          <a:xfrm flipH="1">
            <a:off x="2095802" y="1545079"/>
            <a:ext cx="422665" cy="846886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60" idx="0"/>
            <a:endCxn id="73" idx="3"/>
          </p:cNvCxnSpPr>
          <p:nvPr/>
        </p:nvCxnSpPr>
        <p:spPr>
          <a:xfrm flipH="1" flipV="1">
            <a:off x="2662457" y="3327797"/>
            <a:ext cx="530503" cy="33315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60" idx="2"/>
          </p:cNvCxnSpPr>
          <p:nvPr/>
        </p:nvCxnSpPr>
        <p:spPr>
          <a:xfrm flipH="1">
            <a:off x="2965536" y="4268528"/>
            <a:ext cx="227424" cy="262348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32" idx="3"/>
          </p:cNvCxnSpPr>
          <p:nvPr/>
        </p:nvCxnSpPr>
        <p:spPr>
          <a:xfrm flipV="1">
            <a:off x="7199114" y="810255"/>
            <a:ext cx="329150" cy="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/>
          <p:nvPr/>
        </p:nvCxnSpPr>
        <p:spPr>
          <a:xfrm rot="10800000">
            <a:off x="3397779" y="1537338"/>
            <a:ext cx="1339412" cy="548110"/>
          </a:xfrm>
          <a:prstGeom prst="bentConnector3">
            <a:avLst>
              <a:gd name="adj1" fmla="val 32104"/>
            </a:avLst>
          </a:prstGeom>
          <a:ln w="19050">
            <a:solidFill>
              <a:srgbClr val="007C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endCxn id="114" idx="1"/>
          </p:cNvCxnSpPr>
          <p:nvPr/>
        </p:nvCxnSpPr>
        <p:spPr>
          <a:xfrm>
            <a:off x="5978863" y="3928467"/>
            <a:ext cx="369464" cy="62541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6348327" y="4348048"/>
            <a:ext cx="2135909" cy="411657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BTH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136807" y="1220900"/>
            <a:ext cx="1743860" cy="720102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BTH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6" name="Straight Arrow Connector 155"/>
          <p:cNvCxnSpPr/>
          <p:nvPr/>
        </p:nvCxnSpPr>
        <p:spPr>
          <a:xfrm flipH="1">
            <a:off x="1917076" y="1551670"/>
            <a:ext cx="611617" cy="2998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157103" y="3051508"/>
            <a:ext cx="899934" cy="301544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3" name="Straight Arrow Connector 162"/>
          <p:cNvCxnSpPr>
            <a:endCxn id="76" idx="3"/>
          </p:cNvCxnSpPr>
          <p:nvPr/>
        </p:nvCxnSpPr>
        <p:spPr>
          <a:xfrm flipH="1">
            <a:off x="1249139" y="3414124"/>
            <a:ext cx="473940" cy="613219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endCxn id="75" idx="3"/>
          </p:cNvCxnSpPr>
          <p:nvPr/>
        </p:nvCxnSpPr>
        <p:spPr>
          <a:xfrm flipH="1">
            <a:off x="1057037" y="3408454"/>
            <a:ext cx="714827" cy="194018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endCxn id="161" idx="3"/>
          </p:cNvCxnSpPr>
          <p:nvPr/>
        </p:nvCxnSpPr>
        <p:spPr>
          <a:xfrm flipH="1" flipV="1">
            <a:off x="1057037" y="3202280"/>
            <a:ext cx="657505" cy="22342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1300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84959" y="4913758"/>
            <a:ext cx="2999508" cy="169071"/>
            <a:chOff x="-884959" y="4913758"/>
            <a:chExt cx="2999508" cy="169071"/>
          </a:xfrm>
        </p:grpSpPr>
        <p:sp>
          <p:nvSpPr>
            <p:cNvPr id="15" name="Rectangle 14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45086" y="494995"/>
            <a:ext cx="2999508" cy="169071"/>
            <a:chOff x="-884959" y="4913758"/>
            <a:chExt cx="2999508" cy="169071"/>
          </a:xfrm>
        </p:grpSpPr>
        <p:sp>
          <p:nvSpPr>
            <p:cNvPr id="19" name="Rectangle 18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26898" y="1126289"/>
            <a:ext cx="2757358" cy="399617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741256" y="1319900"/>
            <a:ext cx="4643699" cy="1659942"/>
          </a:xfrm>
          <a:prstGeom prst="wedgeRoundRectCallout">
            <a:avLst>
              <a:gd name="adj1" fmla="val 58792"/>
              <a:gd name="adj2" fmla="val 2933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757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83327" cy="16643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706188" y="-264830"/>
            <a:ext cx="1437811" cy="1336393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820" y="55699"/>
            <a:ext cx="5376286" cy="1142999"/>
          </a:xfrm>
          <a:prstGeom prst="cloudCallout">
            <a:avLst>
              <a:gd name="adj1" fmla="val -29950"/>
              <a:gd name="adj2" fmla="val 17022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oạt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</a:t>
            </a:r>
            <a:r>
              <a:rPr 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  (SGK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26).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19820" y="2779089"/>
            <a:ext cx="1727814" cy="2139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0049" y="1127016"/>
            <a:ext cx="7116801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Điền </a:t>
            </a: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thông tin thích hợp vào chỗ trống trong mỗi câu sau :</a:t>
            </a:r>
          </a:p>
          <a:p>
            <a:pPr algn="just">
              <a:lnSpc>
                <a:spcPct val="150000"/>
              </a:lnSpc>
            </a:pP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Hạt nhân của nguyên tử được cấu tạo bởi các hạt ...</a:t>
            </a:r>
          </a:p>
          <a:p>
            <a:pPr algn="just">
              <a:lnSpc>
                <a:spcPct val="150000"/>
              </a:lnSpc>
            </a:pP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Một nguyên tử có 17 proton trong hạt nhân, số electron chuyển động quanh hạt nhân là ...</a:t>
            </a:r>
          </a:p>
          <a:p>
            <a:pPr algn="just">
              <a:lnSpc>
                <a:spcPct val="150000"/>
              </a:lnSpc>
            </a:pP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Một nguyên tử có 10 electron, số proton trong hạt nhân của nguyên tử đó là ....</a:t>
            </a:r>
          </a:p>
          <a:p>
            <a:pPr algn="just">
              <a:lnSpc>
                <a:spcPct val="150000"/>
              </a:lnSpc>
            </a:pP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Khối lượng nguyên tử của nguyên tố X bằng 19 amu, số electron của nguyên tử đó là 9. Số neutron của nguyên tử X là </a:t>
            </a:r>
            <a:r>
              <a:rPr lang="vi-VN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3 proton, 4 neutron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3 electron.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058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6808" y="162655"/>
            <a:ext cx="828155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vi-VN" sz="2000" dirty="0"/>
              <a:t>a</a:t>
            </a:r>
            <a:r>
              <a:rPr lang="en-US" sz="2000" dirty="0"/>
              <a:t>.</a:t>
            </a:r>
            <a:r>
              <a:rPr lang="vi-VN" sz="2000" dirty="0"/>
              <a:t> Hạt nhân của nguyên tử được cấu tạo bởi các hạt ...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vi-VN" sz="2000" dirty="0"/>
              <a:t>b. Một nguyên tử có 17 proton trong hạt nhân, số electron chuyển động quanh hạt nhân là ...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vi-VN" sz="2000" dirty="0"/>
              <a:t>c. Một nguyên tử có 10 electron, số proton trong hạt nhân của nguyên tử đó là ....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vi-VN" sz="2000" dirty="0"/>
              <a:t>d. Khối lượng nguyên tử </a:t>
            </a:r>
            <a:r>
              <a:rPr lang="vi-VN" sz="2000" dirty="0" smtClean="0"/>
              <a:t>X </a:t>
            </a:r>
            <a:r>
              <a:rPr lang="vi-VN" sz="2000" dirty="0"/>
              <a:t>bằng 19 amu, số electron của nguyên tử đó là 9. Số neutron của nguyên tử X là </a:t>
            </a:r>
            <a:r>
              <a:rPr lang="vi-VN" sz="2000" dirty="0" smtClean="0"/>
              <a:t>...</a:t>
            </a:r>
            <a:endParaRPr lang="en-US" sz="2000" dirty="0" smtClean="0"/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proton, 4 neutron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electron.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3536" y="246158"/>
            <a:ext cx="24418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a typeface="Tahoma" panose="020B0604030504040204" pitchFamily="34" charset="0"/>
              </a:rPr>
              <a:t>proton </a:t>
            </a:r>
            <a:r>
              <a:rPr lang="en-US" sz="2000" b="1" dirty="0" err="1">
                <a:solidFill>
                  <a:srgbClr val="FF0000"/>
                </a:solidFill>
                <a:ea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a typeface="Tahoma" panose="020B0604030504040204" pitchFamily="34" charset="0"/>
              </a:rPr>
              <a:t> neutron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699" y="1323349"/>
            <a:ext cx="59574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a typeface="Tahoma" panose="020B0604030504040204" pitchFamily="34" charset="0"/>
              </a:rPr>
              <a:t>17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6626" y="2383644"/>
            <a:ext cx="59574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a typeface="Tahoma" panose="020B0604030504040204" pitchFamily="34" charset="0"/>
              </a:rPr>
              <a:t>10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35198" y="3450424"/>
            <a:ext cx="50569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a typeface="Tahoma" panose="020B0604030504040204" pitchFamily="34" charset="0"/>
              </a:rPr>
              <a:t>10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6780" y="4541067"/>
            <a:ext cx="96289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a typeface="Tahoma" panose="020B0604030504040204" pitchFamily="34" charset="0"/>
              </a:rPr>
              <a:t>7 </a:t>
            </a:r>
            <a:r>
              <a:rPr lang="en-US" sz="2000" b="1" dirty="0" err="1" smtClean="0">
                <a:solidFill>
                  <a:srgbClr val="FF0000"/>
                </a:solidFill>
                <a:ea typeface="Tahoma" panose="020B0604030504040204" pitchFamily="34" charset="0"/>
              </a:rPr>
              <a:t>amu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 rot="3080774">
            <a:off x="-1747243" y="1722930"/>
            <a:ext cx="3758254" cy="204477"/>
            <a:chOff x="-884959" y="4913758"/>
            <a:chExt cx="2999508" cy="169071"/>
          </a:xfrm>
        </p:grpSpPr>
        <p:sp>
          <p:nvSpPr>
            <p:cNvPr id="17" name="Rectangle 16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rot="3080774">
            <a:off x="-1755901" y="5366225"/>
            <a:ext cx="3758254" cy="204477"/>
            <a:chOff x="-884959" y="4913758"/>
            <a:chExt cx="2999508" cy="169071"/>
          </a:xfrm>
        </p:grpSpPr>
        <p:sp>
          <p:nvSpPr>
            <p:cNvPr id="20" name="Rectangle 19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6344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972" y="590760"/>
            <a:ext cx="6118545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HOẠT ĐỘNG NHÓM (5 </a:t>
            </a:r>
            <a:r>
              <a:rPr lang="en-US" sz="3200" b="1" dirty="0" err="1" smtClean="0"/>
              <a:t>phút</a:t>
            </a:r>
            <a:r>
              <a:rPr lang="en-US" sz="3200" b="1" dirty="0" smtClean="0"/>
              <a:t>)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737402" y="2068237"/>
            <a:ext cx="3221536" cy="2659231"/>
          </a:xfrm>
          <a:prstGeom prst="rect">
            <a:avLst/>
          </a:prstGeom>
        </p:spPr>
      </p:pic>
      <p:pic>
        <p:nvPicPr>
          <p:cNvPr id="3074" name="Picture 2" descr="https://o.remove.bg/downloads/9e2bfc28-e00b-4e69-98a3-ee897ba1506f/image-removebg-preview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8768" cy="17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132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4909" y="229742"/>
            <a:ext cx="79123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200" dirty="0" err="1" smtClean="0"/>
              <a:t>oàn</a:t>
            </a:r>
            <a:r>
              <a:rPr lang="en-US" sz="2200" dirty="0" smtClean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thông</a:t>
            </a:r>
            <a:r>
              <a:rPr lang="en-US" sz="2200" dirty="0"/>
              <a:t> tin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thiếu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4" y="152294"/>
            <a:ext cx="778635" cy="97412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63965"/>
              </p:ext>
            </p:extLst>
          </p:nvPr>
        </p:nvGraphicFramePr>
        <p:xfrm>
          <a:off x="242888" y="1243012"/>
          <a:ext cx="8634411" cy="3702504"/>
        </p:xfrm>
        <a:graphic>
          <a:graphicData uri="http://schemas.openxmlformats.org/drawingml/2006/table">
            <a:tbl>
              <a:tblPr firstRow="1" bandRow="1">
                <a:tableStyleId>{2B0DF2D6-7A5F-4FD0-A0E9-1CD318343C27}</a:tableStyleId>
              </a:tblPr>
              <a:tblGrid>
                <a:gridCol w="1693772">
                  <a:extLst>
                    <a:ext uri="{9D8B030D-6E8A-4147-A177-3AD203B41FA5}">
                      <a16:colId xmlns:a16="http://schemas.microsoft.com/office/drawing/2014/main" val="3465018285"/>
                    </a:ext>
                  </a:extLst>
                </a:gridCol>
                <a:gridCol w="1502744">
                  <a:extLst>
                    <a:ext uri="{9D8B030D-6E8A-4147-A177-3AD203B41FA5}">
                      <a16:colId xmlns:a16="http://schemas.microsoft.com/office/drawing/2014/main" val="2158788034"/>
                    </a:ext>
                  </a:extLst>
                </a:gridCol>
                <a:gridCol w="1222571">
                  <a:extLst>
                    <a:ext uri="{9D8B030D-6E8A-4147-A177-3AD203B41FA5}">
                      <a16:colId xmlns:a16="http://schemas.microsoft.com/office/drawing/2014/main" val="1926538242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1619486684"/>
                    </a:ext>
                  </a:extLst>
                </a:gridCol>
                <a:gridCol w="1439067">
                  <a:extLst>
                    <a:ext uri="{9D8B030D-6E8A-4147-A177-3AD203B41FA5}">
                      <a16:colId xmlns:a16="http://schemas.microsoft.com/office/drawing/2014/main" val="998687896"/>
                    </a:ext>
                  </a:extLst>
                </a:gridCol>
                <a:gridCol w="1439069">
                  <a:extLst>
                    <a:ext uri="{9D8B030D-6E8A-4147-A177-3AD203B41FA5}">
                      <a16:colId xmlns:a16="http://schemas.microsoft.com/office/drawing/2014/main" val="2520773961"/>
                    </a:ext>
                  </a:extLst>
                </a:gridCol>
              </a:tblGrid>
              <a:tr h="472304"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Tên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nguyên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tố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Kí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hiệu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hoá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học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Nguyên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tử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của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nguyên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tố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907995"/>
                  </a:ext>
                </a:extLst>
              </a:tr>
              <a:tr h="866317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Số</a:t>
                      </a:r>
                      <a:r>
                        <a:rPr lang="en-US" sz="1700" b="1" baseline="0" dirty="0" smtClean="0"/>
                        <a:t> proton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Số</a:t>
                      </a:r>
                      <a:r>
                        <a:rPr lang="en-US" sz="1700" b="1" baseline="0" dirty="0" smtClean="0"/>
                        <a:t> neutron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Số</a:t>
                      </a:r>
                      <a:r>
                        <a:rPr lang="en-US" sz="1700" b="1" baseline="0" dirty="0" smtClean="0"/>
                        <a:t> electron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Khối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lượng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nguyên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tử</a:t>
                      </a:r>
                      <a:r>
                        <a:rPr lang="en-US" sz="1700" b="1" baseline="0" dirty="0" smtClean="0"/>
                        <a:t> (</a:t>
                      </a:r>
                      <a:r>
                        <a:rPr lang="en-US" sz="1700" b="1" baseline="0" dirty="0" err="1" smtClean="0"/>
                        <a:t>amu</a:t>
                      </a:r>
                      <a:r>
                        <a:rPr lang="en-US" sz="1700" b="1" baseline="0" dirty="0" smtClean="0"/>
                        <a:t>)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866427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999714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Lithium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7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19554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14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28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31877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15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31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278657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40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211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3142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76;p14"/>
          <p:cNvSpPr txBox="1">
            <a:spLocks/>
          </p:cNvSpPr>
          <p:nvPr/>
        </p:nvSpPr>
        <p:spPr>
          <a:xfrm>
            <a:off x="0" y="330715"/>
            <a:ext cx="91440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“AI NHANH, AI ĐÚNG”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884959" y="4913758"/>
            <a:ext cx="2999508" cy="169071"/>
            <a:chOff x="-884959" y="4913758"/>
            <a:chExt cx="2999508" cy="169071"/>
          </a:xfrm>
        </p:grpSpPr>
        <p:sp>
          <p:nvSpPr>
            <p:cNvPr id="15" name="Rectangle 14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45086" y="494995"/>
            <a:ext cx="2999508" cy="169071"/>
            <a:chOff x="-884959" y="4913758"/>
            <a:chExt cx="2999508" cy="169071"/>
          </a:xfrm>
        </p:grpSpPr>
        <p:sp>
          <p:nvSpPr>
            <p:cNvPr id="19" name="Rectangle 18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ounded Rectangular Callout 20"/>
          <p:cNvSpPr/>
          <p:nvPr/>
        </p:nvSpPr>
        <p:spPr>
          <a:xfrm>
            <a:off x="2386925" y="1078480"/>
            <a:ext cx="6644929" cy="3858137"/>
          </a:xfrm>
          <a:prstGeom prst="wedgeRoundRectCallout">
            <a:avLst>
              <a:gd name="adj1" fmla="val -75823"/>
              <a:gd name="adj2" fmla="val -3402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>
            <a:off x="139025" y="1099341"/>
            <a:ext cx="2157847" cy="37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709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725" y="151241"/>
            <a:ext cx="8136082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2200" dirty="0" smtClean="0"/>
              <a:t>Mô </a:t>
            </a:r>
            <a:r>
              <a:rPr lang="vi-VN" sz="2200" dirty="0"/>
              <a:t>hình sắp xếp electron trong nguyên tử  của một nguyên tố X như sau: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24" y="1247493"/>
            <a:ext cx="2803042" cy="27237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4271" y="1196464"/>
            <a:ext cx="509154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latin typeface="+mn-lt"/>
              </a:rPr>
              <a:t>a. Trong nguyên tử X có bao nhiêu electron và được sắp xếp thành mấy </a:t>
            </a:r>
            <a:r>
              <a:rPr lang="vi-VN" sz="2200" dirty="0" smtClean="0">
                <a:latin typeface="+mn-lt"/>
              </a:rPr>
              <a:t>lớp?</a:t>
            </a:r>
            <a:endParaRPr lang="vi-VN" sz="220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+mn-lt"/>
              </a:rPr>
              <a:t>b. Hãy cho biết tên nguyên tố </a:t>
            </a:r>
            <a:r>
              <a:rPr lang="vi-VN" sz="2200" dirty="0" smtClean="0">
                <a:latin typeface="+mn-lt"/>
              </a:rPr>
              <a:t>X</a:t>
            </a:r>
            <a:r>
              <a:rPr lang="en-US" sz="2200" dirty="0" smtClean="0">
                <a:latin typeface="+mn-lt"/>
              </a:rPr>
              <a:t>.</a:t>
            </a:r>
            <a:endParaRPr lang="vi-VN" sz="220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+mn-lt"/>
              </a:rPr>
              <a:t>c. Gọi tên một </a:t>
            </a:r>
            <a:r>
              <a:rPr lang="en-US" sz="2200" dirty="0" err="1" smtClean="0">
                <a:latin typeface="+mn-lt"/>
              </a:rPr>
              <a:t>số</a:t>
            </a:r>
            <a:r>
              <a:rPr lang="en-US" sz="2200" dirty="0" smtClean="0">
                <a:latin typeface="+mn-lt"/>
              </a:rPr>
              <a:t> </a:t>
            </a:r>
            <a:r>
              <a:rPr lang="vi-VN" sz="2200" dirty="0" smtClean="0">
                <a:latin typeface="+mn-lt"/>
              </a:rPr>
              <a:t>nguyên </a:t>
            </a:r>
            <a:r>
              <a:rPr lang="vi-VN" sz="2200" dirty="0">
                <a:latin typeface="+mn-lt"/>
              </a:rPr>
              <a:t>tố khác mà nguyên tử của nó có cùng số lớp electron với nguyên tố </a:t>
            </a:r>
            <a:r>
              <a:rPr lang="vi-VN" sz="2200" dirty="0" smtClean="0">
                <a:latin typeface="+mn-lt"/>
              </a:rPr>
              <a:t>X</a:t>
            </a:r>
            <a:r>
              <a:rPr lang="en-US" sz="2200" dirty="0" smtClean="0">
                <a:latin typeface="+mn-lt"/>
              </a:rPr>
              <a:t>.</a:t>
            </a:r>
            <a:endParaRPr lang="vi-VN" sz="2200" dirty="0"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 rot="10800000">
            <a:off x="7166263" y="3563806"/>
            <a:ext cx="1849582" cy="1444336"/>
            <a:chOff x="322118" y="228600"/>
            <a:chExt cx="2809009" cy="23423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22118" y="228600"/>
              <a:ext cx="0" cy="234230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22118" y="228600"/>
              <a:ext cx="2809009" cy="277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 rot="10800000">
            <a:off x="7166263" y="3563804"/>
            <a:ext cx="1784154" cy="1354513"/>
            <a:chOff x="322118" y="228600"/>
            <a:chExt cx="2809009" cy="234230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22118" y="228600"/>
              <a:ext cx="0" cy="234230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322118" y="228600"/>
              <a:ext cx="2809009" cy="277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86399" y="83126"/>
            <a:ext cx="1849582" cy="1444336"/>
            <a:chOff x="322118" y="228600"/>
            <a:chExt cx="2809009" cy="23423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322118" y="228600"/>
              <a:ext cx="0" cy="234230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22118" y="228600"/>
              <a:ext cx="2809009" cy="277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66062" y="151241"/>
            <a:ext cx="1769919" cy="1376221"/>
            <a:chOff x="322118" y="228600"/>
            <a:chExt cx="2809009" cy="234230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322118" y="228600"/>
              <a:ext cx="0" cy="234230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22118" y="228600"/>
              <a:ext cx="2809009" cy="277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522" y="3971264"/>
            <a:ext cx="2803043" cy="11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99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909" y="229742"/>
            <a:ext cx="79123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200" dirty="0" err="1" smtClean="0"/>
              <a:t>oàn</a:t>
            </a:r>
            <a:r>
              <a:rPr lang="en-US" sz="2200" dirty="0" smtClean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thông</a:t>
            </a:r>
            <a:r>
              <a:rPr lang="en-US" sz="2200" dirty="0"/>
              <a:t> tin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thiếu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4" y="152294"/>
            <a:ext cx="778635" cy="97412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755641"/>
              </p:ext>
            </p:extLst>
          </p:nvPr>
        </p:nvGraphicFramePr>
        <p:xfrm>
          <a:off x="242888" y="1243012"/>
          <a:ext cx="8634411" cy="3702504"/>
        </p:xfrm>
        <a:graphic>
          <a:graphicData uri="http://schemas.openxmlformats.org/drawingml/2006/table">
            <a:tbl>
              <a:tblPr firstRow="1" bandRow="1">
                <a:tableStyleId>{2B0DF2D6-7A5F-4FD0-A0E9-1CD318343C27}</a:tableStyleId>
              </a:tblPr>
              <a:tblGrid>
                <a:gridCol w="1693772">
                  <a:extLst>
                    <a:ext uri="{9D8B030D-6E8A-4147-A177-3AD203B41FA5}">
                      <a16:colId xmlns:a16="http://schemas.microsoft.com/office/drawing/2014/main" val="3465018285"/>
                    </a:ext>
                  </a:extLst>
                </a:gridCol>
                <a:gridCol w="1502744">
                  <a:extLst>
                    <a:ext uri="{9D8B030D-6E8A-4147-A177-3AD203B41FA5}">
                      <a16:colId xmlns:a16="http://schemas.microsoft.com/office/drawing/2014/main" val="2158788034"/>
                    </a:ext>
                  </a:extLst>
                </a:gridCol>
                <a:gridCol w="1222571">
                  <a:extLst>
                    <a:ext uri="{9D8B030D-6E8A-4147-A177-3AD203B41FA5}">
                      <a16:colId xmlns:a16="http://schemas.microsoft.com/office/drawing/2014/main" val="1926538242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1619486684"/>
                    </a:ext>
                  </a:extLst>
                </a:gridCol>
                <a:gridCol w="1439067">
                  <a:extLst>
                    <a:ext uri="{9D8B030D-6E8A-4147-A177-3AD203B41FA5}">
                      <a16:colId xmlns:a16="http://schemas.microsoft.com/office/drawing/2014/main" val="998687896"/>
                    </a:ext>
                  </a:extLst>
                </a:gridCol>
                <a:gridCol w="1439069">
                  <a:extLst>
                    <a:ext uri="{9D8B030D-6E8A-4147-A177-3AD203B41FA5}">
                      <a16:colId xmlns:a16="http://schemas.microsoft.com/office/drawing/2014/main" val="2520773961"/>
                    </a:ext>
                  </a:extLst>
                </a:gridCol>
              </a:tblGrid>
              <a:tr h="472304"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Tên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nguyên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tố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Kí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hiệu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hoá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học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Nguyên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tử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của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nguyên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tố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907995"/>
                  </a:ext>
                </a:extLst>
              </a:tr>
              <a:tr h="866317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Số</a:t>
                      </a:r>
                      <a:r>
                        <a:rPr lang="en-US" sz="1700" b="1" baseline="0" dirty="0" smtClean="0"/>
                        <a:t> proton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Số</a:t>
                      </a:r>
                      <a:r>
                        <a:rPr lang="en-US" sz="1700" b="1" baseline="0" dirty="0" smtClean="0"/>
                        <a:t> neutron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Số</a:t>
                      </a:r>
                      <a:r>
                        <a:rPr lang="en-US" sz="1700" b="1" baseline="0" dirty="0" smtClean="0"/>
                        <a:t> electron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 smtClean="0"/>
                        <a:t>Khối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lượng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nguyên</a:t>
                      </a:r>
                      <a:r>
                        <a:rPr lang="en-US" sz="1700" b="1" baseline="0" dirty="0" smtClean="0"/>
                        <a:t> </a:t>
                      </a:r>
                      <a:r>
                        <a:rPr lang="en-US" sz="1700" b="1" baseline="0" dirty="0" err="1" smtClean="0"/>
                        <a:t>tử</a:t>
                      </a:r>
                      <a:r>
                        <a:rPr lang="en-US" sz="1700" b="1" baseline="0" dirty="0" smtClean="0"/>
                        <a:t> (</a:t>
                      </a:r>
                      <a:r>
                        <a:rPr lang="en-US" sz="1700" b="1" baseline="0" dirty="0" err="1" smtClean="0"/>
                        <a:t>amu</a:t>
                      </a:r>
                      <a:r>
                        <a:rPr lang="en-US" sz="1700" b="1" baseline="0" dirty="0" smtClean="0"/>
                        <a:t>)</a:t>
                      </a:r>
                      <a:endParaRPr lang="en-US" sz="17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866427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999714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Lithium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7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19554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14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28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31877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15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31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278657"/>
                  </a:ext>
                </a:extLst>
              </a:tr>
              <a:tr h="47230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?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40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211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8294" y="2630313"/>
            <a:ext cx="11303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Neon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600" y="3586032"/>
            <a:ext cx="15240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Silicon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6750" y="4051110"/>
            <a:ext cx="15240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Phosphorus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5592" y="4528890"/>
            <a:ext cx="11303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Calcium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63094" y="2630312"/>
            <a:ext cx="11303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Ne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3094" y="3088038"/>
            <a:ext cx="11303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Li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3094" y="3571898"/>
            <a:ext cx="11303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Si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3094" y="4051111"/>
            <a:ext cx="11303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P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3094" y="4528889"/>
            <a:ext cx="113030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Ca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7894" y="2630312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10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37893" y="3110651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7893" y="4528644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20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3381" y="3110650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3380" y="3571897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14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3380" y="4051111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16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3380" y="4528643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20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90352" y="3586031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14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90351" y="4051110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15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22781" y="2635202"/>
            <a:ext cx="68128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20</a:t>
            </a:r>
            <a:endParaRPr lang="en-US" sz="1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597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17" y="1181103"/>
            <a:ext cx="2770528" cy="28155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6399" y="83126"/>
            <a:ext cx="1849582" cy="1444336"/>
            <a:chOff x="322118" y="228600"/>
            <a:chExt cx="2809009" cy="23423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22118" y="228600"/>
              <a:ext cx="0" cy="234230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22118" y="228600"/>
              <a:ext cx="2809009" cy="277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rot="10800000">
            <a:off x="7166263" y="3563806"/>
            <a:ext cx="1849582" cy="1444336"/>
            <a:chOff x="322118" y="228600"/>
            <a:chExt cx="2809009" cy="23423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22118" y="228600"/>
              <a:ext cx="0" cy="234230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22118" y="228600"/>
              <a:ext cx="2809009" cy="277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66062" y="151241"/>
            <a:ext cx="1769919" cy="1376221"/>
            <a:chOff x="322118" y="228600"/>
            <a:chExt cx="2809009" cy="23423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322118" y="228600"/>
              <a:ext cx="0" cy="234230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22118" y="228600"/>
              <a:ext cx="2809009" cy="277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 rot="10800000">
            <a:off x="7166263" y="3563804"/>
            <a:ext cx="1784154" cy="1354513"/>
            <a:chOff x="322118" y="228600"/>
            <a:chExt cx="2809009" cy="234230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22118" y="228600"/>
              <a:ext cx="0" cy="234230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322118" y="228600"/>
              <a:ext cx="2809009" cy="277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oogle Shape;9691;p59"/>
          <p:cNvGrpSpPr/>
          <p:nvPr/>
        </p:nvGrpSpPr>
        <p:grpSpPr>
          <a:xfrm>
            <a:off x="3175773" y="392433"/>
            <a:ext cx="5594154" cy="4615709"/>
            <a:chOff x="601665" y="1421033"/>
            <a:chExt cx="3667649" cy="3398640"/>
          </a:xfrm>
        </p:grpSpPr>
        <p:sp>
          <p:nvSpPr>
            <p:cNvPr id="29" name="Google Shape;9694;p59"/>
            <p:cNvSpPr/>
            <p:nvPr/>
          </p:nvSpPr>
          <p:spPr>
            <a:xfrm>
              <a:off x="601665" y="1516283"/>
              <a:ext cx="3568400" cy="3303390"/>
            </a:xfrm>
            <a:custGeom>
              <a:avLst/>
              <a:gdLst/>
              <a:ahLst/>
              <a:cxnLst/>
              <a:rect l="l" t="t" r="r" b="b"/>
              <a:pathLst>
                <a:path w="31886" h="30529" extrusionOk="0">
                  <a:moveTo>
                    <a:pt x="1299" y="1"/>
                  </a:moveTo>
                  <a:cubicBezTo>
                    <a:pt x="1311" y="72"/>
                    <a:pt x="1322" y="156"/>
                    <a:pt x="1322" y="227"/>
                  </a:cubicBezTo>
                  <a:cubicBezTo>
                    <a:pt x="1322" y="656"/>
                    <a:pt x="965" y="1013"/>
                    <a:pt x="537" y="1013"/>
                  </a:cubicBezTo>
                  <a:cubicBezTo>
                    <a:pt x="334" y="1013"/>
                    <a:pt x="132" y="930"/>
                    <a:pt x="1" y="799"/>
                  </a:cubicBezTo>
                  <a:lnTo>
                    <a:pt x="1" y="30528"/>
                  </a:lnTo>
                  <a:lnTo>
                    <a:pt x="31886" y="30528"/>
                  </a:lnTo>
                  <a:lnTo>
                    <a:pt x="31886" y="763"/>
                  </a:lnTo>
                  <a:cubicBezTo>
                    <a:pt x="31731" y="930"/>
                    <a:pt x="31529" y="1013"/>
                    <a:pt x="31302" y="1013"/>
                  </a:cubicBezTo>
                  <a:cubicBezTo>
                    <a:pt x="30862" y="1013"/>
                    <a:pt x="30517" y="656"/>
                    <a:pt x="30517" y="227"/>
                  </a:cubicBezTo>
                  <a:cubicBezTo>
                    <a:pt x="30517" y="156"/>
                    <a:pt x="30529" y="72"/>
                    <a:pt x="30540" y="1"/>
                  </a:cubicBezTo>
                  <a:lnTo>
                    <a:pt x="29695" y="1"/>
                  </a:lnTo>
                  <a:cubicBezTo>
                    <a:pt x="29707" y="72"/>
                    <a:pt x="29719" y="156"/>
                    <a:pt x="29719" y="227"/>
                  </a:cubicBezTo>
                  <a:cubicBezTo>
                    <a:pt x="29719" y="656"/>
                    <a:pt x="29362" y="1013"/>
                    <a:pt x="28933" y="1013"/>
                  </a:cubicBezTo>
                  <a:cubicBezTo>
                    <a:pt x="28504" y="1013"/>
                    <a:pt x="28147" y="656"/>
                    <a:pt x="28147" y="227"/>
                  </a:cubicBezTo>
                  <a:cubicBezTo>
                    <a:pt x="28147" y="156"/>
                    <a:pt x="28159" y="72"/>
                    <a:pt x="28171" y="1"/>
                  </a:cubicBezTo>
                  <a:lnTo>
                    <a:pt x="27326" y="1"/>
                  </a:lnTo>
                  <a:cubicBezTo>
                    <a:pt x="27338" y="72"/>
                    <a:pt x="27361" y="156"/>
                    <a:pt x="27361" y="227"/>
                  </a:cubicBezTo>
                  <a:cubicBezTo>
                    <a:pt x="27361" y="656"/>
                    <a:pt x="27004" y="1013"/>
                    <a:pt x="26564" y="1013"/>
                  </a:cubicBezTo>
                  <a:cubicBezTo>
                    <a:pt x="26135" y="1013"/>
                    <a:pt x="25778" y="656"/>
                    <a:pt x="25778" y="227"/>
                  </a:cubicBezTo>
                  <a:cubicBezTo>
                    <a:pt x="25778" y="156"/>
                    <a:pt x="25790" y="72"/>
                    <a:pt x="25814" y="1"/>
                  </a:cubicBezTo>
                  <a:lnTo>
                    <a:pt x="24956" y="1"/>
                  </a:lnTo>
                  <a:cubicBezTo>
                    <a:pt x="24980" y="72"/>
                    <a:pt x="24992" y="156"/>
                    <a:pt x="24992" y="227"/>
                  </a:cubicBezTo>
                  <a:cubicBezTo>
                    <a:pt x="24992" y="656"/>
                    <a:pt x="24635" y="1013"/>
                    <a:pt x="24206" y="1013"/>
                  </a:cubicBezTo>
                  <a:cubicBezTo>
                    <a:pt x="23766" y="1013"/>
                    <a:pt x="23409" y="656"/>
                    <a:pt x="23409" y="227"/>
                  </a:cubicBezTo>
                  <a:cubicBezTo>
                    <a:pt x="23409" y="156"/>
                    <a:pt x="23432" y="72"/>
                    <a:pt x="23444" y="1"/>
                  </a:cubicBezTo>
                  <a:lnTo>
                    <a:pt x="22599" y="1"/>
                  </a:lnTo>
                  <a:cubicBezTo>
                    <a:pt x="22611" y="72"/>
                    <a:pt x="22623" y="156"/>
                    <a:pt x="22623" y="227"/>
                  </a:cubicBezTo>
                  <a:cubicBezTo>
                    <a:pt x="22623" y="656"/>
                    <a:pt x="22266" y="1013"/>
                    <a:pt x="21837" y="1013"/>
                  </a:cubicBezTo>
                  <a:cubicBezTo>
                    <a:pt x="21408" y="1013"/>
                    <a:pt x="21051" y="656"/>
                    <a:pt x="21051" y="227"/>
                  </a:cubicBezTo>
                  <a:cubicBezTo>
                    <a:pt x="21051" y="156"/>
                    <a:pt x="21063" y="72"/>
                    <a:pt x="21075" y="1"/>
                  </a:cubicBezTo>
                  <a:lnTo>
                    <a:pt x="20230" y="1"/>
                  </a:lnTo>
                  <a:cubicBezTo>
                    <a:pt x="20242" y="72"/>
                    <a:pt x="20253" y="156"/>
                    <a:pt x="20253" y="227"/>
                  </a:cubicBezTo>
                  <a:cubicBezTo>
                    <a:pt x="20253" y="656"/>
                    <a:pt x="19896" y="1013"/>
                    <a:pt x="19468" y="1013"/>
                  </a:cubicBezTo>
                  <a:cubicBezTo>
                    <a:pt x="19039" y="1013"/>
                    <a:pt x="18682" y="656"/>
                    <a:pt x="18682" y="227"/>
                  </a:cubicBezTo>
                  <a:cubicBezTo>
                    <a:pt x="18682" y="156"/>
                    <a:pt x="18694" y="72"/>
                    <a:pt x="18706" y="1"/>
                  </a:cubicBezTo>
                  <a:lnTo>
                    <a:pt x="17860" y="1"/>
                  </a:lnTo>
                  <a:cubicBezTo>
                    <a:pt x="17872" y="72"/>
                    <a:pt x="17896" y="156"/>
                    <a:pt x="17896" y="227"/>
                  </a:cubicBezTo>
                  <a:cubicBezTo>
                    <a:pt x="17896" y="656"/>
                    <a:pt x="17539" y="1013"/>
                    <a:pt x="17098" y="1013"/>
                  </a:cubicBezTo>
                  <a:cubicBezTo>
                    <a:pt x="16670" y="1013"/>
                    <a:pt x="16312" y="656"/>
                    <a:pt x="16312" y="227"/>
                  </a:cubicBezTo>
                  <a:cubicBezTo>
                    <a:pt x="16312" y="156"/>
                    <a:pt x="16324" y="72"/>
                    <a:pt x="16348" y="1"/>
                  </a:cubicBezTo>
                  <a:lnTo>
                    <a:pt x="15491" y="1"/>
                  </a:lnTo>
                  <a:cubicBezTo>
                    <a:pt x="15515" y="72"/>
                    <a:pt x="15527" y="156"/>
                    <a:pt x="15527" y="227"/>
                  </a:cubicBezTo>
                  <a:cubicBezTo>
                    <a:pt x="15527" y="656"/>
                    <a:pt x="15169" y="1013"/>
                    <a:pt x="14741" y="1013"/>
                  </a:cubicBezTo>
                  <a:cubicBezTo>
                    <a:pt x="14300" y="1013"/>
                    <a:pt x="13943" y="656"/>
                    <a:pt x="13943" y="227"/>
                  </a:cubicBezTo>
                  <a:cubicBezTo>
                    <a:pt x="13943" y="156"/>
                    <a:pt x="13967" y="72"/>
                    <a:pt x="13979" y="1"/>
                  </a:cubicBezTo>
                  <a:lnTo>
                    <a:pt x="13133" y="1"/>
                  </a:lnTo>
                  <a:cubicBezTo>
                    <a:pt x="13145" y="72"/>
                    <a:pt x="13157" y="156"/>
                    <a:pt x="13157" y="227"/>
                  </a:cubicBezTo>
                  <a:cubicBezTo>
                    <a:pt x="13157" y="656"/>
                    <a:pt x="12800" y="1013"/>
                    <a:pt x="12371" y="1013"/>
                  </a:cubicBezTo>
                  <a:cubicBezTo>
                    <a:pt x="11943" y="1013"/>
                    <a:pt x="11586" y="656"/>
                    <a:pt x="11586" y="227"/>
                  </a:cubicBezTo>
                  <a:cubicBezTo>
                    <a:pt x="11586" y="156"/>
                    <a:pt x="11598" y="72"/>
                    <a:pt x="11609" y="1"/>
                  </a:cubicBezTo>
                  <a:lnTo>
                    <a:pt x="10764" y="1"/>
                  </a:lnTo>
                  <a:cubicBezTo>
                    <a:pt x="10776" y="72"/>
                    <a:pt x="10788" y="156"/>
                    <a:pt x="10788" y="227"/>
                  </a:cubicBezTo>
                  <a:cubicBezTo>
                    <a:pt x="10788" y="656"/>
                    <a:pt x="10431" y="1013"/>
                    <a:pt x="10002" y="1013"/>
                  </a:cubicBezTo>
                  <a:cubicBezTo>
                    <a:pt x="9574" y="1013"/>
                    <a:pt x="9216" y="656"/>
                    <a:pt x="9216" y="227"/>
                  </a:cubicBezTo>
                  <a:cubicBezTo>
                    <a:pt x="9216" y="156"/>
                    <a:pt x="9228" y="72"/>
                    <a:pt x="9240" y="1"/>
                  </a:cubicBezTo>
                  <a:lnTo>
                    <a:pt x="8395" y="1"/>
                  </a:lnTo>
                  <a:cubicBezTo>
                    <a:pt x="8407" y="72"/>
                    <a:pt x="8431" y="156"/>
                    <a:pt x="8431" y="227"/>
                  </a:cubicBezTo>
                  <a:cubicBezTo>
                    <a:pt x="8431" y="656"/>
                    <a:pt x="8073" y="1013"/>
                    <a:pt x="7633" y="1013"/>
                  </a:cubicBezTo>
                  <a:cubicBezTo>
                    <a:pt x="7204" y="1013"/>
                    <a:pt x="6847" y="656"/>
                    <a:pt x="6847" y="227"/>
                  </a:cubicBezTo>
                  <a:cubicBezTo>
                    <a:pt x="6847" y="156"/>
                    <a:pt x="6859" y="72"/>
                    <a:pt x="6883" y="1"/>
                  </a:cubicBezTo>
                  <a:lnTo>
                    <a:pt x="6025" y="1"/>
                  </a:lnTo>
                  <a:cubicBezTo>
                    <a:pt x="6049" y="72"/>
                    <a:pt x="6061" y="156"/>
                    <a:pt x="6061" y="227"/>
                  </a:cubicBezTo>
                  <a:cubicBezTo>
                    <a:pt x="6061" y="656"/>
                    <a:pt x="5704" y="1013"/>
                    <a:pt x="5275" y="1013"/>
                  </a:cubicBezTo>
                  <a:cubicBezTo>
                    <a:pt x="4835" y="1013"/>
                    <a:pt x="4478" y="656"/>
                    <a:pt x="4478" y="227"/>
                  </a:cubicBezTo>
                  <a:cubicBezTo>
                    <a:pt x="4478" y="156"/>
                    <a:pt x="4501" y="72"/>
                    <a:pt x="4513" y="1"/>
                  </a:cubicBezTo>
                  <a:lnTo>
                    <a:pt x="3668" y="1"/>
                  </a:lnTo>
                  <a:cubicBezTo>
                    <a:pt x="3680" y="72"/>
                    <a:pt x="3692" y="156"/>
                    <a:pt x="3692" y="227"/>
                  </a:cubicBezTo>
                  <a:cubicBezTo>
                    <a:pt x="3692" y="656"/>
                    <a:pt x="3335" y="1013"/>
                    <a:pt x="2906" y="1013"/>
                  </a:cubicBezTo>
                  <a:cubicBezTo>
                    <a:pt x="2477" y="1013"/>
                    <a:pt x="2120" y="656"/>
                    <a:pt x="2120" y="227"/>
                  </a:cubicBezTo>
                  <a:cubicBezTo>
                    <a:pt x="2120" y="156"/>
                    <a:pt x="2132" y="72"/>
                    <a:pt x="2144" y="1"/>
                  </a:cubicBezTo>
                  <a:close/>
                </a:path>
              </a:pathLst>
            </a:custGeom>
            <a:solidFill>
              <a:schemeClr val="dk1">
                <a:alpha val="2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697;p59"/>
            <p:cNvSpPr/>
            <p:nvPr/>
          </p:nvSpPr>
          <p:spPr>
            <a:xfrm>
              <a:off x="819248" y="1421033"/>
              <a:ext cx="3450066" cy="3303390"/>
            </a:xfrm>
            <a:custGeom>
              <a:avLst/>
              <a:gdLst/>
              <a:ahLst/>
              <a:cxnLst/>
              <a:rect l="l" t="t" r="r" b="b"/>
              <a:pathLst>
                <a:path w="31886" h="30529" extrusionOk="0">
                  <a:moveTo>
                    <a:pt x="1299" y="1"/>
                  </a:moveTo>
                  <a:cubicBezTo>
                    <a:pt x="1311" y="72"/>
                    <a:pt x="1322" y="156"/>
                    <a:pt x="1322" y="227"/>
                  </a:cubicBezTo>
                  <a:cubicBezTo>
                    <a:pt x="1322" y="656"/>
                    <a:pt x="965" y="1013"/>
                    <a:pt x="537" y="1013"/>
                  </a:cubicBezTo>
                  <a:cubicBezTo>
                    <a:pt x="334" y="1013"/>
                    <a:pt x="132" y="930"/>
                    <a:pt x="1" y="799"/>
                  </a:cubicBezTo>
                  <a:lnTo>
                    <a:pt x="1" y="30528"/>
                  </a:lnTo>
                  <a:lnTo>
                    <a:pt x="31886" y="30528"/>
                  </a:lnTo>
                  <a:lnTo>
                    <a:pt x="31886" y="763"/>
                  </a:lnTo>
                  <a:cubicBezTo>
                    <a:pt x="31731" y="930"/>
                    <a:pt x="31529" y="1013"/>
                    <a:pt x="31302" y="1013"/>
                  </a:cubicBezTo>
                  <a:cubicBezTo>
                    <a:pt x="30862" y="1013"/>
                    <a:pt x="30517" y="656"/>
                    <a:pt x="30517" y="227"/>
                  </a:cubicBezTo>
                  <a:cubicBezTo>
                    <a:pt x="30517" y="156"/>
                    <a:pt x="30529" y="72"/>
                    <a:pt x="30540" y="1"/>
                  </a:cubicBezTo>
                  <a:lnTo>
                    <a:pt x="29695" y="1"/>
                  </a:lnTo>
                  <a:cubicBezTo>
                    <a:pt x="29707" y="72"/>
                    <a:pt x="29719" y="156"/>
                    <a:pt x="29719" y="227"/>
                  </a:cubicBezTo>
                  <a:cubicBezTo>
                    <a:pt x="29719" y="656"/>
                    <a:pt x="29362" y="1013"/>
                    <a:pt x="28933" y="1013"/>
                  </a:cubicBezTo>
                  <a:cubicBezTo>
                    <a:pt x="28504" y="1013"/>
                    <a:pt x="28147" y="656"/>
                    <a:pt x="28147" y="227"/>
                  </a:cubicBezTo>
                  <a:cubicBezTo>
                    <a:pt x="28147" y="156"/>
                    <a:pt x="28159" y="72"/>
                    <a:pt x="28171" y="1"/>
                  </a:cubicBezTo>
                  <a:lnTo>
                    <a:pt x="27326" y="1"/>
                  </a:lnTo>
                  <a:cubicBezTo>
                    <a:pt x="27338" y="72"/>
                    <a:pt x="27361" y="156"/>
                    <a:pt x="27361" y="227"/>
                  </a:cubicBezTo>
                  <a:cubicBezTo>
                    <a:pt x="27361" y="656"/>
                    <a:pt x="27004" y="1013"/>
                    <a:pt x="26564" y="1013"/>
                  </a:cubicBezTo>
                  <a:cubicBezTo>
                    <a:pt x="26135" y="1013"/>
                    <a:pt x="25778" y="656"/>
                    <a:pt x="25778" y="227"/>
                  </a:cubicBezTo>
                  <a:cubicBezTo>
                    <a:pt x="25778" y="156"/>
                    <a:pt x="25790" y="72"/>
                    <a:pt x="25814" y="1"/>
                  </a:cubicBezTo>
                  <a:lnTo>
                    <a:pt x="24956" y="1"/>
                  </a:lnTo>
                  <a:cubicBezTo>
                    <a:pt x="24980" y="72"/>
                    <a:pt x="24992" y="156"/>
                    <a:pt x="24992" y="227"/>
                  </a:cubicBezTo>
                  <a:cubicBezTo>
                    <a:pt x="24992" y="656"/>
                    <a:pt x="24635" y="1013"/>
                    <a:pt x="24206" y="1013"/>
                  </a:cubicBezTo>
                  <a:cubicBezTo>
                    <a:pt x="23766" y="1013"/>
                    <a:pt x="23409" y="656"/>
                    <a:pt x="23409" y="227"/>
                  </a:cubicBezTo>
                  <a:cubicBezTo>
                    <a:pt x="23409" y="156"/>
                    <a:pt x="23432" y="72"/>
                    <a:pt x="23444" y="1"/>
                  </a:cubicBezTo>
                  <a:lnTo>
                    <a:pt x="22599" y="1"/>
                  </a:lnTo>
                  <a:cubicBezTo>
                    <a:pt x="22611" y="72"/>
                    <a:pt x="22623" y="156"/>
                    <a:pt x="22623" y="227"/>
                  </a:cubicBezTo>
                  <a:cubicBezTo>
                    <a:pt x="22623" y="656"/>
                    <a:pt x="22266" y="1013"/>
                    <a:pt x="21837" y="1013"/>
                  </a:cubicBezTo>
                  <a:cubicBezTo>
                    <a:pt x="21408" y="1013"/>
                    <a:pt x="21051" y="656"/>
                    <a:pt x="21051" y="227"/>
                  </a:cubicBezTo>
                  <a:cubicBezTo>
                    <a:pt x="21051" y="156"/>
                    <a:pt x="21063" y="72"/>
                    <a:pt x="21075" y="1"/>
                  </a:cubicBezTo>
                  <a:lnTo>
                    <a:pt x="20230" y="1"/>
                  </a:lnTo>
                  <a:cubicBezTo>
                    <a:pt x="20242" y="72"/>
                    <a:pt x="20253" y="156"/>
                    <a:pt x="20253" y="227"/>
                  </a:cubicBezTo>
                  <a:cubicBezTo>
                    <a:pt x="20253" y="656"/>
                    <a:pt x="19896" y="1013"/>
                    <a:pt x="19468" y="1013"/>
                  </a:cubicBezTo>
                  <a:cubicBezTo>
                    <a:pt x="19039" y="1013"/>
                    <a:pt x="18682" y="656"/>
                    <a:pt x="18682" y="227"/>
                  </a:cubicBezTo>
                  <a:cubicBezTo>
                    <a:pt x="18682" y="156"/>
                    <a:pt x="18694" y="72"/>
                    <a:pt x="18706" y="1"/>
                  </a:cubicBezTo>
                  <a:lnTo>
                    <a:pt x="17860" y="1"/>
                  </a:lnTo>
                  <a:cubicBezTo>
                    <a:pt x="17872" y="72"/>
                    <a:pt x="17896" y="156"/>
                    <a:pt x="17896" y="227"/>
                  </a:cubicBezTo>
                  <a:cubicBezTo>
                    <a:pt x="17896" y="656"/>
                    <a:pt x="17539" y="1013"/>
                    <a:pt x="17098" y="1013"/>
                  </a:cubicBezTo>
                  <a:cubicBezTo>
                    <a:pt x="16670" y="1013"/>
                    <a:pt x="16312" y="656"/>
                    <a:pt x="16312" y="227"/>
                  </a:cubicBezTo>
                  <a:cubicBezTo>
                    <a:pt x="16312" y="156"/>
                    <a:pt x="16324" y="72"/>
                    <a:pt x="16348" y="1"/>
                  </a:cubicBezTo>
                  <a:lnTo>
                    <a:pt x="15491" y="1"/>
                  </a:lnTo>
                  <a:cubicBezTo>
                    <a:pt x="15515" y="72"/>
                    <a:pt x="15527" y="156"/>
                    <a:pt x="15527" y="227"/>
                  </a:cubicBezTo>
                  <a:cubicBezTo>
                    <a:pt x="15527" y="656"/>
                    <a:pt x="15169" y="1013"/>
                    <a:pt x="14741" y="1013"/>
                  </a:cubicBezTo>
                  <a:cubicBezTo>
                    <a:pt x="14300" y="1013"/>
                    <a:pt x="13943" y="656"/>
                    <a:pt x="13943" y="227"/>
                  </a:cubicBezTo>
                  <a:cubicBezTo>
                    <a:pt x="13943" y="156"/>
                    <a:pt x="13967" y="72"/>
                    <a:pt x="13979" y="1"/>
                  </a:cubicBezTo>
                  <a:lnTo>
                    <a:pt x="13133" y="1"/>
                  </a:lnTo>
                  <a:cubicBezTo>
                    <a:pt x="13145" y="72"/>
                    <a:pt x="13157" y="156"/>
                    <a:pt x="13157" y="227"/>
                  </a:cubicBezTo>
                  <a:cubicBezTo>
                    <a:pt x="13157" y="656"/>
                    <a:pt x="12800" y="1013"/>
                    <a:pt x="12371" y="1013"/>
                  </a:cubicBezTo>
                  <a:cubicBezTo>
                    <a:pt x="11943" y="1013"/>
                    <a:pt x="11586" y="656"/>
                    <a:pt x="11586" y="227"/>
                  </a:cubicBezTo>
                  <a:cubicBezTo>
                    <a:pt x="11586" y="156"/>
                    <a:pt x="11598" y="72"/>
                    <a:pt x="11609" y="1"/>
                  </a:cubicBezTo>
                  <a:lnTo>
                    <a:pt x="10764" y="1"/>
                  </a:lnTo>
                  <a:cubicBezTo>
                    <a:pt x="10776" y="72"/>
                    <a:pt x="10788" y="156"/>
                    <a:pt x="10788" y="227"/>
                  </a:cubicBezTo>
                  <a:cubicBezTo>
                    <a:pt x="10788" y="656"/>
                    <a:pt x="10431" y="1013"/>
                    <a:pt x="10002" y="1013"/>
                  </a:cubicBezTo>
                  <a:cubicBezTo>
                    <a:pt x="9574" y="1013"/>
                    <a:pt x="9216" y="656"/>
                    <a:pt x="9216" y="227"/>
                  </a:cubicBezTo>
                  <a:cubicBezTo>
                    <a:pt x="9216" y="156"/>
                    <a:pt x="9228" y="72"/>
                    <a:pt x="9240" y="1"/>
                  </a:cubicBezTo>
                  <a:lnTo>
                    <a:pt x="8395" y="1"/>
                  </a:lnTo>
                  <a:cubicBezTo>
                    <a:pt x="8407" y="72"/>
                    <a:pt x="8431" y="156"/>
                    <a:pt x="8431" y="227"/>
                  </a:cubicBezTo>
                  <a:cubicBezTo>
                    <a:pt x="8431" y="656"/>
                    <a:pt x="8073" y="1013"/>
                    <a:pt x="7633" y="1013"/>
                  </a:cubicBezTo>
                  <a:cubicBezTo>
                    <a:pt x="7204" y="1013"/>
                    <a:pt x="6847" y="656"/>
                    <a:pt x="6847" y="227"/>
                  </a:cubicBezTo>
                  <a:cubicBezTo>
                    <a:pt x="6847" y="156"/>
                    <a:pt x="6859" y="72"/>
                    <a:pt x="6883" y="1"/>
                  </a:cubicBezTo>
                  <a:lnTo>
                    <a:pt x="6025" y="1"/>
                  </a:lnTo>
                  <a:cubicBezTo>
                    <a:pt x="6049" y="72"/>
                    <a:pt x="6061" y="156"/>
                    <a:pt x="6061" y="227"/>
                  </a:cubicBezTo>
                  <a:cubicBezTo>
                    <a:pt x="6061" y="656"/>
                    <a:pt x="5704" y="1013"/>
                    <a:pt x="5275" y="1013"/>
                  </a:cubicBezTo>
                  <a:cubicBezTo>
                    <a:pt x="4835" y="1013"/>
                    <a:pt x="4478" y="656"/>
                    <a:pt x="4478" y="227"/>
                  </a:cubicBezTo>
                  <a:cubicBezTo>
                    <a:pt x="4478" y="156"/>
                    <a:pt x="4501" y="72"/>
                    <a:pt x="4513" y="1"/>
                  </a:cubicBezTo>
                  <a:lnTo>
                    <a:pt x="3668" y="1"/>
                  </a:lnTo>
                  <a:cubicBezTo>
                    <a:pt x="3680" y="72"/>
                    <a:pt x="3692" y="156"/>
                    <a:pt x="3692" y="227"/>
                  </a:cubicBezTo>
                  <a:cubicBezTo>
                    <a:pt x="3692" y="656"/>
                    <a:pt x="3335" y="1013"/>
                    <a:pt x="2906" y="1013"/>
                  </a:cubicBezTo>
                  <a:cubicBezTo>
                    <a:pt x="2477" y="1013"/>
                    <a:pt x="2120" y="656"/>
                    <a:pt x="2120" y="227"/>
                  </a:cubicBezTo>
                  <a:cubicBezTo>
                    <a:pt x="2120" y="156"/>
                    <a:pt x="2132" y="72"/>
                    <a:pt x="2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Rectangle 30"/>
          <p:cNvSpPr/>
          <p:nvPr/>
        </p:nvSpPr>
        <p:spPr>
          <a:xfrm>
            <a:off x="3507644" y="539670"/>
            <a:ext cx="53773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a)</a:t>
            </a:r>
            <a:r>
              <a:rPr lang="en-US" sz="2000" dirty="0"/>
              <a:t> </a:t>
            </a:r>
            <a:r>
              <a:rPr lang="en-US" sz="2000" dirty="0" err="1" smtClean="0"/>
              <a:t>Nguyên</a:t>
            </a:r>
            <a:r>
              <a:rPr lang="en-US" sz="2000" dirty="0" smtClean="0"/>
              <a:t> </a:t>
            </a:r>
            <a:r>
              <a:rPr lang="en-US" sz="2000" dirty="0" err="1"/>
              <a:t>tử</a:t>
            </a:r>
            <a:r>
              <a:rPr lang="en-US" sz="2000" dirty="0"/>
              <a:t> X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smtClean="0"/>
              <a:t>10e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/>
              <a:t>có</a:t>
            </a:r>
            <a:r>
              <a:rPr lang="en-US" sz="2000" dirty="0"/>
              <a:t> 2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en-US" sz="2000" dirty="0" smtClean="0"/>
              <a:t>electron.</a:t>
            </a:r>
            <a:endParaRPr lang="en-US" sz="2000" dirty="0"/>
          </a:p>
          <a:p>
            <a:pPr algn="just"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r>
              <a:rPr lang="en-US" sz="2000" dirty="0"/>
              <a:t> X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= +10</a:t>
            </a:r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smtClean="0"/>
              <a:t>STT </a:t>
            </a:r>
            <a:r>
              <a:rPr lang="en-US" sz="2000" dirty="0" err="1"/>
              <a:t>của</a:t>
            </a:r>
            <a:r>
              <a:rPr lang="en-US" sz="2000" dirty="0"/>
              <a:t> X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tuần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smtClean="0"/>
              <a:t>10.</a:t>
            </a:r>
            <a:endParaRPr lang="en-US" sz="2000" dirty="0"/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smtClean="0"/>
              <a:t>X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 smtClean="0"/>
              <a:t>nguyên</a:t>
            </a:r>
            <a:r>
              <a:rPr lang="en-US" sz="2000" dirty="0" smtClean="0"/>
              <a:t> </a:t>
            </a:r>
            <a:r>
              <a:rPr lang="en-US" sz="2000" dirty="0" err="1" smtClean="0"/>
              <a:t>tố</a:t>
            </a:r>
            <a:r>
              <a:rPr lang="en-US" sz="2000" dirty="0" smtClean="0"/>
              <a:t> Neon.</a:t>
            </a:r>
            <a:endParaRPr lang="en-US" sz="2000" dirty="0"/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c) </a:t>
            </a:r>
            <a:r>
              <a:rPr lang="en-US" sz="2000" dirty="0" err="1" smtClean="0"/>
              <a:t>Nguyên</a:t>
            </a:r>
            <a:r>
              <a:rPr lang="en-US" sz="2000" dirty="0" smtClean="0"/>
              <a:t> </a:t>
            </a:r>
            <a:r>
              <a:rPr lang="en-US" sz="2000" dirty="0" err="1"/>
              <a:t>tố</a:t>
            </a:r>
            <a:r>
              <a:rPr lang="en-US" sz="2000" dirty="0"/>
              <a:t> X </a:t>
            </a:r>
            <a:r>
              <a:rPr lang="en-US" sz="2000" dirty="0" err="1"/>
              <a:t>có</a:t>
            </a:r>
            <a:r>
              <a:rPr lang="en-US" sz="2000" dirty="0"/>
              <a:t> 2 </a:t>
            </a:r>
            <a:r>
              <a:rPr lang="en-US" sz="2000" dirty="0" err="1"/>
              <a:t>lớp</a:t>
            </a:r>
            <a:r>
              <a:rPr lang="en-US" sz="2000" dirty="0"/>
              <a:t> electron </a:t>
            </a:r>
            <a:endParaRPr lang="en-US" sz="2000" dirty="0" smtClean="0"/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smtClean="0"/>
              <a:t>X </a:t>
            </a:r>
            <a:r>
              <a:rPr lang="en-US" sz="2000" dirty="0" err="1" smtClean="0"/>
              <a:t>nằm</a:t>
            </a:r>
            <a:r>
              <a:rPr lang="en-US" sz="2000" dirty="0" smtClean="0"/>
              <a:t> </a:t>
            </a:r>
            <a:r>
              <a:rPr lang="en-US" sz="2000" dirty="0"/>
              <a:t>ở </a:t>
            </a:r>
            <a:r>
              <a:rPr lang="en-US" sz="2000" dirty="0" err="1"/>
              <a:t>chu</a:t>
            </a:r>
            <a:r>
              <a:rPr lang="en-US" sz="2000" dirty="0"/>
              <a:t> </a:t>
            </a:r>
            <a:r>
              <a:rPr lang="en-US" sz="2000" dirty="0" err="1"/>
              <a:t>kì</a:t>
            </a:r>
            <a:r>
              <a:rPr lang="en-US" sz="2000" dirty="0"/>
              <a:t> 2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tuần</a:t>
            </a:r>
            <a:r>
              <a:rPr lang="en-US" sz="2000" dirty="0"/>
              <a:t> </a:t>
            </a:r>
            <a:r>
              <a:rPr lang="en-US" sz="2000" dirty="0" err="1" smtClean="0"/>
              <a:t>hoàn</a:t>
            </a:r>
            <a:endParaRPr lang="en-US" sz="2000" dirty="0"/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err="1" smtClean="0"/>
              <a:t>Nguyên</a:t>
            </a:r>
            <a:r>
              <a:rPr lang="en-US" sz="2000" dirty="0" smtClean="0"/>
              <a:t> </a:t>
            </a:r>
            <a:r>
              <a:rPr lang="en-US" sz="2000" dirty="0" err="1"/>
              <a:t>tố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nằm</a:t>
            </a:r>
            <a:r>
              <a:rPr lang="en-US" sz="2000" dirty="0"/>
              <a:t> ở </a:t>
            </a:r>
            <a:r>
              <a:rPr lang="en-US" sz="2000" dirty="0" err="1"/>
              <a:t>chu</a:t>
            </a:r>
            <a:r>
              <a:rPr lang="en-US" sz="2000" dirty="0"/>
              <a:t> </a:t>
            </a:r>
            <a:r>
              <a:rPr lang="en-US" sz="2000" dirty="0" err="1"/>
              <a:t>kì</a:t>
            </a:r>
            <a:r>
              <a:rPr lang="en-US" sz="2000" dirty="0"/>
              <a:t> </a:t>
            </a:r>
            <a:r>
              <a:rPr lang="en-US" sz="2000" dirty="0" smtClean="0"/>
              <a:t>2 </a:t>
            </a:r>
            <a:r>
              <a:rPr lang="en-US" sz="2000" dirty="0" err="1" smtClean="0"/>
              <a:t>là</a:t>
            </a:r>
            <a:r>
              <a:rPr lang="en-US" sz="2000" dirty="0" smtClean="0"/>
              <a:t>: </a:t>
            </a:r>
            <a:r>
              <a:rPr lang="en-US" sz="2000" dirty="0"/>
              <a:t>Oxygen, Nitrogen, Carbon…</a:t>
            </a:r>
          </a:p>
        </p:txBody>
      </p:sp>
    </p:spTree>
    <p:extLst>
      <p:ext uri="{BB962C8B-B14F-4D97-AF65-F5344CB8AC3E}">
        <p14:creationId xmlns:p14="http://schemas.microsoft.com/office/powerpoint/2010/main" val="20707962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980" y="262399"/>
            <a:ext cx="8868697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80340" algn="l"/>
                <a:tab pos="720090" algn="l"/>
                <a:tab pos="1620520" algn="l"/>
                <a:tab pos="3060700" algn="l"/>
                <a:tab pos="4500880" algn="l"/>
              </a:tabLst>
            </a:pP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nguyên tử X có tổng số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proton, neutron, electron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28, trong đó số hạt không mang điện nhiều hơn số hạt mang điện dương là 1 hạt.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720090" algn="l"/>
                <a:tab pos="1620520" algn="l"/>
                <a:tab pos="3060700" algn="l"/>
                <a:tab pos="450088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720090" algn="l"/>
                <a:tab pos="1620520" algn="l"/>
                <a:tab pos="3060700" algn="l"/>
                <a:tab pos="450088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720090" algn="l"/>
                <a:tab pos="1620520" algn="l"/>
                <a:tab pos="3060700" algn="l"/>
                <a:tab pos="450088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713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72936" y="1454727"/>
            <a:ext cx="5870865" cy="1854736"/>
            <a:chOff x="498763" y="1220891"/>
            <a:chExt cx="8146474" cy="2306782"/>
          </a:xfrm>
        </p:grpSpPr>
        <p:grpSp>
          <p:nvGrpSpPr>
            <p:cNvPr id="7" name="Group 6"/>
            <p:cNvGrpSpPr/>
            <p:nvPr/>
          </p:nvGrpSpPr>
          <p:grpSpPr>
            <a:xfrm>
              <a:off x="498763" y="1220891"/>
              <a:ext cx="8146473" cy="2306782"/>
              <a:chOff x="498763" y="1220891"/>
              <a:chExt cx="8146473" cy="2306782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498763" y="1220891"/>
                <a:ext cx="8146473" cy="230678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498764" y="1272423"/>
                <a:ext cx="8146472" cy="220371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71503" y="2065219"/>
              <a:ext cx="8073734" cy="6181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</p:grp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0768" y="3579205"/>
            <a:ext cx="7315200" cy="1594104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-187036" y="251037"/>
            <a:ext cx="5164281" cy="931112"/>
          </a:xfrm>
          <a:prstGeom prst="homePlate">
            <a:avLst/>
          </a:prstGeom>
          <a:solidFill>
            <a:srgbClr val="A18BBC"/>
          </a:solidFill>
          <a:ln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0945" y="573664"/>
            <a:ext cx="495300" cy="504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468" y="2785245"/>
            <a:ext cx="495300" cy="504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6245" y="3503900"/>
            <a:ext cx="495300" cy="5048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02822" y="1872845"/>
            <a:ext cx="5611091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/>
              <a:t>Ôn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kiến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chủ</a:t>
            </a:r>
            <a:r>
              <a:rPr lang="en-US" sz="2400" dirty="0" smtClean="0"/>
              <a:t> </a:t>
            </a:r>
            <a:r>
              <a:rPr lang="en-US" sz="2400" dirty="0" err="1" smtClean="0"/>
              <a:t>đề</a:t>
            </a:r>
            <a:r>
              <a:rPr lang="en-US" sz="2400" dirty="0" smtClean="0"/>
              <a:t> 1,2.</a:t>
            </a:r>
            <a:endParaRPr lang="en-US" sz="24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7,8,9 SGK-27.</a:t>
            </a:r>
          </a:p>
        </p:txBody>
      </p:sp>
    </p:spTree>
    <p:extLst>
      <p:ext uri="{BB962C8B-B14F-4D97-AF65-F5344CB8AC3E}">
        <p14:creationId xmlns:p14="http://schemas.microsoft.com/office/powerpoint/2010/main" val="34352982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-111055" y="2976979"/>
            <a:ext cx="9369355" cy="17612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000000"/>
                </a:solidFill>
                <a:latin typeface="+mj-lt"/>
              </a:rPr>
              <a:t>CẢM ƠN CÁC EM ĐÃ CHÚ Ý </a:t>
            </a:r>
            <a:br>
              <a:rPr lang="en-US" sz="4000" dirty="0" smtClean="0">
                <a:solidFill>
                  <a:srgbClr val="000000"/>
                </a:solidFill>
                <a:latin typeface="+mj-lt"/>
              </a:rPr>
            </a:br>
            <a:r>
              <a:rPr lang="en-US" sz="4000" dirty="0" smtClean="0">
                <a:solidFill>
                  <a:srgbClr val="000000"/>
                </a:solidFill>
                <a:latin typeface="+mj-lt"/>
              </a:rPr>
              <a:t>LẮNG NGHE!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818111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84959" y="4913758"/>
            <a:ext cx="2999508" cy="169071"/>
            <a:chOff x="-884959" y="4913758"/>
            <a:chExt cx="2999508" cy="169071"/>
          </a:xfrm>
        </p:grpSpPr>
        <p:sp>
          <p:nvSpPr>
            <p:cNvPr id="15" name="Rectangle 14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45086" y="494995"/>
            <a:ext cx="2999508" cy="169071"/>
            <a:chOff x="-884959" y="4913758"/>
            <a:chExt cx="2999508" cy="169071"/>
          </a:xfrm>
        </p:grpSpPr>
        <p:sp>
          <p:nvSpPr>
            <p:cNvPr id="19" name="Rectangle 18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: Rounded Corners 41">
            <a:extLst>
              <a:ext uri="{FF2B5EF4-FFF2-40B4-BE49-F238E27FC236}">
                <a16:creationId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5277809" y="1599552"/>
            <a:ext cx="3308629" cy="71246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Proton, electron, neutron</a:t>
            </a:r>
            <a:endParaRPr lang="vi-VN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: Rounded Corners 42">
            <a:extLst>
              <a:ext uri="{FF2B5EF4-FFF2-40B4-BE49-F238E27FC236}">
                <a16:creationId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949239" y="74341"/>
            <a:ext cx="7711541" cy="126796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4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nguyên tử, hạt nào mang điện tích dương, hạt nào mang điện tích âm, hạt nào không mang điện?</a:t>
            </a:r>
            <a:endParaRPr lang="vi-VN" sz="24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83327" cy="1664390"/>
          </a:xfrm>
          <a:prstGeom prst="rect">
            <a:avLst/>
          </a:prstGeom>
        </p:spPr>
      </p:pic>
      <p:sp>
        <p:nvSpPr>
          <p:cNvPr id="61" name="Rectangle: Rounded Corners 42">
            <a:extLst>
              <a:ext uri="{FF2B5EF4-FFF2-40B4-BE49-F238E27FC236}">
                <a16:creationId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949239" y="2763668"/>
            <a:ext cx="7823053" cy="86291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noProof="1">
                <a:solidFill>
                  <a:schemeClr val="bg1"/>
                </a:solidFill>
                <a:cs typeface="Arial" panose="020B0604020202020204" pitchFamily="34" charset="0"/>
              </a:rPr>
              <a:t>Câu </a:t>
            </a:r>
            <a:r>
              <a:rPr lang="en-US" sz="24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41">
            <a:extLst>
              <a:ext uri="{FF2B5EF4-FFF2-40B4-BE49-F238E27FC236}">
                <a16:creationId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5277810" y="3883830"/>
            <a:ext cx="2474022" cy="6361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endParaRPr lang="vi-VN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17181" y="1524981"/>
            <a:ext cx="920199" cy="858086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46623" y="3879816"/>
            <a:ext cx="1008597" cy="8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48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84959" y="4913758"/>
            <a:ext cx="2999508" cy="169071"/>
            <a:chOff x="-884959" y="4913758"/>
            <a:chExt cx="2999508" cy="169071"/>
          </a:xfrm>
        </p:grpSpPr>
        <p:sp>
          <p:nvSpPr>
            <p:cNvPr id="15" name="Rectangle 14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45086" y="494995"/>
            <a:ext cx="2999508" cy="169071"/>
            <a:chOff x="-884959" y="4913758"/>
            <a:chExt cx="2999508" cy="169071"/>
          </a:xfrm>
        </p:grpSpPr>
        <p:sp>
          <p:nvSpPr>
            <p:cNvPr id="19" name="Rectangle 18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: Rounded Corners 41">
            <a:extLst>
              <a:ext uri="{FF2B5EF4-FFF2-40B4-BE49-F238E27FC236}">
                <a16:creationId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5277810" y="1599552"/>
            <a:ext cx="2617254" cy="61535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endParaRPr lang="vi-VN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: Rounded Corners 42">
            <a:extLst>
              <a:ext uri="{FF2B5EF4-FFF2-40B4-BE49-F238E27FC236}">
                <a16:creationId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840095" y="341857"/>
            <a:ext cx="7674370" cy="99681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24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83327" cy="1664390"/>
          </a:xfrm>
          <a:prstGeom prst="rect">
            <a:avLst/>
          </a:prstGeom>
        </p:spPr>
      </p:pic>
      <p:sp>
        <p:nvSpPr>
          <p:cNvPr id="61" name="Rectangle: Rounded Corners 42">
            <a:extLst>
              <a:ext uri="{FF2B5EF4-FFF2-40B4-BE49-F238E27FC236}">
                <a16:creationId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569768" y="2613899"/>
            <a:ext cx="7525688" cy="100841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noProof="1">
                <a:solidFill>
                  <a:schemeClr val="bg1"/>
                </a:solidFill>
                <a:cs typeface="Arial" panose="020B0604020202020204" pitchFamily="34" charset="0"/>
              </a:rPr>
              <a:t>Câu </a:t>
            </a:r>
            <a:r>
              <a:rPr lang="en-US" sz="24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24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kí hiệu hóa học của các nguyên tố sau</a:t>
            </a:r>
            <a:r>
              <a:rPr lang="en-US" sz="2400" noProof="1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noProof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Sodium, Carbon, Neon, Potassium, Nitrogen</a:t>
            </a:r>
            <a:endParaRPr lang="vi-VN" sz="2400" b="1" noProof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41">
            <a:extLst>
              <a:ext uri="{FF2B5EF4-FFF2-40B4-BE49-F238E27FC236}">
                <a16:creationId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5225441" y="3850648"/>
            <a:ext cx="2870015" cy="6395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Na, C, Ne, K, N</a:t>
            </a:r>
            <a:endParaRPr lang="vi-VN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17181" y="1462019"/>
            <a:ext cx="920199" cy="858086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46623" y="3879816"/>
            <a:ext cx="920199" cy="8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221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84959" y="4913758"/>
            <a:ext cx="2999508" cy="169071"/>
            <a:chOff x="-884959" y="4913758"/>
            <a:chExt cx="2999508" cy="169071"/>
          </a:xfrm>
        </p:grpSpPr>
        <p:sp>
          <p:nvSpPr>
            <p:cNvPr id="15" name="Rectangle 14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45086" y="494995"/>
            <a:ext cx="2999508" cy="169071"/>
            <a:chOff x="-884959" y="4913758"/>
            <a:chExt cx="2999508" cy="169071"/>
          </a:xfrm>
        </p:grpSpPr>
        <p:sp>
          <p:nvSpPr>
            <p:cNvPr id="19" name="Rectangle 18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: Rounded Corners 41">
            <a:extLst>
              <a:ext uri="{FF2B5EF4-FFF2-40B4-BE49-F238E27FC236}">
                <a16:creationId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4795342" y="1565563"/>
            <a:ext cx="3531654" cy="8597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nguyên tố, xếp thành 7 hàng, 18 cột</a:t>
            </a:r>
            <a:endParaRPr lang="vi-VN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: Rounded Corners 42">
            <a:extLst>
              <a:ext uri="{FF2B5EF4-FFF2-40B4-BE49-F238E27FC236}">
                <a16:creationId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949239" y="334538"/>
            <a:ext cx="7555423" cy="10077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US" sz="24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tuần hoàn hiện nay gồm bao nhiêu nguyên tố, được xếp thành mấy hàng, mấy cột?</a:t>
            </a:r>
            <a:endParaRPr lang="vi-VN" sz="24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83327" cy="1664390"/>
          </a:xfrm>
          <a:prstGeom prst="rect">
            <a:avLst/>
          </a:prstGeom>
        </p:spPr>
      </p:pic>
      <p:sp>
        <p:nvSpPr>
          <p:cNvPr id="61" name="Rectangle: Rounded Corners 42">
            <a:extLst>
              <a:ext uri="{FF2B5EF4-FFF2-40B4-BE49-F238E27FC236}">
                <a16:creationId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949240" y="2763668"/>
            <a:ext cx="6960692" cy="9927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4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</a:t>
            </a:r>
            <a:r>
              <a:rPr lang="en-US" sz="24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41">
            <a:extLst>
              <a:ext uri="{FF2B5EF4-FFF2-40B4-BE49-F238E27FC236}">
                <a16:creationId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5508268" y="4007181"/>
            <a:ext cx="2401664" cy="5722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endParaRPr lang="vi-VN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89785" y="1599552"/>
            <a:ext cx="920199" cy="858086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57610" y="3879815"/>
            <a:ext cx="920199" cy="8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117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884959" y="4913758"/>
            <a:ext cx="2999508" cy="169071"/>
            <a:chOff x="-884959" y="4913758"/>
            <a:chExt cx="2999508" cy="169071"/>
          </a:xfrm>
        </p:grpSpPr>
        <p:sp>
          <p:nvSpPr>
            <p:cNvPr id="3" name="Rectangle 2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45086" y="494995"/>
            <a:ext cx="2999508" cy="169071"/>
            <a:chOff x="-884959" y="4913758"/>
            <a:chExt cx="2999508" cy="169071"/>
          </a:xfrm>
        </p:grpSpPr>
        <p:sp>
          <p:nvSpPr>
            <p:cNvPr id="6" name="Rectangle 5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41">
            <a:extLst>
              <a:ext uri="{FF2B5EF4-FFF2-40B4-BE49-F238E27FC236}">
                <a16:creationId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4795342" y="1565563"/>
            <a:ext cx="3531654" cy="8597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nhân nguyên tử</a:t>
            </a:r>
            <a:endParaRPr lang="vi-VN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42">
            <a:extLst>
              <a:ext uri="{FF2B5EF4-FFF2-40B4-BE49-F238E27FC236}">
                <a16:creationId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949239" y="334538"/>
            <a:ext cx="7555423" cy="10077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lớn khối lượng nguyên tử tập trung ở đâu?</a:t>
            </a:r>
            <a:endParaRPr lang="vi-VN" sz="24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83327" cy="1664390"/>
          </a:xfrm>
          <a:prstGeom prst="rect">
            <a:avLst/>
          </a:prstGeom>
        </p:spPr>
      </p:pic>
      <p:sp>
        <p:nvSpPr>
          <p:cNvPr id="11" name="Rectangle: Rounded Corners 42">
            <a:extLst>
              <a:ext uri="{FF2B5EF4-FFF2-40B4-BE49-F238E27FC236}">
                <a16:creationId xmlns:a16="http://schemas.microsoft.com/office/drawing/2014/main" id="{9BD1403E-80EB-1948-CA02-52A2E6D9BC2D}"/>
              </a:ext>
            </a:extLst>
          </p:cNvPr>
          <p:cNvSpPr/>
          <p:nvPr/>
        </p:nvSpPr>
        <p:spPr>
          <a:xfrm>
            <a:off x="949240" y="2763668"/>
            <a:ext cx="6960692" cy="9927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4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3F733221-9C03-4CE6-1B1A-E50AF379AA0A}"/>
              </a:ext>
            </a:extLst>
          </p:cNvPr>
          <p:cNvSpPr/>
          <p:nvPr/>
        </p:nvSpPr>
        <p:spPr>
          <a:xfrm>
            <a:off x="5508268" y="4007181"/>
            <a:ext cx="2401664" cy="73072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Lớpthứ nhất là 2</a:t>
            </a:r>
          </a:p>
          <a:p>
            <a:pPr algn="ctr"/>
            <a:r>
              <a:rPr lang="en-US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thứ 2 là 8</a:t>
            </a:r>
            <a:endParaRPr lang="vi-VN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89785" y="1599552"/>
            <a:ext cx="920199" cy="858086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57610" y="3879815"/>
            <a:ext cx="920199" cy="8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460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063" y="978537"/>
            <a:ext cx="7772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20,21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BÀI TẬP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CHỦ ĐỀ 1, 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80117" y="2640530"/>
            <a:ext cx="5545873" cy="2405204"/>
            <a:chOff x="2219533" y="2743200"/>
            <a:chExt cx="4385662" cy="2324050"/>
          </a:xfrm>
        </p:grpSpPr>
        <p:pic>
          <p:nvPicPr>
            <p:cNvPr id="4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2219533" y="2743200"/>
              <a:ext cx="907142" cy="2324050"/>
            </a:xfrm>
            <a:prstGeom prst="rect">
              <a:avLst/>
            </a:prstGeom>
          </p:spPr>
        </p:pic>
        <p:pic>
          <p:nvPicPr>
            <p:cNvPr id="5" name="Picture 18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rcRect/>
            <a:stretch>
              <a:fillRect/>
            </a:stretch>
          </p:blipFill>
          <p:spPr>
            <a:xfrm>
              <a:off x="3296288" y="2743200"/>
              <a:ext cx="1062876" cy="2324050"/>
            </a:xfrm>
            <a:prstGeom prst="rect">
              <a:avLst/>
            </a:prstGeom>
          </p:spPr>
        </p:pic>
        <p:pic>
          <p:nvPicPr>
            <p:cNvPr id="6" name="Picture 2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rcRect/>
            <a:stretch>
              <a:fillRect/>
            </a:stretch>
          </p:blipFill>
          <p:spPr>
            <a:xfrm>
              <a:off x="4528777" y="2743200"/>
              <a:ext cx="1096250" cy="2324050"/>
            </a:xfrm>
            <a:prstGeom prst="rect">
              <a:avLst/>
            </a:prstGeom>
          </p:spPr>
        </p:pic>
        <p:pic>
          <p:nvPicPr>
            <p:cNvPr id="7" name="Picture 2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rcRect/>
            <a:stretch>
              <a:fillRect/>
            </a:stretch>
          </p:blipFill>
          <p:spPr>
            <a:xfrm flipH="1">
              <a:off x="5520319" y="2743200"/>
              <a:ext cx="1084876" cy="232405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76;p14"/>
          <p:cNvSpPr txBox="1">
            <a:spLocks/>
          </p:cNvSpPr>
          <p:nvPr/>
        </p:nvSpPr>
        <p:spPr>
          <a:xfrm>
            <a:off x="0" y="480371"/>
            <a:ext cx="91440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  <a:endParaRPr lang="en-US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93357" y="1656735"/>
            <a:ext cx="689483" cy="665019"/>
          </a:xfrm>
          <a:prstGeom prst="ellipse">
            <a:avLst/>
          </a:prstGeom>
          <a:solidFill>
            <a:srgbClr val="C8F3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9485" y="1727634"/>
            <a:ext cx="428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Hệ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thống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kiến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thức</a:t>
            </a:r>
            <a:endParaRPr lang="en-US" sz="2800" b="1" dirty="0"/>
          </a:p>
        </p:txBody>
      </p:sp>
      <p:sp>
        <p:nvSpPr>
          <p:cNvPr id="9" name="Oval 8"/>
          <p:cNvSpPr/>
          <p:nvPr/>
        </p:nvSpPr>
        <p:spPr>
          <a:xfrm>
            <a:off x="3193355" y="2894805"/>
            <a:ext cx="689483" cy="665019"/>
          </a:xfrm>
          <a:prstGeom prst="ellipse">
            <a:avLst/>
          </a:prstGeom>
          <a:solidFill>
            <a:srgbClr val="C8F3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485" y="2965704"/>
            <a:ext cx="428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Luyện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tập</a:t>
            </a:r>
            <a:endParaRPr lang="en-US" sz="2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8" y="1114041"/>
            <a:ext cx="2173735" cy="269224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83327" cy="166439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324084" y="-7655"/>
            <a:ext cx="1790700" cy="16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462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84959" y="4913758"/>
            <a:ext cx="2999508" cy="169071"/>
            <a:chOff x="-884959" y="4913758"/>
            <a:chExt cx="2999508" cy="169071"/>
          </a:xfrm>
        </p:grpSpPr>
        <p:sp>
          <p:nvSpPr>
            <p:cNvPr id="15" name="Rectangle 14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45086" y="494995"/>
            <a:ext cx="2999508" cy="169071"/>
            <a:chOff x="-884959" y="4913758"/>
            <a:chExt cx="2999508" cy="169071"/>
          </a:xfrm>
        </p:grpSpPr>
        <p:sp>
          <p:nvSpPr>
            <p:cNvPr id="19" name="Rectangle 18"/>
            <p:cNvSpPr/>
            <p:nvPr/>
          </p:nvSpPr>
          <p:spPr>
            <a:xfrm rot="2328253">
              <a:off x="-884959" y="5037110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328253">
              <a:off x="-794906" y="4913758"/>
              <a:ext cx="2909455" cy="4571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26898" y="1126289"/>
            <a:ext cx="2757358" cy="399617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741256" y="1319900"/>
            <a:ext cx="4643699" cy="1659942"/>
          </a:xfrm>
          <a:prstGeom prst="wedgeRoundRectCallout">
            <a:avLst>
              <a:gd name="adj1" fmla="val 58792"/>
              <a:gd name="adj2" fmla="val 2933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HỆ THỐNG HOÁ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744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Ephesus template">
  <a:themeElements>
    <a:clrScheme name="Custom 347">
      <a:dk1>
        <a:srgbClr val="26303D"/>
      </a:dk1>
      <a:lt1>
        <a:srgbClr val="FFFFFF"/>
      </a:lt1>
      <a:dk2>
        <a:srgbClr val="848E91"/>
      </a:dk2>
      <a:lt2>
        <a:srgbClr val="E3EAEB"/>
      </a:lt2>
      <a:accent1>
        <a:srgbClr val="1594B5"/>
      </a:accent1>
      <a:accent2>
        <a:srgbClr val="8ACBD1"/>
      </a:accent2>
      <a:accent3>
        <a:srgbClr val="AFD3AB"/>
      </a:accent3>
      <a:accent4>
        <a:srgbClr val="EBDE4F"/>
      </a:accent4>
      <a:accent5>
        <a:srgbClr val="A9AD9A"/>
      </a:accent5>
      <a:accent6>
        <a:srgbClr val="5D767C"/>
      </a:accent6>
      <a:hlink>
        <a:srgbClr val="26303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1333</Words>
  <Application>Microsoft Office PowerPoint</Application>
  <PresentationFormat>On-screen Show (16:9)</PresentationFormat>
  <Paragraphs>230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Wingdings</vt:lpstr>
      <vt:lpstr>Tahoma</vt:lpstr>
      <vt:lpstr>Amatic SC</vt:lpstr>
      <vt:lpstr>Calibri</vt:lpstr>
      <vt:lpstr>Times New Roman</vt:lpstr>
      <vt:lpstr>Symbol</vt:lpstr>
      <vt:lpstr>Encode Sans Semi Condensed Light</vt:lpstr>
      <vt:lpstr>Ephesus template</vt:lpstr>
      <vt:lpstr>Office Theme</vt:lpstr>
      <vt:lpstr>CHÀO MỪNG CÁC EM ĐẾN VỚI  TIẾT HỌC HÔM NAY!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CHÚ Ý  LẮNG NGHE!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 BUỔI HỌC NGÀY HÔM NAY!</dc:title>
  <dc:creator>pc</dc:creator>
  <cp:lastModifiedBy>Admin</cp:lastModifiedBy>
  <cp:revision>139</cp:revision>
  <dcterms:modified xsi:type="dcterms:W3CDTF">2024-12-05T03:39:25Z</dcterms:modified>
</cp:coreProperties>
</file>