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 id="2147483705" r:id="rId5"/>
  </p:sldMasterIdLst>
  <p:notesMasterIdLst>
    <p:notesMasterId r:id="rId46"/>
  </p:notesMasterIdLst>
  <p:sldIdLst>
    <p:sldId id="640" r:id="rId6"/>
    <p:sldId id="648" r:id="rId7"/>
    <p:sldId id="650" r:id="rId8"/>
    <p:sldId id="257" r:id="rId9"/>
    <p:sldId id="259" r:id="rId10"/>
    <p:sldId id="464" r:id="rId11"/>
    <p:sldId id="286" r:id="rId12"/>
    <p:sldId id="307" r:id="rId13"/>
    <p:sldId id="287" r:id="rId14"/>
    <p:sldId id="322" r:id="rId15"/>
    <p:sldId id="643" r:id="rId16"/>
    <p:sldId id="345" r:id="rId17"/>
    <p:sldId id="646" r:id="rId18"/>
    <p:sldId id="645" r:id="rId19"/>
    <p:sldId id="647" r:id="rId20"/>
    <p:sldId id="316" r:id="rId21"/>
    <p:sldId id="652" r:id="rId22"/>
    <p:sldId id="653" r:id="rId23"/>
    <p:sldId id="654" r:id="rId24"/>
    <p:sldId id="469" r:id="rId25"/>
    <p:sldId id="289" r:id="rId26"/>
    <p:sldId id="281" r:id="rId27"/>
    <p:sldId id="308" r:id="rId28"/>
    <p:sldId id="470" r:id="rId29"/>
    <p:sldId id="309" r:id="rId30"/>
    <p:sldId id="471" r:id="rId31"/>
    <p:sldId id="264" r:id="rId32"/>
    <p:sldId id="313" r:id="rId33"/>
    <p:sldId id="282" r:id="rId34"/>
    <p:sldId id="311" r:id="rId35"/>
    <p:sldId id="312" r:id="rId36"/>
    <p:sldId id="472" r:id="rId37"/>
    <p:sldId id="474" r:id="rId38"/>
    <p:sldId id="460" r:id="rId39"/>
    <p:sldId id="461" r:id="rId40"/>
    <p:sldId id="462" r:id="rId41"/>
    <p:sldId id="463" r:id="rId42"/>
    <p:sldId id="641" r:id="rId43"/>
    <p:sldId id="473" r:id="rId44"/>
    <p:sldId id="47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A2348-5AA2-953E-DA46-70B6420FB43E}" name="Nguyen Duc Huong" initials="NDH" userId="S::ndhuong.thcsvlbbc@hcm.edu.vn::a94be8b1-f9fb-4bc4-a974-b9b5ad2873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1995" autoAdjust="0"/>
  </p:normalViewPr>
  <p:slideViewPr>
    <p:cSldViewPr snapToGrid="0" showGuides="1">
      <p:cViewPr varScale="1">
        <p:scale>
          <a:sx n="53" d="100"/>
          <a:sy n="53" d="100"/>
        </p:scale>
        <p:origin x="141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5CAD3-72C5-48DA-B17C-63A2924EA5D9}"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F3F6B-DBBA-415A-8CF3-19064F825BB8}" type="slidenum">
              <a:rPr lang="en-US" smtClean="0"/>
              <a:t>‹#›</a:t>
            </a:fld>
            <a:endParaRPr lang="en-US"/>
          </a:p>
        </p:txBody>
      </p:sp>
    </p:spTree>
    <p:extLst>
      <p:ext uri="{BB962C8B-B14F-4D97-AF65-F5344CB8AC3E}">
        <p14:creationId xmlns:p14="http://schemas.microsoft.com/office/powerpoint/2010/main" val="212854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a:extLst>
              <a:ext uri="{FF2B5EF4-FFF2-40B4-BE49-F238E27FC236}">
                <a16:creationId xmlns:a16="http://schemas.microsoft.com/office/drawing/2014/main" id="{E3140E5D-F1CC-C91A-9B4A-F53FACAD59D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备注占位符 2">
            <a:extLst>
              <a:ext uri="{FF2B5EF4-FFF2-40B4-BE49-F238E27FC236}">
                <a16:creationId xmlns:a16="http://schemas.microsoft.com/office/drawing/2014/main" id="{020F51B0-6944-CF5C-374D-DA6EE39989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115715" name="灯片编号占位符 3">
            <a:extLst>
              <a:ext uri="{FF2B5EF4-FFF2-40B4-BE49-F238E27FC236}">
                <a16:creationId xmlns:a16="http://schemas.microsoft.com/office/drawing/2014/main" id="{BDFF8C48-6633-B2B8-ABA7-5216DC7B41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C45DD-B940-4798-BE7C-08E274EF0133}" type="slidenum">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等线" panose="02010600030101010101" pitchFamily="2" charset="-122"/>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53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dirty="0" smtClean="0">
                <a:solidFill>
                  <a:schemeClr val="tx1"/>
                </a:solidFill>
                <a:effectLst/>
                <a:latin typeface="+mn-lt"/>
                <a:ea typeface="+mn-ea"/>
                <a:cs typeface="+mn-cs"/>
              </a:rPr>
              <a:t>Quan sát</a:t>
            </a:r>
            <a:r>
              <a:rPr lang="vi-VN" sz="1200" i="1" kern="1200" baseline="0" dirty="0" smtClean="0">
                <a:solidFill>
                  <a:schemeClr val="tx1"/>
                </a:solidFill>
                <a:effectLst/>
                <a:latin typeface="+mn-lt"/>
                <a:ea typeface="+mn-ea"/>
                <a:cs typeface="+mn-cs"/>
              </a:rPr>
              <a:t> hình ảnh cho biết đây là ai? Em hãy nêu hiểu biết của em về ông.</a:t>
            </a:r>
          </a:p>
          <a:p>
            <a:r>
              <a:rPr lang="vi-VN" sz="1200" i="1" kern="1200" dirty="0" smtClean="0">
                <a:solidFill>
                  <a:schemeClr val="tx1"/>
                </a:solidFill>
                <a:effectLst/>
                <a:latin typeface="+mn-lt"/>
                <a:ea typeface="+mn-ea"/>
                <a:cs typeface="+mn-cs"/>
              </a:rPr>
              <a:t>Trong </a:t>
            </a:r>
            <a:r>
              <a:rPr lang="vi-VN" sz="1200" i="1" kern="1200" dirty="0" smtClean="0">
                <a:solidFill>
                  <a:schemeClr val="tx1"/>
                </a:solidFill>
                <a:effectLst/>
                <a:latin typeface="+mn-lt"/>
                <a:ea typeface="+mn-ea"/>
                <a:cs typeface="+mn-cs"/>
              </a:rPr>
              <a:t>ảnh: Vladimir Ilyich Lenin - lãnh tụ vĩ đại của giai cấp vô sản toàn thế giới, người sáng lập ra Quốc tế Cộng sản</a:t>
            </a:r>
            <a:endParaRPr lang="en-US" dirty="0"/>
          </a:p>
        </p:txBody>
      </p:sp>
      <p:sp>
        <p:nvSpPr>
          <p:cNvPr id="4" name="Slide Number Placeholder 3"/>
          <p:cNvSpPr>
            <a:spLocks noGrp="1"/>
          </p:cNvSpPr>
          <p:nvPr>
            <p:ph type="sldNum" sz="quarter" idx="5"/>
          </p:nvPr>
        </p:nvSpPr>
        <p:spPr/>
        <p:txBody>
          <a:bodyPr/>
          <a:lstStyle/>
          <a:p>
            <a:fld id="{B01F3F6B-DBBA-415A-8CF3-19064F825BB8}" type="slidenum">
              <a:rPr lang="en-US" smtClean="0"/>
              <a:t>10</a:t>
            </a:fld>
            <a:endParaRPr lang="en-US"/>
          </a:p>
        </p:txBody>
      </p:sp>
    </p:spTree>
    <p:extLst>
      <p:ext uri="{BB962C8B-B14F-4D97-AF65-F5344CB8AC3E}">
        <p14:creationId xmlns:p14="http://schemas.microsoft.com/office/powerpoint/2010/main" val="4092449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Quốc tế Cộng sản: Một tổ chức cách mạng vĩ đại</a:t>
            </a:r>
          </a:p>
          <a:p>
            <a:r>
              <a:rPr lang="en-US" sz="1200" b="1" kern="1200" dirty="0" smtClean="0">
                <a:solidFill>
                  <a:schemeClr val="tx1"/>
                </a:solidFill>
                <a:effectLst/>
                <a:latin typeface="+mn-lt"/>
                <a:ea typeface="+mn-ea"/>
                <a:cs typeface="+mn-cs"/>
              </a:rPr>
              <a:t>Quốc tế Cộng sản</a:t>
            </a:r>
            <a:r>
              <a:rPr lang="en-US" sz="1200" kern="1200" dirty="0" smtClean="0">
                <a:solidFill>
                  <a:schemeClr val="tx1"/>
                </a:solidFill>
                <a:effectLst/>
                <a:latin typeface="+mn-lt"/>
                <a:ea typeface="+mn-ea"/>
                <a:cs typeface="+mn-cs"/>
              </a:rPr>
              <a:t>, hay còn gọi là </a:t>
            </a:r>
            <a:r>
              <a:rPr lang="en-US" sz="1200" b="1" kern="1200" dirty="0" smtClean="0">
                <a:solidFill>
                  <a:schemeClr val="tx1"/>
                </a:solidFill>
                <a:effectLst/>
                <a:latin typeface="+mn-lt"/>
                <a:ea typeface="+mn-ea"/>
                <a:cs typeface="+mn-cs"/>
              </a:rPr>
              <a:t>Quốc tế III</a:t>
            </a:r>
            <a:r>
              <a:rPr lang="en-US" sz="1200" kern="1200" dirty="0" smtClean="0">
                <a:solidFill>
                  <a:schemeClr val="tx1"/>
                </a:solidFill>
                <a:effectLst/>
                <a:latin typeface="+mn-lt"/>
                <a:ea typeface="+mn-ea"/>
                <a:cs typeface="+mn-cs"/>
              </a:rPr>
              <a:t> hoặc </a:t>
            </a:r>
            <a:r>
              <a:rPr lang="en-US" sz="1200" b="1" kern="1200" dirty="0" smtClean="0">
                <a:solidFill>
                  <a:schemeClr val="tx1"/>
                </a:solidFill>
                <a:effectLst/>
                <a:latin typeface="+mn-lt"/>
                <a:ea typeface="+mn-ea"/>
                <a:cs typeface="+mn-cs"/>
              </a:rPr>
              <a:t>Đệ tam Quốc tế</a:t>
            </a:r>
            <a:r>
              <a:rPr lang="en-US" sz="1200" kern="1200" dirty="0" smtClean="0">
                <a:solidFill>
                  <a:schemeClr val="tx1"/>
                </a:solidFill>
                <a:effectLst/>
                <a:latin typeface="+mn-lt"/>
                <a:ea typeface="+mn-ea"/>
                <a:cs typeface="+mn-cs"/>
              </a:rPr>
              <a:t>, là một tổ chức chính trị cực tả theo đường lối chủ nghĩa Marx-Lenin. Được thành lập vào tháng 3 năm 1919 tại Moskva, Liên Xô</a:t>
            </a:r>
            <a:endParaRPr lang="vi-VN" sz="1200" i="1" kern="1200" dirty="0" smtClean="0">
              <a:solidFill>
                <a:schemeClr val="tx1"/>
              </a:solidFill>
              <a:effectLst/>
              <a:latin typeface="+mn-lt"/>
              <a:ea typeface="+mn-ea"/>
              <a:cs typeface="+mn-cs"/>
            </a:endParaRPr>
          </a:p>
          <a:p>
            <a:r>
              <a:rPr lang="vi-VN" sz="1200" kern="1200" dirty="0" smtClean="0">
                <a:solidFill>
                  <a:schemeClr val="tx1"/>
                </a:solidFill>
                <a:latin typeface="+mn-lt"/>
                <a:ea typeface="+mn-ea"/>
                <a:cs typeface="+mn-cs"/>
              </a:rPr>
              <a:t>Trình</a:t>
            </a:r>
            <a:r>
              <a:rPr lang="vi-VN" sz="1200" kern="1200" baseline="0" dirty="0" smtClean="0">
                <a:solidFill>
                  <a:schemeClr val="tx1"/>
                </a:solidFill>
                <a:latin typeface="+mn-lt"/>
                <a:ea typeface="+mn-ea"/>
                <a:cs typeface="+mn-cs"/>
              </a:rPr>
              <a:t> bày m</a:t>
            </a:r>
            <a:r>
              <a:rPr lang="vi-VN" sz="1200" kern="1200" dirty="0" smtClean="0">
                <a:solidFill>
                  <a:schemeClr val="tx1"/>
                </a:solidFill>
                <a:latin typeface="+mn-lt"/>
                <a:ea typeface="+mn-ea"/>
                <a:cs typeface="+mn-cs"/>
              </a:rPr>
              <a:t>ột số hoạt động chính của Quốc tế cộng sản?</a:t>
            </a:r>
          </a:p>
          <a:p>
            <a:r>
              <a:rPr lang="vi-VN" baseline="0" dirty="0" smtClean="0"/>
              <a:t>Hoạt động : năm 1943 , Quốc tế Cộng sản tự giải tán, nguyên nhân là gì?</a:t>
            </a:r>
          </a:p>
          <a:p>
            <a:pPr lvl="0"/>
            <a:r>
              <a:rPr lang="en-US" sz="1200" b="1" kern="1200" dirty="0" smtClean="0">
                <a:solidFill>
                  <a:schemeClr val="tx1"/>
                </a:solidFill>
                <a:effectLst/>
                <a:latin typeface="+mn-lt"/>
                <a:ea typeface="+mn-ea"/>
                <a:cs typeface="+mn-cs"/>
              </a:rPr>
              <a:t>Sự khác biệt về đường lối:</a:t>
            </a:r>
            <a:r>
              <a:rPr lang="en-US" sz="1200" kern="1200" dirty="0" smtClean="0">
                <a:solidFill>
                  <a:schemeClr val="tx1"/>
                </a:solidFill>
                <a:effectLst/>
                <a:latin typeface="+mn-lt"/>
                <a:ea typeface="+mn-ea"/>
                <a:cs typeface="+mn-cs"/>
              </a:rPr>
              <a:t> Các đảng cộng sản thành viên có những quan điểm khác nhau về chiến lược và sách lược cách mạng.</a:t>
            </a:r>
          </a:p>
          <a:p>
            <a:pPr lvl="0"/>
            <a:r>
              <a:rPr lang="en-US" sz="1200" b="1" kern="1200" dirty="0" smtClean="0">
                <a:solidFill>
                  <a:schemeClr val="tx1"/>
                </a:solidFill>
                <a:effectLst/>
                <a:latin typeface="+mn-lt"/>
                <a:ea typeface="+mn-ea"/>
                <a:cs typeface="+mn-cs"/>
              </a:rPr>
              <a:t>Cuộc Chiến tranh Thế giới thứ hai:</a:t>
            </a:r>
            <a:r>
              <a:rPr lang="en-US" sz="1200" kern="1200" dirty="0" smtClean="0">
                <a:solidFill>
                  <a:schemeClr val="tx1"/>
                </a:solidFill>
                <a:effectLst/>
                <a:latin typeface="+mn-lt"/>
                <a:ea typeface="+mn-ea"/>
                <a:cs typeface="+mn-cs"/>
              </a:rPr>
              <a:t> Cuộc chiến đã làm thay đổi cục diện chính trị thế giới, đặt ra những yêu cầu mới đối với phong trào cộng sản.</a:t>
            </a:r>
          </a:p>
          <a:p>
            <a:pPr lvl="0"/>
            <a:r>
              <a:rPr lang="en-US" sz="1200" b="1" kern="1200" dirty="0" smtClean="0">
                <a:solidFill>
                  <a:schemeClr val="tx1"/>
                </a:solidFill>
                <a:effectLst/>
                <a:latin typeface="+mn-lt"/>
                <a:ea typeface="+mn-ea"/>
                <a:cs typeface="+mn-cs"/>
              </a:rPr>
              <a:t>Sự suy yếu của Liên Xô:</a:t>
            </a:r>
            <a:r>
              <a:rPr lang="en-US" sz="1200" kern="1200" dirty="0" smtClean="0">
                <a:solidFill>
                  <a:schemeClr val="tx1"/>
                </a:solidFill>
                <a:effectLst/>
                <a:latin typeface="+mn-lt"/>
                <a:ea typeface="+mn-ea"/>
                <a:cs typeface="+mn-cs"/>
              </a:rPr>
              <a:t> Liên Xô, trung tâm của Quốc tế Cộng sản, ngày càng gặp khó khăn về kinh tế và chính trị.</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01F3F6B-DBBA-415A-8CF3-19064F825BB8}" type="slidenum">
              <a:rPr lang="en-US" smtClean="0"/>
              <a:t>12</a:t>
            </a:fld>
            <a:endParaRPr lang="en-US"/>
          </a:p>
        </p:txBody>
      </p:sp>
    </p:spTree>
    <p:extLst>
      <p:ext uri="{BB962C8B-B14F-4D97-AF65-F5344CB8AC3E}">
        <p14:creationId xmlns:p14="http://schemas.microsoft.com/office/powerpoint/2010/main" val="323387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Nguyễn Ái Quốc đã tìm thấy ở Luận cương của Lê-nin con đường cứu nước giải phóng dân tộc đúng đắn cho nhân dân Việt Nam.</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Ảnh hưởng đến Việt Nam</a:t>
            </a:r>
          </a:p>
          <a:p>
            <a:r>
              <a:rPr lang="en-US" sz="1200" kern="1200" dirty="0" smtClean="0">
                <a:solidFill>
                  <a:schemeClr val="tx1"/>
                </a:solidFill>
                <a:effectLst/>
                <a:latin typeface="+mn-lt"/>
                <a:ea typeface="+mn-ea"/>
                <a:cs typeface="+mn-cs"/>
              </a:rPr>
              <a:t>Quốc tế Cộng sản đã có vai trò quan trọng trong quá trình thành lập và lãnh đạo Đảng Cộng sản Việt Nam. Các nhà lãnh đạo của chúng ta như </a:t>
            </a:r>
            <a:r>
              <a:rPr lang="en-US" sz="1200" kern="1200" dirty="0" err="1" smtClean="0">
                <a:solidFill>
                  <a:schemeClr val="tx1"/>
                </a:solidFill>
                <a:effectLst/>
                <a:latin typeface="+mn-lt"/>
                <a:ea typeface="+mn-ea"/>
                <a:cs typeface="+mn-cs"/>
              </a:rPr>
              <a:t>Nguyễn</a:t>
            </a:r>
            <a:r>
              <a:rPr lang="en-US" sz="1200" kern="1200" smtClean="0">
                <a:solidFill>
                  <a:schemeClr val="tx1"/>
                </a:solidFill>
                <a:effectLst/>
                <a:latin typeface="+mn-lt"/>
                <a:ea typeface="+mn-ea"/>
                <a:cs typeface="+mn-cs"/>
              </a:rPr>
              <a:t> Ái Quốc đã tích cực học tập và vận dụng tư tưởng của Quốc tế Cộng sản vào thực tiễn cách mạng Việt Nam.</a:t>
            </a:r>
          </a:p>
          <a:p>
            <a:endParaRPr lang="en-US" dirty="0"/>
          </a:p>
        </p:txBody>
      </p:sp>
      <p:sp>
        <p:nvSpPr>
          <p:cNvPr id="4" name="Slide Number Placeholder 3"/>
          <p:cNvSpPr>
            <a:spLocks noGrp="1"/>
          </p:cNvSpPr>
          <p:nvPr>
            <p:ph type="sldNum" sz="quarter" idx="10"/>
          </p:nvPr>
        </p:nvSpPr>
        <p:spPr/>
        <p:txBody>
          <a:bodyPr/>
          <a:lstStyle/>
          <a:p>
            <a:fld id="{B01F3F6B-DBBA-415A-8CF3-19064F825BB8}" type="slidenum">
              <a:rPr lang="en-US" smtClean="0"/>
              <a:t>13</a:t>
            </a:fld>
            <a:endParaRPr lang="en-US"/>
          </a:p>
        </p:txBody>
      </p:sp>
    </p:spTree>
    <p:extLst>
      <p:ext uri="{BB962C8B-B14F-4D97-AF65-F5344CB8AC3E}">
        <p14:creationId xmlns:p14="http://schemas.microsoft.com/office/powerpoint/2010/main" val="597460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Năm 1919, Nguyễn Ái Quốc gia nhập Đảng Xã hội Pháp</a:t>
            </a:r>
            <a:endParaRPr lang="en-US" sz="1200" kern="1200" dirty="0" smtClean="0">
              <a:solidFill>
                <a:schemeClr val="tx1"/>
              </a:solidFill>
              <a:effectLst/>
              <a:latin typeface="+mn-lt"/>
              <a:ea typeface="+mn-ea"/>
              <a:cs typeface="+mn-cs"/>
            </a:endParaRPr>
          </a:p>
          <a:p>
            <a:r>
              <a:rPr lang="vi-VN" sz="1200" kern="1200" dirty="0" smtClean="0">
                <a:solidFill>
                  <a:schemeClr val="tx1"/>
                </a:solidFill>
                <a:effectLst/>
                <a:latin typeface="+mn-lt"/>
                <a:ea typeface="+mn-ea"/>
                <a:cs typeface="+mn-cs"/>
              </a:rPr>
              <a:t>Tháng 12/1920, Người tham dự đại hội Tua, bỏ phiếu tán thành Đảng Xã hội Pháp gia nhập Quốc Tế Cộng sản, tham gia thành lập Đảng Cộng sản Pháp, trở thành người chiến sĩ cộng sản đầu tiên của Đông Dương.</a:t>
            </a:r>
            <a:endParaRPr lang="en-US" dirty="0"/>
          </a:p>
        </p:txBody>
      </p:sp>
      <p:sp>
        <p:nvSpPr>
          <p:cNvPr id="4" name="Slide Number Placeholder 3"/>
          <p:cNvSpPr>
            <a:spLocks noGrp="1"/>
          </p:cNvSpPr>
          <p:nvPr>
            <p:ph type="sldNum" sz="quarter" idx="10"/>
          </p:nvPr>
        </p:nvSpPr>
        <p:spPr/>
        <p:txBody>
          <a:bodyPr/>
          <a:lstStyle/>
          <a:p>
            <a:fld id="{B01F3F6B-DBBA-415A-8CF3-19064F825BB8}" type="slidenum">
              <a:rPr lang="en-US" smtClean="0"/>
              <a:t>14</a:t>
            </a:fld>
            <a:endParaRPr lang="en-US"/>
          </a:p>
        </p:txBody>
      </p:sp>
    </p:spTree>
    <p:extLst>
      <p:ext uri="{BB962C8B-B14F-4D97-AF65-F5344CB8AC3E}">
        <p14:creationId xmlns:p14="http://schemas.microsoft.com/office/powerpoint/2010/main" val="4096762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Tại</a:t>
            </a:r>
            <a:r>
              <a:rPr lang="vi-VN" baseline="0" dirty="0" smtClean="0"/>
              <a:t> Đại hội Người đã đọc bản tham luận về vấn đề dân tộc và thuộc địa</a:t>
            </a:r>
            <a:r>
              <a:rPr lang="vi-VN" baseline="0" dirty="0" smtClean="0"/>
              <a:t>.</a:t>
            </a:r>
          </a:p>
        </p:txBody>
      </p:sp>
      <p:sp>
        <p:nvSpPr>
          <p:cNvPr id="4" name="Slide Number Placeholder 3"/>
          <p:cNvSpPr>
            <a:spLocks noGrp="1"/>
          </p:cNvSpPr>
          <p:nvPr>
            <p:ph type="sldNum" sz="quarter" idx="10"/>
          </p:nvPr>
        </p:nvSpPr>
        <p:spPr/>
        <p:txBody>
          <a:bodyPr/>
          <a:lstStyle/>
          <a:p>
            <a:fld id="{B01F3F6B-DBBA-415A-8CF3-19064F825BB8}" type="slidenum">
              <a:rPr lang="en-US" smtClean="0"/>
              <a:t>15</a:t>
            </a:fld>
            <a:endParaRPr lang="en-US"/>
          </a:p>
        </p:txBody>
      </p:sp>
    </p:spTree>
    <p:extLst>
      <p:ext uri="{BB962C8B-B14F-4D97-AF65-F5344CB8AC3E}">
        <p14:creationId xmlns:p14="http://schemas.microsoft.com/office/powerpoint/2010/main" val="53747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260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1219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45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733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64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1F3F6B-DBBA-415A-8CF3-19064F825BB8}" type="slidenum">
              <a:rPr lang="en-US" smtClean="0"/>
              <a:t>2</a:t>
            </a:fld>
            <a:endParaRPr lang="en-US"/>
          </a:p>
        </p:txBody>
      </p:sp>
    </p:spTree>
    <p:extLst>
      <p:ext uri="{BB962C8B-B14F-4D97-AF65-F5344CB8AC3E}">
        <p14:creationId xmlns:p14="http://schemas.microsoft.com/office/powerpoint/2010/main" val="1206623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638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385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372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1188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4217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F3F6B-DBBA-415A-8CF3-19064F825BB8}" type="slidenum">
              <a:rPr lang="en-US" smtClean="0"/>
              <a:t>40</a:t>
            </a:fld>
            <a:endParaRPr lang="en-US"/>
          </a:p>
        </p:txBody>
      </p:sp>
    </p:spTree>
    <p:extLst>
      <p:ext uri="{BB962C8B-B14F-4D97-AF65-F5344CB8AC3E}">
        <p14:creationId xmlns:p14="http://schemas.microsoft.com/office/powerpoint/2010/main" val="88469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Trong các</a:t>
            </a:r>
            <a:r>
              <a:rPr lang="vi-VN" baseline="0" dirty="0" smtClean="0"/>
              <a:t> sự kiện trên, theo em sự kiện nào quan trọng nhất? Vì sao?</a:t>
            </a:r>
            <a:endParaRPr lang="en-US" dirty="0"/>
          </a:p>
        </p:txBody>
      </p:sp>
      <p:sp>
        <p:nvSpPr>
          <p:cNvPr id="4" name="Slide Number Placeholder 3"/>
          <p:cNvSpPr>
            <a:spLocks noGrp="1"/>
          </p:cNvSpPr>
          <p:nvPr>
            <p:ph type="sldNum" sz="quarter" idx="10"/>
          </p:nvPr>
        </p:nvSpPr>
        <p:spPr/>
        <p:txBody>
          <a:bodyPr/>
          <a:lstStyle/>
          <a:p>
            <a:fld id="{B01F3F6B-DBBA-415A-8CF3-19064F825BB8}" type="slidenum">
              <a:rPr lang="en-US" smtClean="0"/>
              <a:t>3</a:t>
            </a:fld>
            <a:endParaRPr lang="en-US"/>
          </a:p>
        </p:txBody>
      </p:sp>
    </p:spTree>
    <p:extLst>
      <p:ext uri="{BB962C8B-B14F-4D97-AF65-F5344CB8AC3E}">
        <p14:creationId xmlns:p14="http://schemas.microsoft.com/office/powerpoint/2010/main" val="146686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smtClean="0">
                <a:latin typeface="Times New Roman" panose="02020603050405020304" pitchFamily="18" charset="0"/>
                <a:cs typeface="Times New Roman" panose="02020603050405020304" pitchFamily="18" charset="0"/>
              </a:rPr>
              <a:t>Do hậu quả nặng nề của Chiến tranh thế giới thứ nhất và tác động của Cách mạng tháng Mười Nga 1917</a:t>
            </a:r>
          </a:p>
          <a:p>
            <a:pPr marL="0" lvl="0" indent="0" algn="l" rtl="0">
              <a:spcBef>
                <a:spcPts val="0"/>
              </a:spcBef>
              <a:spcAft>
                <a:spcPts val="0"/>
              </a:spcAft>
              <a:buNone/>
            </a:pPr>
            <a:endParaRPr lang="vi-VN" dirty="0" smtClean="0"/>
          </a:p>
          <a:p>
            <a:endParaRPr lang="en-US" dirty="0"/>
          </a:p>
        </p:txBody>
      </p:sp>
      <p:sp>
        <p:nvSpPr>
          <p:cNvPr id="4" name="Slide Number Placeholder 3"/>
          <p:cNvSpPr>
            <a:spLocks noGrp="1"/>
          </p:cNvSpPr>
          <p:nvPr>
            <p:ph type="sldNum" sz="quarter" idx="10"/>
          </p:nvPr>
        </p:nvSpPr>
        <p:spPr/>
        <p:txBody>
          <a:bodyPr/>
          <a:lstStyle/>
          <a:p>
            <a:fld id="{B01F3F6B-DBBA-415A-8CF3-19064F825BB8}" type="slidenum">
              <a:rPr lang="en-US" smtClean="0"/>
              <a:t>6</a:t>
            </a:fld>
            <a:endParaRPr lang="en-US"/>
          </a:p>
        </p:txBody>
      </p:sp>
    </p:spTree>
    <p:extLst>
      <p:ext uri="{BB962C8B-B14F-4D97-AF65-F5344CB8AC3E}">
        <p14:creationId xmlns:p14="http://schemas.microsoft.com/office/powerpoint/2010/main" val="178495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smtClean="0">
                <a:latin typeface="Times New Roman" panose="02020603050405020304" pitchFamily="18" charset="0"/>
                <a:cs typeface="Times New Roman" panose="02020603050405020304" pitchFamily="18" charset="0"/>
              </a:rPr>
              <a:t>Do hậu quả nặng nề của Chiến tranh thế giới thứ nhất và tác động của Cách mạng tháng Mười Nga 1917</a:t>
            </a:r>
          </a:p>
          <a:p>
            <a:pPr marL="0" lvl="0" indent="0" algn="l" rtl="0">
              <a:spcBef>
                <a:spcPts val="0"/>
              </a:spcBef>
              <a:spcAft>
                <a:spcPts val="0"/>
              </a:spcAft>
              <a:buNone/>
            </a:pPr>
            <a:endParaRPr lang="vi-VN"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45241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Do hậu quả nặng nề của Chiến tranh thế giới thứ nhất và tác động của Cách mạng tháng Mười Nga 1917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smtClean="0">
                <a:latin typeface="Times New Roman" panose="02020603050405020304" pitchFamily="18" charset="0"/>
                <a:cs typeface="Times New Roman" panose="02020603050405020304" pitchFamily="18" charset="0"/>
              </a:rPr>
              <a:t>Phong trào cách mạng phát triển mạnh ở các quốc gia châu </a:t>
            </a:r>
            <a:r>
              <a:rPr lang="en-US" sz="1200" dirty="0" smtClean="0">
                <a:latin typeface="Times New Roman" panose="02020603050405020304" pitchFamily="18" charset="0"/>
                <a:cs typeface="Times New Roman" panose="02020603050405020304" pitchFamily="18" charset="0"/>
              </a:rPr>
              <a:t>Â</a:t>
            </a:r>
            <a:r>
              <a:rPr lang="vi-VN" sz="1200" dirty="0" smtClean="0">
                <a:latin typeface="Times New Roman" panose="02020603050405020304" pitchFamily="18" charset="0"/>
                <a:cs typeface="Times New Roman" panose="02020603050405020304" pitchFamily="18" charset="0"/>
              </a:rPr>
              <a:t>u tiêu biểu là </a:t>
            </a:r>
            <a:r>
              <a:rPr lang="en-US" sz="1200" dirty="0" smtClean="0">
                <a:latin typeface="Times New Roman" panose="02020603050405020304" pitchFamily="18" charset="0"/>
                <a:cs typeface="Times New Roman" panose="02020603050405020304" pitchFamily="18" charset="0"/>
              </a:rPr>
              <a:t>Đ</a:t>
            </a:r>
            <a:r>
              <a:rPr lang="vi-VN" sz="1200" dirty="0" smtClean="0">
                <a:latin typeface="Times New Roman" panose="02020603050405020304" pitchFamily="18" charset="0"/>
                <a:cs typeface="Times New Roman" panose="02020603050405020304" pitchFamily="18" charset="0"/>
              </a:rPr>
              <a:t>ức</a:t>
            </a:r>
            <a:r>
              <a:rPr lang="en-US" sz="1200" dirty="0" smtClean="0">
                <a:latin typeface="Times New Roman" panose="02020603050405020304" pitchFamily="18" charset="0"/>
                <a:cs typeface="Times New Roman" panose="02020603050405020304" pitchFamily="18" charset="0"/>
              </a:rPr>
              <a:t> và Hung-ga-ri</a:t>
            </a:r>
          </a:p>
          <a:p>
            <a:endParaRPr lang="en-US" dirty="0"/>
          </a:p>
        </p:txBody>
      </p:sp>
      <p:sp>
        <p:nvSpPr>
          <p:cNvPr id="4" name="Slide Number Placeholder 3"/>
          <p:cNvSpPr>
            <a:spLocks noGrp="1"/>
          </p:cNvSpPr>
          <p:nvPr>
            <p:ph type="sldNum" sz="quarter" idx="10"/>
          </p:nvPr>
        </p:nvSpPr>
        <p:spPr/>
        <p:txBody>
          <a:bodyPr/>
          <a:lstStyle/>
          <a:p>
            <a:fld id="{B01F3F6B-DBBA-415A-8CF3-19064F825BB8}" type="slidenum">
              <a:rPr lang="en-US" smtClean="0"/>
              <a:t>8</a:t>
            </a:fld>
            <a:endParaRPr lang="en-US"/>
          </a:p>
        </p:txBody>
      </p:sp>
    </p:spTree>
    <p:extLst>
      <p:ext uri="{BB962C8B-B14F-4D97-AF65-F5344CB8AC3E}">
        <p14:creationId xmlns:p14="http://schemas.microsoft.com/office/powerpoint/2010/main" val="128481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smtClean="0">
                <a:latin typeface="Times New Roman" panose="02020603050405020304" pitchFamily="18" charset="0"/>
                <a:cs typeface="Times New Roman" panose="02020603050405020304" pitchFamily="18" charset="0"/>
              </a:rPr>
              <a:t>Phong trào cách mạng phát triển mạnh ở các quốc gia châu </a:t>
            </a:r>
            <a:r>
              <a:rPr lang="en-US" sz="1200" dirty="0" smtClean="0">
                <a:latin typeface="Times New Roman" panose="02020603050405020304" pitchFamily="18" charset="0"/>
                <a:cs typeface="Times New Roman" panose="02020603050405020304" pitchFamily="18" charset="0"/>
              </a:rPr>
              <a:t>Â</a:t>
            </a:r>
            <a:r>
              <a:rPr lang="vi-VN" sz="1200" dirty="0" smtClean="0">
                <a:latin typeface="Times New Roman" panose="02020603050405020304" pitchFamily="18" charset="0"/>
                <a:cs typeface="Times New Roman" panose="02020603050405020304" pitchFamily="18" charset="0"/>
              </a:rPr>
              <a:t>u tiêu biểu là </a:t>
            </a:r>
            <a:r>
              <a:rPr lang="en-US" sz="1200" dirty="0" smtClean="0">
                <a:latin typeface="Times New Roman" panose="02020603050405020304" pitchFamily="18" charset="0"/>
                <a:cs typeface="Times New Roman" panose="02020603050405020304" pitchFamily="18" charset="0"/>
              </a:rPr>
              <a:t>Đ</a:t>
            </a:r>
            <a:r>
              <a:rPr lang="vi-VN" sz="1200" dirty="0" smtClean="0">
                <a:latin typeface="Times New Roman" panose="02020603050405020304" pitchFamily="18" charset="0"/>
                <a:cs typeface="Times New Roman" panose="02020603050405020304" pitchFamily="18" charset="0"/>
              </a:rPr>
              <a:t>ức</a:t>
            </a:r>
            <a:r>
              <a:rPr lang="en-US" sz="1200" dirty="0" smtClean="0">
                <a:latin typeface="Times New Roman" panose="02020603050405020304" pitchFamily="18" charset="0"/>
                <a:cs typeface="Times New Roman" panose="02020603050405020304" pitchFamily="18" charset="0"/>
              </a:rPr>
              <a:t> và Hung-ga-ri</a:t>
            </a:r>
            <a:endParaRPr lang="vi-VN" sz="12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smtClean="0">
                <a:latin typeface="Times New Roman" panose="02020603050405020304" pitchFamily="18" charset="0"/>
                <a:cs typeface="Times New Roman" panose="02020603050405020304" pitchFamily="18" charset="0"/>
              </a:rPr>
              <a:t>Khai thác</a:t>
            </a:r>
            <a:r>
              <a:rPr lang="vi-VN" sz="1200" baseline="0" dirty="0" smtClean="0">
                <a:latin typeface="Times New Roman" panose="02020603050405020304" pitchFamily="18" charset="0"/>
                <a:cs typeface="Times New Roman" panose="02020603050405020304" pitchFamily="18" charset="0"/>
              </a:rPr>
              <a:t> hình 2.3 trong SGK</a:t>
            </a:r>
            <a:endParaRPr lang="en-US" sz="1200" dirty="0" smtClean="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vi-VN" sz="1200" i="1" kern="1200" dirty="0" smtClean="0">
                <a:solidFill>
                  <a:schemeClr val="tx1"/>
                </a:solidFill>
                <a:effectLst/>
                <a:latin typeface="+mn-lt"/>
                <a:ea typeface="+mn-ea"/>
                <a:cs typeface="+mn-cs"/>
              </a:rPr>
              <a:t>1. Trình bày những nét chính về phong trào cách mạng ở các nước tư bản châu Âu từ năm 1918 đến năm 1923? </a:t>
            </a:r>
          </a:p>
          <a:p>
            <a:pPr marL="0" lvl="0" indent="0" algn="l" rtl="0">
              <a:spcBef>
                <a:spcPts val="0"/>
              </a:spcBef>
              <a:spcAft>
                <a:spcPts val="0"/>
              </a:spcAft>
              <a:buNone/>
            </a:pPr>
            <a:r>
              <a:rPr lang="vi-VN" sz="1200" i="1" kern="1200" dirty="0" smtClean="0">
                <a:solidFill>
                  <a:schemeClr val="tx1"/>
                </a:solidFill>
                <a:effectLst/>
                <a:latin typeface="+mn-lt"/>
                <a:ea typeface="+mn-ea"/>
                <a:cs typeface="+mn-cs"/>
              </a:rPr>
              <a:t>2. Đặc điểm nổi bật của phong trào này là gì?</a:t>
            </a:r>
            <a:endParaRPr dirty="0"/>
          </a:p>
        </p:txBody>
      </p:sp>
    </p:spTree>
    <p:extLst>
      <p:ext uri="{BB962C8B-B14F-4D97-AF65-F5344CB8AC3E}">
        <p14:creationId xmlns:p14="http://schemas.microsoft.com/office/powerpoint/2010/main" val="60058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B600"/>
        </a:solidFill>
        <a:effectLst/>
      </p:bgPr>
    </p:bg>
    <p:spTree>
      <p:nvGrpSpPr>
        <p:cNvPr id="1" name="Shape 9"/>
        <p:cNvGrpSpPr/>
        <p:nvPr/>
      </p:nvGrpSpPr>
      <p:grpSpPr>
        <a:xfrm>
          <a:off x="0" y="0"/>
          <a:ext cx="0" cy="0"/>
          <a:chOff x="0" y="0"/>
          <a:chExt cx="0" cy="0"/>
        </a:xfrm>
      </p:grpSpPr>
      <p:sp>
        <p:nvSpPr>
          <p:cNvPr id="10" name="Google Shape;10;p2"/>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14400" y="4382951"/>
            <a:ext cx="10363200" cy="15464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6000"/>
              <a:buNone/>
              <a:defRPr sz="8000">
                <a:solidFill>
                  <a:srgbClr val="FFFFFF"/>
                </a:solidFill>
              </a:defRPr>
            </a:lvl1pPr>
            <a:lvl2pPr lvl="1">
              <a:spcBef>
                <a:spcPts val="0"/>
              </a:spcBef>
              <a:spcAft>
                <a:spcPts val="0"/>
              </a:spcAft>
              <a:buClr>
                <a:srgbClr val="FFFFFF"/>
              </a:buClr>
              <a:buSzPts val="6000"/>
              <a:buNone/>
              <a:defRPr sz="8000">
                <a:solidFill>
                  <a:srgbClr val="FFFFFF"/>
                </a:solidFill>
              </a:defRPr>
            </a:lvl2pPr>
            <a:lvl3pPr lvl="2">
              <a:spcBef>
                <a:spcPts val="0"/>
              </a:spcBef>
              <a:spcAft>
                <a:spcPts val="0"/>
              </a:spcAft>
              <a:buClr>
                <a:srgbClr val="FFFFFF"/>
              </a:buClr>
              <a:buSzPts val="6000"/>
              <a:buNone/>
              <a:defRPr sz="8000">
                <a:solidFill>
                  <a:srgbClr val="FFFFFF"/>
                </a:solidFill>
              </a:defRPr>
            </a:lvl3pPr>
            <a:lvl4pPr lvl="3">
              <a:spcBef>
                <a:spcPts val="0"/>
              </a:spcBef>
              <a:spcAft>
                <a:spcPts val="0"/>
              </a:spcAft>
              <a:buClr>
                <a:srgbClr val="FFFFFF"/>
              </a:buClr>
              <a:buSzPts val="6000"/>
              <a:buNone/>
              <a:defRPr sz="8000">
                <a:solidFill>
                  <a:srgbClr val="FFFFFF"/>
                </a:solidFill>
              </a:defRPr>
            </a:lvl4pPr>
            <a:lvl5pPr lvl="4">
              <a:spcBef>
                <a:spcPts val="0"/>
              </a:spcBef>
              <a:spcAft>
                <a:spcPts val="0"/>
              </a:spcAft>
              <a:buClr>
                <a:srgbClr val="FFFFFF"/>
              </a:buClr>
              <a:buSzPts val="6000"/>
              <a:buNone/>
              <a:defRPr sz="8000">
                <a:solidFill>
                  <a:srgbClr val="FFFFFF"/>
                </a:solidFill>
              </a:defRPr>
            </a:lvl5pPr>
            <a:lvl6pPr lvl="5">
              <a:spcBef>
                <a:spcPts val="0"/>
              </a:spcBef>
              <a:spcAft>
                <a:spcPts val="0"/>
              </a:spcAft>
              <a:buClr>
                <a:srgbClr val="FFFFFF"/>
              </a:buClr>
              <a:buSzPts val="6000"/>
              <a:buNone/>
              <a:defRPr sz="8000">
                <a:solidFill>
                  <a:srgbClr val="FFFFFF"/>
                </a:solidFill>
              </a:defRPr>
            </a:lvl6pPr>
            <a:lvl7pPr lvl="6">
              <a:spcBef>
                <a:spcPts val="0"/>
              </a:spcBef>
              <a:spcAft>
                <a:spcPts val="0"/>
              </a:spcAft>
              <a:buClr>
                <a:srgbClr val="FFFFFF"/>
              </a:buClr>
              <a:buSzPts val="6000"/>
              <a:buNone/>
              <a:defRPr sz="8000">
                <a:solidFill>
                  <a:srgbClr val="FFFFFF"/>
                </a:solidFill>
              </a:defRPr>
            </a:lvl7pPr>
            <a:lvl8pPr lvl="7">
              <a:spcBef>
                <a:spcPts val="0"/>
              </a:spcBef>
              <a:spcAft>
                <a:spcPts val="0"/>
              </a:spcAft>
              <a:buClr>
                <a:srgbClr val="FFFFFF"/>
              </a:buClr>
              <a:buSzPts val="6000"/>
              <a:buNone/>
              <a:defRPr sz="8000">
                <a:solidFill>
                  <a:srgbClr val="FFFFFF"/>
                </a:solidFill>
              </a:defRPr>
            </a:lvl8pPr>
            <a:lvl9pPr lvl="8">
              <a:spcBef>
                <a:spcPts val="0"/>
              </a:spcBef>
              <a:spcAft>
                <a:spcPts val="0"/>
              </a:spcAft>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2516256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D0527-669D-F54F-BAE0-60664C1B6A5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EABDD50-B6E3-844D-A76E-9A0A76197C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D386C7-244A-F349-8B7A-3DBDABDABAC5}"/>
              </a:ext>
            </a:extLst>
          </p:cNvPr>
          <p:cNvSpPr>
            <a:spLocks noGrp="1"/>
          </p:cNvSpPr>
          <p:nvPr>
            <p:ph type="sldNum" sz="quarter" idx="12"/>
          </p:nvPr>
        </p:nvSpPr>
        <p:spPr/>
        <p:txBody>
          <a:bodyPr/>
          <a:lstStyle>
            <a:lvl1pPr>
              <a:defRPr/>
            </a:lvl1pPr>
          </a:lstStyle>
          <a:p>
            <a:fld id="{5DDA9B12-B74B-8249-B40A-3B102C99AF56}" type="slidenum">
              <a:rPr lang="en-US" altLang="en-VN"/>
              <a:pPr/>
              <a:t>‹#›</a:t>
            </a:fld>
            <a:endParaRPr lang="en-US" altLang="en-VN"/>
          </a:p>
        </p:txBody>
      </p:sp>
    </p:spTree>
    <p:extLst>
      <p:ext uri="{BB962C8B-B14F-4D97-AF65-F5344CB8AC3E}">
        <p14:creationId xmlns:p14="http://schemas.microsoft.com/office/powerpoint/2010/main" val="33052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E34C83-40C7-CA4E-B72C-57259C9FCB1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FA2AE12-A88A-7B45-A09A-B49BBA22B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9A3FED-65B2-A745-AF47-4AB5837907E7}"/>
              </a:ext>
            </a:extLst>
          </p:cNvPr>
          <p:cNvSpPr>
            <a:spLocks noGrp="1"/>
          </p:cNvSpPr>
          <p:nvPr>
            <p:ph type="sldNum" sz="quarter" idx="12"/>
          </p:nvPr>
        </p:nvSpPr>
        <p:spPr/>
        <p:txBody>
          <a:bodyPr/>
          <a:lstStyle>
            <a:lvl1pPr>
              <a:defRPr/>
            </a:lvl1pPr>
          </a:lstStyle>
          <a:p>
            <a:fld id="{40D5CDF1-D40B-2F45-8169-1C9A26E16CE1}" type="slidenum">
              <a:rPr lang="en-US" altLang="en-VN"/>
              <a:pPr/>
              <a:t>‹#›</a:t>
            </a:fld>
            <a:endParaRPr lang="en-US" altLang="en-VN"/>
          </a:p>
        </p:txBody>
      </p:sp>
    </p:spTree>
    <p:extLst>
      <p:ext uri="{BB962C8B-B14F-4D97-AF65-F5344CB8AC3E}">
        <p14:creationId xmlns:p14="http://schemas.microsoft.com/office/powerpoint/2010/main" val="26201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A0A1E06-5AA3-774D-A9E7-58C9E18EA56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7088E83-D31C-304E-9987-19AEBD9BCB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A64CFB-E3B2-5043-BB4E-885BB321FBE9}"/>
              </a:ext>
            </a:extLst>
          </p:cNvPr>
          <p:cNvSpPr>
            <a:spLocks noGrp="1"/>
          </p:cNvSpPr>
          <p:nvPr>
            <p:ph type="sldNum" sz="quarter" idx="12"/>
          </p:nvPr>
        </p:nvSpPr>
        <p:spPr/>
        <p:txBody>
          <a:bodyPr/>
          <a:lstStyle>
            <a:lvl1pPr>
              <a:defRPr/>
            </a:lvl1pPr>
          </a:lstStyle>
          <a:p>
            <a:fld id="{4BC4749A-8693-B94B-8EC2-408A04E0CF5F}" type="slidenum">
              <a:rPr lang="en-US" altLang="en-VN"/>
              <a:pPr/>
              <a:t>‹#›</a:t>
            </a:fld>
            <a:endParaRPr lang="en-US" altLang="en-VN"/>
          </a:p>
        </p:txBody>
      </p:sp>
    </p:spTree>
    <p:extLst>
      <p:ext uri="{BB962C8B-B14F-4D97-AF65-F5344CB8AC3E}">
        <p14:creationId xmlns:p14="http://schemas.microsoft.com/office/powerpoint/2010/main" val="186057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960DCC-AD31-F04E-A49D-ED4902C79F0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D8CED9D-8646-8B4D-8D2A-BCF54E42BE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34BCF81-B410-B142-BA33-8B94524D84D8}"/>
              </a:ext>
            </a:extLst>
          </p:cNvPr>
          <p:cNvSpPr>
            <a:spLocks noGrp="1"/>
          </p:cNvSpPr>
          <p:nvPr>
            <p:ph type="sldNum" sz="quarter" idx="12"/>
          </p:nvPr>
        </p:nvSpPr>
        <p:spPr/>
        <p:txBody>
          <a:bodyPr/>
          <a:lstStyle>
            <a:lvl1pPr>
              <a:defRPr/>
            </a:lvl1pPr>
          </a:lstStyle>
          <a:p>
            <a:fld id="{B746460C-960A-3641-B618-655CBCC8ACB8}" type="slidenum">
              <a:rPr lang="en-US" altLang="en-VN"/>
              <a:pPr/>
              <a:t>‹#›</a:t>
            </a:fld>
            <a:endParaRPr lang="en-US" altLang="en-VN"/>
          </a:p>
        </p:txBody>
      </p:sp>
    </p:spTree>
    <p:extLst>
      <p:ext uri="{BB962C8B-B14F-4D97-AF65-F5344CB8AC3E}">
        <p14:creationId xmlns:p14="http://schemas.microsoft.com/office/powerpoint/2010/main" val="436347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9C5A25C-F2F0-A742-BAD4-80F4021B1A0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D1B0DB6-C6E5-6D48-9169-9718D2C06BF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E22D457-DC4E-394F-9096-768432978986}"/>
              </a:ext>
            </a:extLst>
          </p:cNvPr>
          <p:cNvSpPr>
            <a:spLocks noGrp="1"/>
          </p:cNvSpPr>
          <p:nvPr>
            <p:ph type="sldNum" sz="quarter" idx="12"/>
          </p:nvPr>
        </p:nvSpPr>
        <p:spPr/>
        <p:txBody>
          <a:bodyPr/>
          <a:lstStyle>
            <a:lvl1pPr>
              <a:defRPr/>
            </a:lvl1pPr>
          </a:lstStyle>
          <a:p>
            <a:fld id="{88C7234A-30D8-F545-BFBD-CF5AAD1AD211}" type="slidenum">
              <a:rPr lang="en-US" altLang="en-VN"/>
              <a:pPr/>
              <a:t>‹#›</a:t>
            </a:fld>
            <a:endParaRPr lang="en-US" altLang="en-VN"/>
          </a:p>
        </p:txBody>
      </p:sp>
    </p:spTree>
    <p:extLst>
      <p:ext uri="{BB962C8B-B14F-4D97-AF65-F5344CB8AC3E}">
        <p14:creationId xmlns:p14="http://schemas.microsoft.com/office/powerpoint/2010/main" val="2021223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2D5775-9FEB-F24D-8287-042697D99B9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909C0E3-7F07-8D42-A582-2C111AEFCD8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951C16D-E5DF-5040-A5A9-0D76F7D281E0}"/>
              </a:ext>
            </a:extLst>
          </p:cNvPr>
          <p:cNvSpPr>
            <a:spLocks noGrp="1"/>
          </p:cNvSpPr>
          <p:nvPr>
            <p:ph type="sldNum" sz="quarter" idx="12"/>
          </p:nvPr>
        </p:nvSpPr>
        <p:spPr/>
        <p:txBody>
          <a:bodyPr/>
          <a:lstStyle>
            <a:lvl1pPr>
              <a:defRPr/>
            </a:lvl1pPr>
          </a:lstStyle>
          <a:p>
            <a:fld id="{D4FCF49C-5DF3-3849-9E00-18E48C394CFC}" type="slidenum">
              <a:rPr lang="en-US" altLang="en-VN"/>
              <a:pPr/>
              <a:t>‹#›</a:t>
            </a:fld>
            <a:endParaRPr lang="en-US" altLang="en-VN"/>
          </a:p>
        </p:txBody>
      </p:sp>
    </p:spTree>
    <p:extLst>
      <p:ext uri="{BB962C8B-B14F-4D97-AF65-F5344CB8AC3E}">
        <p14:creationId xmlns:p14="http://schemas.microsoft.com/office/powerpoint/2010/main" val="116510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59100D-0621-4246-8DFC-E6EDC380B79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D853D1E-4D4E-0245-9EE7-BC412644A3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3D4CCA-151A-834C-9D67-F510CD0C5CE0}"/>
              </a:ext>
            </a:extLst>
          </p:cNvPr>
          <p:cNvSpPr>
            <a:spLocks noGrp="1"/>
          </p:cNvSpPr>
          <p:nvPr>
            <p:ph type="sldNum" sz="quarter" idx="12"/>
          </p:nvPr>
        </p:nvSpPr>
        <p:spPr/>
        <p:txBody>
          <a:bodyPr/>
          <a:lstStyle>
            <a:lvl1pPr>
              <a:defRPr/>
            </a:lvl1pPr>
          </a:lstStyle>
          <a:p>
            <a:fld id="{9AA2E391-5863-ED44-B4D1-5012CEC2B551}" type="slidenum">
              <a:rPr lang="en-US" altLang="en-VN"/>
              <a:pPr/>
              <a:t>‹#›</a:t>
            </a:fld>
            <a:endParaRPr lang="en-US" altLang="en-VN"/>
          </a:p>
        </p:txBody>
      </p:sp>
    </p:spTree>
    <p:extLst>
      <p:ext uri="{BB962C8B-B14F-4D97-AF65-F5344CB8AC3E}">
        <p14:creationId xmlns:p14="http://schemas.microsoft.com/office/powerpoint/2010/main" val="3871782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B72FBC3-9C42-E749-8FF4-C5CBD651284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49808E1-1D43-904A-8267-4F71585807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F279BB-9076-E24B-A2EA-B9B263860C76}"/>
              </a:ext>
            </a:extLst>
          </p:cNvPr>
          <p:cNvSpPr>
            <a:spLocks noGrp="1"/>
          </p:cNvSpPr>
          <p:nvPr>
            <p:ph type="sldNum" sz="quarter" idx="12"/>
          </p:nvPr>
        </p:nvSpPr>
        <p:spPr/>
        <p:txBody>
          <a:bodyPr/>
          <a:lstStyle>
            <a:lvl1pPr>
              <a:defRPr/>
            </a:lvl1pPr>
          </a:lstStyle>
          <a:p>
            <a:fld id="{73AC6A42-9FC2-AC4E-8A10-3C4ADD2A85A4}" type="slidenum">
              <a:rPr lang="en-US" altLang="en-VN"/>
              <a:pPr/>
              <a:t>‹#›</a:t>
            </a:fld>
            <a:endParaRPr lang="en-US" altLang="en-VN"/>
          </a:p>
        </p:txBody>
      </p:sp>
    </p:spTree>
    <p:extLst>
      <p:ext uri="{BB962C8B-B14F-4D97-AF65-F5344CB8AC3E}">
        <p14:creationId xmlns:p14="http://schemas.microsoft.com/office/powerpoint/2010/main" val="4248193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C9517-0EC5-664C-9CF4-14BE2EFF247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E4AEF81-F692-C445-9FE3-5646899FF8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666272-E5D4-C84E-816F-739865FD5631}"/>
              </a:ext>
            </a:extLst>
          </p:cNvPr>
          <p:cNvSpPr>
            <a:spLocks noGrp="1"/>
          </p:cNvSpPr>
          <p:nvPr>
            <p:ph type="sldNum" sz="quarter" idx="12"/>
          </p:nvPr>
        </p:nvSpPr>
        <p:spPr/>
        <p:txBody>
          <a:bodyPr/>
          <a:lstStyle>
            <a:lvl1pPr>
              <a:defRPr/>
            </a:lvl1pPr>
          </a:lstStyle>
          <a:p>
            <a:fld id="{D3A5840D-5116-2441-8D49-333EA3291972}" type="slidenum">
              <a:rPr lang="en-US" altLang="en-VN"/>
              <a:pPr/>
              <a:t>‹#›</a:t>
            </a:fld>
            <a:endParaRPr lang="en-US" altLang="en-VN"/>
          </a:p>
        </p:txBody>
      </p:sp>
    </p:spTree>
    <p:extLst>
      <p:ext uri="{BB962C8B-B14F-4D97-AF65-F5344CB8AC3E}">
        <p14:creationId xmlns:p14="http://schemas.microsoft.com/office/powerpoint/2010/main" val="3602721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E711A-0189-964A-A3DB-D3E4EC6DD4E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C395B9F-017F-5645-AE4D-2B4E5E6468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D7A9F9-08AC-8F4B-9627-6558A627805C}"/>
              </a:ext>
            </a:extLst>
          </p:cNvPr>
          <p:cNvSpPr>
            <a:spLocks noGrp="1"/>
          </p:cNvSpPr>
          <p:nvPr>
            <p:ph type="sldNum" sz="quarter" idx="12"/>
          </p:nvPr>
        </p:nvSpPr>
        <p:spPr/>
        <p:txBody>
          <a:bodyPr/>
          <a:lstStyle>
            <a:lvl1pPr>
              <a:defRPr/>
            </a:lvl1pPr>
          </a:lstStyle>
          <a:p>
            <a:fld id="{F488EDC6-1DCF-254C-8831-FF440B487EC1}" type="slidenum">
              <a:rPr lang="en-US" altLang="en-VN"/>
              <a:pPr/>
              <a:t>‹#›</a:t>
            </a:fld>
            <a:endParaRPr lang="en-US" altLang="en-VN"/>
          </a:p>
        </p:txBody>
      </p:sp>
    </p:spTree>
    <p:extLst>
      <p:ext uri="{BB962C8B-B14F-4D97-AF65-F5344CB8AC3E}">
        <p14:creationId xmlns:p14="http://schemas.microsoft.com/office/powerpoint/2010/main" val="140165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FFB600"/>
        </a:solidFill>
        <a:effectLst/>
      </p:bgPr>
    </p:bg>
    <p:spTree>
      <p:nvGrpSpPr>
        <p:cNvPr id="1" name="Shape 12"/>
        <p:cNvGrpSpPr/>
        <p:nvPr/>
      </p:nvGrpSpPr>
      <p:grpSpPr>
        <a:xfrm>
          <a:off x="0" y="0"/>
          <a:ext cx="0" cy="0"/>
          <a:chOff x="0" y="0"/>
          <a:chExt cx="0" cy="0"/>
        </a:xfrm>
      </p:grpSpPr>
      <p:sp>
        <p:nvSpPr>
          <p:cNvPr id="13" name="Google Shape;13;p3"/>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 name="Google Shape;15;p3"/>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spTree>
    <p:extLst>
      <p:ext uri="{BB962C8B-B14F-4D97-AF65-F5344CB8AC3E}">
        <p14:creationId xmlns:p14="http://schemas.microsoft.com/office/powerpoint/2010/main" val="2346834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693492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708165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154007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812332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06093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89881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324179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57609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86532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7368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1229333" y="2514601"/>
            <a:ext cx="9154800" cy="3154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9965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186497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9B4A032-787E-22AC-EB70-15F41843BDEA}"/>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9/19/2024</a:t>
            </a:fld>
            <a:endParaRPr lang="en-US" dirty="0"/>
          </a:p>
        </p:txBody>
      </p:sp>
      <p:sp>
        <p:nvSpPr>
          <p:cNvPr id="5" name="Footer Placeholder 4">
            <a:extLst>
              <a:ext uri="{FF2B5EF4-FFF2-40B4-BE49-F238E27FC236}">
                <a16:creationId xmlns:a16="http://schemas.microsoft.com/office/drawing/2014/main" id="{A9A0CDD9-814E-BA75-7A44-4A915A2839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BE789B-3882-454B-4F3C-06254544243C}"/>
              </a:ext>
            </a:extLst>
          </p:cNvPr>
          <p:cNvSpPr>
            <a:spLocks noGrp="1"/>
          </p:cNvSpPr>
          <p:nvPr>
            <p:ph type="sldNum" sz="quarter" idx="12"/>
          </p:nvPr>
        </p:nvSpPr>
        <p:spPr/>
        <p:txBody>
          <a:bodyPr/>
          <a:lstStyle>
            <a:lvl1pPr>
              <a:defRPr/>
            </a:lvl1pPr>
          </a:lstStyle>
          <a:p>
            <a:pPr>
              <a:defRPr/>
            </a:pPr>
            <a:fld id="{710EE556-9A1E-42CD-AC24-C7A46193022C}" type="slidenum">
              <a:rPr lang="en-US"/>
              <a:pPr>
                <a:defRPr/>
              </a:pPr>
              <a:t>‹#›</a:t>
            </a:fld>
            <a:endParaRPr lang="en-US" dirty="0"/>
          </a:p>
        </p:txBody>
      </p:sp>
    </p:spTree>
    <p:extLst>
      <p:ext uri="{BB962C8B-B14F-4D97-AF65-F5344CB8AC3E}">
        <p14:creationId xmlns:p14="http://schemas.microsoft.com/office/powerpoint/2010/main" val="1792686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FDF3F-3E45-E1DB-7065-F1359E99FDC6}"/>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9/19/2024</a:t>
            </a:fld>
            <a:endParaRPr lang="en-US" dirty="0"/>
          </a:p>
        </p:txBody>
      </p:sp>
      <p:sp>
        <p:nvSpPr>
          <p:cNvPr id="5" name="Footer Placeholder 4">
            <a:extLst>
              <a:ext uri="{FF2B5EF4-FFF2-40B4-BE49-F238E27FC236}">
                <a16:creationId xmlns:a16="http://schemas.microsoft.com/office/drawing/2014/main" id="{7AFA48D6-32CF-F5B9-4298-9D0AF51187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CD62CE-DB08-0F81-7C07-BDECD80FBB3F}"/>
              </a:ext>
            </a:extLst>
          </p:cNvPr>
          <p:cNvSpPr>
            <a:spLocks noGrp="1"/>
          </p:cNvSpPr>
          <p:nvPr>
            <p:ph type="sldNum" sz="quarter" idx="12"/>
          </p:nvPr>
        </p:nvSpPr>
        <p:spPr/>
        <p:txBody>
          <a:bodyPr/>
          <a:lstStyle>
            <a:lvl1pPr>
              <a:defRPr/>
            </a:lvl1pPr>
          </a:lstStyle>
          <a:p>
            <a:pPr>
              <a:defRPr/>
            </a:pPr>
            <a:fld id="{1684A688-EDC8-4E75-BF0B-33D12E476DDA}" type="slidenum">
              <a:rPr lang="en-US"/>
              <a:pPr>
                <a:defRPr/>
              </a:pPr>
              <a:t>‹#›</a:t>
            </a:fld>
            <a:endParaRPr lang="en-US" dirty="0"/>
          </a:p>
        </p:txBody>
      </p:sp>
    </p:spTree>
    <p:extLst>
      <p:ext uri="{BB962C8B-B14F-4D97-AF65-F5344CB8AC3E}">
        <p14:creationId xmlns:p14="http://schemas.microsoft.com/office/powerpoint/2010/main" val="4163320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A053E6-BF56-23F8-4BBF-CE52A251409F}"/>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9/19/2024</a:t>
            </a:fld>
            <a:endParaRPr lang="en-US" dirty="0"/>
          </a:p>
        </p:txBody>
      </p:sp>
      <p:sp>
        <p:nvSpPr>
          <p:cNvPr id="5" name="Footer Placeholder 4">
            <a:extLst>
              <a:ext uri="{FF2B5EF4-FFF2-40B4-BE49-F238E27FC236}">
                <a16:creationId xmlns:a16="http://schemas.microsoft.com/office/drawing/2014/main" id="{0BFC2691-C9EC-F2BC-BA29-34FF58D2C7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2B53E8-9444-CEC5-7F3C-C7DAD475C4F0}"/>
              </a:ext>
            </a:extLst>
          </p:cNvPr>
          <p:cNvSpPr>
            <a:spLocks noGrp="1"/>
          </p:cNvSpPr>
          <p:nvPr>
            <p:ph type="sldNum" sz="quarter" idx="12"/>
          </p:nvPr>
        </p:nvSpPr>
        <p:spPr/>
        <p:txBody>
          <a:bodyPr/>
          <a:lstStyle>
            <a:lvl1pPr>
              <a:defRPr/>
            </a:lvl1pPr>
          </a:lstStyle>
          <a:p>
            <a:pPr>
              <a:defRPr/>
            </a:pPr>
            <a:fld id="{FC7C96A5-4740-4B39-8148-B995DE5F9DE0}" type="slidenum">
              <a:rPr lang="en-US"/>
              <a:pPr>
                <a:defRPr/>
              </a:pPr>
              <a:t>‹#›</a:t>
            </a:fld>
            <a:endParaRPr lang="en-US" dirty="0"/>
          </a:p>
        </p:txBody>
      </p:sp>
    </p:spTree>
    <p:extLst>
      <p:ext uri="{BB962C8B-B14F-4D97-AF65-F5344CB8AC3E}">
        <p14:creationId xmlns:p14="http://schemas.microsoft.com/office/powerpoint/2010/main" val="2139841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FCE63E2-16C9-1829-D672-E43FA5D7E258}"/>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9/19/2024</a:t>
            </a:fld>
            <a:endParaRPr lang="en-US" dirty="0"/>
          </a:p>
        </p:txBody>
      </p:sp>
      <p:sp>
        <p:nvSpPr>
          <p:cNvPr id="6" name="Footer Placeholder 4">
            <a:extLst>
              <a:ext uri="{FF2B5EF4-FFF2-40B4-BE49-F238E27FC236}">
                <a16:creationId xmlns:a16="http://schemas.microsoft.com/office/drawing/2014/main" id="{D9FAF71F-A9B4-7E51-46A2-6BF960C1AD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E5110D-064F-AC63-5DE2-81BE7C2FDCEC}"/>
              </a:ext>
            </a:extLst>
          </p:cNvPr>
          <p:cNvSpPr>
            <a:spLocks noGrp="1"/>
          </p:cNvSpPr>
          <p:nvPr>
            <p:ph type="sldNum" sz="quarter" idx="12"/>
          </p:nvPr>
        </p:nvSpPr>
        <p:spPr/>
        <p:txBody>
          <a:bodyPr/>
          <a:lstStyle>
            <a:lvl1pPr>
              <a:defRPr/>
            </a:lvl1pPr>
          </a:lstStyle>
          <a:p>
            <a:pPr>
              <a:defRPr/>
            </a:pPr>
            <a:fld id="{29AF0A3A-13A2-4F48-A69E-F769708C32E6}" type="slidenum">
              <a:rPr lang="en-US"/>
              <a:pPr>
                <a:defRPr/>
              </a:pPr>
              <a:t>‹#›</a:t>
            </a:fld>
            <a:endParaRPr lang="en-US" dirty="0"/>
          </a:p>
        </p:txBody>
      </p:sp>
    </p:spTree>
    <p:extLst>
      <p:ext uri="{BB962C8B-B14F-4D97-AF65-F5344CB8AC3E}">
        <p14:creationId xmlns:p14="http://schemas.microsoft.com/office/powerpoint/2010/main" val="3504727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5679664-6494-D982-C2D8-AAB91A6B4DDD}"/>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9/19/2024</a:t>
            </a:fld>
            <a:endParaRPr lang="en-US" dirty="0"/>
          </a:p>
        </p:txBody>
      </p:sp>
      <p:sp>
        <p:nvSpPr>
          <p:cNvPr id="8" name="Footer Placeholder 4">
            <a:extLst>
              <a:ext uri="{FF2B5EF4-FFF2-40B4-BE49-F238E27FC236}">
                <a16:creationId xmlns:a16="http://schemas.microsoft.com/office/drawing/2014/main" id="{121E09EE-D6B8-C5D3-5DC5-C97CBC7BB4D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85C39F-FB86-CEAF-6DE5-77107C9909BD}"/>
              </a:ext>
            </a:extLst>
          </p:cNvPr>
          <p:cNvSpPr>
            <a:spLocks noGrp="1"/>
          </p:cNvSpPr>
          <p:nvPr>
            <p:ph type="sldNum" sz="quarter" idx="12"/>
          </p:nvPr>
        </p:nvSpPr>
        <p:spPr/>
        <p:txBody>
          <a:bodyPr/>
          <a:lstStyle>
            <a:lvl1pPr>
              <a:defRPr/>
            </a:lvl1pPr>
          </a:lstStyle>
          <a:p>
            <a:pPr>
              <a:defRPr/>
            </a:pPr>
            <a:fld id="{B17F7276-6849-45CF-AC7D-86D9B123E847}" type="slidenum">
              <a:rPr lang="en-US"/>
              <a:pPr>
                <a:defRPr/>
              </a:pPr>
              <a:t>‹#›</a:t>
            </a:fld>
            <a:endParaRPr lang="en-US" dirty="0"/>
          </a:p>
        </p:txBody>
      </p:sp>
    </p:spTree>
    <p:extLst>
      <p:ext uri="{BB962C8B-B14F-4D97-AF65-F5344CB8AC3E}">
        <p14:creationId xmlns:p14="http://schemas.microsoft.com/office/powerpoint/2010/main" val="3614712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DA03950-A4AF-77DE-4074-00FC51124B4B}"/>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9/19/2024</a:t>
            </a:fld>
            <a:endParaRPr lang="en-US" dirty="0"/>
          </a:p>
        </p:txBody>
      </p:sp>
      <p:sp>
        <p:nvSpPr>
          <p:cNvPr id="4" name="Footer Placeholder 4">
            <a:extLst>
              <a:ext uri="{FF2B5EF4-FFF2-40B4-BE49-F238E27FC236}">
                <a16:creationId xmlns:a16="http://schemas.microsoft.com/office/drawing/2014/main" id="{AC609CAD-96B5-92EC-CCB2-F1C3B0688D9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762E455-9E50-71B5-FFD1-CDD8DE619D3E}"/>
              </a:ext>
            </a:extLst>
          </p:cNvPr>
          <p:cNvSpPr>
            <a:spLocks noGrp="1"/>
          </p:cNvSpPr>
          <p:nvPr>
            <p:ph type="sldNum" sz="quarter" idx="12"/>
          </p:nvPr>
        </p:nvSpPr>
        <p:spPr/>
        <p:txBody>
          <a:bodyPr/>
          <a:lstStyle>
            <a:lvl1pPr>
              <a:defRPr/>
            </a:lvl1pPr>
          </a:lstStyle>
          <a:p>
            <a:pPr>
              <a:defRPr/>
            </a:pPr>
            <a:fld id="{D9812AAA-DE72-4966-9AC3-77313FC62FEF}" type="slidenum">
              <a:rPr lang="en-US"/>
              <a:pPr>
                <a:defRPr/>
              </a:pPr>
              <a:t>‹#›</a:t>
            </a:fld>
            <a:endParaRPr lang="en-US" dirty="0"/>
          </a:p>
        </p:txBody>
      </p:sp>
    </p:spTree>
    <p:extLst>
      <p:ext uri="{BB962C8B-B14F-4D97-AF65-F5344CB8AC3E}">
        <p14:creationId xmlns:p14="http://schemas.microsoft.com/office/powerpoint/2010/main" val="3354903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B7BC38E8-DA58-6CC7-512B-D9F4F5DD4B1B}"/>
              </a:ext>
            </a:extLst>
          </p:cNvPr>
          <p:cNvSpPr/>
          <p:nvPr userDrawn="1"/>
        </p:nvSpPr>
        <p:spPr>
          <a:xfrm>
            <a:off x="1139825" y="1031875"/>
            <a:ext cx="9912350" cy="42863"/>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anchor="ctr"/>
          <a:lstStyle/>
          <a:p>
            <a:pPr algn="ctr" defTabSz="914133" eaLnBrk="1" fontAlgn="auto" hangingPunct="1">
              <a:spcBef>
                <a:spcPts val="0"/>
              </a:spcBef>
              <a:spcAft>
                <a:spcPts val="0"/>
              </a:spcAft>
              <a:defRPr/>
            </a:pPr>
            <a:endParaRPr lang="zh-CN" altLang="en-US">
              <a:solidFill>
                <a:srgbClr val="FFFFFF"/>
              </a:solidFill>
              <a:sym typeface="Arial"/>
            </a:endParaRPr>
          </a:p>
        </p:txBody>
      </p:sp>
      <p:sp>
        <p:nvSpPr>
          <p:cNvPr id="3" name="圆角矩形 5">
            <a:extLst>
              <a:ext uri="{FF2B5EF4-FFF2-40B4-BE49-F238E27FC236}">
                <a16:creationId xmlns:a16="http://schemas.microsoft.com/office/drawing/2014/main" id="{ED4BDBE5-414A-0202-523D-78743D9BE7BC}"/>
              </a:ext>
            </a:extLst>
          </p:cNvPr>
          <p:cNvSpPr/>
          <p:nvPr userDrawn="1"/>
        </p:nvSpPr>
        <p:spPr>
          <a:xfrm>
            <a:off x="5900738" y="6451600"/>
            <a:ext cx="390525" cy="2222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anchor="ctr"/>
          <a:lstStyle/>
          <a:p>
            <a:pPr algn="ctr" defTabSz="914133" eaLnBrk="1" fontAlgn="auto" hangingPunct="1">
              <a:spcBef>
                <a:spcPts val="0"/>
              </a:spcBef>
              <a:spcAft>
                <a:spcPts val="0"/>
              </a:spcAft>
              <a:defRPr/>
            </a:pPr>
            <a:endParaRPr lang="zh-CN" altLang="en-US">
              <a:solidFill>
                <a:srgbClr val="FFFFFF"/>
              </a:solidFill>
              <a:sym typeface="Arial"/>
            </a:endParaRPr>
          </a:p>
        </p:txBody>
      </p:sp>
      <p:sp>
        <p:nvSpPr>
          <p:cNvPr id="4" name="日期占位符 6">
            <a:extLst>
              <a:ext uri="{FF2B5EF4-FFF2-40B4-BE49-F238E27FC236}">
                <a16:creationId xmlns:a16="http://schemas.microsoft.com/office/drawing/2014/main" id="{E325E177-C067-94B1-90A2-2264B5B3AF68}"/>
              </a:ext>
            </a:extLst>
          </p:cNvPr>
          <p:cNvSpPr>
            <a:spLocks noGrp="1"/>
          </p:cNvSpPr>
          <p:nvPr>
            <p:ph type="dt" sz="half" idx="10"/>
          </p:nvPr>
        </p:nvSpPr>
        <p:spPr/>
        <p:txBody>
          <a:bodyPr/>
          <a:lstStyle>
            <a:lvl1pPr>
              <a:defRPr/>
            </a:lvl1pPr>
          </a:lstStyle>
          <a:p>
            <a:pPr>
              <a:defRPr/>
            </a:pPr>
            <a:fld id="{3E729073-8FFE-4F18-B513-07581FC6638E}" type="datetime1">
              <a:rPr lang="en-US" altLang="zh-CN"/>
              <a:pPr>
                <a:defRPr/>
              </a:pPr>
              <a:t>9/19/2024</a:t>
            </a:fld>
            <a:endParaRPr lang="en-US" dirty="0"/>
          </a:p>
        </p:txBody>
      </p:sp>
      <p:sp>
        <p:nvSpPr>
          <p:cNvPr id="5" name="灯片编号占位符 8">
            <a:extLst>
              <a:ext uri="{FF2B5EF4-FFF2-40B4-BE49-F238E27FC236}">
                <a16:creationId xmlns:a16="http://schemas.microsoft.com/office/drawing/2014/main" id="{A794BE4F-9743-275E-7F38-AB3B4BFCDD1A}"/>
              </a:ext>
            </a:extLst>
          </p:cNvPr>
          <p:cNvSpPr>
            <a:spLocks noGrp="1"/>
          </p:cNvSpPr>
          <p:nvPr>
            <p:ph type="sldNum" sz="quarter" idx="11"/>
          </p:nvPr>
        </p:nvSpPr>
        <p:spPr>
          <a:xfrm>
            <a:off x="4673600" y="6396038"/>
            <a:ext cx="2844800" cy="365125"/>
          </a:xfrm>
        </p:spPr>
        <p:txBody>
          <a:bodyPr/>
          <a:lstStyle>
            <a:lvl1pPr algn="ctr">
              <a:defRPr>
                <a:latin typeface="ITC Avant Garde Std Bk" panose="020B0502020202020204" pitchFamily="34" charset="0"/>
              </a:defRPr>
            </a:lvl1pPr>
          </a:lstStyle>
          <a:p>
            <a:pPr>
              <a:defRPr/>
            </a:pPr>
            <a:fld id="{B6D67622-3084-4EB0-94B6-97A01FFAED96}" type="slidenum">
              <a:rPr lang="en-US"/>
              <a:pPr>
                <a:defRPr/>
              </a:pPr>
              <a:t>‹#›</a:t>
            </a:fld>
            <a:endParaRPr lang="en-US" dirty="0"/>
          </a:p>
        </p:txBody>
      </p:sp>
    </p:spTree>
    <p:extLst>
      <p:ext uri="{BB962C8B-B14F-4D97-AF65-F5344CB8AC3E}">
        <p14:creationId xmlns:p14="http://schemas.microsoft.com/office/powerpoint/2010/main" val="1454718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122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CE85D5AE-9E00-29B2-2347-E5EEDDAC77AE}"/>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9/19/2024</a:t>
            </a:fld>
            <a:endParaRPr lang="en-US" dirty="0"/>
          </a:p>
        </p:txBody>
      </p:sp>
      <p:sp>
        <p:nvSpPr>
          <p:cNvPr id="6" name="Footer Placeholder 4">
            <a:extLst>
              <a:ext uri="{FF2B5EF4-FFF2-40B4-BE49-F238E27FC236}">
                <a16:creationId xmlns:a16="http://schemas.microsoft.com/office/drawing/2014/main" id="{E1FF95E2-97D4-A9FA-47F8-D6792D6937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838930D-5840-C39B-8F9E-93CFF983F5A9}"/>
              </a:ext>
            </a:extLst>
          </p:cNvPr>
          <p:cNvSpPr>
            <a:spLocks noGrp="1"/>
          </p:cNvSpPr>
          <p:nvPr>
            <p:ph type="sldNum" sz="quarter" idx="12"/>
          </p:nvPr>
        </p:nvSpPr>
        <p:spPr/>
        <p:txBody>
          <a:bodyPr/>
          <a:lstStyle>
            <a:lvl1pPr>
              <a:defRPr/>
            </a:lvl1pPr>
          </a:lstStyle>
          <a:p>
            <a:pPr>
              <a:defRPr/>
            </a:pPr>
            <a:fld id="{9646C44C-0BB0-4896-9803-93046DE1719F}" type="slidenum">
              <a:rPr lang="en-US"/>
              <a:pPr>
                <a:defRPr/>
              </a:pPr>
              <a:t>‹#›</a:t>
            </a:fld>
            <a:endParaRPr lang="en-US" dirty="0"/>
          </a:p>
        </p:txBody>
      </p:sp>
    </p:spTree>
    <p:extLst>
      <p:ext uri="{BB962C8B-B14F-4D97-AF65-F5344CB8AC3E}">
        <p14:creationId xmlns:p14="http://schemas.microsoft.com/office/powerpoint/2010/main" val="1191780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7042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rtlCol="0">
            <a:normAutofit/>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pPr lvl="0"/>
            <a:endParaRPr lang="en-US" noProof="0"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DFC0E5E1-4F86-9242-0E0A-463856CBA2DB}"/>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9/19/2024</a:t>
            </a:fld>
            <a:endParaRPr lang="en-US" dirty="0"/>
          </a:p>
        </p:txBody>
      </p:sp>
      <p:sp>
        <p:nvSpPr>
          <p:cNvPr id="6" name="Footer Placeholder 4">
            <a:extLst>
              <a:ext uri="{FF2B5EF4-FFF2-40B4-BE49-F238E27FC236}">
                <a16:creationId xmlns:a16="http://schemas.microsoft.com/office/drawing/2014/main" id="{22516413-63BA-AE69-CA29-12B5EABF11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906128-6861-C0FD-A1A0-968820B5333A}"/>
              </a:ext>
            </a:extLst>
          </p:cNvPr>
          <p:cNvSpPr>
            <a:spLocks noGrp="1"/>
          </p:cNvSpPr>
          <p:nvPr>
            <p:ph type="sldNum" sz="quarter" idx="12"/>
          </p:nvPr>
        </p:nvSpPr>
        <p:spPr/>
        <p:txBody>
          <a:bodyPr/>
          <a:lstStyle>
            <a:lvl1pPr>
              <a:defRPr/>
            </a:lvl1pPr>
          </a:lstStyle>
          <a:p>
            <a:pPr>
              <a:defRPr/>
            </a:pPr>
            <a:fld id="{79D4531A-ABB2-4DA7-A31F-075A0C3807C0}" type="slidenum">
              <a:rPr lang="en-US"/>
              <a:pPr>
                <a:defRPr/>
              </a:pPr>
              <a:t>‹#›</a:t>
            </a:fld>
            <a:endParaRPr lang="en-US" dirty="0"/>
          </a:p>
        </p:txBody>
      </p:sp>
    </p:spTree>
    <p:extLst>
      <p:ext uri="{BB962C8B-B14F-4D97-AF65-F5344CB8AC3E}">
        <p14:creationId xmlns:p14="http://schemas.microsoft.com/office/powerpoint/2010/main" val="2466677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3280E-4E54-1BB0-F933-429702AE730C}"/>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9/19/2024</a:t>
            </a:fld>
            <a:endParaRPr lang="en-US" dirty="0"/>
          </a:p>
        </p:txBody>
      </p:sp>
      <p:sp>
        <p:nvSpPr>
          <p:cNvPr id="5" name="Footer Placeholder 4">
            <a:extLst>
              <a:ext uri="{FF2B5EF4-FFF2-40B4-BE49-F238E27FC236}">
                <a16:creationId xmlns:a16="http://schemas.microsoft.com/office/drawing/2014/main" id="{29F19892-BA87-F0CA-737C-73E5554BA1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767B82-8D99-52FE-76F8-AA60F91A19FE}"/>
              </a:ext>
            </a:extLst>
          </p:cNvPr>
          <p:cNvSpPr>
            <a:spLocks noGrp="1"/>
          </p:cNvSpPr>
          <p:nvPr>
            <p:ph type="sldNum" sz="quarter" idx="12"/>
          </p:nvPr>
        </p:nvSpPr>
        <p:spPr/>
        <p:txBody>
          <a:bodyPr/>
          <a:lstStyle>
            <a:lvl1pPr>
              <a:defRPr/>
            </a:lvl1pPr>
          </a:lstStyle>
          <a:p>
            <a:pPr>
              <a:defRPr/>
            </a:pPr>
            <a:fld id="{8BAFB61C-8F95-43C9-A72C-9BD5AB63EC79}" type="slidenum">
              <a:rPr lang="en-US"/>
              <a:pPr>
                <a:defRPr/>
              </a:pPr>
              <a:t>‹#›</a:t>
            </a:fld>
            <a:endParaRPr lang="en-US" dirty="0"/>
          </a:p>
        </p:txBody>
      </p:sp>
    </p:spTree>
    <p:extLst>
      <p:ext uri="{BB962C8B-B14F-4D97-AF65-F5344CB8AC3E}">
        <p14:creationId xmlns:p14="http://schemas.microsoft.com/office/powerpoint/2010/main" val="1297945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E364C-C0ED-292F-CD8F-209EAADF1EF1}"/>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9/19/2024</a:t>
            </a:fld>
            <a:endParaRPr lang="en-US" dirty="0"/>
          </a:p>
        </p:txBody>
      </p:sp>
      <p:sp>
        <p:nvSpPr>
          <p:cNvPr id="5" name="Footer Placeholder 4">
            <a:extLst>
              <a:ext uri="{FF2B5EF4-FFF2-40B4-BE49-F238E27FC236}">
                <a16:creationId xmlns:a16="http://schemas.microsoft.com/office/drawing/2014/main" id="{DB99091F-633C-0188-32D3-0472302375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03F96C-84AA-B13B-99EC-E86C2FB5FC80}"/>
              </a:ext>
            </a:extLst>
          </p:cNvPr>
          <p:cNvSpPr>
            <a:spLocks noGrp="1"/>
          </p:cNvSpPr>
          <p:nvPr>
            <p:ph type="sldNum" sz="quarter" idx="12"/>
          </p:nvPr>
        </p:nvSpPr>
        <p:spPr/>
        <p:txBody>
          <a:bodyPr/>
          <a:lstStyle>
            <a:lvl1pPr>
              <a:defRPr/>
            </a:lvl1pPr>
          </a:lstStyle>
          <a:p>
            <a:pPr>
              <a:defRPr/>
            </a:pPr>
            <a:fld id="{5B13C374-B09F-422B-85CF-DDFCDE8BCB15}" type="slidenum">
              <a:rPr lang="en-US"/>
              <a:pPr>
                <a:defRPr/>
              </a:pPr>
              <a:t>‹#›</a:t>
            </a:fld>
            <a:endParaRPr lang="en-US" dirty="0"/>
          </a:p>
        </p:txBody>
      </p:sp>
    </p:spTree>
    <p:extLst>
      <p:ext uri="{BB962C8B-B14F-4D97-AF65-F5344CB8AC3E}">
        <p14:creationId xmlns:p14="http://schemas.microsoft.com/office/powerpoint/2010/main" val="984547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2" name="Google Shape;103;p3">
            <a:extLst>
              <a:ext uri="{FF2B5EF4-FFF2-40B4-BE49-F238E27FC236}">
                <a16:creationId xmlns:a16="http://schemas.microsoft.com/office/drawing/2014/main" id="{7E632055-7795-A8E3-DA64-5B58563C4B54}"/>
              </a:ext>
            </a:extLst>
          </p:cNvPr>
          <p:cNvSpPr/>
          <p:nvPr/>
        </p:nvSpPr>
        <p:spPr>
          <a:xfrm>
            <a:off x="0" y="0"/>
            <a:ext cx="12192000" cy="6848475"/>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 name="Google Shape;104;p3">
            <a:extLst>
              <a:ext uri="{FF2B5EF4-FFF2-40B4-BE49-F238E27FC236}">
                <a16:creationId xmlns:a16="http://schemas.microsoft.com/office/drawing/2014/main" id="{5FF52E9E-518C-1AD8-6239-678FB1DF8972}"/>
              </a:ext>
            </a:extLst>
          </p:cNvPr>
          <p:cNvSpPr/>
          <p:nvPr/>
        </p:nvSpPr>
        <p:spPr>
          <a:xfrm>
            <a:off x="442913" y="227013"/>
            <a:ext cx="11376025" cy="638651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 name="Google Shape;105;p3">
            <a:extLst>
              <a:ext uri="{FF2B5EF4-FFF2-40B4-BE49-F238E27FC236}">
                <a16:creationId xmlns:a16="http://schemas.microsoft.com/office/drawing/2014/main" id="{6B42F028-2D7C-E15C-397A-3D9C0F1094D6}"/>
              </a:ext>
            </a:extLst>
          </p:cNvPr>
          <p:cNvSpPr/>
          <p:nvPr/>
        </p:nvSpPr>
        <p:spPr>
          <a:xfrm>
            <a:off x="415925" y="201613"/>
            <a:ext cx="11423650" cy="6423025"/>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lIns="91425" tIns="91425" rIns="91425" bIns="91425">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25" tIns="91425" rIns="91425" bIns="91425" anchor="b">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rPr lang="en-US"/>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 name="Google Shape;107;p3">
            <a:extLst>
              <a:ext uri="{FF2B5EF4-FFF2-40B4-BE49-F238E27FC236}">
                <a16:creationId xmlns:a16="http://schemas.microsoft.com/office/drawing/2014/main" id="{3D6ADBF9-B3AB-53DA-58C5-F838646BAAB0}"/>
              </a:ext>
            </a:extLst>
          </p:cNvPr>
          <p:cNvSpPr txBox="1">
            <a:spLocks noGrp="1" noChangeArrowheads="1"/>
          </p:cNvSpPr>
          <p:nvPr>
            <p:ph type="sldNum" idx="10"/>
          </p:nvPr>
        </p:nvSpPr>
        <p:spPr bwMode="auto">
          <a:xfrm>
            <a:off x="11296650" y="6218238"/>
            <a:ext cx="731838" cy="523875"/>
          </a:xfrm>
        </p:spPr>
        <p:txBody>
          <a:bodyPr wrap="square" lIns="91425" tIns="91425" rIns="91425" bIns="91425" numCol="1" anchorCtr="0" compatLnSpc="1">
            <a:prstTxWarp prst="textNoShape">
              <a:avLst/>
            </a:prstTxWarp>
          </a:bodyPr>
          <a:lstStyle>
            <a:lvl1pPr defTabSz="1217613">
              <a:buClr>
                <a:srgbClr val="000000"/>
              </a:buClr>
              <a:defRPr>
                <a:solidFill>
                  <a:srgbClr val="898989"/>
                </a:solidFill>
                <a:latin typeface="Arial" panose="020B0604020202020204" pitchFamily="34" charset="0"/>
                <a:cs typeface="Arial" panose="020B0604020202020204" pitchFamily="34" charset="0"/>
                <a:sym typeface="Arial" panose="020B0604020202020204" pitchFamily="34" charset="0"/>
              </a:defRPr>
            </a:lvl1pPr>
          </a:lstStyle>
          <a:p>
            <a:pPr>
              <a:defRPr/>
            </a:pPr>
            <a:fld id="{895AFF1F-471D-4549-8274-8847C92A8BCD}" type="slidenum">
              <a:rPr lang="x-none" altLang="x-none"/>
              <a:pPr>
                <a:defRPr/>
              </a:pPr>
              <a:t>‹#›</a:t>
            </a:fld>
            <a:endParaRPr lang="x-none" altLang="x-none"/>
          </a:p>
        </p:txBody>
      </p:sp>
    </p:spTree>
    <p:extLst>
      <p:ext uri="{BB962C8B-B14F-4D97-AF65-F5344CB8AC3E}">
        <p14:creationId xmlns:p14="http://schemas.microsoft.com/office/powerpoint/2010/main" val="3919907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000000"/>
              </a:buClr>
              <a:buSzPts val="3000"/>
              <a:buChar char="⊙"/>
              <a:defRPr>
                <a:solidFill>
                  <a:srgbClr val="000000"/>
                </a:solidFill>
                <a:highlight>
                  <a:srgbClr val="FFFF00"/>
                </a:highlight>
              </a:defRPr>
            </a:lvl1pPr>
            <a:lvl2pPr marL="1219170" lvl="1" indent="-507987" rtl="0">
              <a:spcBef>
                <a:spcPts val="0"/>
              </a:spcBef>
              <a:spcAft>
                <a:spcPts val="0"/>
              </a:spcAft>
              <a:buClr>
                <a:srgbClr val="000000"/>
              </a:buClr>
              <a:buSzPts val="2400"/>
              <a:buChar char="○"/>
              <a:defRPr>
                <a:solidFill>
                  <a:srgbClr val="000000"/>
                </a:solidFill>
                <a:highlight>
                  <a:srgbClr val="FFFF00"/>
                </a:highlight>
              </a:defRPr>
            </a:lvl2pPr>
            <a:lvl3pPr marL="1828754" lvl="2" indent="-507987" rtl="0">
              <a:spcBef>
                <a:spcPts val="0"/>
              </a:spcBef>
              <a:spcAft>
                <a:spcPts val="0"/>
              </a:spcAft>
              <a:buClr>
                <a:srgbClr val="000000"/>
              </a:buClr>
              <a:buSzPts val="2400"/>
              <a:buChar char="■"/>
              <a:defRPr>
                <a:solidFill>
                  <a:srgbClr val="000000"/>
                </a:solidFill>
                <a:highlight>
                  <a:srgbClr val="FFFF00"/>
                </a:highlight>
              </a:defRPr>
            </a:lvl3pPr>
            <a:lvl4pPr marL="2438339" lvl="3" indent="-457189" rtl="0">
              <a:spcBef>
                <a:spcPts val="0"/>
              </a:spcBef>
              <a:spcAft>
                <a:spcPts val="0"/>
              </a:spcAft>
              <a:buClr>
                <a:srgbClr val="000000"/>
              </a:buClr>
              <a:buSzPts val="1800"/>
              <a:buChar char="●"/>
              <a:defRPr>
                <a:solidFill>
                  <a:srgbClr val="000000"/>
                </a:solidFill>
                <a:highlight>
                  <a:srgbClr val="FFFF00"/>
                </a:highlight>
              </a:defRPr>
            </a:lvl4pPr>
            <a:lvl5pPr marL="3047924" lvl="4" indent="-457189" rtl="0">
              <a:spcBef>
                <a:spcPts val="0"/>
              </a:spcBef>
              <a:spcAft>
                <a:spcPts val="0"/>
              </a:spcAft>
              <a:buClr>
                <a:srgbClr val="000000"/>
              </a:buClr>
              <a:buSzPts val="1800"/>
              <a:buChar char="○"/>
              <a:defRPr>
                <a:solidFill>
                  <a:srgbClr val="000000"/>
                </a:solidFill>
                <a:highlight>
                  <a:srgbClr val="FFFF00"/>
                </a:highlight>
              </a:defRPr>
            </a:lvl5pPr>
            <a:lvl6pPr marL="3657509" lvl="5" indent="-457189" rtl="0">
              <a:spcBef>
                <a:spcPts val="0"/>
              </a:spcBef>
              <a:spcAft>
                <a:spcPts val="0"/>
              </a:spcAft>
              <a:buClr>
                <a:srgbClr val="000000"/>
              </a:buClr>
              <a:buSzPts val="1800"/>
              <a:buChar char="■"/>
              <a:defRPr>
                <a:solidFill>
                  <a:srgbClr val="000000"/>
                </a:solidFill>
                <a:highlight>
                  <a:srgbClr val="FFFF00"/>
                </a:highlight>
              </a:defRPr>
            </a:lvl6pPr>
            <a:lvl7pPr marL="4267093" lvl="6" indent="-457189" rtl="0">
              <a:spcBef>
                <a:spcPts val="0"/>
              </a:spcBef>
              <a:spcAft>
                <a:spcPts val="0"/>
              </a:spcAft>
              <a:buClr>
                <a:srgbClr val="000000"/>
              </a:buClr>
              <a:buSzPts val="1800"/>
              <a:buChar char="●"/>
              <a:defRPr>
                <a:solidFill>
                  <a:srgbClr val="000000"/>
                </a:solidFill>
                <a:highlight>
                  <a:srgbClr val="FFFF00"/>
                </a:highlight>
              </a:defRPr>
            </a:lvl7pPr>
            <a:lvl8pPr marL="4876678" lvl="7" indent="-457189" rtl="0">
              <a:spcBef>
                <a:spcPts val="0"/>
              </a:spcBef>
              <a:spcAft>
                <a:spcPts val="0"/>
              </a:spcAft>
              <a:buClr>
                <a:srgbClr val="000000"/>
              </a:buClr>
              <a:buSzPts val="1800"/>
              <a:buChar char="○"/>
              <a:defRPr>
                <a:solidFill>
                  <a:srgbClr val="000000"/>
                </a:solidFill>
                <a:highlight>
                  <a:srgbClr val="FFFF00"/>
                </a:highlight>
              </a:defRPr>
            </a:lvl8pPr>
            <a:lvl9pPr marL="5486263" lvl="8" indent="-457189">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20000" b="1">
                <a:solidFill>
                  <a:srgbClr val="FFFF00"/>
                </a:solidFill>
                <a:latin typeface="Cabin Condensed"/>
                <a:ea typeface="Cabin Condensed"/>
                <a:cs typeface="Cabin Condensed"/>
                <a:sym typeface="Cabin Condensed"/>
              </a:rPr>
              <a:t>“</a:t>
            </a:r>
            <a:endParaRPr sz="20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7429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8219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6213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0880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0520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313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42" name="Google Shape;42;p8"/>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8456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8056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7"/>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5" name="Google Shape;35;p7"/>
          <p:cNvSpPr txBox="1">
            <a:spLocks noGrp="1"/>
          </p:cNvSpPr>
          <p:nvPr>
            <p:ph type="body" idx="1"/>
          </p:nvPr>
        </p:nvSpPr>
        <p:spPr>
          <a:xfrm>
            <a:off x="3876333"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6" name="Google Shape;36;p7"/>
          <p:cNvSpPr txBox="1">
            <a:spLocks noGrp="1"/>
          </p:cNvSpPr>
          <p:nvPr>
            <p:ph type="body" idx="2"/>
          </p:nvPr>
        </p:nvSpPr>
        <p:spPr>
          <a:xfrm>
            <a:off x="6459683"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7" name="Google Shape;37;p7"/>
          <p:cNvSpPr txBox="1">
            <a:spLocks noGrp="1"/>
          </p:cNvSpPr>
          <p:nvPr>
            <p:ph type="body" idx="3"/>
          </p:nvPr>
        </p:nvSpPr>
        <p:spPr>
          <a:xfrm>
            <a:off x="9043031"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8" name="Google Shape;38;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976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0"/>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9" name="Google Shape;49;p10"/>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51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pPr>
              <a:defRPr/>
            </a:pPr>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8737600" y="6248400"/>
            <a:ext cx="2844800" cy="457200"/>
          </a:xfrm>
        </p:spPr>
        <p:txBody>
          <a:bodyPr/>
          <a:lstStyle>
            <a:lvl1pPr>
              <a:defRPr smtClean="0"/>
            </a:lvl1pPr>
          </a:lstStyle>
          <a:p>
            <a:pPr>
              <a:defRPr/>
            </a:pPr>
            <a:fld id="{F40F2047-6E79-4D18-AA50-AD5C6C3CDD45}" type="slidenum">
              <a:rPr lang="en-US" altLang="en-US"/>
              <a:pPr>
                <a:defRPr/>
              </a:pPr>
              <a:t>‹#›</a:t>
            </a:fld>
            <a:endParaRPr lang="en-US" altLang="en-US"/>
          </a:p>
        </p:txBody>
      </p:sp>
    </p:spTree>
    <p:extLst>
      <p:ext uri="{BB962C8B-B14F-4D97-AF65-F5344CB8AC3E}">
        <p14:creationId xmlns:p14="http://schemas.microsoft.com/office/powerpoint/2010/main" val="200471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B9EB28-BAEB-449B-9A40-D4A2D46CED3B}" type="datetimeFigureOut">
              <a:rPr lang="en-US"/>
              <a:pPr>
                <a:defRPr/>
              </a:pPr>
              <a:t>9/19/2024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DD3110-3081-43E7-841C-AAA29ED7E9D3}" type="slidenum">
              <a:rPr lang="en-US" altLang="en-US"/>
              <a:pPr>
                <a:defRPr/>
              </a:pPr>
              <a:t>‹#›</a:t>
            </a:fld>
            <a:endParaRPr lang="en-US" altLang="en-US"/>
          </a:p>
        </p:txBody>
      </p:sp>
    </p:spTree>
    <p:extLst>
      <p:ext uri="{BB962C8B-B14F-4D97-AF65-F5344CB8AC3E}">
        <p14:creationId xmlns:p14="http://schemas.microsoft.com/office/powerpoint/2010/main" val="70105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7165424-4898-C84B-AE5D-ACF6E205130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7604C83-290A-8849-98C7-2864D76C1F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95575E-7FFF-614E-B04C-0EF4915829E6}"/>
              </a:ext>
            </a:extLst>
          </p:cNvPr>
          <p:cNvSpPr>
            <a:spLocks noGrp="1"/>
          </p:cNvSpPr>
          <p:nvPr>
            <p:ph type="sldNum" sz="quarter" idx="12"/>
          </p:nvPr>
        </p:nvSpPr>
        <p:spPr/>
        <p:txBody>
          <a:bodyPr/>
          <a:lstStyle>
            <a:lvl1pPr>
              <a:defRPr/>
            </a:lvl1pPr>
          </a:lstStyle>
          <a:p>
            <a:fld id="{49AF41BA-803E-E147-869C-529672B849A4}" type="slidenum">
              <a:rPr lang="en-US" altLang="en-VN"/>
              <a:pPr/>
              <a:t>‹#›</a:t>
            </a:fld>
            <a:endParaRPr lang="en-US" altLang="en-VN"/>
          </a:p>
        </p:txBody>
      </p:sp>
    </p:spTree>
    <p:extLst>
      <p:ext uri="{BB962C8B-B14F-4D97-AF65-F5344CB8AC3E}">
        <p14:creationId xmlns:p14="http://schemas.microsoft.com/office/powerpoint/2010/main" val="397714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29333" y="1189033"/>
            <a:ext cx="9154800" cy="11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1229333" y="2514601"/>
            <a:ext cx="9154800" cy="31548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11472533" y="6120400"/>
            <a:ext cx="719600" cy="737600"/>
          </a:xfrm>
          <a:prstGeom prst="rect">
            <a:avLst/>
          </a:prstGeom>
          <a:noFill/>
          <a:ln>
            <a:noFill/>
          </a:ln>
        </p:spPr>
        <p:txBody>
          <a:bodyPr spcFirstLastPara="1" wrap="square" lIns="91425" tIns="91425" rIns="91425" bIns="91425" anchor="ctr" anchorCtr="0">
            <a:noAutofit/>
          </a:bodyPr>
          <a:lstStyle>
            <a:lvl1pPr lvl="0" algn="ctr">
              <a:buNone/>
              <a:defRPr sz="1733">
                <a:solidFill>
                  <a:srgbClr val="FFB600"/>
                </a:solidFill>
                <a:latin typeface="Raleway ExtraBold"/>
                <a:ea typeface="Raleway ExtraBold"/>
                <a:cs typeface="Raleway ExtraBold"/>
                <a:sym typeface="Raleway ExtraBold"/>
              </a:defRPr>
            </a:lvl1pPr>
            <a:lvl2pPr lvl="1" algn="ctr">
              <a:buNone/>
              <a:defRPr sz="1733">
                <a:solidFill>
                  <a:srgbClr val="FFB600"/>
                </a:solidFill>
                <a:latin typeface="Raleway ExtraBold"/>
                <a:ea typeface="Raleway ExtraBold"/>
                <a:cs typeface="Raleway ExtraBold"/>
                <a:sym typeface="Raleway ExtraBold"/>
              </a:defRPr>
            </a:lvl2pPr>
            <a:lvl3pPr lvl="2" algn="ctr">
              <a:buNone/>
              <a:defRPr sz="1733">
                <a:solidFill>
                  <a:srgbClr val="FFB600"/>
                </a:solidFill>
                <a:latin typeface="Raleway ExtraBold"/>
                <a:ea typeface="Raleway ExtraBold"/>
                <a:cs typeface="Raleway ExtraBold"/>
                <a:sym typeface="Raleway ExtraBold"/>
              </a:defRPr>
            </a:lvl3pPr>
            <a:lvl4pPr lvl="3" algn="ctr">
              <a:buNone/>
              <a:defRPr sz="1733">
                <a:solidFill>
                  <a:srgbClr val="FFB600"/>
                </a:solidFill>
                <a:latin typeface="Raleway ExtraBold"/>
                <a:ea typeface="Raleway ExtraBold"/>
                <a:cs typeface="Raleway ExtraBold"/>
                <a:sym typeface="Raleway ExtraBold"/>
              </a:defRPr>
            </a:lvl4pPr>
            <a:lvl5pPr lvl="4" algn="ctr">
              <a:buNone/>
              <a:defRPr sz="1733">
                <a:solidFill>
                  <a:srgbClr val="FFB600"/>
                </a:solidFill>
                <a:latin typeface="Raleway ExtraBold"/>
                <a:ea typeface="Raleway ExtraBold"/>
                <a:cs typeface="Raleway ExtraBold"/>
                <a:sym typeface="Raleway ExtraBold"/>
              </a:defRPr>
            </a:lvl5pPr>
            <a:lvl6pPr lvl="5" algn="ctr">
              <a:buNone/>
              <a:defRPr sz="1733">
                <a:solidFill>
                  <a:srgbClr val="FFB600"/>
                </a:solidFill>
                <a:latin typeface="Raleway ExtraBold"/>
                <a:ea typeface="Raleway ExtraBold"/>
                <a:cs typeface="Raleway ExtraBold"/>
                <a:sym typeface="Raleway ExtraBold"/>
              </a:defRPr>
            </a:lvl6pPr>
            <a:lvl7pPr lvl="6" algn="ctr">
              <a:buNone/>
              <a:defRPr sz="1733">
                <a:solidFill>
                  <a:srgbClr val="FFB600"/>
                </a:solidFill>
                <a:latin typeface="Raleway ExtraBold"/>
                <a:ea typeface="Raleway ExtraBold"/>
                <a:cs typeface="Raleway ExtraBold"/>
                <a:sym typeface="Raleway ExtraBold"/>
              </a:defRPr>
            </a:lvl7pPr>
            <a:lvl8pPr lvl="7" algn="ctr">
              <a:buNone/>
              <a:defRPr sz="1733">
                <a:solidFill>
                  <a:srgbClr val="FFB600"/>
                </a:solidFill>
                <a:latin typeface="Raleway ExtraBold"/>
                <a:ea typeface="Raleway ExtraBold"/>
                <a:cs typeface="Raleway ExtraBold"/>
                <a:sym typeface="Raleway ExtraBold"/>
              </a:defRPr>
            </a:lvl8pPr>
            <a:lvl9pPr lvl="8" algn="ctr">
              <a:buNone/>
              <a:defRPr sz="1733">
                <a:solidFill>
                  <a:srgbClr val="FFB600"/>
                </a:solidFill>
                <a:latin typeface="Raleway ExtraBold"/>
                <a:ea typeface="Raleway ExtraBold"/>
                <a:cs typeface="Raleway ExtraBold"/>
                <a:sym typeface="Raleway Extra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10599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15" r:id="rId7"/>
    <p:sldLayoutId id="214748371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C8817D-EB30-C040-8BB9-04CA1183845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A0FF504E-EA25-364C-9FB8-F3028789281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3041E74E-4BD2-FB48-A287-F5D4971E85E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1FDC5D98-BDAC-4148-A928-0BECFCB1D1D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59D4ED7-0A82-F544-B6A7-AC51E43F3AF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8AD8529-070C-9546-A787-22A80A9D3085}" type="slidenum">
              <a:rPr lang="en-US" altLang="en-VN"/>
              <a:pPr/>
              <a:t>‹#›</a:t>
            </a:fld>
            <a:endParaRPr lang="en-US" altLang="en-VN"/>
          </a:p>
        </p:txBody>
      </p:sp>
    </p:spTree>
    <p:extLst>
      <p:ext uri="{BB962C8B-B14F-4D97-AF65-F5344CB8AC3E}">
        <p14:creationId xmlns:p14="http://schemas.microsoft.com/office/powerpoint/2010/main" val="368179558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9/19/2024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5829701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91138" name="Title Placeholder 1">
            <a:extLst>
              <a:ext uri="{FF2B5EF4-FFF2-40B4-BE49-F238E27FC236}">
                <a16:creationId xmlns:a16="http://schemas.microsoft.com/office/drawing/2014/main" id="{E3E6F40D-E4EF-0400-D0D3-86C38006D88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91139" name="Text Placeholder 2">
            <a:extLst>
              <a:ext uri="{FF2B5EF4-FFF2-40B4-BE49-F238E27FC236}">
                <a16:creationId xmlns:a16="http://schemas.microsoft.com/office/drawing/2014/main" id="{F5A8220F-5335-F0A6-792B-77CA53171E66}"/>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56D7DE9-7710-13E9-7E9C-6F84BDF643ED}"/>
              </a:ext>
            </a:extLst>
          </p:cNvPr>
          <p:cNvSpPr>
            <a:spLocks noGrp="1"/>
          </p:cNvSpPr>
          <p:nvPr>
            <p:ph type="dt" sz="half" idx="2"/>
          </p:nvPr>
        </p:nvSpPr>
        <p:spPr>
          <a:xfrm>
            <a:off x="609600" y="6356350"/>
            <a:ext cx="2844800" cy="365125"/>
          </a:xfrm>
          <a:prstGeom prst="rect">
            <a:avLst/>
          </a:prstGeom>
        </p:spPr>
        <p:txBody>
          <a:bodyPr vert="horz" lIns="91436" tIns="45718" rIns="91436" bIns="45718" rtlCol="0" anchor="ctr"/>
          <a:lstStyle>
            <a:lvl1pPr algn="l" defTabSz="914133">
              <a:defRPr sz="1600">
                <a:solidFill>
                  <a:prstClr val="black">
                    <a:tint val="75000"/>
                  </a:prstClr>
                </a:solidFill>
                <a:cs typeface="Arial"/>
                <a:sym typeface="Arial"/>
              </a:defRPr>
            </a:lvl1pPr>
          </a:lstStyle>
          <a:p>
            <a:pPr>
              <a:defRPr/>
            </a:pPr>
            <a:fld id="{9196EC2F-0988-4314-AD4B-24FF16D7B45E}" type="datetime1">
              <a:rPr lang="en-US" altLang="zh-CN"/>
              <a:pPr>
                <a:defRPr/>
              </a:pPr>
              <a:t>9/19/2024</a:t>
            </a:fld>
            <a:endParaRPr lang="en-US" dirty="0"/>
          </a:p>
        </p:txBody>
      </p:sp>
      <p:sp>
        <p:nvSpPr>
          <p:cNvPr id="5" name="Footer Placeholder 4">
            <a:extLst>
              <a:ext uri="{FF2B5EF4-FFF2-40B4-BE49-F238E27FC236}">
                <a16:creationId xmlns:a16="http://schemas.microsoft.com/office/drawing/2014/main" id="{B30F8B4D-F0FD-D8AE-D1C3-B9DE35CDD0B2}"/>
              </a:ext>
            </a:extLst>
          </p:cNvPr>
          <p:cNvSpPr>
            <a:spLocks noGrp="1"/>
          </p:cNvSpPr>
          <p:nvPr>
            <p:ph type="ftr" sz="quarter" idx="3"/>
          </p:nvPr>
        </p:nvSpPr>
        <p:spPr>
          <a:xfrm>
            <a:off x="4165600" y="6356350"/>
            <a:ext cx="3860800" cy="365125"/>
          </a:xfrm>
          <a:prstGeom prst="rect">
            <a:avLst/>
          </a:prstGeom>
        </p:spPr>
        <p:txBody>
          <a:bodyPr vert="horz" lIns="91436" tIns="45718" rIns="91436" bIns="45718" rtlCol="0" anchor="ctr"/>
          <a:lstStyle>
            <a:lvl1pPr algn="ctr" defTabSz="914133">
              <a:defRPr sz="1600">
                <a:solidFill>
                  <a:prstClr val="black">
                    <a:tint val="75000"/>
                  </a:prstClr>
                </a:solidFill>
                <a:cs typeface="Arial"/>
                <a:sym typeface="Arial"/>
              </a:defRPr>
            </a:lvl1pPr>
          </a:lstStyle>
          <a:p>
            <a:pPr>
              <a:defRPr/>
            </a:pPr>
            <a:endParaRPr lang="en-US"/>
          </a:p>
        </p:txBody>
      </p:sp>
      <p:sp>
        <p:nvSpPr>
          <p:cNvPr id="6" name="Slide Number Placeholder 5">
            <a:extLst>
              <a:ext uri="{FF2B5EF4-FFF2-40B4-BE49-F238E27FC236}">
                <a16:creationId xmlns:a16="http://schemas.microsoft.com/office/drawing/2014/main" id="{1284997C-B3C7-9DA0-9261-D5F76D38060F}"/>
              </a:ext>
            </a:extLst>
          </p:cNvPr>
          <p:cNvSpPr>
            <a:spLocks noGrp="1"/>
          </p:cNvSpPr>
          <p:nvPr>
            <p:ph type="sldNum" sz="quarter" idx="4"/>
          </p:nvPr>
        </p:nvSpPr>
        <p:spPr>
          <a:xfrm>
            <a:off x="8737600" y="6356350"/>
            <a:ext cx="2844800" cy="365125"/>
          </a:xfrm>
          <a:prstGeom prst="rect">
            <a:avLst/>
          </a:prstGeom>
        </p:spPr>
        <p:txBody>
          <a:bodyPr vert="horz" lIns="91436" tIns="45718" rIns="91436" bIns="45718" rtlCol="0" anchor="ctr"/>
          <a:lstStyle>
            <a:lvl1pPr algn="r" defTabSz="914133">
              <a:defRPr sz="1600">
                <a:solidFill>
                  <a:prstClr val="black">
                    <a:tint val="75000"/>
                  </a:prstClr>
                </a:solidFill>
                <a:cs typeface="Arial"/>
                <a:sym typeface="Arial"/>
              </a:defRPr>
            </a:lvl1pPr>
          </a:lstStyle>
          <a:p>
            <a:pPr>
              <a:defRPr/>
            </a:pPr>
            <a:fld id="{3C806A6E-59C5-445B-8CF3-FE9B87A3682C}" type="slidenum">
              <a:rPr lang="en-US"/>
              <a:pPr>
                <a:defRPr/>
              </a:pPr>
              <a:t>‹#›</a:t>
            </a:fld>
            <a:endParaRPr lang="en-US" dirty="0"/>
          </a:p>
        </p:txBody>
      </p:sp>
    </p:spTree>
    <p:extLst>
      <p:ext uri="{BB962C8B-B14F-4D97-AF65-F5344CB8AC3E}">
        <p14:creationId xmlns:p14="http://schemas.microsoft.com/office/powerpoint/2010/main" val="59804028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9636110"/>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image" Target="../media/image54.gif"/><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image" Target="../media/image54.gif"/><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image" Target="../media/image54.gif"/><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image" Target="../media/image54.gif"/><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image" Target="../media/image54.gif"/><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9DB657D-C7DB-D99C-0094-F41079E9C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BA77B1E4-2BC2-F2E6-88AA-BA2A18AEE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4216400"/>
            <a:ext cx="31877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A7191FD7-90D8-F818-22FD-CFB3A267F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596900"/>
            <a:ext cx="3173413"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7D8D3B64-2B00-BD14-35AD-70EB532B3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1550" y="4160838"/>
            <a:ext cx="3598863"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A80CE1B6-B6E0-A7E6-55BA-B17562B286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8963" y="-14288"/>
            <a:ext cx="1695450"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5">
            <a:extLst>
              <a:ext uri="{FF2B5EF4-FFF2-40B4-BE49-F238E27FC236}">
                <a16:creationId xmlns:a16="http://schemas.microsoft.com/office/drawing/2014/main" id="{A46BE730-6095-9262-38FD-6343D44101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3850" y="3568700"/>
            <a:ext cx="35972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33488" y="535369"/>
            <a:ext cx="10363200" cy="3142933"/>
          </a:xfrm>
        </p:spPr>
        <p:txBody>
          <a:bodyPr/>
          <a:lstStyle/>
          <a:p>
            <a:r>
              <a:rPr lang="vi-VN" dirty="0" smtClean="0">
                <a:solidFill>
                  <a:schemeClr val="accent2">
                    <a:lumMod val="75000"/>
                  </a:schemeClr>
                </a:solidFill>
              </a:rPr>
              <a:t>NHIỆT LIỆT CHÀO MỪNG </a:t>
            </a:r>
            <a:r>
              <a:rPr lang="vi-VN" dirty="0" smtClean="0">
                <a:solidFill>
                  <a:schemeClr val="accent2">
                    <a:lumMod val="75000"/>
                  </a:schemeClr>
                </a:solidFill>
              </a:rPr>
              <a:t>THẦY </a:t>
            </a:r>
            <a:r>
              <a:rPr lang="vi-VN" dirty="0" smtClean="0">
                <a:solidFill>
                  <a:schemeClr val="accent2">
                    <a:lumMod val="75000"/>
                  </a:schemeClr>
                </a:solidFill>
              </a:rPr>
              <a:t>CÔ </a:t>
            </a:r>
            <a:r>
              <a:rPr lang="vi-VN" dirty="0" smtClean="0">
                <a:solidFill>
                  <a:schemeClr val="accent2">
                    <a:lumMod val="75000"/>
                  </a:schemeClr>
                </a:solidFill>
              </a:rPr>
              <a:t>GIÁO VỀ </a:t>
            </a:r>
            <a:r>
              <a:rPr lang="vi-VN" dirty="0" smtClean="0">
                <a:solidFill>
                  <a:schemeClr val="accent2">
                    <a:lumMod val="75000"/>
                  </a:schemeClr>
                </a:solidFill>
              </a:rPr>
              <a:t>DỰ GIỜ</a:t>
            </a:r>
            <a:endParaRPr lang="en-US" dirty="0">
              <a:solidFill>
                <a:schemeClr val="accent2">
                  <a:lumMod val="75000"/>
                </a:schemeClr>
              </a:solidFill>
            </a:endParaRPr>
          </a:p>
        </p:txBody>
      </p:sp>
      <p:sp>
        <p:nvSpPr>
          <p:cNvPr id="5" name="Subtitle 4"/>
          <p:cNvSpPr>
            <a:spLocks noGrp="1"/>
          </p:cNvSpPr>
          <p:nvPr>
            <p:ph type="subTitle" idx="1"/>
          </p:nvPr>
        </p:nvSpPr>
        <p:spPr>
          <a:xfrm>
            <a:off x="1856581" y="3284538"/>
            <a:ext cx="8534400" cy="1752600"/>
          </a:xfrm>
        </p:spPr>
        <p:txBody>
          <a:bodyPr/>
          <a:lstStyle/>
          <a:p>
            <a:r>
              <a:rPr lang="vi-VN" dirty="0" smtClean="0">
                <a:solidFill>
                  <a:schemeClr val="tx1"/>
                </a:solidFill>
              </a:rPr>
              <a:t>LỚP 9A2</a:t>
            </a:r>
          </a:p>
          <a:p>
            <a:r>
              <a:rPr lang="vi-VN" dirty="0" smtClean="0">
                <a:solidFill>
                  <a:schemeClr val="tx1"/>
                </a:solidFill>
              </a:rPr>
              <a:t>GV: Lương Thị Phương Linh</a:t>
            </a:r>
            <a:endParaRPr lang="en-US" dirty="0">
              <a:solidFill>
                <a:schemeClr val="tx1"/>
              </a:solidFill>
            </a:endParaRPr>
          </a:p>
        </p:txBody>
      </p:sp>
      <p:sp>
        <p:nvSpPr>
          <p:cNvPr id="11" name="Subtitle 4"/>
          <p:cNvSpPr txBox="1">
            <a:spLocks/>
          </p:cNvSpPr>
          <p:nvPr/>
        </p:nvSpPr>
        <p:spPr bwMode="auto">
          <a:xfrm>
            <a:off x="1856581" y="310103"/>
            <a:ext cx="8534400" cy="80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lvl1pPr marL="0" indent="0" algn="ctr" defTabSz="1217613" rtl="0" eaLnBrk="0" fontAlgn="base" hangingPunct="0">
              <a:spcBef>
                <a:spcPct val="20000"/>
              </a:spcBef>
              <a:spcAft>
                <a:spcPct val="0"/>
              </a:spcAft>
              <a:buFont typeface="Arial" panose="020B0604020202020204" pitchFamily="34" charset="0"/>
              <a:buNone/>
              <a:defRPr sz="4200" kern="1200">
                <a:solidFill>
                  <a:schemeClr val="tx1">
                    <a:tint val="75000"/>
                  </a:schemeClr>
                </a:solidFill>
                <a:latin typeface="+mn-lt"/>
                <a:ea typeface="+mn-ea"/>
                <a:cs typeface="+mn-cs"/>
              </a:defRPr>
            </a:lvl1pPr>
            <a:lvl2pPr marL="609407" indent="0" algn="ctr" defTabSz="1217613" rtl="0" eaLnBrk="0" fontAlgn="base" hangingPunct="0">
              <a:spcBef>
                <a:spcPct val="20000"/>
              </a:spcBef>
              <a:spcAft>
                <a:spcPct val="0"/>
              </a:spcAft>
              <a:buFont typeface="Arial" panose="020B0604020202020204" pitchFamily="34" charset="0"/>
              <a:buNone/>
              <a:defRPr sz="3700" kern="1200">
                <a:solidFill>
                  <a:schemeClr val="tx1">
                    <a:tint val="75000"/>
                  </a:schemeClr>
                </a:solidFill>
                <a:latin typeface="+mn-lt"/>
                <a:ea typeface="+mn-ea"/>
                <a:cs typeface="+mn-cs"/>
              </a:defRPr>
            </a:lvl2pPr>
            <a:lvl3pPr marL="1218815" indent="0" algn="ctr" defTabSz="1217613" rtl="0" eaLnBrk="0" fontAlgn="base" hangingPunct="0">
              <a:spcBef>
                <a:spcPct val="20000"/>
              </a:spcBef>
              <a:spcAft>
                <a:spcPct val="0"/>
              </a:spcAft>
              <a:buFont typeface="Arial" panose="020B0604020202020204" pitchFamily="34" charset="0"/>
              <a:buNone/>
              <a:defRPr sz="3100" kern="1200">
                <a:solidFill>
                  <a:schemeClr val="tx1">
                    <a:tint val="75000"/>
                  </a:schemeClr>
                </a:solidFill>
                <a:latin typeface="+mn-lt"/>
                <a:ea typeface="+mn-ea"/>
                <a:cs typeface="+mn-cs"/>
              </a:defRPr>
            </a:lvl3pPr>
            <a:lvl4pPr marL="1828221" indent="0" algn="ctr" defTabSz="1217613" rtl="0" eaLnBrk="0" fontAlgn="base" hangingPunct="0">
              <a:spcBef>
                <a:spcPct val="20000"/>
              </a:spcBef>
              <a:spcAft>
                <a:spcPct val="0"/>
              </a:spcAft>
              <a:buFont typeface="Arial" panose="020B0604020202020204" pitchFamily="34" charset="0"/>
              <a:buNone/>
              <a:defRPr sz="2600" kern="1200">
                <a:solidFill>
                  <a:schemeClr val="tx1">
                    <a:tint val="75000"/>
                  </a:schemeClr>
                </a:solidFill>
                <a:latin typeface="+mn-lt"/>
                <a:ea typeface="+mn-ea"/>
                <a:cs typeface="+mn-cs"/>
              </a:defRPr>
            </a:lvl4pPr>
            <a:lvl5pPr marL="2437628" indent="0" algn="ctr" defTabSz="1217613" rtl="0" eaLnBrk="0" fontAlgn="base" hangingPunct="0">
              <a:spcBef>
                <a:spcPct val="20000"/>
              </a:spcBef>
              <a:spcAft>
                <a:spcPct val="0"/>
              </a:spcAft>
              <a:buFont typeface="Arial" panose="020B0604020202020204" pitchFamily="34" charset="0"/>
              <a:buNone/>
              <a:defRPr sz="2600" kern="1200">
                <a:solidFill>
                  <a:schemeClr val="tx1">
                    <a:tint val="75000"/>
                  </a:schemeClr>
                </a:solidFill>
                <a:latin typeface="+mn-lt"/>
                <a:ea typeface="+mn-ea"/>
                <a:cs typeface="+mn-cs"/>
              </a:defRPr>
            </a:lvl5pPr>
            <a:lvl6pPr marL="3047034" indent="0" algn="ctr" defTabSz="1218815" rtl="0" eaLnBrk="1" latinLnBrk="0" hangingPunct="1">
              <a:spcBef>
                <a:spcPct val="20000"/>
              </a:spcBef>
              <a:buFont typeface="Arial" pitchFamily="34" charset="0"/>
              <a:buNone/>
              <a:defRPr sz="2699" kern="1200">
                <a:solidFill>
                  <a:schemeClr val="tx1">
                    <a:tint val="75000"/>
                  </a:schemeClr>
                </a:solidFill>
                <a:latin typeface="+mn-lt"/>
                <a:ea typeface="+mn-ea"/>
                <a:cs typeface="+mn-cs"/>
              </a:defRPr>
            </a:lvl6pPr>
            <a:lvl7pPr marL="3656442" indent="0" algn="ctr" defTabSz="1218815" rtl="0" eaLnBrk="1" latinLnBrk="0" hangingPunct="1">
              <a:spcBef>
                <a:spcPct val="20000"/>
              </a:spcBef>
              <a:buFont typeface="Arial" pitchFamily="34" charset="0"/>
              <a:buNone/>
              <a:defRPr sz="2699" kern="1200">
                <a:solidFill>
                  <a:schemeClr val="tx1">
                    <a:tint val="75000"/>
                  </a:schemeClr>
                </a:solidFill>
                <a:latin typeface="+mn-lt"/>
                <a:ea typeface="+mn-ea"/>
                <a:cs typeface="+mn-cs"/>
              </a:defRPr>
            </a:lvl7pPr>
            <a:lvl8pPr marL="4265848" indent="0" algn="ctr" defTabSz="1218815" rtl="0" eaLnBrk="1" latinLnBrk="0" hangingPunct="1">
              <a:spcBef>
                <a:spcPct val="20000"/>
              </a:spcBef>
              <a:buFont typeface="Arial" pitchFamily="34" charset="0"/>
              <a:buNone/>
              <a:defRPr sz="2699" kern="1200">
                <a:solidFill>
                  <a:schemeClr val="tx1">
                    <a:tint val="75000"/>
                  </a:schemeClr>
                </a:solidFill>
                <a:latin typeface="+mn-lt"/>
                <a:ea typeface="+mn-ea"/>
                <a:cs typeface="+mn-cs"/>
              </a:defRPr>
            </a:lvl8pPr>
            <a:lvl9pPr marL="4875255" indent="0" algn="ctr" defTabSz="1218815" rtl="0" eaLnBrk="1" latinLnBrk="0" hangingPunct="1">
              <a:spcBef>
                <a:spcPct val="20000"/>
              </a:spcBef>
              <a:buFont typeface="Arial" pitchFamily="34" charset="0"/>
              <a:buNone/>
              <a:defRPr sz="2699" kern="1200">
                <a:solidFill>
                  <a:schemeClr val="tx1">
                    <a:tint val="75000"/>
                  </a:schemeClr>
                </a:solidFill>
                <a:latin typeface="+mn-lt"/>
                <a:ea typeface="+mn-ea"/>
                <a:cs typeface="+mn-cs"/>
              </a:defRPr>
            </a:lvl9pPr>
          </a:lstStyle>
          <a:p>
            <a:r>
              <a:rPr lang="vi-VN" dirty="0" smtClean="0">
                <a:solidFill>
                  <a:schemeClr val="tx1"/>
                </a:solidFill>
              </a:rPr>
              <a:t>Trường THCS Quảng Phú Cầu</a:t>
            </a: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Ảnh hiếm về lãnh tụ Lenin - Linh hồn của Cách mạng Tháng Mười Nga | VOV.VN">
            <a:extLst>
              <a:ext uri="{FF2B5EF4-FFF2-40B4-BE49-F238E27FC236}">
                <a16:creationId xmlns:a16="http://schemas.microsoft.com/office/drawing/2014/main" id="{A1AFE625-6E2D-4C48-8016-36E6E0F68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390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Lê-nin - Nhà tư tưởng vĩ đại, lãnh tụ thiên tài - Đài Phát Thanh và  Truyền Hình Lạng Sơn">
            <a:extLst>
              <a:ext uri="{FF2B5EF4-FFF2-40B4-BE49-F238E27FC236}">
                <a16:creationId xmlns:a16="http://schemas.microsoft.com/office/drawing/2014/main" id="{33929293-5271-2F48-8CB5-CBC7B451A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515" y="-1"/>
            <a:ext cx="5433484" cy="54217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2F7A632-671D-2F41-B73F-99F015C1CFC2}"/>
              </a:ext>
            </a:extLst>
          </p:cNvPr>
          <p:cNvSpPr/>
          <p:nvPr/>
        </p:nvSpPr>
        <p:spPr>
          <a:xfrm>
            <a:off x="7804147" y="5421710"/>
            <a:ext cx="4222756" cy="1405641"/>
          </a:xfrm>
          <a:prstGeom prst="rect">
            <a:avLst/>
          </a:prstGeom>
        </p:spPr>
        <p:txBody>
          <a:bodyPr wrap="square">
            <a:spAutoFit/>
          </a:bodyPr>
          <a:lstStyle/>
          <a:p>
            <a:pPr algn="ctr" defTabSz="1219170">
              <a:buClr>
                <a:srgbClr val="000000"/>
              </a:buClr>
            </a:pPr>
            <a:r>
              <a:rPr lang="en-US" sz="4267" b="1" kern="0" dirty="0">
                <a:solidFill>
                  <a:srgbClr val="333333"/>
                </a:solidFill>
                <a:latin typeface="Snell Roundhand Black" panose="02000603080000090004" pitchFamily="2" charset="77"/>
                <a:cs typeface="Arial"/>
                <a:sym typeface="Arial"/>
              </a:rPr>
              <a:t>V.I. Lê-</a:t>
            </a:r>
            <a:r>
              <a:rPr lang="en-US" sz="4267" b="1" kern="0" dirty="0" err="1">
                <a:solidFill>
                  <a:srgbClr val="333333"/>
                </a:solidFill>
                <a:latin typeface="Snell Roundhand Black" panose="02000603080000090004" pitchFamily="2" charset="77"/>
                <a:cs typeface="Arial"/>
                <a:sym typeface="Arial"/>
              </a:rPr>
              <a:t>nin</a:t>
            </a:r>
            <a:r>
              <a:rPr lang="en-US" sz="4267" b="1" kern="0" dirty="0">
                <a:solidFill>
                  <a:srgbClr val="333333"/>
                </a:solidFill>
                <a:latin typeface="Snell Roundhand Black" panose="02000603080000090004" pitchFamily="2" charset="77"/>
                <a:cs typeface="Arial"/>
                <a:sym typeface="Arial"/>
              </a:rPr>
              <a:t> </a:t>
            </a:r>
            <a:r>
              <a:rPr lang="en-VN" sz="4267" b="1" kern="0">
                <a:solidFill>
                  <a:srgbClr val="333333"/>
                </a:solidFill>
                <a:latin typeface="Snell Roundhand Black" panose="02000603080000090004" pitchFamily="2" charset="77"/>
                <a:cs typeface="Arial"/>
                <a:sym typeface="Arial"/>
              </a:rPr>
              <a:t>(</a:t>
            </a:r>
            <a:r>
              <a:rPr lang="en-VN" sz="4267" b="1" kern="0">
                <a:solidFill>
                  <a:srgbClr val="000000"/>
                </a:solidFill>
                <a:latin typeface="Snell Roundhand Black" panose="02000603080000090004" pitchFamily="2" charset="77"/>
                <a:cs typeface="Arial"/>
                <a:sym typeface="Arial"/>
              </a:rPr>
              <a:t>1870-1924)</a:t>
            </a:r>
            <a:endParaRPr lang="en-VN" sz="4267" b="1" kern="0" dirty="0">
              <a:solidFill>
                <a:srgbClr val="000000"/>
              </a:solidFill>
              <a:latin typeface="Snell Roundhand Black" panose="02000603080000090004" pitchFamily="2" charset="77"/>
              <a:cs typeface="Arial"/>
              <a:sym typeface="Arial"/>
            </a:endParaRPr>
          </a:p>
        </p:txBody>
      </p:sp>
    </p:spTree>
    <p:extLst>
      <p:ext uri="{BB962C8B-B14F-4D97-AF65-F5344CB8AC3E}">
        <p14:creationId xmlns:p14="http://schemas.microsoft.com/office/powerpoint/2010/main" val="3003262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0000">
                                          <p:cBhvr additive="base">
                                            <p:cTn id="7"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14:bounceEnd="50000">
                                          <p:cBhvr additive="base">
                                            <p:cTn id="11" dur="500" fill="hold"/>
                                            <p:tgtEl>
                                              <p:spTgt spid="410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10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1+#ppt_w/2"/>
                                              </p:val>
                                            </p:tav>
                                            <p:tav tm="100000">
                                              <p:val>
                                                <p:strVal val="#ppt_x"/>
                                              </p:val>
                                            </p:tav>
                                          </p:tavLst>
                                        </p:anim>
                                        <p:anim calcmode="lin" valueType="num">
                                          <p:cBhvr additive="base">
                                            <p:cTn id="12" dur="500" fill="hold"/>
                                            <p:tgtEl>
                                              <p:spTgt spid="410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5013" y="567241"/>
            <a:ext cx="9154800" cy="1143200"/>
          </a:xfrm>
        </p:spPr>
        <p:txBody>
          <a:bodyPr/>
          <a:lstStyle/>
          <a:p>
            <a:r>
              <a:rPr lang="vi-VN" sz="3600" b="1" dirty="0" smtClean="0">
                <a:solidFill>
                  <a:srgbClr val="FF0000"/>
                </a:solidFill>
                <a:latin typeface="+mj-lt"/>
              </a:rPr>
              <a:t>b. Sự thành lập Quốc tế Cộng sản.</a:t>
            </a:r>
            <a:endParaRPr lang="en-US" sz="3600" b="1" dirty="0">
              <a:solidFill>
                <a:srgbClr val="FF0000"/>
              </a:solidFill>
              <a:latin typeface="+mj-lt"/>
            </a:endParaRPr>
          </a:p>
        </p:txBody>
      </p:sp>
      <p:sp>
        <p:nvSpPr>
          <p:cNvPr id="4" name="Text Placeholder 3"/>
          <p:cNvSpPr>
            <a:spLocks noGrp="1"/>
          </p:cNvSpPr>
          <p:nvPr>
            <p:ph type="body" idx="1"/>
          </p:nvPr>
        </p:nvSpPr>
        <p:spPr>
          <a:xfrm>
            <a:off x="292608" y="1554480"/>
            <a:ext cx="11759184" cy="5303520"/>
          </a:xfrm>
        </p:spPr>
        <p:txBody>
          <a:bodyPr/>
          <a:lstStyle/>
          <a:p>
            <a:pPr marL="152396" indent="0">
              <a:buNone/>
            </a:pPr>
            <a:r>
              <a:rPr lang="vi-VN" sz="3600" b="1" dirty="0" smtClean="0">
                <a:solidFill>
                  <a:srgbClr val="00B0F0"/>
                </a:solidFill>
                <a:latin typeface="+mj-lt"/>
              </a:rPr>
              <a:t>Hoạt động nhóm: ( </a:t>
            </a:r>
            <a:r>
              <a:rPr lang="vi-VN" sz="3600" b="1" dirty="0">
                <a:solidFill>
                  <a:srgbClr val="00B0F0"/>
                </a:solidFill>
                <a:latin typeface="+mj-lt"/>
              </a:rPr>
              <a:t>3</a:t>
            </a:r>
            <a:r>
              <a:rPr lang="vi-VN" sz="3600" b="1" dirty="0" smtClean="0">
                <a:solidFill>
                  <a:srgbClr val="00B0F0"/>
                </a:solidFill>
                <a:latin typeface="+mj-lt"/>
              </a:rPr>
              <a:t>’) </a:t>
            </a:r>
          </a:p>
          <a:p>
            <a:pPr marL="152396" indent="0">
              <a:buNone/>
            </a:pPr>
            <a:r>
              <a:rPr lang="vi-VN" sz="3600" dirty="0" smtClean="0">
                <a:solidFill>
                  <a:schemeClr val="tx1"/>
                </a:solidFill>
                <a:latin typeface="+mj-lt"/>
              </a:rPr>
              <a:t>Đọc thông tin thẻ nhớ nhân vật trả lời câu hỏi : </a:t>
            </a:r>
          </a:p>
          <a:p>
            <a:pPr marL="152396" indent="0">
              <a:buNone/>
            </a:pPr>
            <a:r>
              <a:rPr lang="vi-VN" sz="3600" dirty="0" smtClean="0">
                <a:solidFill>
                  <a:schemeClr val="tx1"/>
                </a:solidFill>
                <a:latin typeface="+mj-lt"/>
              </a:rPr>
              <a:t>1. Lê-nin có vai trò gì trong sự thành lập Quốc tế Cộng sản?</a:t>
            </a:r>
          </a:p>
          <a:p>
            <a:pPr marL="152396" indent="0">
              <a:buNone/>
            </a:pPr>
            <a:r>
              <a:rPr lang="vi-VN" sz="3600" dirty="0" smtClean="0">
                <a:solidFill>
                  <a:schemeClr val="tx1"/>
                </a:solidFill>
                <a:latin typeface="+mj-lt"/>
              </a:rPr>
              <a:t>2. Trình bày sự thành lập và một số hoạt động chính của Quốc tế cộng sản?</a:t>
            </a:r>
          </a:p>
        </p:txBody>
      </p:sp>
      <p:sp>
        <p:nvSpPr>
          <p:cNvPr id="2" name="Slide Number Placeholder 1"/>
          <p:cNvSpPr>
            <a:spLocks noGrp="1"/>
          </p:cNvSpPr>
          <p:nvPr>
            <p:ph type="sldNum" idx="12"/>
          </p:nvPr>
        </p:nvSpPr>
        <p:spPr/>
        <p:txBody>
          <a:bodyPr/>
          <a:lstStyle/>
          <a:p>
            <a:fld id="{00000000-1234-1234-1234-123412341234}" type="slidenum">
              <a:rPr lang="en" smtClean="0"/>
              <a:pPr/>
              <a:t>11</a:t>
            </a:fld>
            <a:endParaRPr lang="en"/>
          </a:p>
        </p:txBody>
      </p:sp>
    </p:spTree>
    <p:extLst>
      <p:ext uri="{BB962C8B-B14F-4D97-AF65-F5344CB8AC3E}">
        <p14:creationId xmlns:p14="http://schemas.microsoft.com/office/powerpoint/2010/main" val="186795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7EB245-C8B0-7343-BDD8-1C102FAD57FF}"/>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000000"/>
                </a:solidFill>
              </a:rPr>
              <a:pPr defTabSz="1219170">
                <a:buClr>
                  <a:srgbClr val="000000"/>
                </a:buClr>
              </a:pPr>
              <a:t>12</a:t>
            </a:fld>
            <a:endParaRPr lang="en" kern="0">
              <a:solidFill>
                <a:srgbClr val="000000"/>
              </a:solidFill>
            </a:endParaRPr>
          </a:p>
        </p:txBody>
      </p:sp>
      <p:pic>
        <p:nvPicPr>
          <p:cNvPr id="21508" name="Picture 4">
            <a:extLst>
              <a:ext uri="{FF2B5EF4-FFF2-40B4-BE49-F238E27FC236}">
                <a16:creationId xmlns:a16="http://schemas.microsoft.com/office/drawing/2014/main" id="{CD4F5F06-6AF8-4D4E-9EA6-E68B1FD95D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6096000" y="1303868"/>
            <a:ext cx="6096000" cy="555406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39106D8-6324-D648-BB6F-D1A30A2CE7D2}"/>
              </a:ext>
            </a:extLst>
          </p:cNvPr>
          <p:cNvSpPr/>
          <p:nvPr/>
        </p:nvSpPr>
        <p:spPr>
          <a:xfrm>
            <a:off x="6044645" y="-33416"/>
            <a:ext cx="6096000" cy="1323632"/>
          </a:xfrm>
          <a:prstGeom prst="rect">
            <a:avLst/>
          </a:prstGeom>
        </p:spPr>
        <p:txBody>
          <a:bodyPr>
            <a:spAutoFit/>
          </a:bodyPr>
          <a:lstStyle/>
          <a:p>
            <a:pPr algn="ctr" defTabSz="1219170">
              <a:buClr>
                <a:srgbClr val="000000"/>
              </a:buClr>
            </a:pPr>
            <a:r>
              <a:rPr lang="vi-VN" sz="2667" i="1" kern="0" dirty="0">
                <a:solidFill>
                  <a:srgbClr val="333333"/>
                </a:solidFill>
                <a:latin typeface="Times New Roman" panose="02020603050405020304" pitchFamily="18" charset="0"/>
                <a:cs typeface="Arial"/>
                <a:sym typeface="Arial"/>
              </a:rPr>
              <a:t>Đầu tháng 3/1919, Quốc tế Cộng sản (Quốc tế III) được thành lập tại Moskva dưới sự lãnh đạo của V.I. Lê-nin</a:t>
            </a:r>
            <a:endParaRPr lang="en-VN" sz="2667" kern="0" dirty="0">
              <a:solidFill>
                <a:srgbClr val="000000"/>
              </a:solidFill>
              <a:latin typeface="Arial"/>
              <a:cs typeface="Arial"/>
              <a:sym typeface="Arial"/>
            </a:endParaRPr>
          </a:p>
        </p:txBody>
      </p:sp>
      <p:pic>
        <p:nvPicPr>
          <p:cNvPr id="21506" name="Picture 2">
            <a:extLst>
              <a:ext uri="{FF2B5EF4-FFF2-40B4-BE49-F238E27FC236}">
                <a16:creationId xmlns:a16="http://schemas.microsoft.com/office/drawing/2014/main" id="{1A048104-9C04-3544-BA7E-1A1FEDB795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0" y="-1"/>
            <a:ext cx="6096000" cy="685793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59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14:bounceEnd="50000">
                                          <p:cBhvr additive="base">
                                            <p:cTn id="7" dur="500" fill="hold"/>
                                            <p:tgtEl>
                                              <p:spTgt spid="2150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150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14:bounceEnd="50000">
                                          <p:cBhvr additive="base">
                                            <p:cTn id="11" dur="500" fill="hold"/>
                                            <p:tgtEl>
                                              <p:spTgt spid="2150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150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cBhvr additive="base">
                                            <p:cTn id="11" dur="500" fill="hold"/>
                                            <p:tgtEl>
                                              <p:spTgt spid="21506"/>
                                            </p:tgtEl>
                                            <p:attrNameLst>
                                              <p:attrName>ppt_x</p:attrName>
                                            </p:attrNameLst>
                                          </p:cBhvr>
                                          <p:tavLst>
                                            <p:tav tm="0">
                                              <p:val>
                                                <p:strVal val="#ppt_x"/>
                                              </p:val>
                                            </p:tav>
                                            <p:tav tm="100000">
                                              <p:val>
                                                <p:strVal val="#ppt_x"/>
                                              </p:val>
                                            </p:tav>
                                          </p:tavLst>
                                        </p:anim>
                                        <p:anim calcmode="lin" valueType="num">
                                          <p:cBhvr additive="base">
                                            <p:cTn id="12" dur="500" fill="hold"/>
                                            <p:tgtEl>
                                              <p:spTgt spid="2150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480175" y="184150"/>
            <a:ext cx="5083175" cy="65563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descr="https://static.tapchimattran.vn/zoom/1300/uploaded/dodong/2020_07_15/image001_vyy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88" y="184150"/>
            <a:ext cx="5362575"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11138" y="6094413"/>
            <a:ext cx="5781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1800" i="1">
                <a:latin typeface="Times New Roman" panose="02020603050405020304" pitchFamily="18" charset="0"/>
                <a:cs typeface="Times New Roman" panose="02020603050405020304" pitchFamily="18" charset="0"/>
              </a:rPr>
              <a:t>Báo Nhân đạo đăng toàn văn Sơ thảo lần thứ nhất những Luận cương về vấn đề dân tộc và vấn đề thuộc địa của Lenin</a:t>
            </a:r>
            <a:endParaRPr lang="en-US" altLang="en-US"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0343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8" name="Picture 12" descr="THE DANG VIEN DCS PHAP CUA NAQ"/>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11" name="Picture 15" descr="NAQ TAI DH TUA"/>
          <p:cNvPicPr>
            <a:picLocks noGrp="1" noChangeAspect="1" noChangeArrowheads="1"/>
          </p:cNvPicPr>
          <p:nvPr>
            <p:ph sz="half" idx="3"/>
          </p:nvPr>
        </p:nvPicPr>
        <p:blipFill>
          <a:blip r:embed="rId4">
            <a:extLst>
              <a:ext uri="{28A0092B-C50C-407E-A947-70E740481C1C}">
                <a14:useLocalDpi xmlns:a14="http://schemas.microsoft.com/office/drawing/2010/main" val="0"/>
              </a:ext>
            </a:extLst>
          </a:blip>
          <a:srcRect/>
          <a:stretch>
            <a:fillRect/>
          </a:stretch>
        </p:blipFill>
        <p:spPr>
          <a:xfrm>
            <a:off x="1524000" y="0"/>
            <a:ext cx="9144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44165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9711"/>
                                        </p:tgtEl>
                                        <p:attrNameLst>
                                          <p:attrName>style.visibility</p:attrName>
                                        </p:attrNameLst>
                                      </p:cBhvr>
                                      <p:to>
                                        <p:strVal val="visible"/>
                                      </p:to>
                                    </p:set>
                                    <p:anim calcmode="lin" valueType="num">
                                      <p:cBhvr>
                                        <p:cTn id="7" dur="2000" fill="hold"/>
                                        <p:tgtEl>
                                          <p:spTgt spid="29711"/>
                                        </p:tgtEl>
                                        <p:attrNameLst>
                                          <p:attrName>ppt_w</p:attrName>
                                        </p:attrNameLst>
                                      </p:cBhvr>
                                      <p:tavLst>
                                        <p:tav tm="0">
                                          <p:val>
                                            <p:fltVal val="0"/>
                                          </p:val>
                                        </p:tav>
                                        <p:tav tm="100000">
                                          <p:val>
                                            <p:strVal val="#ppt_w"/>
                                          </p:val>
                                        </p:tav>
                                      </p:tavLst>
                                    </p:anim>
                                    <p:anim calcmode="lin" valueType="num">
                                      <p:cBhvr>
                                        <p:cTn id="8" dur="2000" fill="hold"/>
                                        <p:tgtEl>
                                          <p:spTgt spid="29711"/>
                                        </p:tgtEl>
                                        <p:attrNameLst>
                                          <p:attrName>ppt_h</p:attrName>
                                        </p:attrNameLst>
                                      </p:cBhvr>
                                      <p:tavLst>
                                        <p:tav tm="0">
                                          <p:val>
                                            <p:fltVal val="0"/>
                                          </p:val>
                                        </p:tav>
                                        <p:tav tm="100000">
                                          <p:val>
                                            <p:strVal val="#ppt_h"/>
                                          </p:val>
                                        </p:tav>
                                      </p:tavLst>
                                    </p:anim>
                                    <p:animEffect transition="in" filter="fade">
                                      <p:cBhvr>
                                        <p:cTn id="9" dur="2000"/>
                                        <p:tgtEl>
                                          <p:spTgt spid="297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9708"/>
                                        </p:tgtEl>
                                        <p:attrNameLst>
                                          <p:attrName>style.visibility</p:attrName>
                                        </p:attrNameLst>
                                      </p:cBhvr>
                                      <p:to>
                                        <p:strVal val="visible"/>
                                      </p:to>
                                    </p:set>
                                    <p:anim calcmode="lin" valueType="num">
                                      <p:cBhvr>
                                        <p:cTn id="14" dur="2000" fill="hold"/>
                                        <p:tgtEl>
                                          <p:spTgt spid="29708"/>
                                        </p:tgtEl>
                                        <p:attrNameLst>
                                          <p:attrName>ppt_w</p:attrName>
                                        </p:attrNameLst>
                                      </p:cBhvr>
                                      <p:tavLst>
                                        <p:tav tm="0">
                                          <p:val>
                                            <p:fltVal val="0"/>
                                          </p:val>
                                        </p:tav>
                                        <p:tav tm="100000">
                                          <p:val>
                                            <p:strVal val="#ppt_w"/>
                                          </p:val>
                                        </p:tav>
                                      </p:tavLst>
                                    </p:anim>
                                    <p:anim calcmode="lin" valueType="num">
                                      <p:cBhvr>
                                        <p:cTn id="15" dur="2000" fill="hold"/>
                                        <p:tgtEl>
                                          <p:spTgt spid="29708"/>
                                        </p:tgtEl>
                                        <p:attrNameLst>
                                          <p:attrName>ppt_h</p:attrName>
                                        </p:attrNameLst>
                                      </p:cBhvr>
                                      <p:tavLst>
                                        <p:tav tm="0">
                                          <p:val>
                                            <p:fltVal val="0"/>
                                          </p:val>
                                        </p:tav>
                                        <p:tav tm="100000">
                                          <p:val>
                                            <p:strVal val="#ppt_h"/>
                                          </p:val>
                                        </p:tav>
                                      </p:tavLst>
                                    </p:anim>
                                    <p:animEffect transition="in" filter="fade">
                                      <p:cBhvr>
                                        <p:cTn id="16" dur="2000"/>
                                        <p:tgtEl>
                                          <p:spTgt spid="29708"/>
                                        </p:tgtEl>
                                      </p:cBhvr>
                                    </p:animEffect>
                                  </p:childTnLst>
                                </p:cTn>
                              </p:par>
                              <p:par>
                                <p:cTn id="17" presetID="5" presetClass="exit" presetSubtype="10" fill="hold" nodeType="withEffect">
                                  <p:stCondLst>
                                    <p:cond delay="0"/>
                                  </p:stCondLst>
                                  <p:childTnLst>
                                    <p:animEffect transition="out" filter="checkerboard(across)">
                                      <p:cBhvr>
                                        <p:cTn id="18" dur="500"/>
                                        <p:tgtEl>
                                          <p:spTgt spid="29711"/>
                                        </p:tgtEl>
                                      </p:cBhvr>
                                    </p:animEffect>
                                    <p:set>
                                      <p:cBhvr>
                                        <p:cTn id="19" dur="1" fill="hold">
                                          <p:stCondLst>
                                            <p:cond delay="499"/>
                                          </p:stCondLst>
                                        </p:cTn>
                                        <p:tgtEl>
                                          <p:spTgt spid="29711"/>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xit" presetSubtype="10" fill="hold" nodeType="clickEffect">
                                  <p:stCondLst>
                                    <p:cond delay="0"/>
                                  </p:stCondLst>
                                  <p:childTnLst>
                                    <p:animEffect transition="out" filter="checkerboard(across)">
                                      <p:cBhvr>
                                        <p:cTn id="23" dur="500"/>
                                        <p:tgtEl>
                                          <p:spTgt spid="29708"/>
                                        </p:tgtEl>
                                      </p:cBhvr>
                                    </p:animEffect>
                                    <p:set>
                                      <p:cBhvr>
                                        <p:cTn id="24" dur="1" fill="hold">
                                          <p:stCondLst>
                                            <p:cond delay="499"/>
                                          </p:stCondLst>
                                        </p:cTn>
                                        <p:tgtEl>
                                          <p:spTgt spid="297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134938"/>
            <a:ext cx="55705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Không có mô tả ả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725" y="3267075"/>
            <a:ext cx="55705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6" descr="Không có mô tả ả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1725" y="95250"/>
            <a:ext cx="5570538"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8" descr="Không có mô tả ả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613" y="3122613"/>
            <a:ext cx="5570537"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3"/>
          <p:cNvSpPr txBox="1">
            <a:spLocks noChangeArrowheads="1"/>
          </p:cNvSpPr>
          <p:nvPr/>
        </p:nvSpPr>
        <p:spPr bwMode="auto">
          <a:xfrm>
            <a:off x="1298575" y="6273800"/>
            <a:ext cx="10242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Nguyễn Ái Quốc tham dự Đại hội V Quốc tế Cộng sản tại Thủ đô Moskva, Liên Xô, năm 1924</a:t>
            </a:r>
          </a:p>
        </p:txBody>
      </p:sp>
    </p:spTree>
    <p:extLst>
      <p:ext uri="{BB962C8B-B14F-4D97-AF65-F5344CB8AC3E}">
        <p14:creationId xmlns:p14="http://schemas.microsoft.com/office/powerpoint/2010/main" val="610960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5" name="Google Shape;175;p23"/>
          <p:cNvGrpSpPr/>
          <p:nvPr/>
        </p:nvGrpSpPr>
        <p:grpSpPr>
          <a:xfrm>
            <a:off x="163536" y="173112"/>
            <a:ext cx="5382120" cy="5255568"/>
            <a:chOff x="2256567" y="677103"/>
            <a:chExt cx="4036590" cy="3941676"/>
          </a:xfrm>
        </p:grpSpPr>
        <p:sp>
          <p:nvSpPr>
            <p:cNvPr id="176" name="Google Shape;176;p23"/>
            <p:cNvSpPr/>
            <p:nvPr/>
          </p:nvSpPr>
          <p:spPr>
            <a:xfrm rot="-6597333">
              <a:off x="4296826" y="3950027"/>
              <a:ext cx="586303" cy="586303"/>
            </a:xfrm>
            <a:prstGeom prst="ellipse">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7" name="Google Shape;177;p23"/>
            <p:cNvSpPr/>
            <p:nvPr/>
          </p:nvSpPr>
          <p:spPr>
            <a:xfrm rot="-6599386">
              <a:off x="2318596" y="1407533"/>
              <a:ext cx="440541" cy="440541"/>
            </a:xfrm>
            <a:prstGeom prst="ellipse">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8" name="Google Shape;178;p23"/>
            <p:cNvSpPr/>
            <p:nvPr/>
          </p:nvSpPr>
          <p:spPr>
            <a:xfrm rot="-6598839">
              <a:off x="2887641" y="2346984"/>
              <a:ext cx="1199287" cy="1199287"/>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9" name="Google Shape;179;p23"/>
            <p:cNvSpPr/>
            <p:nvPr/>
          </p:nvSpPr>
          <p:spPr>
            <a:xfrm rot="-6598620">
              <a:off x="4374916" y="913763"/>
              <a:ext cx="1681581" cy="1681581"/>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80" name="Google Shape;180;p23"/>
            <p:cNvSpPr/>
            <p:nvPr/>
          </p:nvSpPr>
          <p:spPr>
            <a:xfrm rot="-6597866">
              <a:off x="2661829" y="2208216"/>
              <a:ext cx="629106" cy="629106"/>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81" name="Google Shape;181;p23"/>
            <p:cNvSpPr/>
            <p:nvPr/>
          </p:nvSpPr>
          <p:spPr>
            <a:xfrm rot="-6597701">
              <a:off x="3267625" y="1113818"/>
              <a:ext cx="274172" cy="274172"/>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grpSp>
      <p:sp>
        <p:nvSpPr>
          <p:cNvPr id="183" name="Google Shape;183;p23"/>
          <p:cNvSpPr/>
          <p:nvPr/>
        </p:nvSpPr>
        <p:spPr>
          <a:xfrm>
            <a:off x="3263473" y="2297306"/>
            <a:ext cx="3253600" cy="3253600"/>
          </a:xfrm>
          <a:prstGeom prst="ellipse">
            <a:avLst/>
          </a:prstGeom>
          <a:solidFill>
            <a:srgbClr val="FFB600"/>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6" name="Google Shape;186;p23"/>
          <p:cNvSpPr/>
          <p:nvPr/>
        </p:nvSpPr>
        <p:spPr>
          <a:xfrm>
            <a:off x="2089797" y="1708356"/>
            <a:ext cx="1898400" cy="18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9" name="Google Shape;189;p23"/>
          <p:cNvSpPr/>
          <p:nvPr/>
        </p:nvSpPr>
        <p:spPr>
          <a:xfrm>
            <a:off x="1634885" y="3794004"/>
            <a:ext cx="1998400" cy="19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92" name="Google Shape;192;p23"/>
          <p:cNvSpPr/>
          <p:nvPr/>
        </p:nvSpPr>
        <p:spPr>
          <a:xfrm>
            <a:off x="5183993" y="1463609"/>
            <a:ext cx="1373683" cy="1373683"/>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grpSp>
        <p:nvGrpSpPr>
          <p:cNvPr id="194" name="Google Shape;194;p23"/>
          <p:cNvGrpSpPr/>
          <p:nvPr/>
        </p:nvGrpSpPr>
        <p:grpSpPr>
          <a:xfrm>
            <a:off x="10869385" y="493110"/>
            <a:ext cx="803233" cy="855781"/>
            <a:chOff x="5970800" y="1619250"/>
            <a:chExt cx="428650" cy="456725"/>
          </a:xfrm>
        </p:grpSpPr>
        <p:sp>
          <p:nvSpPr>
            <p:cNvPr id="195" name="Google Shape;195;p23"/>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3"/>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23"/>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3"/>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3"/>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a:extLst>
              <a:ext uri="{FF2B5EF4-FFF2-40B4-BE49-F238E27FC236}">
                <a16:creationId xmlns:a16="http://schemas.microsoft.com/office/drawing/2014/main" id="{CB92B7B3-1709-7F45-B79B-E3385AF7471A}"/>
              </a:ext>
            </a:extLst>
          </p:cNvPr>
          <p:cNvSpPr/>
          <p:nvPr/>
        </p:nvSpPr>
        <p:spPr>
          <a:xfrm>
            <a:off x="6009645" y="529768"/>
            <a:ext cx="4727566"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
        <p:nvSpPr>
          <p:cNvPr id="20" name="Rectangle 19">
            <a:extLst>
              <a:ext uri="{FF2B5EF4-FFF2-40B4-BE49-F238E27FC236}">
                <a16:creationId xmlns:a16="http://schemas.microsoft.com/office/drawing/2014/main" id="{CB92B7B3-1709-7F45-B79B-E3385AF7471A}"/>
              </a:ext>
            </a:extLst>
          </p:cNvPr>
          <p:cNvSpPr/>
          <p:nvPr/>
        </p:nvSpPr>
        <p:spPr>
          <a:xfrm>
            <a:off x="1359265" y="1822652"/>
            <a:ext cx="10129129" cy="378565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w="0"/>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Lập</a:t>
            </a:r>
            <a:r>
              <a:rPr kumimoji="0" lang="vi-VN" sz="6000" b="1" i="0" u="none" strike="noStrike" kern="1200" cap="none" spc="0" normalizeH="0" noProof="0" dirty="0" smtClean="0">
                <a:ln w="0"/>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sơ đồ tư duy về những nét chính của tình hình châu Âu giữa hai cuộc chiến tranh thế giới</a:t>
            </a:r>
            <a:endParaRPr kumimoji="0" lang="en-US" sz="6000" b="1" i="0" u="none" strike="noStrike" kern="1200" cap="none" spc="0" normalizeH="0" baseline="0" noProof="0" dirty="0">
              <a:ln w="0"/>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3147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83" name="Google Shape;183;p23"/>
          <p:cNvSpPr/>
          <p:nvPr/>
        </p:nvSpPr>
        <p:spPr>
          <a:xfrm>
            <a:off x="2352678" y="-12068"/>
            <a:ext cx="3253600" cy="3253600"/>
          </a:xfrm>
          <a:prstGeom prst="ellipse">
            <a:avLst/>
          </a:prstGeom>
          <a:solidFill>
            <a:srgbClr val="FFB600"/>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6" name="Google Shape;186;p23"/>
          <p:cNvSpPr/>
          <p:nvPr/>
        </p:nvSpPr>
        <p:spPr>
          <a:xfrm>
            <a:off x="846026" y="172033"/>
            <a:ext cx="1898400" cy="18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9" name="Google Shape;189;p23"/>
          <p:cNvSpPr/>
          <p:nvPr/>
        </p:nvSpPr>
        <p:spPr>
          <a:xfrm>
            <a:off x="-109711" y="546231"/>
            <a:ext cx="1998400" cy="19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grpSp>
        <p:nvGrpSpPr>
          <p:cNvPr id="194" name="Google Shape;194;p23"/>
          <p:cNvGrpSpPr/>
          <p:nvPr/>
        </p:nvGrpSpPr>
        <p:grpSpPr>
          <a:xfrm>
            <a:off x="10869385" y="493110"/>
            <a:ext cx="803233" cy="855781"/>
            <a:chOff x="5970800" y="1619250"/>
            <a:chExt cx="428650" cy="456725"/>
          </a:xfrm>
        </p:grpSpPr>
        <p:sp>
          <p:nvSpPr>
            <p:cNvPr id="195" name="Google Shape;195;p23"/>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3"/>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23"/>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3"/>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3"/>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a:extLst>
              <a:ext uri="{FF2B5EF4-FFF2-40B4-BE49-F238E27FC236}">
                <a16:creationId xmlns:a16="http://schemas.microsoft.com/office/drawing/2014/main" id="{CB92B7B3-1709-7F45-B79B-E3385AF7471A}"/>
              </a:ext>
            </a:extLst>
          </p:cNvPr>
          <p:cNvSpPr/>
          <p:nvPr/>
        </p:nvSpPr>
        <p:spPr>
          <a:xfrm>
            <a:off x="5663191" y="464673"/>
            <a:ext cx="4727566"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vi-VN" sz="6600" b="1" i="0" u="none" strike="noStrike" kern="1200" cap="none" spc="0" normalizeH="0" noProof="0" dirty="0" smtClean="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dụng</a:t>
            </a:r>
            <a:endPar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CB92B7B3-1709-7F45-B79B-E3385AF7471A}"/>
              </a:ext>
            </a:extLst>
          </p:cNvPr>
          <p:cNvSpPr/>
          <p:nvPr/>
        </p:nvSpPr>
        <p:spPr>
          <a:xfrm>
            <a:off x="1429090" y="1816727"/>
            <a:ext cx="10129129" cy="4401205"/>
          </a:xfrm>
          <a:prstGeom prst="rect">
            <a:avLst/>
          </a:prstGeom>
          <a:noFill/>
        </p:spPr>
        <p:txBody>
          <a:bodyPr wrap="square" lIns="91440" tIns="45720" rIns="91440" bIns="45720">
            <a:spAutoFit/>
          </a:bodyPr>
          <a:lstStyle/>
          <a:p>
            <a:pPr lvl="0" algn="ctr">
              <a:defRPr/>
            </a:pPr>
            <a:r>
              <a:rPr lang="vi-VN" sz="4000" i="1" dirty="0">
                <a:latin typeface="+mj-lt"/>
              </a:rPr>
              <a:t>Tìm hiểu thông tin trên sách, báo và internet, viết đoạn văn hoặc thuyết trình giới thiệu về V. I. Lê-nin – vị lãnh tụ vĩ đại của giai cấp vô sản thế giới, Lenin đã điều hành các hoạt động của Quốc tế Cộng sản như thế nào để đảm bảo rằng các Đảng cộng sản trên toàn thế giới có thể phối hợp hiệu quả?</a:t>
            </a:r>
            <a:endParaRPr kumimoji="0" lang="en-US" sz="4000" b="1" i="0" u="none" strike="noStrike" kern="1200" cap="none" spc="0" normalizeH="0" baseline="0" noProof="0" dirty="0">
              <a:ln w="0"/>
              <a:effectLst>
                <a:reflection blurRad="6350" stA="53000" endA="300" endPos="35500" dir="5400000" sy="-90000" algn="bl" rotWithShape="0"/>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4062220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061" y="384361"/>
            <a:ext cx="9154800" cy="1143200"/>
          </a:xfrm>
        </p:spPr>
        <p:txBody>
          <a:bodyPr/>
          <a:lstStyle/>
          <a:p>
            <a:pPr algn="ctr"/>
            <a:r>
              <a:rPr lang="nl-NL" b="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Hướng dẫn học bài</a:t>
            </a:r>
            <a:endParaRPr lang="en-US"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Slide Number Placeholder 2"/>
          <p:cNvSpPr>
            <a:spLocks noGrp="1"/>
          </p:cNvSpPr>
          <p:nvPr>
            <p:ph type="sldNum" idx="12"/>
          </p:nvPr>
        </p:nvSpPr>
        <p:spPr/>
        <p:txBody>
          <a:bodyPr/>
          <a:lstStyle/>
          <a:p>
            <a:fld id="{00000000-1234-1234-1234-123412341234}" type="slidenum">
              <a:rPr lang="en" smtClean="0"/>
              <a:pPr/>
              <a:t>18</a:t>
            </a:fld>
            <a:endParaRPr lang="en"/>
          </a:p>
        </p:txBody>
      </p:sp>
      <p:sp>
        <p:nvSpPr>
          <p:cNvPr id="4" name="Title 1"/>
          <p:cNvSpPr txBox="1">
            <a:spLocks/>
          </p:cNvSpPr>
          <p:nvPr/>
        </p:nvSpPr>
        <p:spPr>
          <a:xfrm>
            <a:off x="621792" y="1527561"/>
            <a:ext cx="11405616" cy="4157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r>
              <a:rPr lang="nl-NL" sz="3600" dirty="0">
                <a:solidFill>
                  <a:schemeClr val="tx1"/>
                </a:solidFill>
              </a:rPr>
              <a:t>- Làm bài tập VBT.</a:t>
            </a:r>
            <a:endParaRPr lang="en-US" sz="3600" dirty="0">
              <a:solidFill>
                <a:schemeClr val="tx1"/>
              </a:solidFill>
            </a:endParaRPr>
          </a:p>
          <a:p>
            <a:r>
              <a:rPr lang="nl-NL" sz="3600" dirty="0">
                <a:solidFill>
                  <a:schemeClr val="tx1"/>
                </a:solidFill>
              </a:rPr>
              <a:t>- Học bài cũ.</a:t>
            </a:r>
            <a:endParaRPr lang="en-US" sz="3600" dirty="0">
              <a:solidFill>
                <a:schemeClr val="tx1"/>
              </a:solidFill>
            </a:endParaRPr>
          </a:p>
          <a:p>
            <a:r>
              <a:rPr lang="nl-NL" sz="3600" dirty="0">
                <a:solidFill>
                  <a:schemeClr val="tx1"/>
                </a:solidFill>
              </a:rPr>
              <a:t>- Tìm hiểu </a:t>
            </a:r>
            <a:r>
              <a:rPr lang="vi-VN" sz="3600" dirty="0">
                <a:solidFill>
                  <a:schemeClr val="tx1"/>
                </a:solidFill>
              </a:rPr>
              <a:t>chuẩn bị cho </a:t>
            </a:r>
            <a:r>
              <a:rPr lang="nl-NL" sz="3600" dirty="0">
                <a:solidFill>
                  <a:schemeClr val="tx1"/>
                </a:solidFill>
              </a:rPr>
              <a:t>tiết sau</a:t>
            </a:r>
            <a:r>
              <a:rPr lang="vi-VN" sz="3600" dirty="0">
                <a:solidFill>
                  <a:schemeClr val="tx1"/>
                </a:solidFill>
              </a:rPr>
              <a:t>:</a:t>
            </a:r>
            <a:endParaRPr lang="en-US" sz="3600" dirty="0">
              <a:solidFill>
                <a:schemeClr val="tx1"/>
              </a:solidFill>
            </a:endParaRPr>
          </a:p>
          <a:p>
            <a:r>
              <a:rPr lang="vi-VN" sz="3600" dirty="0">
                <a:solidFill>
                  <a:schemeClr val="tx1"/>
                </a:solidFill>
              </a:rPr>
              <a:t>+ Phần 2: Cuộc đại suy thoái kinh tế (1929-1933) và sự hình thành chủ nghĩa phát xít.</a:t>
            </a:r>
            <a:endParaRPr lang="en-US" sz="3600" dirty="0">
              <a:solidFill>
                <a:schemeClr val="tx1"/>
              </a:solidFill>
            </a:endParaRPr>
          </a:p>
          <a:p>
            <a:r>
              <a:rPr lang="nl-NL" sz="3600" dirty="0">
                <a:solidFill>
                  <a:schemeClr val="tx1"/>
                </a:solidFill>
              </a:rPr>
              <a:t>+ Phần 3: </a:t>
            </a:r>
            <a:r>
              <a:rPr lang="vi-VN" sz="3600" dirty="0">
                <a:solidFill>
                  <a:schemeClr val="tx1"/>
                </a:solidFill>
              </a:rPr>
              <a:t>Nước Mỹ giữa hai cuộc chiến tranh thế giới.</a:t>
            </a:r>
            <a:endParaRPr lang="en-US" sz="3600" dirty="0">
              <a:solidFill>
                <a:schemeClr val="tx1"/>
              </a:solidFill>
            </a:endParaRPr>
          </a:p>
          <a:p>
            <a:pPr algn="ctr"/>
            <a:endParaRPr lang="en-US" kern="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8008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fld id="{00000000-1234-1234-1234-123412341234}" type="slidenum">
              <a:rPr lang="en" smtClean="0"/>
              <a:pPr/>
              <a:t>19</a:t>
            </a:fld>
            <a:endParaRPr lang="en"/>
          </a:p>
        </p:txBody>
      </p:sp>
    </p:spTree>
    <p:extLst>
      <p:ext uri="{BB962C8B-B14F-4D97-AF65-F5344CB8AC3E}">
        <p14:creationId xmlns:p14="http://schemas.microsoft.com/office/powerpoint/2010/main" val="428597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7013"/>
            <a:ext cx="10972800" cy="1143000"/>
          </a:xfrm>
        </p:spPr>
        <p:txBody>
          <a:bodyPr/>
          <a:lstStyle/>
          <a:p>
            <a:r>
              <a:rPr lang="vi-VN" b="1" dirty="0" smtClean="0"/>
              <a:t>TRÒ CHƠI </a:t>
            </a:r>
            <a:r>
              <a:rPr lang="vi-VN" dirty="0" smtClean="0"/>
              <a:t>: </a:t>
            </a:r>
            <a:r>
              <a:rPr lang="vi-VN" dirty="0" smtClean="0">
                <a:solidFill>
                  <a:srgbClr val="FF0000"/>
                </a:solidFill>
              </a:rPr>
              <a:t>“ Ai nhanh hơn</a:t>
            </a:r>
            <a:r>
              <a:rPr lang="vi-VN" dirty="0" smtClean="0">
                <a:solidFill>
                  <a:srgbClr val="FF0000"/>
                </a:solidFill>
              </a:rPr>
              <a:t>” </a:t>
            </a:r>
            <a:endParaRPr lang="en-US" dirty="0">
              <a:solidFill>
                <a:srgbClr val="FF0000"/>
              </a:solidFill>
            </a:endParaRPr>
          </a:p>
        </p:txBody>
      </p:sp>
      <p:sp>
        <p:nvSpPr>
          <p:cNvPr id="3" name="Content Placeholder 2"/>
          <p:cNvSpPr>
            <a:spLocks noGrp="1"/>
          </p:cNvSpPr>
          <p:nvPr>
            <p:ph idx="1"/>
          </p:nvPr>
        </p:nvSpPr>
        <p:spPr>
          <a:xfrm>
            <a:off x="262128" y="1195325"/>
            <a:ext cx="11929872" cy="5526150"/>
          </a:xfrm>
        </p:spPr>
        <p:txBody>
          <a:bodyPr/>
          <a:lstStyle/>
          <a:p>
            <a:pPr marL="0" indent="0" algn="ctr">
              <a:buNone/>
            </a:pPr>
            <a:r>
              <a:rPr lang="vi-VN" dirty="0" smtClean="0"/>
              <a:t>Hoàn thiện nội dung còn thiếu trong các sự kiện lịch sử thế giới sau: </a:t>
            </a:r>
            <a:r>
              <a:rPr lang="vi-VN" dirty="0" smtClean="0"/>
              <a:t>(3 phút) </a:t>
            </a:r>
            <a:endParaRPr lang="vi-VN" dirty="0" smtClean="0"/>
          </a:p>
          <a:p>
            <a:pPr marL="0" indent="0">
              <a:buNone/>
            </a:pPr>
            <a:r>
              <a:rPr lang="vi-VN" sz="4000" dirty="0" smtClean="0">
                <a:latin typeface="+mj-lt"/>
              </a:rPr>
              <a:t>1. Tháng 10/1917: .........................................................</a:t>
            </a:r>
          </a:p>
          <a:p>
            <a:pPr marL="0" indent="0">
              <a:buNone/>
            </a:pPr>
            <a:r>
              <a:rPr lang="vi-VN" sz="4000" dirty="0" smtClean="0">
                <a:latin typeface="+mj-lt"/>
              </a:rPr>
              <a:t>2. Tháng 12/1922 : ........................................................</a:t>
            </a:r>
          </a:p>
          <a:p>
            <a:pPr marL="0" indent="0">
              <a:buNone/>
            </a:pPr>
            <a:r>
              <a:rPr lang="vi-VN" sz="4000" dirty="0" smtClean="0">
                <a:latin typeface="+mj-lt"/>
              </a:rPr>
              <a:t>3. Tháng 3/1919: ...........................................................</a:t>
            </a:r>
          </a:p>
          <a:p>
            <a:pPr marL="0" indent="0">
              <a:buNone/>
            </a:pPr>
            <a:r>
              <a:rPr lang="vi-VN" sz="4000" dirty="0" smtClean="0">
                <a:latin typeface="+mj-lt"/>
              </a:rPr>
              <a:t>4. ......................: Cuộc đại suy thoái kinh tế.</a:t>
            </a:r>
          </a:p>
          <a:p>
            <a:pPr marL="0" indent="0">
              <a:buNone/>
            </a:pPr>
            <a:r>
              <a:rPr lang="vi-VN" sz="4000" dirty="0" smtClean="0">
                <a:latin typeface="+mj-lt"/>
              </a:rPr>
              <a:t>5. .......................: Chiến tranh thế giới thứ nhất kết thúc.</a:t>
            </a:r>
            <a:endParaRPr lang="en-US" sz="4000" dirty="0">
              <a:latin typeface="+mj-lt"/>
            </a:endParaRPr>
          </a:p>
        </p:txBody>
      </p:sp>
      <p:sp>
        <p:nvSpPr>
          <p:cNvPr id="4" name="Slide Number Placeholder 3"/>
          <p:cNvSpPr>
            <a:spLocks noGrp="1"/>
          </p:cNvSpPr>
          <p:nvPr>
            <p:ph type="sldNum" sz="quarter" idx="12"/>
          </p:nvPr>
        </p:nvSpPr>
        <p:spPr/>
        <p:txBody>
          <a:bodyPr/>
          <a:lstStyle/>
          <a:p>
            <a:pPr>
              <a:defRPr/>
            </a:pPr>
            <a:fld id="{1684A688-EDC8-4E75-BF0B-33D12E476DDA}" type="slidenum">
              <a:rPr lang="en-US" smtClean="0"/>
              <a:pPr>
                <a:defRPr/>
              </a:pPr>
              <a:t>2</a:t>
            </a:fld>
            <a:endParaRPr lang="en-US" dirty="0"/>
          </a:p>
        </p:txBody>
      </p:sp>
    </p:spTree>
    <p:extLst>
      <p:ext uri="{BB962C8B-B14F-4D97-AF65-F5344CB8AC3E}">
        <p14:creationId xmlns:p14="http://schemas.microsoft.com/office/powerpoint/2010/main" val="325073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Google Shape;57;p12">
            <a:extLst>
              <a:ext uri="{FF2B5EF4-FFF2-40B4-BE49-F238E27FC236}">
                <a16:creationId xmlns:a16="http://schemas.microsoft.com/office/drawing/2014/main" id="{47C67B05-80B8-BD4D-B6D8-A1BBF566588A}"/>
              </a:ext>
            </a:extLst>
          </p:cNvPr>
          <p:cNvSpPr txBox="1">
            <a:spLocks/>
          </p:cNvSpPr>
          <p:nvPr/>
        </p:nvSpPr>
        <p:spPr>
          <a:xfrm>
            <a:off x="887042" y="0"/>
            <a:ext cx="9161331" cy="117002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altLang="en-VN" sz="2800" b="1" kern="0">
                <a:solidFill>
                  <a:srgbClr val="0070C0"/>
                </a:solidFill>
                <a:latin typeface="Times New Roman" panose="02020603050405020304" pitchFamily="18" charset="0"/>
                <a:cs typeface="Times New Roman" panose="02020603050405020304" pitchFamily="18" charset="0"/>
              </a:rPr>
              <a:t>BÀI 2: </a:t>
            </a:r>
            <a:r>
              <a:rPr lang="vi-VN" altLang="en-VN" sz="2800" b="1" kern="0">
                <a:solidFill>
                  <a:srgbClr val="0070C0"/>
                </a:solidFill>
                <a:latin typeface="Times New Roman" panose="02020603050405020304" pitchFamily="18" charset="0"/>
                <a:cs typeface="Times New Roman" panose="02020603050405020304" pitchFamily="18" charset="0"/>
              </a:rPr>
              <a:t>CHÂU ÂU VÀ NƯỚC MỸ TỪ NĂM 1918 ĐẾN NĂM 1945 (TIẾT 1)</a:t>
            </a:r>
            <a:endParaRPr kumimoji="0" lang="en-US" sz="2800" b="0" i="0" u="none" strike="noStrike" kern="0" cap="none" spc="0" normalizeH="0" baseline="0" noProof="0" dirty="0">
              <a:ln>
                <a:noFill/>
              </a:ln>
              <a:solidFill>
                <a:srgbClr val="0070C0"/>
              </a:solidFill>
              <a:effectLst/>
              <a:uLnTx/>
              <a:uFillTx/>
              <a:sym typeface="Arial"/>
            </a:endParaRPr>
          </a:p>
        </p:txBody>
      </p:sp>
      <p:sp>
        <p:nvSpPr>
          <p:cNvPr id="11" name="Google Shape;215;p25">
            <a:extLst>
              <a:ext uri="{FF2B5EF4-FFF2-40B4-BE49-F238E27FC236}">
                <a16:creationId xmlns:a16="http://schemas.microsoft.com/office/drawing/2014/main" id="{C069D098-3F3F-DA4F-AF20-0AC303831978}"/>
              </a:ext>
            </a:extLst>
          </p:cNvPr>
          <p:cNvSpPr/>
          <p:nvPr/>
        </p:nvSpPr>
        <p:spPr>
          <a:xfrm>
            <a:off x="9496926" y="0"/>
            <a:ext cx="2881175" cy="1674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4">
            <a:extLst>
              <a:ext uri="{FF2B5EF4-FFF2-40B4-BE49-F238E27FC236}">
                <a16:creationId xmlns:a16="http://schemas.microsoft.com/office/drawing/2014/main" id="{68BE1156-F3F7-473E-D09C-C281825D3FBB}"/>
              </a:ext>
            </a:extLst>
          </p:cNvPr>
          <p:cNvSpPr txBox="1">
            <a:spLocks noChangeArrowheads="1"/>
          </p:cNvSpPr>
          <p:nvPr/>
        </p:nvSpPr>
        <p:spPr bwMode="auto">
          <a:xfrm>
            <a:off x="614087" y="1170026"/>
            <a:ext cx="9434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Cuộc đại suy thoái kinh tế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1929</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1933</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66945B02-B7A8-BAB0-5271-40B5FAEC84C0}"/>
              </a:ext>
            </a:extLst>
          </p:cNvPr>
          <p:cNvPicPr>
            <a:picLocks noChangeAspect="1"/>
          </p:cNvPicPr>
          <p:nvPr/>
        </p:nvPicPr>
        <p:blipFill>
          <a:blip r:embed="rId3"/>
          <a:stretch>
            <a:fillRect/>
          </a:stretch>
        </p:blipFill>
        <p:spPr>
          <a:xfrm>
            <a:off x="6096000" y="1714499"/>
            <a:ext cx="5314950" cy="4695825"/>
          </a:xfrm>
          <a:prstGeom prst="rect">
            <a:avLst/>
          </a:prstGeom>
        </p:spPr>
      </p:pic>
      <p:sp>
        <p:nvSpPr>
          <p:cNvPr id="10" name="TextBox 9">
            <a:extLst>
              <a:ext uri="{FF2B5EF4-FFF2-40B4-BE49-F238E27FC236}">
                <a16:creationId xmlns:a16="http://schemas.microsoft.com/office/drawing/2014/main" id="{0D232F6B-0F37-3B37-6C10-D91B94D3C932}"/>
              </a:ext>
            </a:extLst>
          </p:cNvPr>
          <p:cNvSpPr txBox="1"/>
          <p:nvPr/>
        </p:nvSpPr>
        <p:spPr>
          <a:xfrm>
            <a:off x="1442511" y="2548653"/>
            <a:ext cx="3888719" cy="3139321"/>
          </a:xfrm>
          <a:prstGeom prst="rect">
            <a:avLst/>
          </a:prstGeom>
          <a:noFill/>
        </p:spPr>
        <p:txBody>
          <a:bodyPr wrap="square">
            <a:spAutoFit/>
          </a:bodyPr>
          <a:lstStyle/>
          <a:p>
            <a:pPr algn="ctr"/>
            <a:r>
              <a:rPr kumimoji="0" lang="en-US" sz="66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NHÓM</a:t>
            </a:r>
            <a:endParaRPr lang="en-US" sz="4400" b="1"/>
          </a:p>
        </p:txBody>
      </p:sp>
    </p:spTree>
    <p:extLst>
      <p:ext uri="{BB962C8B-B14F-4D97-AF65-F5344CB8AC3E}">
        <p14:creationId xmlns:p14="http://schemas.microsoft.com/office/powerpoint/2010/main" val="64907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pSp>
        <p:nvGrpSpPr>
          <p:cNvPr id="230" name="Google Shape;230;p26"/>
          <p:cNvGrpSpPr/>
          <p:nvPr/>
        </p:nvGrpSpPr>
        <p:grpSpPr>
          <a:xfrm>
            <a:off x="11395141" y="132117"/>
            <a:ext cx="796859" cy="1378923"/>
            <a:chOff x="2624850" y="4296000"/>
            <a:chExt cx="380400" cy="495825"/>
          </a:xfrm>
        </p:grpSpPr>
        <p:sp>
          <p:nvSpPr>
            <p:cNvPr id="231" name="Google Shape;231;p26"/>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26"/>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26"/>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Picture 4">
            <a:extLst>
              <a:ext uri="{FF2B5EF4-FFF2-40B4-BE49-F238E27FC236}">
                <a16:creationId xmlns:a16="http://schemas.microsoft.com/office/drawing/2014/main" id="{C12046B1-2A25-5949-95C4-F9673F228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7" y="3642066"/>
            <a:ext cx="2510023" cy="26283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17F3A09-0584-1442-BF47-4A54574AA9F9}"/>
              </a:ext>
            </a:extLst>
          </p:cNvPr>
          <p:cNvPicPr>
            <a:picLocks noChangeAspect="1"/>
          </p:cNvPicPr>
          <p:nvPr/>
        </p:nvPicPr>
        <p:blipFill>
          <a:blip r:embed="rId4"/>
          <a:stretch>
            <a:fillRect/>
          </a:stretch>
        </p:blipFill>
        <p:spPr>
          <a:xfrm>
            <a:off x="2857411" y="3642066"/>
            <a:ext cx="2616862" cy="2628323"/>
          </a:xfrm>
          <a:prstGeom prst="rect">
            <a:avLst/>
          </a:prstGeom>
        </p:spPr>
      </p:pic>
      <p:pic>
        <p:nvPicPr>
          <p:cNvPr id="14" name="Picture 13">
            <a:extLst>
              <a:ext uri="{FF2B5EF4-FFF2-40B4-BE49-F238E27FC236}">
                <a16:creationId xmlns:a16="http://schemas.microsoft.com/office/drawing/2014/main" id="{530687B3-A541-284B-822C-6BE408974FA2}"/>
              </a:ext>
            </a:extLst>
          </p:cNvPr>
          <p:cNvPicPr>
            <a:picLocks noChangeAspect="1"/>
          </p:cNvPicPr>
          <p:nvPr/>
        </p:nvPicPr>
        <p:blipFill>
          <a:blip r:embed="rId5"/>
          <a:stretch>
            <a:fillRect/>
          </a:stretch>
        </p:blipFill>
        <p:spPr>
          <a:xfrm>
            <a:off x="6360982" y="3800933"/>
            <a:ext cx="2458688" cy="2295067"/>
          </a:xfrm>
          <a:prstGeom prst="rect">
            <a:avLst/>
          </a:prstGeom>
        </p:spPr>
      </p:pic>
      <p:sp>
        <p:nvSpPr>
          <p:cNvPr id="15" name="Rectangle 14">
            <a:extLst>
              <a:ext uri="{FF2B5EF4-FFF2-40B4-BE49-F238E27FC236}">
                <a16:creationId xmlns:a16="http://schemas.microsoft.com/office/drawing/2014/main" id="{0793A66E-41D1-1C44-B13C-DB0513ECD641}"/>
              </a:ext>
            </a:extLst>
          </p:cNvPr>
          <p:cNvSpPr/>
          <p:nvPr/>
        </p:nvSpPr>
        <p:spPr>
          <a:xfrm>
            <a:off x="181791" y="1493334"/>
            <a:ext cx="2510023"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bày</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diễn</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khủng</a:t>
            </a: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hoảng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05B9CAFD-1B55-1B4A-9291-16E9A693C025}"/>
              </a:ext>
            </a:extLst>
          </p:cNvPr>
          <p:cNvSpPr/>
          <p:nvPr/>
        </p:nvSpPr>
        <p:spPr>
          <a:xfrm>
            <a:off x="3060521" y="1676681"/>
            <a:ext cx="2616862"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Nêu</a:t>
            </a:r>
            <a:r>
              <a:rPr kumimoji="0" lang="de-DE"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các biểu hiện của cuộc khủng hoảng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668EC43F-ACC3-D44D-A5B2-34C34B420679}"/>
              </a:ext>
            </a:extLst>
          </p:cNvPr>
          <p:cNvSpPr/>
          <p:nvPr/>
        </p:nvSpPr>
        <p:spPr>
          <a:xfrm>
            <a:off x="6211687" y="1461237"/>
            <a:ext cx="2819867"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Các tư liệu 2.3 và 2.4 thể hiện khía cạnh nào của cuộc khủng hoảng</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13F5701A-3E18-FB4E-9372-5C6961759794}"/>
              </a:ext>
            </a:extLst>
          </p:cNvPr>
          <p:cNvSpPr/>
          <p:nvPr/>
        </p:nvSpPr>
        <p:spPr>
          <a:xfrm>
            <a:off x="9565858" y="1461237"/>
            <a:ext cx="2339379"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Nêu</a:t>
            </a:r>
            <a:r>
              <a:rPr kumimoji="0" lang="de-DE"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hậu</a:t>
            </a:r>
            <a:r>
              <a:rPr kumimoji="0" lang="de-DE"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quả </a:t>
            </a:r>
            <a:r>
              <a:rPr kumimoji="0" lang="de-DE"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của </a:t>
            </a:r>
            <a:r>
              <a:rPr kumimoji="0" lang="de-DE"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khủng</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hoảng</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4">
            <a:extLst>
              <a:ext uri="{FF2B5EF4-FFF2-40B4-BE49-F238E27FC236}">
                <a16:creationId xmlns:a16="http://schemas.microsoft.com/office/drawing/2014/main" id="{41E3E56A-9C7E-CB43-8377-43CF88767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858" y="3642066"/>
            <a:ext cx="2510023" cy="2628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486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50000">
                                          <p:cBhvr additive="base">
                                            <p:cTn id="12"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50000">
                                          <p:cBhvr additive="base">
                                            <p:cTn id="1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14:bounceEnd="50000">
                                          <p:cBhvr additive="base">
                                            <p:cTn id="22"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14:presetBounceEnd="50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50000">
                                          <p:cBhvr additive="base">
                                            <p:cTn id="2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4"/>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14:presetBounceEnd="50000">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14:bounceEnd="50000">
                                          <p:cBhvr additive="base">
                                            <p:cTn id="32"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14:presetBounceEnd="50000">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14:bounceEnd="50000">
                                          <p:cBhvr additive="base">
                                            <p:cTn id="37"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23"/>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grpId="0" nodeType="afterEffect" p14:presetBounceEnd="50000">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14:bounceEnd="50000">
                                          <p:cBhvr additive="base">
                                            <p:cTn id="42"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4" name="Google Shape;374;p36"/>
          <p:cNvGrpSpPr/>
          <p:nvPr/>
        </p:nvGrpSpPr>
        <p:grpSpPr>
          <a:xfrm>
            <a:off x="10694641" y="388687"/>
            <a:ext cx="1151971" cy="1064908"/>
            <a:chOff x="5975075" y="2327500"/>
            <a:chExt cx="420100" cy="388350"/>
          </a:xfrm>
        </p:grpSpPr>
        <p:sp>
          <p:nvSpPr>
            <p:cNvPr id="375" name="Google Shape;375;p36"/>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6"/>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TextBox 11">
            <a:extLst>
              <a:ext uri="{FF2B5EF4-FFF2-40B4-BE49-F238E27FC236}">
                <a16:creationId xmlns:a16="http://schemas.microsoft.com/office/drawing/2014/main" id="{04AB2931-D543-9740-A52B-1588A2520B83}"/>
              </a:ext>
            </a:extLst>
          </p:cNvPr>
          <p:cNvSpPr txBox="1">
            <a:spLocks noChangeArrowheads="1"/>
          </p:cNvSpPr>
          <p:nvPr/>
        </p:nvSpPr>
        <p:spPr bwMode="auto">
          <a:xfrm>
            <a:off x="672095" y="1524338"/>
            <a:ext cx="30920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altLang="en-VN" sz="32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en-US" altLang="en-VN" sz="32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endParaRPr kumimoji="0" lang="en-US" altLang="en-VN" sz="32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62279704-C36E-CE44-AC3F-EE6D290CA4EE}"/>
              </a:ext>
            </a:extLst>
          </p:cNvPr>
          <p:cNvSpPr/>
          <p:nvPr/>
        </p:nvSpPr>
        <p:spPr>
          <a:xfrm>
            <a:off x="903408" y="686141"/>
            <a:ext cx="8813085" cy="646331"/>
          </a:xfrm>
          <a:prstGeom prst="rect">
            <a:avLst/>
          </a:prstGeom>
        </p:spPr>
        <p:txBody>
          <a:bodyPr wrap="square">
            <a:spAutoFit/>
          </a:bodyPr>
          <a:lstStyle/>
          <a:p>
            <a:pPr marL="514350" lvl="0" indent="-514350" fontAlgn="base">
              <a:spcBef>
                <a:spcPct val="0"/>
              </a:spcBef>
              <a:spcAft>
                <a:spcPct val="0"/>
              </a:spcAft>
              <a:defRPr/>
            </a:pPr>
            <a:r>
              <a:rPr lang="en-US" altLang="en-VN" sz="3600" b="1">
                <a:solidFill>
                  <a:srgbClr val="FF0000"/>
                </a:solidFill>
                <a:latin typeface="Times New Roman" panose="02020603050405020304" pitchFamily="18" charset="0"/>
                <a:cs typeface="Times New Roman" panose="02020603050405020304" pitchFamily="18" charset="0"/>
              </a:rPr>
              <a:t>2. </a:t>
            </a:r>
            <a:r>
              <a:rPr lang="vi-VN" altLang="en-VN" sz="3600" b="1">
                <a:solidFill>
                  <a:srgbClr val="FF0000"/>
                </a:solidFill>
                <a:latin typeface="Times New Roman" panose="02020603050405020304" pitchFamily="18" charset="0"/>
                <a:cs typeface="Times New Roman" panose="02020603050405020304" pitchFamily="18" charset="0"/>
              </a:rPr>
              <a:t>Cuộc đại suy thoái kinh tế </a:t>
            </a:r>
            <a:r>
              <a:rPr lang="en-US" altLang="en-VN" sz="3600" b="1">
                <a:solidFill>
                  <a:srgbClr val="FF0000"/>
                </a:solidFill>
                <a:latin typeface="Times New Roman" panose="02020603050405020304" pitchFamily="18" charset="0"/>
                <a:cs typeface="Times New Roman" panose="02020603050405020304" pitchFamily="18" charset="0"/>
              </a:rPr>
              <a:t>(</a:t>
            </a:r>
            <a:r>
              <a:rPr lang="vi-VN" altLang="en-VN" sz="3600" b="1">
                <a:solidFill>
                  <a:srgbClr val="FF0000"/>
                </a:solidFill>
                <a:latin typeface="Times New Roman" panose="02020603050405020304" pitchFamily="18" charset="0"/>
                <a:cs typeface="Times New Roman" panose="02020603050405020304" pitchFamily="18" charset="0"/>
              </a:rPr>
              <a:t>1929</a:t>
            </a:r>
            <a:r>
              <a:rPr lang="en-US" altLang="en-VN" sz="3600" b="1">
                <a:solidFill>
                  <a:srgbClr val="FF0000"/>
                </a:solidFill>
                <a:latin typeface="Times New Roman" panose="02020603050405020304" pitchFamily="18" charset="0"/>
                <a:cs typeface="Times New Roman" panose="02020603050405020304" pitchFamily="18" charset="0"/>
              </a:rPr>
              <a:t> - </a:t>
            </a:r>
            <a:r>
              <a:rPr lang="vi-VN" altLang="en-VN" sz="3600" b="1">
                <a:solidFill>
                  <a:srgbClr val="FF0000"/>
                </a:solidFill>
                <a:latin typeface="Times New Roman" panose="02020603050405020304" pitchFamily="18" charset="0"/>
                <a:cs typeface="Times New Roman" panose="02020603050405020304" pitchFamily="18" charset="0"/>
              </a:rPr>
              <a:t>1933</a:t>
            </a:r>
            <a:r>
              <a:rPr lang="en-US" altLang="en-VN" sz="3600" b="1">
                <a:solidFill>
                  <a:srgbClr val="FF0000"/>
                </a:solidFill>
                <a:latin typeface="Times New Roman" panose="02020603050405020304" pitchFamily="18" charset="0"/>
                <a:cs typeface="Times New Roman" panose="02020603050405020304" pitchFamily="18" charset="0"/>
              </a:rPr>
              <a:t>)</a:t>
            </a:r>
            <a:endParaRPr lang="en-US" altLang="en-VN" sz="3600" b="1" u="sng" dirty="0">
              <a:solidFill>
                <a:srgbClr val="FF0000"/>
              </a:solidFill>
              <a:latin typeface="Times New Roman" panose="02020603050405020304" pitchFamily="18" charset="0"/>
              <a:cs typeface="Times New Roman" panose="02020603050405020304" pitchFamily="18" charset="0"/>
            </a:endParaRPr>
          </a:p>
        </p:txBody>
      </p:sp>
      <p:sp>
        <p:nvSpPr>
          <p:cNvPr id="15" name="TextBox 15">
            <a:extLst>
              <a:ext uri="{FF2B5EF4-FFF2-40B4-BE49-F238E27FC236}">
                <a16:creationId xmlns:a16="http://schemas.microsoft.com/office/drawing/2014/main" id="{761E130A-58FB-0C42-8568-FA8CBB42A972}"/>
              </a:ext>
            </a:extLst>
          </p:cNvPr>
          <p:cNvSpPr txBox="1">
            <a:spLocks noChangeArrowheads="1"/>
          </p:cNvSpPr>
          <p:nvPr/>
        </p:nvSpPr>
        <p:spPr bwMode="auto">
          <a:xfrm>
            <a:off x="481263" y="2442495"/>
            <a:ext cx="707456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ồ</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ạt</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chạy</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theo</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lợi</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nhuận</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lao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tiền</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mua</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ế</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ẩm</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người</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lao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động</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không</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tiền</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mua</a:t>
            </a: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itchFamily="2" charset="2"/>
              </a:rPr>
              <a:t> </a:t>
            </a:r>
            <a:r>
              <a:rPr kumimoji="0" lang="en-US" altLang="en-VN"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khủng</a:t>
            </a:r>
            <a:r>
              <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a:t>
            </a:r>
            <a:r>
              <a:rPr kumimoji="0" lang="en-US" altLang="en-VN"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hoảng</a:t>
            </a:r>
            <a:r>
              <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 </a:t>
            </a:r>
            <a:r>
              <a:rPr kumimoji="0" lang="en-US" altLang="en-VN"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thừa</a:t>
            </a:r>
            <a:r>
              <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a:t>
            </a:r>
          </a:p>
        </p:txBody>
      </p:sp>
      <p:grpSp>
        <p:nvGrpSpPr>
          <p:cNvPr id="7" name="Group 6">
            <a:extLst>
              <a:ext uri="{FF2B5EF4-FFF2-40B4-BE49-F238E27FC236}">
                <a16:creationId xmlns:a16="http://schemas.microsoft.com/office/drawing/2014/main" id="{37DEC3CA-B992-804A-A497-23900A5BFBF0}"/>
              </a:ext>
            </a:extLst>
          </p:cNvPr>
          <p:cNvGrpSpPr/>
          <p:nvPr/>
        </p:nvGrpSpPr>
        <p:grpSpPr>
          <a:xfrm>
            <a:off x="7684168" y="1729911"/>
            <a:ext cx="4507832" cy="5266247"/>
            <a:chOff x="7684168" y="1729911"/>
            <a:chExt cx="4507832" cy="5266247"/>
          </a:xfrm>
        </p:grpSpPr>
        <p:sp>
          <p:nvSpPr>
            <p:cNvPr id="6" name="Rectangle 5">
              <a:extLst>
                <a:ext uri="{FF2B5EF4-FFF2-40B4-BE49-F238E27FC236}">
                  <a16:creationId xmlns:a16="http://schemas.microsoft.com/office/drawing/2014/main" id="{6FC44CBF-463F-E446-8487-AAE2AA7F8207}"/>
                </a:ext>
              </a:extLst>
            </p:cNvPr>
            <p:cNvSpPr/>
            <p:nvPr/>
          </p:nvSpPr>
          <p:spPr>
            <a:xfrm>
              <a:off x="7684168" y="1729911"/>
              <a:ext cx="4507832" cy="5128089"/>
            </a:xfrm>
            <a:prstGeom prst="rect">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a:extLst>
                <a:ext uri="{FF2B5EF4-FFF2-40B4-BE49-F238E27FC236}">
                  <a16:creationId xmlns:a16="http://schemas.microsoft.com/office/drawing/2014/main" id="{98B18D06-C860-094A-A514-64DBC9CF7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65" y="4367835"/>
              <a:ext cx="2510023" cy="26283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5782C28-EB28-A54E-8F44-52D7708FFD1B}"/>
                </a:ext>
              </a:extLst>
            </p:cNvPr>
            <p:cNvSpPr/>
            <p:nvPr/>
          </p:nvSpPr>
          <p:spPr>
            <a:xfrm>
              <a:off x="7876674" y="2596384"/>
              <a:ext cx="4315326"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bày</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diễn</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khủng</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hoảng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D1D47C3F-3870-0648-BD88-7798E072B16D}"/>
                </a:ext>
              </a:extLst>
            </p:cNvPr>
            <p:cNvSpPr/>
            <p:nvPr/>
          </p:nvSpPr>
          <p:spPr>
            <a:xfrm>
              <a:off x="9104750" y="1873451"/>
              <a:ext cx="15632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1</a:t>
              </a:r>
            </a:p>
          </p:txBody>
        </p:sp>
      </p:grpSp>
      <p:sp>
        <p:nvSpPr>
          <p:cNvPr id="21" name="TextBox 16">
            <a:extLst>
              <a:ext uri="{FF2B5EF4-FFF2-40B4-BE49-F238E27FC236}">
                <a16:creationId xmlns:a16="http://schemas.microsoft.com/office/drawing/2014/main" id="{B3314D99-94D2-4144-90FD-FC5511E73593}"/>
              </a:ext>
            </a:extLst>
          </p:cNvPr>
          <p:cNvSpPr txBox="1">
            <a:spLocks noChangeArrowheads="1"/>
          </p:cNvSpPr>
          <p:nvPr/>
        </p:nvSpPr>
        <p:spPr bwMode="auto">
          <a:xfrm>
            <a:off x="603526" y="4801810"/>
            <a:ext cx="6952306"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10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1929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khủng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hoảng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bùng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giới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kéo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dài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1933.</a:t>
            </a:r>
          </a:p>
        </p:txBody>
      </p:sp>
    </p:spTree>
    <p:extLst>
      <p:ext uri="{BB962C8B-B14F-4D97-AF65-F5344CB8AC3E}">
        <p14:creationId xmlns:p14="http://schemas.microsoft.com/office/powerpoint/2010/main" val="92491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6" presetClass="entr" presetSubtype="4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Minus 3">
            <a:extLst>
              <a:ext uri="{FF2B5EF4-FFF2-40B4-BE49-F238E27FC236}">
                <a16:creationId xmlns:a16="http://schemas.microsoft.com/office/drawing/2014/main" id="{915FCC2C-4BDB-C148-8524-8F0EB1C259EF}"/>
              </a:ext>
            </a:extLst>
          </p:cNvPr>
          <p:cNvSpPr/>
          <p:nvPr/>
        </p:nvSpPr>
        <p:spPr>
          <a:xfrm rot="21300000">
            <a:off x="-1183972" y="2986974"/>
            <a:ext cx="14478000" cy="884052"/>
          </a:xfrm>
          <a:prstGeom prst="mathMinus">
            <a:avLst/>
          </a:prstGeom>
          <a:solidFill>
            <a:srgbClr val="FF0000"/>
          </a:solidFill>
          <a:scene3d>
            <a:camera prst="orthographicFront"/>
            <a:lightRig rig="chilly" dir="t"/>
          </a:scene3d>
          <a:sp3d z="12700" extrusionH="1700" prstMaterial="translucentPowder">
            <a:bevelT w="25400" h="6350" prst="softRound"/>
            <a:bevelB w="0" h="0" prst="convex"/>
          </a:sp3d>
        </p:spPr>
        <p:style>
          <a:lnRef idx="0">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Down Arrow 4">
            <a:extLst>
              <a:ext uri="{FF2B5EF4-FFF2-40B4-BE49-F238E27FC236}">
                <a16:creationId xmlns:a16="http://schemas.microsoft.com/office/drawing/2014/main" id="{7B350C6F-5AD0-6B4D-A488-F9A00FA1F516}"/>
              </a:ext>
            </a:extLst>
          </p:cNvPr>
          <p:cNvSpPr/>
          <p:nvPr/>
        </p:nvSpPr>
        <p:spPr>
          <a:xfrm>
            <a:off x="407986" y="1062196"/>
            <a:ext cx="4370222" cy="2071370"/>
          </a:xfrm>
          <a:prstGeom prst="downArrow">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6" name="Freeform 5">
            <a:extLst>
              <a:ext uri="{FF2B5EF4-FFF2-40B4-BE49-F238E27FC236}">
                <a16:creationId xmlns:a16="http://schemas.microsoft.com/office/drawing/2014/main" id="{E594C1C6-C48E-CF4E-A49A-607287EA877E}"/>
              </a:ext>
            </a:extLst>
          </p:cNvPr>
          <p:cNvSpPr/>
          <p:nvPr/>
        </p:nvSpPr>
        <p:spPr>
          <a:xfrm>
            <a:off x="6136973" y="269136"/>
            <a:ext cx="6055027" cy="2174938"/>
          </a:xfrm>
          <a:custGeom>
            <a:avLst/>
            <a:gdLst>
              <a:gd name="connsiteX0" fmla="*/ 0 w 5200565"/>
              <a:gd name="connsiteY0" fmla="*/ 0 h 4550494"/>
              <a:gd name="connsiteX1" fmla="*/ 5200565 w 5200565"/>
              <a:gd name="connsiteY1" fmla="*/ 0 h 4550494"/>
              <a:gd name="connsiteX2" fmla="*/ 5200565 w 5200565"/>
              <a:gd name="connsiteY2" fmla="*/ 4550494 h 4550494"/>
              <a:gd name="connsiteX3" fmla="*/ 0 w 5200565"/>
              <a:gd name="connsiteY3" fmla="*/ 4550494 h 4550494"/>
              <a:gd name="connsiteX4" fmla="*/ 0 w 5200565"/>
              <a:gd name="connsiteY4" fmla="*/ 0 h 455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565" h="4550494">
                <a:moveTo>
                  <a:pt x="0" y="0"/>
                </a:moveTo>
                <a:lnTo>
                  <a:pt x="5200565" y="0"/>
                </a:lnTo>
                <a:lnTo>
                  <a:pt x="5200565" y="4550494"/>
                </a:lnTo>
                <a:lnTo>
                  <a:pt x="0" y="45504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Sản</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lượng</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sản</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xuất</a:t>
            </a:r>
            <a:endPar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7" name="Up Arrow 6">
            <a:extLst>
              <a:ext uri="{FF2B5EF4-FFF2-40B4-BE49-F238E27FC236}">
                <a16:creationId xmlns:a16="http://schemas.microsoft.com/office/drawing/2014/main" id="{167E3649-E8E3-7B42-AEC3-29E03A2ED1C4}"/>
              </a:ext>
            </a:extLst>
          </p:cNvPr>
          <p:cNvSpPr/>
          <p:nvPr/>
        </p:nvSpPr>
        <p:spPr>
          <a:xfrm>
            <a:off x="7108992" y="3651409"/>
            <a:ext cx="4370222" cy="2071370"/>
          </a:xfrm>
          <a:prstGeom prst="upArrow">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11239358"/>
              <a:satOff val="-50010"/>
              <a:lumOff val="-33137"/>
              <a:alphaOff val="0"/>
            </a:schemeClr>
          </a:fillRef>
          <a:effectRef idx="0">
            <a:schemeClr val="accent2">
              <a:hueOff val="11239358"/>
              <a:satOff val="-50010"/>
              <a:lumOff val="-33137"/>
              <a:alphaOff val="0"/>
            </a:schemeClr>
          </a:effectRef>
          <a:fontRef idx="minor">
            <a:schemeClr val="lt1"/>
          </a:fontRef>
        </p:style>
        <p:txBody>
          <a:bodyPr/>
          <a:lstStyle/>
          <a:p>
            <a:endParaRPr lang="en-US"/>
          </a:p>
        </p:txBody>
      </p:sp>
      <p:sp>
        <p:nvSpPr>
          <p:cNvPr id="8" name="Freeform 7">
            <a:extLst>
              <a:ext uri="{FF2B5EF4-FFF2-40B4-BE49-F238E27FC236}">
                <a16:creationId xmlns:a16="http://schemas.microsoft.com/office/drawing/2014/main" id="{9697E3AF-A800-4144-9227-6CE2EA3FB941}"/>
              </a:ext>
            </a:extLst>
          </p:cNvPr>
          <p:cNvSpPr/>
          <p:nvPr/>
        </p:nvSpPr>
        <p:spPr>
          <a:xfrm>
            <a:off x="116638" y="4149875"/>
            <a:ext cx="5522162" cy="2174938"/>
          </a:xfrm>
          <a:custGeom>
            <a:avLst/>
            <a:gdLst>
              <a:gd name="connsiteX0" fmla="*/ 0 w 5200565"/>
              <a:gd name="connsiteY0" fmla="*/ 0 h 4550494"/>
              <a:gd name="connsiteX1" fmla="*/ 5200565 w 5200565"/>
              <a:gd name="connsiteY1" fmla="*/ 0 h 4550494"/>
              <a:gd name="connsiteX2" fmla="*/ 5200565 w 5200565"/>
              <a:gd name="connsiteY2" fmla="*/ 4550494 h 4550494"/>
              <a:gd name="connsiteX3" fmla="*/ 0 w 5200565"/>
              <a:gd name="connsiteY3" fmla="*/ 4550494 h 4550494"/>
              <a:gd name="connsiteX4" fmla="*/ 0 w 5200565"/>
              <a:gd name="connsiteY4" fmla="*/ 0 h 455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565" h="4550494">
                <a:moveTo>
                  <a:pt x="0" y="0"/>
                </a:moveTo>
                <a:lnTo>
                  <a:pt x="5200565" y="0"/>
                </a:lnTo>
                <a:lnTo>
                  <a:pt x="5200565" y="4550494"/>
                </a:lnTo>
                <a:lnTo>
                  <a:pt x="0" y="45504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Nhu</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cầu</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tiêu</a:t>
            </a:r>
            <a:r>
              <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dùng</a:t>
            </a:r>
            <a:endParaRPr kumimoji="0" lang="en-US" sz="48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pic>
        <p:nvPicPr>
          <p:cNvPr id="9" name="Picture 2" descr="Hình ảnh có liên quan">
            <a:extLst>
              <a:ext uri="{FF2B5EF4-FFF2-40B4-BE49-F238E27FC236}">
                <a16:creationId xmlns:a16="http://schemas.microsoft.com/office/drawing/2014/main" id="{1602C0C3-0D8F-A94A-8F6F-316E95884134}"/>
              </a:ext>
            </a:extLst>
          </p:cNvPr>
          <p:cNvPicPr>
            <a:picLocks noChangeAspect="1" noChangeArrowheads="1"/>
          </p:cNvPicPr>
          <p:nvPr/>
        </p:nvPicPr>
        <p:blipFill>
          <a:blip r:embed="rId2"/>
          <a:srcRect/>
          <a:stretch>
            <a:fillRect/>
          </a:stretch>
        </p:blipFill>
        <p:spPr bwMode="auto">
          <a:xfrm>
            <a:off x="75665" y="-59456"/>
            <a:ext cx="6020335" cy="3233965"/>
          </a:xfrm>
          <a:prstGeom prst="rect">
            <a:avLst/>
          </a:prstGeom>
          <a:noFill/>
        </p:spPr>
      </p:pic>
      <p:pic>
        <p:nvPicPr>
          <p:cNvPr id="10" name="Picture 4" descr="Hình ảnh có liên quan">
            <a:extLst>
              <a:ext uri="{FF2B5EF4-FFF2-40B4-BE49-F238E27FC236}">
                <a16:creationId xmlns:a16="http://schemas.microsoft.com/office/drawing/2014/main" id="{69C10C88-CAC8-BE47-8A2E-746E0DDF0E89}"/>
              </a:ext>
            </a:extLst>
          </p:cNvPr>
          <p:cNvPicPr>
            <a:picLocks noChangeAspect="1" noChangeArrowheads="1"/>
          </p:cNvPicPr>
          <p:nvPr/>
        </p:nvPicPr>
        <p:blipFill>
          <a:blip r:embed="rId3"/>
          <a:srcRect/>
          <a:stretch>
            <a:fillRect/>
          </a:stretch>
        </p:blipFill>
        <p:spPr bwMode="auto">
          <a:xfrm>
            <a:off x="6136973" y="3651409"/>
            <a:ext cx="6055027" cy="3206591"/>
          </a:xfrm>
          <a:prstGeom prst="rect">
            <a:avLst/>
          </a:prstGeom>
          <a:noFill/>
        </p:spPr>
      </p:pic>
    </p:spTree>
    <p:extLst>
      <p:ext uri="{BB962C8B-B14F-4D97-AF65-F5344CB8AC3E}">
        <p14:creationId xmlns:p14="http://schemas.microsoft.com/office/powerpoint/2010/main" val="98705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Horizontal)">
                                      <p:cBhvr>
                                        <p:cTn id="13" dur="500"/>
                                        <p:tgtEl>
                                          <p:spTgt spid="6"/>
                                        </p:tgtEl>
                                      </p:cBhvr>
                                    </p:animEffect>
                                  </p:childTnLst>
                                </p:cTn>
                              </p:par>
                              <p:par>
                                <p:cTn id="14" presetID="16" presetClass="entr" presetSubtype="2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Horizontal)">
                                      <p:cBhvr>
                                        <p:cTn id="16" dur="500"/>
                                        <p:tgtEl>
                                          <p:spTgt spid="7"/>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4" name="Google Shape;374;p36"/>
          <p:cNvGrpSpPr/>
          <p:nvPr/>
        </p:nvGrpSpPr>
        <p:grpSpPr>
          <a:xfrm>
            <a:off x="10694641" y="388687"/>
            <a:ext cx="1151971" cy="1064908"/>
            <a:chOff x="5975075" y="2327500"/>
            <a:chExt cx="420100" cy="388350"/>
          </a:xfrm>
        </p:grpSpPr>
        <p:sp>
          <p:nvSpPr>
            <p:cNvPr id="375" name="Google Shape;375;p36"/>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6"/>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TextBox 11">
            <a:extLst>
              <a:ext uri="{FF2B5EF4-FFF2-40B4-BE49-F238E27FC236}">
                <a16:creationId xmlns:a16="http://schemas.microsoft.com/office/drawing/2014/main" id="{04AB2931-D543-9740-A52B-1588A2520B83}"/>
              </a:ext>
            </a:extLst>
          </p:cNvPr>
          <p:cNvSpPr txBox="1">
            <a:spLocks noChangeArrowheads="1"/>
          </p:cNvSpPr>
          <p:nvPr/>
        </p:nvSpPr>
        <p:spPr bwMode="auto">
          <a:xfrm>
            <a:off x="672095" y="1524338"/>
            <a:ext cx="30920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VN" sz="3200" b="1" dirty="0">
                <a:solidFill>
                  <a:srgbClr val="000000"/>
                </a:solidFill>
                <a:latin typeface="Times New Roman" panose="02020603050405020304" pitchFamily="18" charset="0"/>
                <a:cs typeface="Times New Roman" panose="02020603050405020304" pitchFamily="18" charset="0"/>
              </a:rPr>
              <a:t>b</a:t>
            </a: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sng"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altLang="en-VN" sz="3200" b="1" i="0" u="sng"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hiện</a:t>
            </a:r>
            <a:endParaRPr kumimoji="0" lang="en-US" altLang="en-VN" sz="32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62279704-C36E-CE44-AC3F-EE6D290CA4EE}"/>
              </a:ext>
            </a:extLst>
          </p:cNvPr>
          <p:cNvSpPr/>
          <p:nvPr/>
        </p:nvSpPr>
        <p:spPr>
          <a:xfrm>
            <a:off x="903408" y="686141"/>
            <a:ext cx="8813085" cy="646331"/>
          </a:xfrm>
          <a:prstGeom prst="rect">
            <a:avLst/>
          </a:prstGeom>
        </p:spPr>
        <p:txBody>
          <a:bodyPr wrap="square">
            <a:spAutoFit/>
          </a:bodyPr>
          <a:lstStyle/>
          <a:p>
            <a:pPr marL="514350" lvl="0" indent="-514350" fontAlgn="base">
              <a:spcBef>
                <a:spcPct val="0"/>
              </a:spcBef>
              <a:spcAft>
                <a:spcPct val="0"/>
              </a:spcAft>
              <a:defRPr/>
            </a:pPr>
            <a:r>
              <a:rPr lang="en-US" altLang="en-VN" sz="3600" b="1">
                <a:solidFill>
                  <a:srgbClr val="FF0000"/>
                </a:solidFill>
                <a:latin typeface="Times New Roman" panose="02020603050405020304" pitchFamily="18" charset="0"/>
                <a:cs typeface="Times New Roman" panose="02020603050405020304" pitchFamily="18" charset="0"/>
              </a:rPr>
              <a:t>2. </a:t>
            </a:r>
            <a:r>
              <a:rPr lang="vi-VN" altLang="en-VN" sz="3600" b="1">
                <a:solidFill>
                  <a:srgbClr val="FF0000"/>
                </a:solidFill>
                <a:latin typeface="Times New Roman" panose="02020603050405020304" pitchFamily="18" charset="0"/>
                <a:cs typeface="Times New Roman" panose="02020603050405020304" pitchFamily="18" charset="0"/>
              </a:rPr>
              <a:t>Cuộc đại suy thoái kinh tế </a:t>
            </a:r>
            <a:r>
              <a:rPr lang="en-US" altLang="en-VN" sz="3600" b="1">
                <a:solidFill>
                  <a:srgbClr val="FF0000"/>
                </a:solidFill>
                <a:latin typeface="Times New Roman" panose="02020603050405020304" pitchFamily="18" charset="0"/>
                <a:cs typeface="Times New Roman" panose="02020603050405020304" pitchFamily="18" charset="0"/>
              </a:rPr>
              <a:t>(</a:t>
            </a:r>
            <a:r>
              <a:rPr lang="vi-VN" altLang="en-VN" sz="3600" b="1">
                <a:solidFill>
                  <a:srgbClr val="FF0000"/>
                </a:solidFill>
                <a:latin typeface="Times New Roman" panose="02020603050405020304" pitchFamily="18" charset="0"/>
                <a:cs typeface="Times New Roman" panose="02020603050405020304" pitchFamily="18" charset="0"/>
              </a:rPr>
              <a:t>1929</a:t>
            </a:r>
            <a:r>
              <a:rPr lang="en-US" altLang="en-VN" sz="3600" b="1">
                <a:solidFill>
                  <a:srgbClr val="FF0000"/>
                </a:solidFill>
                <a:latin typeface="Times New Roman" panose="02020603050405020304" pitchFamily="18" charset="0"/>
                <a:cs typeface="Times New Roman" panose="02020603050405020304" pitchFamily="18" charset="0"/>
              </a:rPr>
              <a:t> - </a:t>
            </a:r>
            <a:r>
              <a:rPr lang="vi-VN" altLang="en-VN" sz="3600" b="1">
                <a:solidFill>
                  <a:srgbClr val="FF0000"/>
                </a:solidFill>
                <a:latin typeface="Times New Roman" panose="02020603050405020304" pitchFamily="18" charset="0"/>
                <a:cs typeface="Times New Roman" panose="02020603050405020304" pitchFamily="18" charset="0"/>
              </a:rPr>
              <a:t>1933</a:t>
            </a:r>
            <a:r>
              <a:rPr lang="en-US" altLang="en-VN" sz="3600" b="1">
                <a:solidFill>
                  <a:srgbClr val="FF0000"/>
                </a:solidFill>
                <a:latin typeface="Times New Roman" panose="02020603050405020304" pitchFamily="18" charset="0"/>
                <a:cs typeface="Times New Roman" panose="02020603050405020304" pitchFamily="18" charset="0"/>
              </a:rPr>
              <a:t>)</a:t>
            </a:r>
            <a:endParaRPr lang="en-US" altLang="en-VN" sz="3600" b="1" u="sng" dirty="0">
              <a:solidFill>
                <a:srgbClr val="FF0000"/>
              </a:solidFill>
              <a:latin typeface="Times New Roman" panose="02020603050405020304" pitchFamily="18" charset="0"/>
              <a:cs typeface="Times New Roman" panose="02020603050405020304" pitchFamily="18" charset="0"/>
            </a:endParaRPr>
          </a:p>
        </p:txBody>
      </p:sp>
      <p:sp>
        <p:nvSpPr>
          <p:cNvPr id="15" name="TextBox 15">
            <a:extLst>
              <a:ext uri="{FF2B5EF4-FFF2-40B4-BE49-F238E27FC236}">
                <a16:creationId xmlns:a16="http://schemas.microsoft.com/office/drawing/2014/main" id="{761E130A-58FB-0C42-8568-FA8CBB42A972}"/>
              </a:ext>
            </a:extLst>
          </p:cNvPr>
          <p:cNvSpPr txBox="1">
            <a:spLocks noChangeArrowheads="1"/>
          </p:cNvSpPr>
          <p:nvPr/>
        </p:nvSpPr>
        <p:spPr bwMode="auto">
          <a:xfrm>
            <a:off x="513346" y="2458226"/>
            <a:ext cx="707456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spcBef>
                <a:spcPts val="0"/>
              </a:spcBef>
              <a:spcAft>
                <a:spcPts val="0"/>
              </a:spcAft>
              <a:buClrTx/>
              <a:buSzTx/>
              <a:buFontTx/>
              <a:buChar char="-"/>
              <a:tabLst/>
              <a:defRPr/>
            </a:pPr>
            <a:r>
              <a:rPr kumimoji="0" lang="en-US"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VN" sz="3200">
                <a:solidFill>
                  <a:srgbClr val="000000"/>
                </a:solidFill>
                <a:latin typeface="Times New Roman" panose="02020603050405020304" pitchFamily="18" charset="0"/>
                <a:cs typeface="Times New Roman" panose="02020603050405020304" pitchFamily="18" charset="0"/>
              </a:rPr>
              <a:t>Năm </a:t>
            </a:r>
            <a:r>
              <a:rPr kumimoji="0" lang="en-US"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1929, </a:t>
            </a:r>
            <a:r>
              <a:rPr kumimoji="0" lang="vi-VN"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Thị trường chứng khoán phố wall sụp đổ</a:t>
            </a:r>
            <a:r>
              <a:rPr kumimoji="0" lang="en-US"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Char char="-"/>
              <a:tabLst/>
              <a:defRPr/>
            </a:pPr>
            <a:r>
              <a:rPr lang="en-US" altLang="en-VN" sz="3200">
                <a:solidFill>
                  <a:srgbClr val="000000"/>
                </a:solidFill>
                <a:latin typeface="Times New Roman" panose="02020603050405020304" pitchFamily="18" charset="0"/>
                <a:cs typeface="Times New Roman" panose="02020603050405020304" pitchFamily="18" charset="0"/>
              </a:rPr>
              <a:t> Năm 1932, </a:t>
            </a:r>
            <a:r>
              <a:rPr kumimoji="0" lang="vi-VN"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6 triệu người thất nghiệp ở </a:t>
            </a:r>
            <a:r>
              <a:rPr lang="en-US" altLang="en-VN" sz="3200">
                <a:solidFill>
                  <a:srgbClr val="000000"/>
                </a:solidFill>
                <a:latin typeface="Times New Roman" panose="02020603050405020304" pitchFamily="18" charset="0"/>
                <a:cs typeface="Times New Roman" panose="02020603050405020304" pitchFamily="18" charset="0"/>
              </a:rPr>
              <a:t>Đ</a:t>
            </a:r>
            <a:r>
              <a:rPr kumimoji="0" lang="vi-VN"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ức</a:t>
            </a:r>
            <a:r>
              <a:rPr kumimoji="0" lang="en-US"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Char char="-"/>
              <a:tabLst/>
              <a:defRPr/>
            </a:pPr>
            <a:r>
              <a:rPr kumimoji="0" lang="vi-VN"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altLang="en-VN" sz="32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1934, K</a:t>
            </a:r>
            <a:r>
              <a:rPr kumimoji="0" lang="vi-VN"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hủng hoảng chính trị ở </a:t>
            </a:r>
            <a:r>
              <a:rPr kumimoji="0" lang="en-US"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a:t>
            </a:r>
            <a:r>
              <a:rPr kumimoji="0" lang="vi-VN"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háp</a:t>
            </a:r>
            <a:r>
              <a:rPr kumimoji="0" lang="en-US" altLang="en-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endParaRPr>
          </a:p>
        </p:txBody>
      </p:sp>
      <p:grpSp>
        <p:nvGrpSpPr>
          <p:cNvPr id="7" name="Group 6">
            <a:extLst>
              <a:ext uri="{FF2B5EF4-FFF2-40B4-BE49-F238E27FC236}">
                <a16:creationId xmlns:a16="http://schemas.microsoft.com/office/drawing/2014/main" id="{37DEC3CA-B992-804A-A497-23900A5BFBF0}"/>
              </a:ext>
            </a:extLst>
          </p:cNvPr>
          <p:cNvGrpSpPr/>
          <p:nvPr/>
        </p:nvGrpSpPr>
        <p:grpSpPr>
          <a:xfrm>
            <a:off x="7684168" y="1729911"/>
            <a:ext cx="4507832" cy="5266247"/>
            <a:chOff x="7684168" y="1729911"/>
            <a:chExt cx="4507832" cy="5266247"/>
          </a:xfrm>
        </p:grpSpPr>
        <p:sp>
          <p:nvSpPr>
            <p:cNvPr id="6" name="Rectangle 5">
              <a:extLst>
                <a:ext uri="{FF2B5EF4-FFF2-40B4-BE49-F238E27FC236}">
                  <a16:creationId xmlns:a16="http://schemas.microsoft.com/office/drawing/2014/main" id="{6FC44CBF-463F-E446-8487-AAE2AA7F8207}"/>
                </a:ext>
              </a:extLst>
            </p:cNvPr>
            <p:cNvSpPr/>
            <p:nvPr/>
          </p:nvSpPr>
          <p:spPr>
            <a:xfrm>
              <a:off x="7684168" y="1729911"/>
              <a:ext cx="4507832" cy="5128089"/>
            </a:xfrm>
            <a:prstGeom prst="rect">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a:extLst>
                <a:ext uri="{FF2B5EF4-FFF2-40B4-BE49-F238E27FC236}">
                  <a16:creationId xmlns:a16="http://schemas.microsoft.com/office/drawing/2014/main" id="{98B18D06-C860-094A-A514-64DBC9CF7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65" y="4367835"/>
              <a:ext cx="2510023" cy="26283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5782C28-EB28-A54E-8F44-52D7708FFD1B}"/>
                </a:ext>
              </a:extLst>
            </p:cNvPr>
            <p:cNvSpPr/>
            <p:nvPr/>
          </p:nvSpPr>
          <p:spPr>
            <a:xfrm>
              <a:off x="7876674" y="2596384"/>
              <a:ext cx="4315326"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Nêu các biểu hiện của cuộc khủng hoảng</a:t>
              </a:r>
            </a:p>
          </p:txBody>
        </p:sp>
        <p:sp>
          <p:nvSpPr>
            <p:cNvPr id="18" name="Rectangle 17">
              <a:extLst>
                <a:ext uri="{FF2B5EF4-FFF2-40B4-BE49-F238E27FC236}">
                  <a16:creationId xmlns:a16="http://schemas.microsoft.com/office/drawing/2014/main" id="{D1D47C3F-3870-0648-BD88-7798E072B16D}"/>
                </a:ext>
              </a:extLst>
            </p:cNvPr>
            <p:cNvSpPr/>
            <p:nvPr/>
          </p:nvSpPr>
          <p:spPr>
            <a:xfrm>
              <a:off x="9104750" y="1873451"/>
              <a:ext cx="156324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2</a:t>
              </a:r>
              <a:endPar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71022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6" presetClass="entr" presetSubtype="4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F21D94-3C84-444F-8883-A60F749BDB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CF49C-5DF3-3849-9E00-18E48C394CFC}" type="slidenum">
              <a:rPr kumimoji="0" lang="en-US" altLang="en-VN"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VN"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descr="C:\Users\Admin\Desktop\images (2).jpg">
            <a:extLst>
              <a:ext uri="{FF2B5EF4-FFF2-40B4-BE49-F238E27FC236}">
                <a16:creationId xmlns:a16="http://schemas.microsoft.com/office/drawing/2014/main" id="{FF0AD73D-936E-584D-BF18-3D37473CA8AF}"/>
              </a:ext>
            </a:extLst>
          </p:cNvPr>
          <p:cNvPicPr>
            <a:picLocks noChangeAspect="1" noChangeArrowheads="1"/>
          </p:cNvPicPr>
          <p:nvPr/>
        </p:nvPicPr>
        <p:blipFill>
          <a:blip r:embed="rId4"/>
          <a:srcRect t="818" b="818"/>
          <a:stretch>
            <a:fillRect/>
          </a:stretch>
        </p:blipFill>
        <p:spPr bwMode="auto">
          <a:xfrm>
            <a:off x="-269339" y="-1"/>
            <a:ext cx="5612236" cy="6858001"/>
          </a:xfrm>
          <a:prstGeom prst="rect">
            <a:avLst/>
          </a:prstGeom>
          <a:noFill/>
          <a:ln w="9525">
            <a:noFill/>
            <a:miter lim="800000"/>
            <a:headEnd/>
            <a:tailEnd/>
          </a:ln>
        </p:spPr>
      </p:pic>
      <p:pic>
        <p:nvPicPr>
          <p:cNvPr id="4" name="Picture 5" descr="C:\Users\Admin\Desktop\Black-Thursday.jpg">
            <a:extLst>
              <a:ext uri="{FF2B5EF4-FFF2-40B4-BE49-F238E27FC236}">
                <a16:creationId xmlns:a16="http://schemas.microsoft.com/office/drawing/2014/main" id="{C63F050C-25DA-8D4E-97E7-E7C0DC8303D7}"/>
              </a:ext>
            </a:extLst>
          </p:cNvPr>
          <p:cNvPicPr>
            <a:picLocks noChangeAspect="1" noChangeArrowheads="1"/>
          </p:cNvPicPr>
          <p:nvPr/>
        </p:nvPicPr>
        <p:blipFill>
          <a:blip r:embed="rId5"/>
          <a:srcRect t="9838" b="9838"/>
          <a:stretch>
            <a:fillRect/>
          </a:stretch>
        </p:blipFill>
        <p:spPr bwMode="auto">
          <a:xfrm>
            <a:off x="5101484" y="0"/>
            <a:ext cx="7090516" cy="3392488"/>
          </a:xfrm>
          <a:prstGeom prst="rect">
            <a:avLst/>
          </a:prstGeom>
          <a:noFill/>
          <a:ln w="9525">
            <a:noFill/>
            <a:miter lim="800000"/>
            <a:headEnd/>
            <a:tailEnd/>
          </a:ln>
        </p:spPr>
      </p:pic>
      <p:pic>
        <p:nvPicPr>
          <p:cNvPr id="6" name="Picture 3" descr="C:\Users\Admin\Desktop\images (4).jpg">
            <a:extLst>
              <a:ext uri="{FF2B5EF4-FFF2-40B4-BE49-F238E27FC236}">
                <a16:creationId xmlns:a16="http://schemas.microsoft.com/office/drawing/2014/main" id="{AFB1ECC4-5CBD-0C49-883E-326D78885D77}"/>
              </a:ext>
            </a:extLst>
          </p:cNvPr>
          <p:cNvPicPr>
            <a:picLocks noChangeAspect="1" noChangeArrowheads="1"/>
          </p:cNvPicPr>
          <p:nvPr/>
        </p:nvPicPr>
        <p:blipFill>
          <a:blip r:embed="rId6"/>
          <a:srcRect/>
          <a:stretch>
            <a:fillRect/>
          </a:stretch>
        </p:blipFill>
        <p:spPr bwMode="auto">
          <a:xfrm>
            <a:off x="4878600" y="3465513"/>
            <a:ext cx="7313400" cy="3392488"/>
          </a:xfrm>
          <a:prstGeom prst="rect">
            <a:avLst/>
          </a:prstGeom>
          <a:noFill/>
          <a:ln w="9525">
            <a:noFill/>
            <a:miter lim="800000"/>
            <a:headEnd/>
            <a:tailEnd/>
          </a:ln>
        </p:spPr>
      </p:pic>
      <p:pic>
        <p:nvPicPr>
          <p:cNvPr id="5" name="black tuday.mp4" descr="black tuday.mp4">
            <a:hlinkClick r:id="" action="ppaction://media"/>
            <a:extLst>
              <a:ext uri="{FF2B5EF4-FFF2-40B4-BE49-F238E27FC236}">
                <a16:creationId xmlns:a16="http://schemas.microsoft.com/office/drawing/2014/main" id="{A5BFCE85-ECD7-F34A-8E0D-1B18B62BB1D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9339" y="0"/>
            <a:ext cx="12461339" cy="6858000"/>
          </a:xfrm>
          <a:prstGeom prst="rect">
            <a:avLst/>
          </a:prstGeom>
        </p:spPr>
      </p:pic>
    </p:spTree>
    <p:extLst>
      <p:ext uri="{BB962C8B-B14F-4D97-AF65-F5344CB8AC3E}">
        <p14:creationId xmlns:p14="http://schemas.microsoft.com/office/powerpoint/2010/main" val="226742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24"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attrNameLst>
                                          <p:attrName/>
                                        </p:attrNameLst>
                                      </p:cBhvr>
                                    </p:anim>
                                  </p:childTnLst>
                                </p:cTn>
                              </p:par>
                              <p:par>
                                <p:cTn id="11" presetID="18" presetClass="entr" presetSubtype="1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4" name="Google Shape;374;p36"/>
          <p:cNvGrpSpPr/>
          <p:nvPr/>
        </p:nvGrpSpPr>
        <p:grpSpPr>
          <a:xfrm>
            <a:off x="10694641" y="388687"/>
            <a:ext cx="1151971" cy="1064908"/>
            <a:chOff x="5975075" y="2327500"/>
            <a:chExt cx="420100" cy="388350"/>
          </a:xfrm>
        </p:grpSpPr>
        <p:sp>
          <p:nvSpPr>
            <p:cNvPr id="375" name="Google Shape;375;p36"/>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6"/>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13">
            <a:extLst>
              <a:ext uri="{FF2B5EF4-FFF2-40B4-BE49-F238E27FC236}">
                <a16:creationId xmlns:a16="http://schemas.microsoft.com/office/drawing/2014/main" id="{62279704-C36E-CE44-AC3F-EE6D290CA4EE}"/>
              </a:ext>
            </a:extLst>
          </p:cNvPr>
          <p:cNvSpPr/>
          <p:nvPr/>
        </p:nvSpPr>
        <p:spPr>
          <a:xfrm>
            <a:off x="1073289" y="47011"/>
            <a:ext cx="8813085" cy="646331"/>
          </a:xfrm>
          <a:prstGeom prst="rect">
            <a:avLst/>
          </a:prstGeom>
        </p:spPr>
        <p:txBody>
          <a:bodyPr wrap="square">
            <a:spAutoFit/>
          </a:bodyPr>
          <a:lstStyle/>
          <a:p>
            <a:pPr marL="514350" lvl="0" indent="-514350" fontAlgn="base">
              <a:spcBef>
                <a:spcPct val="0"/>
              </a:spcBef>
              <a:spcAft>
                <a:spcPct val="0"/>
              </a:spcAft>
              <a:defRPr/>
            </a:pPr>
            <a:r>
              <a:rPr lang="en-US" altLang="en-VN" sz="3600" b="1">
                <a:solidFill>
                  <a:srgbClr val="FF0000"/>
                </a:solidFill>
                <a:latin typeface="Times New Roman" panose="02020603050405020304" pitchFamily="18" charset="0"/>
                <a:cs typeface="Times New Roman" panose="02020603050405020304" pitchFamily="18" charset="0"/>
              </a:rPr>
              <a:t>2. </a:t>
            </a:r>
            <a:r>
              <a:rPr lang="vi-VN" altLang="en-VN" sz="3600" b="1">
                <a:solidFill>
                  <a:srgbClr val="FF0000"/>
                </a:solidFill>
                <a:latin typeface="Times New Roman" panose="02020603050405020304" pitchFamily="18" charset="0"/>
                <a:cs typeface="Times New Roman" panose="02020603050405020304" pitchFamily="18" charset="0"/>
              </a:rPr>
              <a:t>Cuộc đại suy thoái kinh tế </a:t>
            </a:r>
            <a:r>
              <a:rPr lang="en-US" altLang="en-VN" sz="3600" b="1">
                <a:solidFill>
                  <a:srgbClr val="FF0000"/>
                </a:solidFill>
                <a:latin typeface="Times New Roman" panose="02020603050405020304" pitchFamily="18" charset="0"/>
                <a:cs typeface="Times New Roman" panose="02020603050405020304" pitchFamily="18" charset="0"/>
              </a:rPr>
              <a:t>(</a:t>
            </a:r>
            <a:r>
              <a:rPr lang="vi-VN" altLang="en-VN" sz="3600" b="1">
                <a:solidFill>
                  <a:srgbClr val="FF0000"/>
                </a:solidFill>
                <a:latin typeface="Times New Roman" panose="02020603050405020304" pitchFamily="18" charset="0"/>
                <a:cs typeface="Times New Roman" panose="02020603050405020304" pitchFamily="18" charset="0"/>
              </a:rPr>
              <a:t>1929</a:t>
            </a:r>
            <a:r>
              <a:rPr lang="en-US" altLang="en-VN" sz="3600" b="1">
                <a:solidFill>
                  <a:srgbClr val="FF0000"/>
                </a:solidFill>
                <a:latin typeface="Times New Roman" panose="02020603050405020304" pitchFamily="18" charset="0"/>
                <a:cs typeface="Times New Roman" panose="02020603050405020304" pitchFamily="18" charset="0"/>
              </a:rPr>
              <a:t> - </a:t>
            </a:r>
            <a:r>
              <a:rPr lang="vi-VN" altLang="en-VN" sz="3600" b="1">
                <a:solidFill>
                  <a:srgbClr val="FF0000"/>
                </a:solidFill>
                <a:latin typeface="Times New Roman" panose="02020603050405020304" pitchFamily="18" charset="0"/>
                <a:cs typeface="Times New Roman" panose="02020603050405020304" pitchFamily="18" charset="0"/>
              </a:rPr>
              <a:t>1933</a:t>
            </a:r>
            <a:r>
              <a:rPr lang="en-US" altLang="en-VN" sz="3600" b="1">
                <a:solidFill>
                  <a:srgbClr val="FF0000"/>
                </a:solidFill>
                <a:latin typeface="Times New Roman" panose="02020603050405020304" pitchFamily="18" charset="0"/>
                <a:cs typeface="Times New Roman" panose="02020603050405020304" pitchFamily="18" charset="0"/>
              </a:rPr>
              <a:t>)</a:t>
            </a:r>
            <a:endParaRPr lang="en-US" altLang="en-VN" sz="3600" b="1" u="sng" dirty="0">
              <a:solidFill>
                <a:srgbClr val="FF0000"/>
              </a:solidFill>
              <a:latin typeface="Times New Roman" panose="02020603050405020304" pitchFamily="18" charset="0"/>
              <a:cs typeface="Times New Roman" panose="02020603050405020304" pitchFamily="18" charset="0"/>
            </a:endParaRPr>
          </a:p>
        </p:txBody>
      </p:sp>
      <p:sp>
        <p:nvSpPr>
          <p:cNvPr id="15" name="TextBox 15">
            <a:extLst>
              <a:ext uri="{FF2B5EF4-FFF2-40B4-BE49-F238E27FC236}">
                <a16:creationId xmlns:a16="http://schemas.microsoft.com/office/drawing/2014/main" id="{761E130A-58FB-0C42-8568-FA8CBB42A972}"/>
              </a:ext>
            </a:extLst>
          </p:cNvPr>
          <p:cNvSpPr txBox="1">
            <a:spLocks noChangeArrowheads="1"/>
          </p:cNvSpPr>
          <p:nvPr/>
        </p:nvSpPr>
        <p:spPr bwMode="auto">
          <a:xfrm>
            <a:off x="0" y="5733771"/>
            <a:ext cx="74396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spcBef>
                <a:spcPts val="0"/>
              </a:spcBef>
              <a:spcAft>
                <a:spcPts val="0"/>
              </a:spcAft>
              <a:buClrTx/>
              <a:buSzTx/>
              <a:buFontTx/>
              <a:buChar char="-"/>
              <a:tabLst/>
              <a:defRPr/>
            </a:pPr>
            <a:r>
              <a:rPr kumimoji="0" lang="en-US" altLang="en-VN" sz="320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Thể hiện quy mô tác động toàn cầu và chỉ số sụt giảm của các nền kinh tế trên thế giới</a:t>
            </a:r>
            <a:endParaRPr kumimoji="0" lang="en-US" altLang="en-VN" sz="32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endParaRPr>
          </a:p>
        </p:txBody>
      </p:sp>
      <p:grpSp>
        <p:nvGrpSpPr>
          <p:cNvPr id="7" name="Group 6">
            <a:extLst>
              <a:ext uri="{FF2B5EF4-FFF2-40B4-BE49-F238E27FC236}">
                <a16:creationId xmlns:a16="http://schemas.microsoft.com/office/drawing/2014/main" id="{37DEC3CA-B992-804A-A497-23900A5BFBF0}"/>
              </a:ext>
            </a:extLst>
          </p:cNvPr>
          <p:cNvGrpSpPr/>
          <p:nvPr/>
        </p:nvGrpSpPr>
        <p:grpSpPr>
          <a:xfrm>
            <a:off x="7684168" y="1729911"/>
            <a:ext cx="4507832" cy="5266247"/>
            <a:chOff x="7684168" y="1729911"/>
            <a:chExt cx="4507832" cy="5266247"/>
          </a:xfrm>
        </p:grpSpPr>
        <p:sp>
          <p:nvSpPr>
            <p:cNvPr id="6" name="Rectangle 5">
              <a:extLst>
                <a:ext uri="{FF2B5EF4-FFF2-40B4-BE49-F238E27FC236}">
                  <a16:creationId xmlns:a16="http://schemas.microsoft.com/office/drawing/2014/main" id="{6FC44CBF-463F-E446-8487-AAE2AA7F8207}"/>
                </a:ext>
              </a:extLst>
            </p:cNvPr>
            <p:cNvSpPr/>
            <p:nvPr/>
          </p:nvSpPr>
          <p:spPr>
            <a:xfrm>
              <a:off x="7684168" y="1729911"/>
              <a:ext cx="4507832" cy="5128089"/>
            </a:xfrm>
            <a:prstGeom prst="rect">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a:extLst>
                <a:ext uri="{FF2B5EF4-FFF2-40B4-BE49-F238E27FC236}">
                  <a16:creationId xmlns:a16="http://schemas.microsoft.com/office/drawing/2014/main" id="{98B18D06-C860-094A-A514-64DBC9CF7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65" y="4904708"/>
              <a:ext cx="2510023" cy="20914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5782C28-EB28-A54E-8F44-52D7708FFD1B}"/>
                </a:ext>
              </a:extLst>
            </p:cNvPr>
            <p:cNvSpPr/>
            <p:nvPr/>
          </p:nvSpPr>
          <p:spPr>
            <a:xfrm>
              <a:off x="7876674" y="2596384"/>
              <a:ext cx="4315326"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Các tư liệu 2.3 và 2.4 thể hiện khía cạnh nào của cuộc khủng hoảng</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D1D47C3F-3870-0648-BD88-7798E072B16D}"/>
                </a:ext>
              </a:extLst>
            </p:cNvPr>
            <p:cNvSpPr/>
            <p:nvPr/>
          </p:nvSpPr>
          <p:spPr>
            <a:xfrm>
              <a:off x="9104750" y="1873451"/>
              <a:ext cx="156324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3</a:t>
              </a:r>
              <a:endPar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pic>
        <p:nvPicPr>
          <p:cNvPr id="10" name="Picture 9">
            <a:extLst>
              <a:ext uri="{FF2B5EF4-FFF2-40B4-BE49-F238E27FC236}">
                <a16:creationId xmlns:a16="http://schemas.microsoft.com/office/drawing/2014/main" id="{A9F5514E-9558-D389-1E8A-44DD764EB721}"/>
              </a:ext>
            </a:extLst>
          </p:cNvPr>
          <p:cNvPicPr>
            <a:picLocks noChangeAspect="1"/>
          </p:cNvPicPr>
          <p:nvPr/>
        </p:nvPicPr>
        <p:blipFill>
          <a:blip r:embed="rId4"/>
          <a:stretch>
            <a:fillRect/>
          </a:stretch>
        </p:blipFill>
        <p:spPr>
          <a:xfrm>
            <a:off x="-19731" y="762236"/>
            <a:ext cx="7626757" cy="4971535"/>
          </a:xfrm>
          <a:prstGeom prst="rect">
            <a:avLst/>
          </a:prstGeom>
        </p:spPr>
      </p:pic>
    </p:spTree>
    <p:extLst>
      <p:ext uri="{BB962C8B-B14F-4D97-AF65-F5344CB8AC3E}">
        <p14:creationId xmlns:p14="http://schemas.microsoft.com/office/powerpoint/2010/main" val="239062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Horizontal)">
                                      <p:cBhvr>
                                        <p:cTn id="12" dur="500"/>
                                        <p:tgtEl>
                                          <p:spTgt spid="7"/>
                                        </p:tgtEl>
                                      </p:cBhvr>
                                    </p:animEffect>
                                  </p:childTnLst>
                                </p:cTn>
                              </p:par>
                              <p:par>
                                <p:cTn id="13" presetID="16" presetClass="entr" presetSubtype="4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8" name="Google Shape;138;p19"/>
          <p:cNvSpPr/>
          <p:nvPr/>
        </p:nvSpPr>
        <p:spPr>
          <a:xfrm>
            <a:off x="10740237" y="390235"/>
            <a:ext cx="1061556" cy="1061543"/>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3">
            <a:extLst>
              <a:ext uri="{FF2B5EF4-FFF2-40B4-BE49-F238E27FC236}">
                <a16:creationId xmlns:a16="http://schemas.microsoft.com/office/drawing/2014/main" id="{D864FF63-4DC1-D447-999D-EC154D1FDC11}"/>
              </a:ext>
            </a:extLst>
          </p:cNvPr>
          <p:cNvSpPr/>
          <p:nvPr/>
        </p:nvSpPr>
        <p:spPr>
          <a:xfrm>
            <a:off x="736431" y="760045"/>
            <a:ext cx="8813085" cy="584775"/>
          </a:xfrm>
          <a:prstGeom prst="rect">
            <a:avLst/>
          </a:prstGeom>
        </p:spPr>
        <p:txBody>
          <a:bodyPr wrap="square">
            <a:spAutoFit/>
          </a:bodyPr>
          <a:lstStyle/>
          <a:p>
            <a:pPr marL="514350" lvl="0" indent="-514350" fontAlgn="base">
              <a:spcBef>
                <a:spcPct val="0"/>
              </a:spcBef>
              <a:spcAft>
                <a:spcPct val="0"/>
              </a:spcAft>
              <a:defRPr/>
            </a:pPr>
            <a:r>
              <a:rPr lang="en-US" altLang="en-VN" sz="3200" b="1">
                <a:solidFill>
                  <a:srgbClr val="FF0000"/>
                </a:solidFill>
                <a:latin typeface="Times New Roman" panose="02020603050405020304" pitchFamily="18" charset="0"/>
                <a:cs typeface="Times New Roman" panose="02020603050405020304" pitchFamily="18" charset="0"/>
              </a:rPr>
              <a:t>2. </a:t>
            </a:r>
            <a:r>
              <a:rPr lang="vi-VN" altLang="en-VN" sz="3200" b="1">
                <a:solidFill>
                  <a:srgbClr val="FF0000"/>
                </a:solidFill>
                <a:latin typeface="Times New Roman" panose="02020603050405020304" pitchFamily="18" charset="0"/>
                <a:cs typeface="Times New Roman" panose="02020603050405020304" pitchFamily="18" charset="0"/>
              </a:rPr>
              <a:t>Cuộc đại suy thoái kinh tế </a:t>
            </a:r>
            <a:r>
              <a:rPr lang="en-US" altLang="en-VN" sz="3200" b="1">
                <a:solidFill>
                  <a:srgbClr val="FF0000"/>
                </a:solidFill>
                <a:latin typeface="Times New Roman" panose="02020603050405020304" pitchFamily="18" charset="0"/>
                <a:cs typeface="Times New Roman" panose="02020603050405020304" pitchFamily="18" charset="0"/>
              </a:rPr>
              <a:t>(</a:t>
            </a:r>
            <a:r>
              <a:rPr lang="vi-VN" altLang="en-VN" sz="3200" b="1">
                <a:solidFill>
                  <a:srgbClr val="FF0000"/>
                </a:solidFill>
                <a:latin typeface="Times New Roman" panose="02020603050405020304" pitchFamily="18" charset="0"/>
                <a:cs typeface="Times New Roman" panose="02020603050405020304" pitchFamily="18" charset="0"/>
              </a:rPr>
              <a:t>1929</a:t>
            </a:r>
            <a:r>
              <a:rPr lang="en-US" altLang="en-VN" sz="3200" b="1">
                <a:solidFill>
                  <a:srgbClr val="FF0000"/>
                </a:solidFill>
                <a:latin typeface="Times New Roman" panose="02020603050405020304" pitchFamily="18" charset="0"/>
                <a:cs typeface="Times New Roman" panose="02020603050405020304" pitchFamily="18" charset="0"/>
              </a:rPr>
              <a:t> - </a:t>
            </a:r>
            <a:r>
              <a:rPr lang="vi-VN" altLang="en-VN" sz="3200" b="1">
                <a:solidFill>
                  <a:srgbClr val="FF0000"/>
                </a:solidFill>
                <a:latin typeface="Times New Roman" panose="02020603050405020304" pitchFamily="18" charset="0"/>
                <a:cs typeface="Times New Roman" panose="02020603050405020304" pitchFamily="18" charset="0"/>
              </a:rPr>
              <a:t>1933</a:t>
            </a:r>
            <a:r>
              <a:rPr lang="en-US" altLang="en-VN" sz="3200" b="1">
                <a:solidFill>
                  <a:srgbClr val="FF0000"/>
                </a:solidFill>
                <a:latin typeface="Times New Roman" panose="02020603050405020304" pitchFamily="18" charset="0"/>
                <a:cs typeface="Times New Roman" panose="02020603050405020304" pitchFamily="18" charset="0"/>
              </a:rPr>
              <a:t>)</a:t>
            </a:r>
            <a:endParaRPr lang="en-US" altLang="en-VN" sz="3200" b="1" u="sng" dirty="0">
              <a:solidFill>
                <a:srgbClr val="FF0000"/>
              </a:solidFill>
              <a:latin typeface="Times New Roman" panose="02020603050405020304" pitchFamily="18" charset="0"/>
              <a:cs typeface="Times New Roman" panose="02020603050405020304" pitchFamily="18" charset="0"/>
            </a:endParaRPr>
          </a:p>
        </p:txBody>
      </p:sp>
      <p:sp>
        <p:nvSpPr>
          <p:cNvPr id="15" name="TextBox 15">
            <a:extLst>
              <a:ext uri="{FF2B5EF4-FFF2-40B4-BE49-F238E27FC236}">
                <a16:creationId xmlns:a16="http://schemas.microsoft.com/office/drawing/2014/main" id="{48A4A632-C050-8A44-8E64-65409C1CD8ED}"/>
              </a:ext>
            </a:extLst>
          </p:cNvPr>
          <p:cNvSpPr txBox="1">
            <a:spLocks noChangeArrowheads="1"/>
          </p:cNvSpPr>
          <p:nvPr/>
        </p:nvSpPr>
        <p:spPr bwMode="auto">
          <a:xfrm>
            <a:off x="710766" y="1527766"/>
            <a:ext cx="259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VN" sz="3200" b="1" noProof="0" dirty="0">
                <a:solidFill>
                  <a:srgbClr val="000000"/>
                </a:solidFill>
                <a:latin typeface="Times New Roman" panose="02020603050405020304" pitchFamily="18" charset="0"/>
                <a:cs typeface="Times New Roman" panose="02020603050405020304" pitchFamily="18" charset="0"/>
              </a:rPr>
              <a:t>c</a:t>
            </a: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r>
              <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5">
            <a:extLst>
              <a:ext uri="{FF2B5EF4-FFF2-40B4-BE49-F238E27FC236}">
                <a16:creationId xmlns:a16="http://schemas.microsoft.com/office/drawing/2014/main" id="{0FFBF192-BEDC-8147-88EE-B640EFEE9E0E}"/>
              </a:ext>
            </a:extLst>
          </p:cNvPr>
          <p:cNvSpPr txBox="1">
            <a:spLocks noChangeArrowheads="1"/>
          </p:cNvSpPr>
          <p:nvPr/>
        </p:nvSpPr>
        <p:spPr bwMode="auto">
          <a:xfrm>
            <a:off x="498539" y="2429131"/>
            <a:ext cx="666623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3200">
                <a:solidFill>
                  <a:srgbClr val="000000"/>
                </a:solidFill>
                <a:latin typeface="Times New Roman" panose="02020603050405020304" pitchFamily="18" charset="0"/>
                <a:cs typeface="Times New Roman" panose="02020603050405020304" pitchFamily="18" charset="0"/>
              </a:rPr>
              <a:t>H</a:t>
            </a:r>
            <a:r>
              <a:rPr kumimoji="0" lang="vi-VN"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àng chục triệu người thất nghiệp nhiều nhà máy nông trại bị phá sản</a:t>
            </a:r>
            <a:r>
              <a:rPr kumimoji="0" lang="en-US"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3200">
                <a:solidFill>
                  <a:srgbClr val="000000"/>
                </a:solidFill>
                <a:latin typeface="Times New Roman" panose="02020603050405020304" pitchFamily="18" charset="0"/>
                <a:cs typeface="Times New Roman" panose="02020603050405020304" pitchFamily="18" charset="0"/>
              </a:rPr>
              <a:t>C</a:t>
            </a:r>
            <a:r>
              <a:rPr kumimoji="0" lang="vi-VN"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uộc đại suy thoái đã tàn phá n</a:t>
            </a:r>
            <a:r>
              <a:rPr lang="en-US" altLang="en-VN" sz="3200" noProof="0">
                <a:solidFill>
                  <a:srgbClr val="000000"/>
                </a:solidFill>
                <a:latin typeface="Times New Roman" panose="02020603050405020304" pitchFamily="18" charset="0"/>
                <a:cs typeface="Times New Roman" panose="02020603050405020304" pitchFamily="18" charset="0"/>
              </a:rPr>
              <a:t>ặ</a:t>
            </a:r>
            <a:r>
              <a:rPr kumimoji="0" lang="vi-VN"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ng nề nền kinh tế và gây ra những hậu quả nghiêm trọng về mặt xã hội ở các nước t</a:t>
            </a:r>
            <a:r>
              <a:rPr lang="en-US" altLang="en-VN" sz="3200">
                <a:solidFill>
                  <a:srgbClr val="000000"/>
                </a:solidFill>
                <a:latin typeface="Times New Roman" panose="02020603050405020304" pitchFamily="18" charset="0"/>
                <a:cs typeface="Times New Roman" panose="02020603050405020304" pitchFamily="18" charset="0"/>
              </a:rPr>
              <a:t>ư</a:t>
            </a:r>
            <a:r>
              <a:rPr kumimoji="0" lang="vi-VN"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b</a:t>
            </a:r>
            <a:r>
              <a:rPr lang="en-US" altLang="en-VN" sz="3200">
                <a:solidFill>
                  <a:srgbClr val="000000"/>
                </a:solidFill>
                <a:latin typeface="Times New Roman" panose="02020603050405020304" pitchFamily="18" charset="0"/>
                <a:cs typeface="Times New Roman" panose="02020603050405020304" pitchFamily="18" charset="0"/>
              </a:rPr>
              <a:t>ả</a:t>
            </a:r>
            <a:r>
              <a:rPr kumimoji="0" lang="vi-VN"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a:t>
            </a:r>
            <a:r>
              <a:rPr kumimoji="0" lang="en-US"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3200" b="0" i="0"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Chủ nghĩa</a:t>
            </a:r>
            <a:r>
              <a:rPr kumimoji="0" lang="en-US" altLang="en-VN" sz="3200" b="0" i="0" strike="noStrike" kern="120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rPr>
              <a:t> phát xít hình thành.</a:t>
            </a:r>
            <a:endParaRPr kumimoji="0" lang="en-US" altLang="en-VN" sz="3200" b="0" i="0"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684B34A-C54F-2A41-9AE2-902BBE9F4BEA}"/>
              </a:ext>
            </a:extLst>
          </p:cNvPr>
          <p:cNvGrpSpPr/>
          <p:nvPr/>
        </p:nvGrpSpPr>
        <p:grpSpPr>
          <a:xfrm>
            <a:off x="7587915" y="1700816"/>
            <a:ext cx="4507832" cy="5266247"/>
            <a:chOff x="7684168" y="1729911"/>
            <a:chExt cx="4507832" cy="5266247"/>
          </a:xfrm>
        </p:grpSpPr>
        <p:sp>
          <p:nvSpPr>
            <p:cNvPr id="18" name="Rectangle 17">
              <a:extLst>
                <a:ext uri="{FF2B5EF4-FFF2-40B4-BE49-F238E27FC236}">
                  <a16:creationId xmlns:a16="http://schemas.microsoft.com/office/drawing/2014/main" id="{9ECA403E-B190-9943-A1D4-77E6F053F993}"/>
                </a:ext>
              </a:extLst>
            </p:cNvPr>
            <p:cNvSpPr/>
            <p:nvPr/>
          </p:nvSpPr>
          <p:spPr>
            <a:xfrm>
              <a:off x="7684168" y="1729911"/>
              <a:ext cx="4507832" cy="5128089"/>
            </a:xfrm>
            <a:prstGeom prst="rect">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Picture 4">
              <a:extLst>
                <a:ext uri="{FF2B5EF4-FFF2-40B4-BE49-F238E27FC236}">
                  <a16:creationId xmlns:a16="http://schemas.microsoft.com/office/drawing/2014/main" id="{FE7D4921-95B9-274B-9D40-A6ADEDE84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65" y="4367835"/>
              <a:ext cx="2510023" cy="262832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71F7D1C-C04C-7844-9F4D-A647F15711B4}"/>
                </a:ext>
              </a:extLst>
            </p:cNvPr>
            <p:cNvSpPr/>
            <p:nvPr/>
          </p:nvSpPr>
          <p:spPr>
            <a:xfrm>
              <a:off x="7876674" y="2596384"/>
              <a:ext cx="4315326"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bày</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hậu</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quả</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khủng</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hoảng</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de-D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DF4BF158-226C-8744-A56E-563C50DFAA9A}"/>
                </a:ext>
              </a:extLst>
            </p:cNvPr>
            <p:cNvSpPr/>
            <p:nvPr/>
          </p:nvSpPr>
          <p:spPr>
            <a:xfrm>
              <a:off x="9104750" y="1873451"/>
              <a:ext cx="156324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4</a:t>
              </a:r>
              <a:endPar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16" presetClass="entr" presetSubtype="4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ại khủng hoảng 19291933_480p.mp4" descr="Đại khủng hoảng 19291933_480p.mp4">
            <a:hlinkClick r:id="" action="ppaction://media"/>
            <a:extLst>
              <a:ext uri="{FF2B5EF4-FFF2-40B4-BE49-F238E27FC236}">
                <a16:creationId xmlns:a16="http://schemas.microsoft.com/office/drawing/2014/main" id="{7B4E9841-154A-2848-991B-CD7441F718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7399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15" name="Picture 2" descr="nguoi dan ong that nghiep o mi năm 1929 - 1933">
            <a:extLst>
              <a:ext uri="{FF2B5EF4-FFF2-40B4-BE49-F238E27FC236}">
                <a16:creationId xmlns:a16="http://schemas.microsoft.com/office/drawing/2014/main" id="{FCFB9059-9161-9346-8A75-AE32A3DFD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456840"/>
            <a:ext cx="6096000" cy="342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Mot_ba_me_tre_o_bang_Oklahoma_ngoi_cho_viec_tai_California_nam_1937_trong_thoi_khung_hoang_kimh_te_the_gioi_1929-1933">
            <a:extLst>
              <a:ext uri="{FF2B5EF4-FFF2-40B4-BE49-F238E27FC236}">
                <a16:creationId xmlns:a16="http://schemas.microsoft.com/office/drawing/2014/main" id="{C0841AD9-F47C-C442-B5E5-86C530A31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91" y="3276490"/>
            <a:ext cx="6178166" cy="360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Nguoi My xep thanh hang dai cho nhan do cuu te o thanh pho New York nam 1932 trong thoi khung hoang kimh te the gioi 1929-1933">
            <a:extLst>
              <a:ext uri="{FF2B5EF4-FFF2-40B4-BE49-F238E27FC236}">
                <a16:creationId xmlns:a16="http://schemas.microsoft.com/office/drawing/2014/main" id="{5A827153-FA7C-3F46-8576-EB1294D95F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4" y="0"/>
            <a:ext cx="6132511" cy="342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ngân hàng Mĩ 1929 - 1933">
            <a:extLst>
              <a:ext uri="{FF2B5EF4-FFF2-40B4-BE49-F238E27FC236}">
                <a16:creationId xmlns:a16="http://schemas.microsoft.com/office/drawing/2014/main" id="{01362CFD-7416-F444-A01E-434EBBCE1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488" y="0"/>
            <a:ext cx="6132512" cy="342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6">
            <a:extLst>
              <a:ext uri="{FF2B5EF4-FFF2-40B4-BE49-F238E27FC236}">
                <a16:creationId xmlns:a16="http://schemas.microsoft.com/office/drawing/2014/main" id="{1E699F0F-04AF-4946-A3B7-EC4A5DCBD45E}"/>
              </a:ext>
            </a:extLst>
          </p:cNvPr>
          <p:cNvSpPr txBox="1">
            <a:spLocks noChangeArrowheads="1"/>
          </p:cNvSpPr>
          <p:nvPr/>
        </p:nvSpPr>
        <p:spPr bwMode="auto">
          <a:xfrm>
            <a:off x="3348138" y="3014880"/>
            <a:ext cx="5368309" cy="52322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xếp</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chờ</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cứu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endPar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TextBox 7">
            <a:extLst>
              <a:ext uri="{FF2B5EF4-FFF2-40B4-BE49-F238E27FC236}">
                <a16:creationId xmlns:a16="http://schemas.microsoft.com/office/drawing/2014/main" id="{E95AFF3C-8310-E243-BB57-30A075BE8500}"/>
              </a:ext>
            </a:extLst>
          </p:cNvPr>
          <p:cNvSpPr txBox="1">
            <a:spLocks noChangeArrowheads="1"/>
          </p:cNvSpPr>
          <p:nvPr/>
        </p:nvSpPr>
        <p:spPr bwMode="auto">
          <a:xfrm>
            <a:off x="3348139" y="6452015"/>
            <a:ext cx="5368309" cy="52322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phải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ra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đường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xin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ăn</a:t>
            </a:r>
            <a:endPar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0412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621"/>
            <a:ext cx="12192000" cy="6586854"/>
          </a:xfrm>
        </p:spPr>
        <p:txBody>
          <a:bodyPr/>
          <a:lstStyle/>
          <a:p>
            <a:pPr marL="0" indent="0" algn="ctr">
              <a:buNone/>
            </a:pPr>
            <a:r>
              <a:rPr lang="vi-VN" dirty="0" smtClean="0"/>
              <a:t>Hoàn thiện nội dung còn thiếu trong các sự kiện lịch sử thế giới sau: </a:t>
            </a:r>
          </a:p>
          <a:p>
            <a:pPr marL="0" indent="0">
              <a:buNone/>
            </a:pPr>
            <a:r>
              <a:rPr lang="vi-VN" sz="4000" b="1" dirty="0" smtClean="0">
                <a:latin typeface="+mj-lt"/>
              </a:rPr>
              <a:t>1. Tháng 10/1917</a:t>
            </a:r>
            <a:r>
              <a:rPr lang="vi-VN" sz="4000" dirty="0" smtClean="0">
                <a:latin typeface="+mj-lt"/>
              </a:rPr>
              <a:t>: </a:t>
            </a:r>
            <a:r>
              <a:rPr lang="vi-VN" sz="4000" dirty="0" smtClean="0">
                <a:solidFill>
                  <a:srgbClr val="FF0000"/>
                </a:solidFill>
                <a:latin typeface="+mj-lt"/>
              </a:rPr>
              <a:t>Cách mạng tháng Mười Nga thành công.</a:t>
            </a:r>
          </a:p>
          <a:p>
            <a:pPr marL="0" indent="0">
              <a:buNone/>
            </a:pPr>
            <a:r>
              <a:rPr lang="vi-VN" sz="4000" b="1" dirty="0" smtClean="0">
                <a:latin typeface="+mj-lt"/>
              </a:rPr>
              <a:t>2. Tháng 12/1922 </a:t>
            </a:r>
            <a:r>
              <a:rPr lang="vi-VN" sz="4000" dirty="0" smtClean="0">
                <a:latin typeface="+mj-lt"/>
              </a:rPr>
              <a:t>: </a:t>
            </a:r>
            <a:r>
              <a:rPr lang="vi-VN" sz="4000" dirty="0" smtClean="0">
                <a:solidFill>
                  <a:srgbClr val="FF0000"/>
                </a:solidFill>
                <a:latin typeface="+mj-lt"/>
              </a:rPr>
              <a:t>Liên bang Cộng hòa xã hội chủ nghĩa Xô viết được thành lập.</a:t>
            </a:r>
          </a:p>
          <a:p>
            <a:pPr marL="0" indent="0">
              <a:buNone/>
            </a:pPr>
            <a:r>
              <a:rPr lang="vi-VN" sz="4000" b="1" dirty="0" smtClean="0">
                <a:latin typeface="+mj-lt"/>
              </a:rPr>
              <a:t>3. Tháng 3/1919</a:t>
            </a:r>
            <a:r>
              <a:rPr lang="vi-VN" sz="4000" dirty="0" smtClean="0">
                <a:latin typeface="+mj-lt"/>
              </a:rPr>
              <a:t>: </a:t>
            </a:r>
            <a:r>
              <a:rPr lang="vi-VN" sz="4000" dirty="0" smtClean="0">
                <a:solidFill>
                  <a:srgbClr val="FF0000"/>
                </a:solidFill>
                <a:latin typeface="+mj-lt"/>
              </a:rPr>
              <a:t>Quốc tế Cộng sản được thành lập.</a:t>
            </a:r>
          </a:p>
          <a:p>
            <a:pPr marL="0" indent="0">
              <a:buNone/>
            </a:pPr>
            <a:r>
              <a:rPr lang="vi-VN" sz="4000" dirty="0" smtClean="0">
                <a:latin typeface="+mj-lt"/>
              </a:rPr>
              <a:t>4. </a:t>
            </a:r>
            <a:r>
              <a:rPr lang="vi-VN" sz="4000" dirty="0" smtClean="0">
                <a:solidFill>
                  <a:srgbClr val="FF0000"/>
                </a:solidFill>
                <a:latin typeface="+mj-lt"/>
              </a:rPr>
              <a:t>1929- 1933 </a:t>
            </a:r>
            <a:r>
              <a:rPr lang="vi-VN" sz="4000" dirty="0" smtClean="0">
                <a:latin typeface="+mj-lt"/>
              </a:rPr>
              <a:t>: </a:t>
            </a:r>
            <a:r>
              <a:rPr lang="vi-VN" sz="4000" b="1" dirty="0" smtClean="0">
                <a:latin typeface="+mj-lt"/>
              </a:rPr>
              <a:t>Cuộc đại suy thoái kinh tế.</a:t>
            </a:r>
          </a:p>
          <a:p>
            <a:pPr marL="0" indent="0">
              <a:buNone/>
            </a:pPr>
            <a:r>
              <a:rPr lang="vi-VN" sz="4000" dirty="0" smtClean="0">
                <a:latin typeface="+mj-lt"/>
              </a:rPr>
              <a:t>5. </a:t>
            </a:r>
            <a:r>
              <a:rPr lang="vi-VN" sz="4000" dirty="0" smtClean="0">
                <a:solidFill>
                  <a:srgbClr val="FF0000"/>
                </a:solidFill>
                <a:latin typeface="+mj-lt"/>
              </a:rPr>
              <a:t>Năm 1918 </a:t>
            </a:r>
            <a:r>
              <a:rPr lang="vi-VN" sz="4000" dirty="0" smtClean="0">
                <a:latin typeface="+mj-lt"/>
              </a:rPr>
              <a:t>: </a:t>
            </a:r>
            <a:r>
              <a:rPr lang="vi-VN" sz="4000" b="1" dirty="0" smtClean="0">
                <a:latin typeface="+mj-lt"/>
              </a:rPr>
              <a:t>Chiến tranh thế giới thứ nhất kết thúc.</a:t>
            </a:r>
            <a:endParaRPr lang="en-US" sz="4000" b="1" dirty="0">
              <a:latin typeface="+mj-lt"/>
            </a:endParaRPr>
          </a:p>
        </p:txBody>
      </p:sp>
      <p:sp>
        <p:nvSpPr>
          <p:cNvPr id="4" name="Slide Number Placeholder 3"/>
          <p:cNvSpPr>
            <a:spLocks noGrp="1"/>
          </p:cNvSpPr>
          <p:nvPr>
            <p:ph type="sldNum" sz="quarter" idx="12"/>
          </p:nvPr>
        </p:nvSpPr>
        <p:spPr/>
        <p:txBody>
          <a:bodyPr/>
          <a:lstStyle/>
          <a:p>
            <a:pPr>
              <a:defRPr/>
            </a:pPr>
            <a:fld id="{1684A688-EDC8-4E75-BF0B-33D12E476DDA}" type="slidenum">
              <a:rPr lang="en-US" smtClean="0"/>
              <a:pPr>
                <a:defRPr/>
              </a:pPr>
              <a:t>3</a:t>
            </a:fld>
            <a:endParaRPr lang="en-US" dirty="0"/>
          </a:p>
        </p:txBody>
      </p:sp>
    </p:spTree>
    <p:extLst>
      <p:ext uri="{BB962C8B-B14F-4D97-AF65-F5344CB8AC3E}">
        <p14:creationId xmlns:p14="http://schemas.microsoft.com/office/powerpoint/2010/main" val="327639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F60D57-2DCE-1540-B377-A70EE895A9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CF49C-5DF3-3849-9E00-18E48C394CFC}" type="slidenum">
              <a:rPr kumimoji="0" lang="en-US" altLang="en-VN"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VN"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5" descr="C:\Users\Admin\Desktop\250px-Lange-MigrantMother02.jpg">
            <a:extLst>
              <a:ext uri="{FF2B5EF4-FFF2-40B4-BE49-F238E27FC236}">
                <a16:creationId xmlns:a16="http://schemas.microsoft.com/office/drawing/2014/main" id="{2FD77807-D5FB-C744-A42B-2AE866587F8E}"/>
              </a:ext>
            </a:extLst>
          </p:cNvPr>
          <p:cNvPicPr>
            <a:picLocks noChangeAspect="1" noChangeArrowheads="1"/>
          </p:cNvPicPr>
          <p:nvPr/>
        </p:nvPicPr>
        <p:blipFill>
          <a:blip r:embed="rId2"/>
          <a:srcRect/>
          <a:stretch>
            <a:fillRect/>
          </a:stretch>
        </p:blipFill>
        <p:spPr bwMode="auto">
          <a:xfrm>
            <a:off x="6132513" y="0"/>
            <a:ext cx="6059486" cy="6858000"/>
          </a:xfrm>
          <a:prstGeom prst="rect">
            <a:avLst/>
          </a:prstGeom>
          <a:noFill/>
          <a:ln w="9525">
            <a:noFill/>
            <a:miter lim="800000"/>
            <a:headEnd/>
            <a:tailEnd/>
          </a:ln>
        </p:spPr>
      </p:pic>
      <p:pic>
        <p:nvPicPr>
          <p:cNvPr id="4" name="Picture 7" descr="Hình ảnh có liên quan">
            <a:extLst>
              <a:ext uri="{FF2B5EF4-FFF2-40B4-BE49-F238E27FC236}">
                <a16:creationId xmlns:a16="http://schemas.microsoft.com/office/drawing/2014/main" id="{41CE0511-6551-3547-91F6-923962462315}"/>
              </a:ext>
            </a:extLst>
          </p:cNvPr>
          <p:cNvPicPr>
            <a:picLocks noChangeAspect="1" noChangeArrowheads="1"/>
          </p:cNvPicPr>
          <p:nvPr/>
        </p:nvPicPr>
        <p:blipFill>
          <a:blip r:embed="rId3"/>
          <a:srcRect/>
          <a:stretch>
            <a:fillRect/>
          </a:stretch>
        </p:blipFill>
        <p:spPr bwMode="auto">
          <a:xfrm>
            <a:off x="1" y="3465513"/>
            <a:ext cx="6059488" cy="3392487"/>
          </a:xfrm>
          <a:prstGeom prst="rect">
            <a:avLst/>
          </a:prstGeom>
          <a:noFill/>
          <a:ln w="9525">
            <a:noFill/>
            <a:miter lim="800000"/>
            <a:headEnd/>
            <a:tailEnd/>
          </a:ln>
        </p:spPr>
      </p:pic>
      <p:pic>
        <p:nvPicPr>
          <p:cNvPr id="5" name="Picture 4" descr="C:\Users\Admin\Desktop\images (3).jpg">
            <a:extLst>
              <a:ext uri="{FF2B5EF4-FFF2-40B4-BE49-F238E27FC236}">
                <a16:creationId xmlns:a16="http://schemas.microsoft.com/office/drawing/2014/main" id="{1816808A-80AA-F740-8FEA-9496D2D4338D}"/>
              </a:ext>
            </a:extLst>
          </p:cNvPr>
          <p:cNvPicPr>
            <a:picLocks noChangeAspect="1" noChangeArrowheads="1"/>
          </p:cNvPicPr>
          <p:nvPr/>
        </p:nvPicPr>
        <p:blipFill>
          <a:blip r:embed="rId4"/>
          <a:srcRect/>
          <a:stretch>
            <a:fillRect/>
          </a:stretch>
        </p:blipFill>
        <p:spPr bwMode="auto">
          <a:xfrm>
            <a:off x="0" y="0"/>
            <a:ext cx="6136417" cy="3392488"/>
          </a:xfrm>
          <a:prstGeom prst="rect">
            <a:avLst/>
          </a:prstGeom>
          <a:noFill/>
          <a:ln w="9525">
            <a:noFill/>
            <a:miter lim="800000"/>
            <a:headEnd/>
            <a:tailEnd/>
          </a:ln>
        </p:spPr>
      </p:pic>
      <p:sp>
        <p:nvSpPr>
          <p:cNvPr id="6" name="TextBox 5">
            <a:extLst>
              <a:ext uri="{FF2B5EF4-FFF2-40B4-BE49-F238E27FC236}">
                <a16:creationId xmlns:a16="http://schemas.microsoft.com/office/drawing/2014/main" id="{4D16A01F-B3BD-CE4C-AFA2-553E3D334819}"/>
              </a:ext>
            </a:extLst>
          </p:cNvPr>
          <p:cNvSpPr txBox="1"/>
          <p:nvPr/>
        </p:nvSpPr>
        <p:spPr>
          <a:xfrm>
            <a:off x="3102770" y="6150114"/>
            <a:ext cx="6059485" cy="70788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ông nhân thất nghiệp</a:t>
            </a:r>
          </a:p>
        </p:txBody>
      </p:sp>
      <p:grpSp>
        <p:nvGrpSpPr>
          <p:cNvPr id="7" name="Group 6">
            <a:extLst>
              <a:ext uri="{FF2B5EF4-FFF2-40B4-BE49-F238E27FC236}">
                <a16:creationId xmlns:a16="http://schemas.microsoft.com/office/drawing/2014/main" id="{6BF94193-45A7-B340-B327-531E6DF39A3B}"/>
              </a:ext>
            </a:extLst>
          </p:cNvPr>
          <p:cNvGrpSpPr/>
          <p:nvPr/>
        </p:nvGrpSpPr>
        <p:grpSpPr>
          <a:xfrm>
            <a:off x="0" y="-1"/>
            <a:ext cx="12192000" cy="6858001"/>
            <a:chOff x="304800" y="76200"/>
            <a:chExt cx="8077200" cy="4549957"/>
          </a:xfrm>
        </p:grpSpPr>
        <p:pic>
          <p:nvPicPr>
            <p:cNvPr id="8" name="Picture 2" descr="hau qua kkkT">
              <a:extLst>
                <a:ext uri="{FF2B5EF4-FFF2-40B4-BE49-F238E27FC236}">
                  <a16:creationId xmlns:a16="http://schemas.microsoft.com/office/drawing/2014/main" id="{2FB13B71-F6E2-4A40-B10C-0F7D05690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6200"/>
              <a:ext cx="8077200" cy="454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0E4F357D-910B-8648-9977-4DFC11D19D11}"/>
                </a:ext>
              </a:extLst>
            </p:cNvPr>
            <p:cNvSpPr txBox="1">
              <a:spLocks noChangeArrowheads="1"/>
            </p:cNvSpPr>
            <p:nvPr/>
          </p:nvSpPr>
          <p:spPr bwMode="auto">
            <a:xfrm>
              <a:off x="3160667" y="123444"/>
              <a:ext cx="5221333" cy="347132"/>
            </a:xfrm>
            <a:prstGeom prst="rect">
              <a:avLst/>
            </a:prstGeom>
            <a:solidFill>
              <a:srgbClr val="FFFFFF"/>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Phải</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mang</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những</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vật</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dụng</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trong</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gia</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đình</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đi</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0" i="1" u="none" strike="noStrike" kern="0" cap="none" spc="0" normalizeH="0" baseline="0" noProof="0" dirty="0" err="1">
                  <a:ln>
                    <a:noFill/>
                  </a:ln>
                  <a:solidFill>
                    <a:srgbClr val="3333CC"/>
                  </a:solidFill>
                  <a:effectLst/>
                  <a:uLnTx/>
                  <a:uFillTx/>
                  <a:latin typeface="Times New Roman" panose="02020603050405020304" pitchFamily="18" charset="0"/>
                  <a:ea typeface="+mn-ea"/>
                  <a:cs typeface="Times New Roman" panose="02020603050405020304" pitchFamily="18" charset="0"/>
                </a:rPr>
                <a:t>bán</a:t>
              </a:r>
              <a:r>
                <a:rPr kumimoji="0" lang="en-US" altLang="en-VN" sz="2800" b="0" i="1" u="none" strike="noStrike" kern="0" cap="none" spc="0" normalizeH="0" baseline="0" noProof="0" dirty="0">
                  <a:ln>
                    <a:noFill/>
                  </a:ln>
                  <a:solidFill>
                    <a:srgbClr val="3333CC"/>
                  </a:solidFill>
                  <a:effectLst/>
                  <a:uLnTx/>
                  <a:uFillTx/>
                  <a:latin typeface="Times New Roman" panose="020206030504050203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1096189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ình ảnh có liên quan">
            <a:extLst>
              <a:ext uri="{FF2B5EF4-FFF2-40B4-BE49-F238E27FC236}">
                <a16:creationId xmlns:a16="http://schemas.microsoft.com/office/drawing/2014/main" id="{DB6CC2D5-3F9E-0C4B-8CBC-5986265BF0E0}"/>
              </a:ext>
            </a:extLst>
          </p:cNvPr>
          <p:cNvPicPr>
            <a:picLocks noChangeAspect="1" noChangeArrowheads="1"/>
          </p:cNvPicPr>
          <p:nvPr/>
        </p:nvPicPr>
        <p:blipFill>
          <a:blip r:embed="rId2"/>
          <a:srcRect/>
          <a:stretch>
            <a:fillRect/>
          </a:stretch>
        </p:blipFill>
        <p:spPr bwMode="auto">
          <a:xfrm>
            <a:off x="0" y="0"/>
            <a:ext cx="5159829" cy="6826026"/>
          </a:xfrm>
          <a:prstGeom prst="rect">
            <a:avLst/>
          </a:prstGeom>
          <a:noFill/>
        </p:spPr>
      </p:pic>
      <p:sp>
        <p:nvSpPr>
          <p:cNvPr id="5" name="TextBox 4">
            <a:extLst>
              <a:ext uri="{FF2B5EF4-FFF2-40B4-BE49-F238E27FC236}">
                <a16:creationId xmlns:a16="http://schemas.microsoft.com/office/drawing/2014/main" id="{6E34686D-FD5C-9F48-94F3-F361CD0E638E}"/>
              </a:ext>
            </a:extLst>
          </p:cNvPr>
          <p:cNvSpPr txBox="1"/>
          <p:nvPr/>
        </p:nvSpPr>
        <p:spPr>
          <a:xfrm>
            <a:off x="5159829" y="3713628"/>
            <a:ext cx="7032171" cy="3108543"/>
          </a:xfrm>
          <a:prstGeom prst="rect">
            <a:avLst/>
          </a:prstGeom>
          <a:solidFill>
            <a:schemeClr val="accent6">
              <a:lumMod val="20000"/>
              <a:lumOff val="80000"/>
            </a:schemeClr>
          </a:solidFill>
        </p:spPr>
        <p:txBody>
          <a:bodyPr wrap="square" rtlCol="0">
            <a:spAutoFit/>
          </a:bodyPr>
          <a:lstStyle/>
          <a:p>
            <a:pPr marL="0" marR="0" lvl="0" indent="0" algn="just" defTabSz="1827213"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Ở Bắc Kì, nơi tập trung nhiều công nhân, có tới </a:t>
            </a:r>
            <a:r>
              <a:rPr kumimoji="0" lang="vi-VN"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25 000 </a:t>
            </a: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người bị sa thải. Số người có việc làm thì đồng lương bị cắt giảm từ </a:t>
            </a:r>
            <a:r>
              <a:rPr kumimoji="0" lang="vi-VN"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30% </a:t>
            </a: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đến </a:t>
            </a:r>
            <a:r>
              <a:rPr kumimoji="0" lang="vi-VN" sz="2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50%. </a:t>
            </a: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Cuộc sống của thợ thuyền ngày càng khó khăn.</a:t>
            </a:r>
          </a:p>
          <a:p>
            <a:pPr marL="0" marR="0" lvl="0" indent="0" algn="just" defTabSz="1827213"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Nông dân phải chịu cảnh thuế cao, vay nợ nặng lai, nông phẩm làm ra phải bán với giá thấp.</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just" defTabSz="1827213"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Công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biểu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tình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ở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nhiều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nơi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6" name="Picture 2" descr="Kết quả hình ảnh cho việt nam 1929">
            <a:extLst>
              <a:ext uri="{FF2B5EF4-FFF2-40B4-BE49-F238E27FC236}">
                <a16:creationId xmlns:a16="http://schemas.microsoft.com/office/drawing/2014/main" id="{1F63EB10-706B-734B-9248-1B441F8545AC}"/>
              </a:ext>
            </a:extLst>
          </p:cNvPr>
          <p:cNvPicPr>
            <a:picLocks noChangeAspect="1" noChangeArrowheads="1"/>
          </p:cNvPicPr>
          <p:nvPr/>
        </p:nvPicPr>
        <p:blipFill>
          <a:blip r:embed="rId3"/>
          <a:srcRect/>
          <a:stretch>
            <a:fillRect/>
          </a:stretch>
        </p:blipFill>
        <p:spPr bwMode="auto">
          <a:xfrm>
            <a:off x="5159829" y="31973"/>
            <a:ext cx="7032170" cy="3677800"/>
          </a:xfrm>
          <a:prstGeom prst="rect">
            <a:avLst/>
          </a:prstGeom>
          <a:noFill/>
        </p:spPr>
      </p:pic>
    </p:spTree>
    <p:extLst>
      <p:ext uri="{BB962C8B-B14F-4D97-AF65-F5344CB8AC3E}">
        <p14:creationId xmlns:p14="http://schemas.microsoft.com/office/powerpoint/2010/main" val="38141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Google Shape;57;p12">
            <a:extLst>
              <a:ext uri="{FF2B5EF4-FFF2-40B4-BE49-F238E27FC236}">
                <a16:creationId xmlns:a16="http://schemas.microsoft.com/office/drawing/2014/main" id="{47C67B05-80B8-BD4D-B6D8-A1BBF566588A}"/>
              </a:ext>
            </a:extLst>
          </p:cNvPr>
          <p:cNvSpPr txBox="1">
            <a:spLocks/>
          </p:cNvSpPr>
          <p:nvPr/>
        </p:nvSpPr>
        <p:spPr>
          <a:xfrm>
            <a:off x="887042" y="0"/>
            <a:ext cx="9161331" cy="117002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altLang="en-VN" sz="2800" b="1" kern="0">
                <a:solidFill>
                  <a:srgbClr val="0070C0"/>
                </a:solidFill>
                <a:latin typeface="Times New Roman" panose="02020603050405020304" pitchFamily="18" charset="0"/>
                <a:cs typeface="Times New Roman" panose="02020603050405020304" pitchFamily="18" charset="0"/>
              </a:rPr>
              <a:t>BÀI 2: </a:t>
            </a:r>
            <a:r>
              <a:rPr lang="vi-VN" altLang="en-VN" sz="2800" b="1" kern="0">
                <a:solidFill>
                  <a:srgbClr val="0070C0"/>
                </a:solidFill>
                <a:latin typeface="Times New Roman" panose="02020603050405020304" pitchFamily="18" charset="0"/>
                <a:cs typeface="Times New Roman" panose="02020603050405020304" pitchFamily="18" charset="0"/>
              </a:rPr>
              <a:t>CHÂU ÂU VÀ NƯỚC MỸ TỪ NĂM 1918 ĐẾN NĂM 1945 (TIẾT 1)</a:t>
            </a:r>
            <a:endParaRPr kumimoji="0" lang="en-US" sz="2800" b="0" i="0" u="none" strike="noStrike" kern="0" cap="none" spc="0" normalizeH="0" baseline="0" noProof="0" dirty="0">
              <a:ln>
                <a:noFill/>
              </a:ln>
              <a:solidFill>
                <a:srgbClr val="0070C0"/>
              </a:solidFill>
              <a:effectLst/>
              <a:uLnTx/>
              <a:uFillTx/>
              <a:sym typeface="Arial"/>
            </a:endParaRPr>
          </a:p>
        </p:txBody>
      </p:sp>
      <p:sp>
        <p:nvSpPr>
          <p:cNvPr id="11" name="Google Shape;215;p25">
            <a:extLst>
              <a:ext uri="{FF2B5EF4-FFF2-40B4-BE49-F238E27FC236}">
                <a16:creationId xmlns:a16="http://schemas.microsoft.com/office/drawing/2014/main" id="{C069D098-3F3F-DA4F-AF20-0AC303831978}"/>
              </a:ext>
            </a:extLst>
          </p:cNvPr>
          <p:cNvSpPr/>
          <p:nvPr/>
        </p:nvSpPr>
        <p:spPr>
          <a:xfrm>
            <a:off x="9496926" y="0"/>
            <a:ext cx="2881175" cy="1674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4">
            <a:extLst>
              <a:ext uri="{FF2B5EF4-FFF2-40B4-BE49-F238E27FC236}">
                <a16:creationId xmlns:a16="http://schemas.microsoft.com/office/drawing/2014/main" id="{68BE1156-F3F7-473E-D09C-C281825D3FBB}"/>
              </a:ext>
            </a:extLst>
          </p:cNvPr>
          <p:cNvSpPr txBox="1">
            <a:spLocks noChangeArrowheads="1"/>
          </p:cNvSpPr>
          <p:nvPr/>
        </p:nvSpPr>
        <p:spPr bwMode="auto">
          <a:xfrm>
            <a:off x="614087" y="1170026"/>
            <a:ext cx="9434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Cuộc đại suy thoái kinh tế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1929</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1933</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ACFBAD9-6D57-D6E5-6594-39FA2CAA470F}"/>
              </a:ext>
            </a:extLst>
          </p:cNvPr>
          <p:cNvSpPr txBox="1"/>
          <p:nvPr/>
        </p:nvSpPr>
        <p:spPr>
          <a:xfrm>
            <a:off x="474839" y="1952675"/>
            <a:ext cx="11031359" cy="1077218"/>
          </a:xfrm>
          <a:prstGeom prst="rect">
            <a:avLst/>
          </a:prstGeom>
          <a:noFill/>
        </p:spPr>
        <p:txBody>
          <a:bodyPr wrap="square">
            <a:spAutoFit/>
          </a:bodyPr>
          <a:lstStyle/>
          <a:p>
            <a:pPr lvl="0" algn="just" defTabSz="914464">
              <a:defRPr/>
            </a:pPr>
            <a:r>
              <a:rPr lang="vi-VN" sz="3200">
                <a:solidFill>
                  <a:srgbClr val="FF0000"/>
                </a:solidFill>
                <a:latin typeface="Cambria" panose="02040503050406030204" pitchFamily="18" charset="0"/>
                <a:ea typeface="Cambria" panose="02040503050406030204" pitchFamily="18" charset="0"/>
                <a:cs typeface="Times New Roman" panose="02020603050405020304" pitchFamily="18" charset="0"/>
              </a:rPr>
              <a:t>a) Nguyên nhân: </a:t>
            </a:r>
            <a:r>
              <a:rPr 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Sản xuất ồ ạt, chạy đua theo lợi nhuận =&gt; “cung” vượt quá “cầu”.</a:t>
            </a:r>
            <a:endParaRPr kumimoji="0" lang="vi-VN" sz="320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4ED1341-FFC0-FB20-3D61-CCBA7836B811}"/>
              </a:ext>
            </a:extLst>
          </p:cNvPr>
          <p:cNvSpPr txBox="1"/>
          <p:nvPr/>
        </p:nvSpPr>
        <p:spPr>
          <a:xfrm>
            <a:off x="474838" y="3147141"/>
            <a:ext cx="11031359" cy="1077218"/>
          </a:xfrm>
          <a:prstGeom prst="rect">
            <a:avLst/>
          </a:prstGeom>
          <a:noFill/>
        </p:spPr>
        <p:txBody>
          <a:bodyPr wrap="square">
            <a:spAutoFit/>
          </a:bodyPr>
          <a:lstStyle/>
          <a:p>
            <a:pPr lvl="0" algn="just" defTabSz="914464">
              <a:defRPr/>
            </a:pPr>
            <a:r>
              <a:rPr lang="vi-VN" sz="3200">
                <a:solidFill>
                  <a:srgbClr val="FF0000"/>
                </a:solidFill>
                <a:latin typeface="Cambria" panose="02040503050406030204" pitchFamily="18" charset="0"/>
                <a:ea typeface="Cambria" panose="02040503050406030204" pitchFamily="18" charset="0"/>
                <a:cs typeface="Times New Roman" panose="02020603050405020304" pitchFamily="18" charset="0"/>
              </a:rPr>
              <a:t>b) Phạm vi, quy mô</a:t>
            </a:r>
            <a:r>
              <a:rPr lang="en-US" sz="320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0070C0"/>
                </a:solidFill>
                <a:latin typeface="Cambria" panose="02040503050406030204" pitchFamily="18" charset="0"/>
                <a:ea typeface="Cambria" panose="02040503050406030204" pitchFamily="18" charset="0"/>
                <a:cs typeface="Times New Roman" panose="02020603050405020304" pitchFamily="18" charset="0"/>
              </a:rPr>
              <a:t>Bắt đầu t</a:t>
            </a:r>
            <a:r>
              <a:rPr 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ừ Mĩ, cuộc khủng hoảng nhanh chóng lan rộng ra toàn bộ thế giới tư bản.</a:t>
            </a:r>
            <a:endParaRPr kumimoji="0" lang="vi-VN" sz="320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3A3D2DA-C992-E699-AAFA-F8F8FBE43BCF}"/>
              </a:ext>
            </a:extLst>
          </p:cNvPr>
          <p:cNvSpPr txBox="1"/>
          <p:nvPr/>
        </p:nvSpPr>
        <p:spPr>
          <a:xfrm>
            <a:off x="474838" y="4343183"/>
            <a:ext cx="11031359" cy="2062103"/>
          </a:xfrm>
          <a:prstGeom prst="rect">
            <a:avLst/>
          </a:prstGeom>
          <a:noFill/>
        </p:spPr>
        <p:txBody>
          <a:bodyPr wrap="square">
            <a:spAutoFit/>
          </a:bodyPr>
          <a:lstStyle/>
          <a:p>
            <a:pPr lvl="0" algn="just" defTabSz="914464">
              <a:defRPr/>
            </a:pPr>
            <a:r>
              <a:rPr lang="vi-VN" sz="3200">
                <a:solidFill>
                  <a:srgbClr val="FF0000"/>
                </a:solidFill>
                <a:latin typeface="Cambria" panose="02040503050406030204" pitchFamily="18" charset="0"/>
                <a:ea typeface="Cambria" panose="02040503050406030204" pitchFamily="18" charset="0"/>
                <a:cs typeface="Times New Roman" panose="02020603050405020304" pitchFamily="18" charset="0"/>
              </a:rPr>
              <a:t>c) Hậu quả:</a:t>
            </a:r>
            <a:endParaRPr lang="en-US" sz="320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lvl="0" algn="just" defTabSz="914464">
              <a:defRPr/>
            </a:pPr>
            <a:r>
              <a:rPr lang="en-US" sz="320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Kinh tế suy thoái nghiêm trọng.</a:t>
            </a:r>
            <a:endParaRPr lang="en-US" sz="3200">
              <a:solidFill>
                <a:srgbClr val="0070C0"/>
              </a:solidFill>
              <a:latin typeface="Cambria" panose="02040503050406030204" pitchFamily="18" charset="0"/>
              <a:ea typeface="Cambria" panose="02040503050406030204" pitchFamily="18" charset="0"/>
              <a:cs typeface="Times New Roman" panose="02020603050405020304" pitchFamily="18" charset="0"/>
            </a:endParaRPr>
          </a:p>
          <a:p>
            <a:pPr lvl="0" algn="just" defTabSz="914464">
              <a:defRPr/>
            </a:pPr>
            <a:r>
              <a:rPr 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 Hàng trăm triệu người thất nghiệp, phong trào đấu tranh của người lao động diễn ra sôi nổi.</a:t>
            </a:r>
            <a:r>
              <a:rPr lang="en-US" sz="320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Chủ nghĩa phát xít xuất hiện</a:t>
            </a:r>
            <a:endParaRPr kumimoji="0" lang="vi-VN" sz="320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19410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í quyết hình ảnh hộp quà may mắn một cách dễ dàng">
            <a:extLst>
              <a:ext uri="{FF2B5EF4-FFF2-40B4-BE49-F238E27FC236}">
                <a16:creationId xmlns:a16="http://schemas.microsoft.com/office/drawing/2014/main" id="{1C573E93-81C0-2B30-CCC9-307852B07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BE858E5-C747-28D6-FDC4-D28A093CC80F}"/>
              </a:ext>
            </a:extLst>
          </p:cNvPr>
          <p:cNvSpPr/>
          <p:nvPr/>
        </p:nvSpPr>
        <p:spPr>
          <a:xfrm>
            <a:off x="180130" y="449106"/>
            <a:ext cx="4616842" cy="1569660"/>
          </a:xfrm>
          <a:prstGeom prst="rect">
            <a:avLst/>
          </a:prstGeom>
          <a:noFill/>
        </p:spPr>
        <p:txBody>
          <a:bodyPr wrap="square" lIns="91440" tIns="45720" rIns="91440" bIns="45720">
            <a:spAutoFit/>
          </a:bodyPr>
          <a:lstStyle/>
          <a:p>
            <a:pPr algn="ctr"/>
            <a:r>
              <a:rPr lang="en-US" sz="4800" b="1"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MÓN QUÀ MAY MẮN</a:t>
            </a:r>
          </a:p>
        </p:txBody>
      </p:sp>
      <p:pic>
        <p:nvPicPr>
          <p:cNvPr id="4" name="Picture 3">
            <a:extLst>
              <a:ext uri="{FF2B5EF4-FFF2-40B4-BE49-F238E27FC236}">
                <a16:creationId xmlns:a16="http://schemas.microsoft.com/office/drawing/2014/main" id="{8331263E-8182-17A2-4DFC-F4C06A5CC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972" y="3971926"/>
            <a:ext cx="2886075" cy="2657474"/>
          </a:xfrm>
          <a:prstGeom prst="rect">
            <a:avLst/>
          </a:prstGeom>
        </p:spPr>
      </p:pic>
    </p:spTree>
    <p:extLst>
      <p:ext uri="{BB962C8B-B14F-4D97-AF65-F5344CB8AC3E}">
        <p14:creationId xmlns:p14="http://schemas.microsoft.com/office/powerpoint/2010/main" val="3768657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500" accel="50000" decel="50000" autoRev="1" fill="hold">
                                          <p:stCondLst>
                                            <p:cond delay="0"/>
                                          </p:stCondLst>
                                        </p:cTn>
                                        <p:tgtEl>
                                          <p:spTgt spid="3">
                                            <p:txEl>
                                              <p:pRg st="0" end="0"/>
                                            </p:txEl>
                                          </p:spTgt>
                                        </p:tgtEl>
                                        <p:attrNameLst>
                                          <p:attrName>ppt_x</p:attrName>
                                          <p:attrName>ppt_y</p:attrName>
                                        </p:attrNameLst>
                                      </p:cBhvr>
                                    </p:animMotion>
                                    <p:animRot by="1500000">
                                      <p:cBhvr>
                                        <p:cTn id="7" dur="250" fill="hold">
                                          <p:stCondLst>
                                            <p:cond delay="0"/>
                                          </p:stCondLst>
                                        </p:cTn>
                                        <p:tgtEl>
                                          <p:spTgt spid="3">
                                            <p:txEl>
                                              <p:pRg st="0" end="0"/>
                                            </p:txEl>
                                          </p:spTgt>
                                        </p:tgtEl>
                                        <p:attrNameLst>
                                          <p:attrName>r</p:attrName>
                                        </p:attrNameLst>
                                      </p:cBhvr>
                                    </p:animRot>
                                    <p:animRot by="-1500000">
                                      <p:cBhvr>
                                        <p:cTn id="8" dur="250" fill="hold">
                                          <p:stCondLst>
                                            <p:cond delay="250"/>
                                          </p:stCondLst>
                                        </p:cTn>
                                        <p:tgtEl>
                                          <p:spTgt spid="3">
                                            <p:txEl>
                                              <p:pRg st="0" end="0"/>
                                            </p:txEl>
                                          </p:spTgt>
                                        </p:tgtEl>
                                        <p:attrNameLst>
                                          <p:attrName>r</p:attrName>
                                        </p:attrNameLst>
                                      </p:cBhvr>
                                    </p:animRot>
                                    <p:animRot by="-1500000">
                                      <p:cBhvr>
                                        <p:cTn id="9" dur="250" fill="hold">
                                          <p:stCondLst>
                                            <p:cond delay="500"/>
                                          </p:stCondLst>
                                        </p:cTn>
                                        <p:tgtEl>
                                          <p:spTgt spid="3">
                                            <p:txEl>
                                              <p:pRg st="0" end="0"/>
                                            </p:txEl>
                                          </p:spTgt>
                                        </p:tgtEl>
                                        <p:attrNameLst>
                                          <p:attrName>r</p:attrName>
                                        </p:attrNameLst>
                                      </p:cBhvr>
                                    </p:animRot>
                                    <p:animRot by="1500000">
                                      <p:cBhvr>
                                        <p:cTn id="10" dur="250" fill="hold">
                                          <p:stCondLst>
                                            <p:cond delay="750"/>
                                          </p:stCondLst>
                                        </p:cTn>
                                        <p:tgtEl>
                                          <p:spTgt spid="3">
                                            <p:txEl>
                                              <p:pRg st="0" end="0"/>
                                            </p:txEl>
                                          </p:spTgt>
                                        </p:tgtEl>
                                        <p:attrNameLst>
                                          <p:attrName>r</p:attrName>
                                        </p:attrNameLst>
                                      </p:cBhvr>
                                    </p:animRot>
                                  </p:childTnLst>
                                </p:cTn>
                              </p:par>
                            </p:childTnLst>
                          </p:cTn>
                        </p:par>
                        <p:par>
                          <p:cTn id="11" fill="hold">
                            <p:stCondLst>
                              <p:cond delay="21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1</a:t>
            </a: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lang="vi-VN" sz="3600" b="1">
                <a:solidFill>
                  <a:srgbClr val="C00000"/>
                </a:solidFill>
                <a:latin typeface="Times New Roman" panose="02020603050405020304" pitchFamily="18" charset="0"/>
                <a:cs typeface="Times New Roman" panose="02020603050405020304" pitchFamily="18" charset="0"/>
                <a:sym typeface="Arial"/>
              </a:rPr>
              <a:t>Chiến tranh thế giới thứ nhất ( 1914 – 1918 ) đã để lại hậu quả nghiêm trọng gì đối với các nước tư bản châu Âu?</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3600" b="1">
                <a:solidFill>
                  <a:srgbClr val="000000"/>
                </a:solidFill>
                <a:latin typeface="Times New Roman" panose="02020603050405020304" pitchFamily="18" charset="0"/>
                <a:cs typeface="Times New Roman" panose="02020603050405020304" pitchFamily="18" charset="0"/>
                <a:sym typeface="Arial"/>
              </a:rPr>
              <a:t>Các nước thắng trận và bại trận đều bị suy sụp về kinh tế.</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Câu 2</a:t>
            </a:r>
            <a:r>
              <a:rPr kumimoji="0" 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lang="vi-VN" sz="4000" b="1">
                <a:solidFill>
                  <a:srgbClr val="0000FF"/>
                </a:solidFill>
                <a:latin typeface="Times New Roman" panose="02020603050405020304" pitchFamily="18" charset="0"/>
                <a:cs typeface="Times New Roman" panose="02020603050405020304" pitchFamily="18" charset="0"/>
                <a:sym typeface="Arial"/>
              </a:rPr>
              <a:t>Trong những năm 1918 – 1923, </a:t>
            </a:r>
            <a:r>
              <a:rPr lang="en-US" sz="4000" b="1">
                <a:solidFill>
                  <a:srgbClr val="0000FF"/>
                </a:solidFill>
                <a:latin typeface="Times New Roman" panose="02020603050405020304" pitchFamily="18" charset="0"/>
                <a:cs typeface="Times New Roman" panose="02020603050405020304" pitchFamily="18" charset="0"/>
                <a:sym typeface="Arial"/>
              </a:rPr>
              <a:t>cao trào cách mạng diễn ra mạnh </a:t>
            </a:r>
            <a:r>
              <a:rPr lang="vi-VN" sz="4000" b="1">
                <a:solidFill>
                  <a:srgbClr val="0000FF"/>
                </a:solidFill>
                <a:latin typeface="Times New Roman" panose="02020603050405020304" pitchFamily="18" charset="0"/>
                <a:cs typeface="Times New Roman" panose="02020603050405020304" pitchFamily="18" charset="0"/>
                <a:sym typeface="Arial"/>
              </a:rPr>
              <a:t>nhất ở đâu?</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en-US" sz="3200" b="1">
                <a:solidFill>
                  <a:prstClr val="white"/>
                </a:solidFill>
                <a:latin typeface="Times New Roman" panose="02020603050405020304" pitchFamily="18" charset="0"/>
                <a:cs typeface="Times New Roman" panose="02020603050405020304" pitchFamily="18" charset="0"/>
                <a:sym typeface="Arial"/>
              </a:rPr>
              <a:t>Đức và Hung-ga-ri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424168" y="3013504"/>
            <a:ext cx="7343677"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 được tặng 1 </a:t>
            </a:r>
            <a:r>
              <a:rPr lang="en-US" sz="4800" b="1">
                <a:solidFill>
                  <a:srgbClr val="FF0000"/>
                </a:solidFill>
                <a:latin typeface="Times New Roman" panose="02020603050405020304" pitchFamily="18" charset="0"/>
                <a:cs typeface="Times New Roman" panose="02020603050405020304" pitchFamily="18" charset="0"/>
                <a:sym typeface="Arial"/>
              </a:rPr>
              <a:t>điểm cộng</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31167D77-B0F1-C841-9E1A-77F3F1689CD9}"/>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50935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 3: Nguyên nhân dẫn đến cuộc khủng hoảng kinh tế thế giới 1929 – 1933?</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vi-VN" sz="3200">
                <a:solidFill>
                  <a:srgbClr val="000000"/>
                </a:solidFill>
                <a:latin typeface="Times New Roman" panose="02020603050405020304" pitchFamily="18" charset="0"/>
                <a:cs typeface="Times New Roman" panose="02020603050405020304" pitchFamily="18" charset="0"/>
                <a:sym typeface="Arial"/>
              </a:rPr>
              <a:t>Sản xuất ồ ạt “cung” vượt quá “cầu” thời kì 1924 – 1929</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85091" y="3013502"/>
            <a:ext cx="6684579" cy="1323439"/>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chuyến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Phi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xe</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8" name="Pentagon 7">
            <a:hlinkClick r:id="" action="ppaction://noaction"/>
            <a:extLst>
              <a:ext uri="{FF2B5EF4-FFF2-40B4-BE49-F238E27FC236}">
                <a16:creationId xmlns:a16="http://schemas.microsoft.com/office/drawing/2014/main" id="{96B3D463-90C8-AB40-8C6B-1C97B730BE27}"/>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14501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4</a:t>
            </a: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lang="vi-VN" sz="3600" b="1">
                <a:solidFill>
                  <a:srgbClr val="C00000"/>
                </a:solidFill>
                <a:latin typeface="Times New Roman" panose="02020603050405020304" pitchFamily="18" charset="0"/>
                <a:cs typeface="Times New Roman" panose="02020603050405020304" pitchFamily="18" charset="0"/>
                <a:sym typeface="Arial"/>
              </a:rPr>
              <a:t>Cuộc khủng hoảng kinh tế thế giới diễn ra đầu tiên ở đâu?</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Mỹ</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424167" y="3013504"/>
            <a:ext cx="7343678" cy="830997"/>
          </a:xfrm>
          <a:prstGeom prst="rect">
            <a:avLst/>
          </a:prstGeom>
          <a:noFill/>
        </p:spPr>
        <p:txBody>
          <a:bodyPr wrap="none" lIns="91440" tIns="45720" rIns="91440" bIns="45720">
            <a:spAutoFit/>
          </a:bodyPr>
          <a:lstStyle/>
          <a:p>
            <a:pPr lvl="0" algn="ctr" defTabSz="914377">
              <a:defRPr/>
            </a:pPr>
            <a:r>
              <a:rPr lang="en-US" sz="4800" b="1">
                <a:solidFill>
                  <a:srgbClr val="FF0000"/>
                </a:solidFill>
                <a:latin typeface="Times New Roman" panose="02020603050405020304" pitchFamily="18" charset="0"/>
                <a:cs typeface="Times New Roman" panose="02020603050405020304" pitchFamily="18" charset="0"/>
                <a:sym typeface="Arial"/>
              </a:rPr>
              <a:t>Bạn được tặng 5 điểm cộng</a:t>
            </a:r>
            <a:endParaRPr lang="en-US" sz="48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78701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en-US" sz="3600" b="1" i="0" u="none" strike="noStrike" kern="1200" cap="none" spc="0" normalizeH="0" baseline="0" noProof="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5. </a:t>
            </a:r>
            <a:r>
              <a:rPr lang="vi-VN" sz="3600" b="1">
                <a:solidFill>
                  <a:srgbClr val="C00000"/>
                </a:solidFill>
                <a:latin typeface="Times New Roman" panose="02020603050405020304" pitchFamily="18" charset="0"/>
                <a:cs typeface="Times New Roman" panose="02020603050405020304" pitchFamily="18" charset="0"/>
                <a:sym typeface="Arial"/>
              </a:rPr>
              <a:t>Cuộc khủng hoảng kinh tế thế giới kéo dài trong bao </a:t>
            </a:r>
            <a:r>
              <a:rPr lang="en-US" sz="3600" b="1">
                <a:solidFill>
                  <a:srgbClr val="C00000"/>
                </a:solidFill>
                <a:latin typeface="Times New Roman" panose="02020603050405020304" pitchFamily="18" charset="0"/>
                <a:cs typeface="Times New Roman" panose="02020603050405020304" pitchFamily="18" charset="0"/>
                <a:sym typeface="Arial"/>
              </a:rPr>
              <a:t>nhiêu năm</a:t>
            </a:r>
            <a:r>
              <a:rPr lang="vi-VN" sz="3600" b="1">
                <a:solidFill>
                  <a:srgbClr val="C00000"/>
                </a:solidFill>
                <a:latin typeface="Times New Roman" panose="02020603050405020304" pitchFamily="18" charset="0"/>
                <a:cs typeface="Times New Roman" panose="02020603050405020304" pitchFamily="18" charset="0"/>
                <a:sym typeface="Arial"/>
              </a:rPr>
              <a:t>?</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altLang="en-VN" sz="3600" b="1">
                <a:solidFill>
                  <a:srgbClr val="FF0000"/>
                </a:solidFill>
                <a:latin typeface="Times New Roman" panose="02020603050405020304" pitchFamily="18" charset="0"/>
                <a:cs typeface="Times New Roman" panose="02020603050405020304" pitchFamily="18" charset="0"/>
              </a:rPr>
              <a:t>4 năm (</a:t>
            </a:r>
            <a:r>
              <a:rPr lang="vi-VN" altLang="en-VN" sz="3600" b="1">
                <a:solidFill>
                  <a:srgbClr val="FF0000"/>
                </a:solidFill>
                <a:latin typeface="Times New Roman" panose="02020603050405020304" pitchFamily="18" charset="0"/>
                <a:cs typeface="Times New Roman" panose="02020603050405020304" pitchFamily="18" charset="0"/>
              </a:rPr>
              <a:t>1929</a:t>
            </a:r>
            <a:r>
              <a:rPr lang="en-US" altLang="en-VN" sz="3600" b="1">
                <a:solidFill>
                  <a:srgbClr val="FF0000"/>
                </a:solidFill>
                <a:latin typeface="Times New Roman" panose="02020603050405020304" pitchFamily="18" charset="0"/>
                <a:cs typeface="Times New Roman" panose="02020603050405020304" pitchFamily="18" charset="0"/>
              </a:rPr>
              <a:t> – </a:t>
            </a:r>
            <a:r>
              <a:rPr lang="vi-VN" altLang="en-VN" sz="3600" b="1">
                <a:solidFill>
                  <a:srgbClr val="FF0000"/>
                </a:solidFill>
                <a:latin typeface="Times New Roman" panose="02020603050405020304" pitchFamily="18" charset="0"/>
                <a:cs typeface="Times New Roman" panose="02020603050405020304" pitchFamily="18" charset="0"/>
              </a:rPr>
              <a:t>1933</a:t>
            </a:r>
            <a:r>
              <a:rPr lang="en-US" altLang="en-VN" sz="3600" b="1">
                <a:solidFill>
                  <a:srgbClr val="FF000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4" y="3013504"/>
            <a:ext cx="7839005" cy="830997"/>
          </a:xfrm>
          <a:prstGeom prst="rect">
            <a:avLst/>
          </a:prstGeom>
          <a:noFill/>
        </p:spPr>
        <p:txBody>
          <a:bodyPr wrap="none" lIns="91440" tIns="45720" rIns="91440" bIns="45720">
            <a:spAutoFit/>
          </a:bodyPr>
          <a:lstStyle/>
          <a:p>
            <a:pPr lvl="0" algn="ctr" defTabSz="914377">
              <a:defRPr/>
            </a:pPr>
            <a:r>
              <a:rPr lang="en-US" sz="4800" b="1">
                <a:solidFill>
                  <a:srgbClr val="FF0000"/>
                </a:solidFill>
                <a:latin typeface="Times New Roman" panose="02020603050405020304" pitchFamily="18" charset="0"/>
                <a:cs typeface="Times New Roman" panose="02020603050405020304" pitchFamily="18" charset="0"/>
                <a:sym typeface="Arial"/>
              </a:rPr>
              <a:t>Bạn được tặng 1 tràng vỗ tay</a:t>
            </a:r>
            <a:endParaRPr lang="en-US" sz="48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48643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5" name="Google Shape;175;p23"/>
          <p:cNvGrpSpPr/>
          <p:nvPr/>
        </p:nvGrpSpPr>
        <p:grpSpPr>
          <a:xfrm>
            <a:off x="342637" y="779089"/>
            <a:ext cx="5382120" cy="5255568"/>
            <a:chOff x="2256567" y="677103"/>
            <a:chExt cx="4036590" cy="3941676"/>
          </a:xfrm>
        </p:grpSpPr>
        <p:sp>
          <p:nvSpPr>
            <p:cNvPr id="176" name="Google Shape;176;p23"/>
            <p:cNvSpPr/>
            <p:nvPr/>
          </p:nvSpPr>
          <p:spPr>
            <a:xfrm rot="-6597333">
              <a:off x="4296826" y="3950027"/>
              <a:ext cx="586303" cy="586303"/>
            </a:xfrm>
            <a:prstGeom prst="ellipse">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7" name="Google Shape;177;p23"/>
            <p:cNvSpPr/>
            <p:nvPr/>
          </p:nvSpPr>
          <p:spPr>
            <a:xfrm rot="-6599386">
              <a:off x="2318596" y="1407533"/>
              <a:ext cx="440541" cy="440541"/>
            </a:xfrm>
            <a:prstGeom prst="ellipse">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8" name="Google Shape;178;p23"/>
            <p:cNvSpPr/>
            <p:nvPr/>
          </p:nvSpPr>
          <p:spPr>
            <a:xfrm rot="-6598839">
              <a:off x="2887641" y="2346984"/>
              <a:ext cx="1199287" cy="1199287"/>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79" name="Google Shape;179;p23"/>
            <p:cNvSpPr/>
            <p:nvPr/>
          </p:nvSpPr>
          <p:spPr>
            <a:xfrm rot="-6598620">
              <a:off x="4374916" y="913763"/>
              <a:ext cx="1681581" cy="1681581"/>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80" name="Google Shape;180;p23"/>
            <p:cNvSpPr/>
            <p:nvPr/>
          </p:nvSpPr>
          <p:spPr>
            <a:xfrm rot="-6597866">
              <a:off x="2661829" y="2208216"/>
              <a:ext cx="629106" cy="629106"/>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sp>
          <p:nvSpPr>
            <p:cNvPr id="181" name="Google Shape;181;p23"/>
            <p:cNvSpPr/>
            <p:nvPr/>
          </p:nvSpPr>
          <p:spPr>
            <a:xfrm rot="-6597701">
              <a:off x="3267625" y="1113818"/>
              <a:ext cx="274172" cy="274172"/>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Raleway Light"/>
                <a:ea typeface="Raleway Light"/>
                <a:cs typeface="Raleway Light"/>
                <a:sym typeface="Raleway Light"/>
              </a:endParaRPr>
            </a:p>
          </p:txBody>
        </p:sp>
      </p:grpSp>
      <p:sp>
        <p:nvSpPr>
          <p:cNvPr id="183" name="Google Shape;183;p23"/>
          <p:cNvSpPr/>
          <p:nvPr/>
        </p:nvSpPr>
        <p:spPr>
          <a:xfrm>
            <a:off x="3263473" y="2297306"/>
            <a:ext cx="3253600" cy="3253600"/>
          </a:xfrm>
          <a:prstGeom prst="ellipse">
            <a:avLst/>
          </a:prstGeom>
          <a:solidFill>
            <a:srgbClr val="FFB600"/>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6" name="Google Shape;186;p23"/>
          <p:cNvSpPr/>
          <p:nvPr/>
        </p:nvSpPr>
        <p:spPr>
          <a:xfrm>
            <a:off x="2089797" y="1708356"/>
            <a:ext cx="1898400" cy="18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9" name="Google Shape;189;p23"/>
          <p:cNvSpPr/>
          <p:nvPr/>
        </p:nvSpPr>
        <p:spPr>
          <a:xfrm>
            <a:off x="1634885" y="3794004"/>
            <a:ext cx="1998400" cy="19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92" name="Google Shape;192;p23"/>
          <p:cNvSpPr/>
          <p:nvPr/>
        </p:nvSpPr>
        <p:spPr>
          <a:xfrm>
            <a:off x="5183993" y="1463609"/>
            <a:ext cx="1373683" cy="1373683"/>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695C"/>
              </a:solidFill>
              <a:effectLst/>
              <a:uLnTx/>
              <a:uFillTx/>
              <a:latin typeface="Raleway Light"/>
              <a:ea typeface="Raleway Light"/>
              <a:cs typeface="Raleway Light"/>
              <a:sym typeface="Raleway Light"/>
            </a:endParaRPr>
          </a:p>
        </p:txBody>
      </p:sp>
      <p:grpSp>
        <p:nvGrpSpPr>
          <p:cNvPr id="194" name="Google Shape;194;p23"/>
          <p:cNvGrpSpPr/>
          <p:nvPr/>
        </p:nvGrpSpPr>
        <p:grpSpPr>
          <a:xfrm>
            <a:off x="10869385" y="493110"/>
            <a:ext cx="803233" cy="855781"/>
            <a:chOff x="5970800" y="1619250"/>
            <a:chExt cx="428650" cy="456725"/>
          </a:xfrm>
        </p:grpSpPr>
        <p:sp>
          <p:nvSpPr>
            <p:cNvPr id="195" name="Google Shape;195;p23"/>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3"/>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23"/>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3"/>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3"/>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a:extLst>
              <a:ext uri="{FF2B5EF4-FFF2-40B4-BE49-F238E27FC236}">
                <a16:creationId xmlns:a16="http://schemas.microsoft.com/office/drawing/2014/main" id="{CB92B7B3-1709-7F45-B79B-E3385AF7471A}"/>
              </a:ext>
            </a:extLst>
          </p:cNvPr>
          <p:cNvSpPr/>
          <p:nvPr/>
        </p:nvSpPr>
        <p:spPr>
          <a:xfrm>
            <a:off x="6772353" y="2423090"/>
            <a:ext cx="4727566"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87827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676394" y="1649399"/>
            <a:ext cx="11103714" cy="1674851"/>
          </a:xfrm>
          <a:prstGeom prst="rect">
            <a:avLst/>
          </a:prstGeom>
        </p:spPr>
        <p:txBody>
          <a:bodyPr spcFirstLastPara="1" wrap="square" lIns="121900" tIns="121900" rIns="121900" bIns="121900" anchor="b" anchorCtr="0">
            <a:noAutofit/>
          </a:bodyPr>
          <a:lstStyle/>
          <a:p>
            <a:pPr algn="ctr"/>
            <a:r>
              <a:rPr lang="vi-VN" altLang="en-VN" sz="4800" b="1" dirty="0">
                <a:solidFill>
                  <a:schemeClr val="tx1"/>
                </a:solidFill>
                <a:latin typeface="Times New Roman" panose="02020603050405020304" pitchFamily="18" charset="0"/>
                <a:cs typeface="Times New Roman" panose="02020603050405020304" pitchFamily="18" charset="0"/>
              </a:rPr>
              <a:t>CHÂU ÂU VÀ NƯỚC MỸ TỪ NĂM 1918 ĐẾN NĂM 1945 (TIẾT 1)</a:t>
            </a:r>
            <a:endParaRPr lang="vi-VN" sz="4800" dirty="0">
              <a:solidFill>
                <a:schemeClr val="tx1"/>
              </a:solidFill>
            </a:endParaRPr>
          </a:p>
        </p:txBody>
      </p:sp>
      <p:grpSp>
        <p:nvGrpSpPr>
          <p:cNvPr id="58" name="Google Shape;58;p12"/>
          <p:cNvGrpSpPr/>
          <p:nvPr/>
        </p:nvGrpSpPr>
        <p:grpSpPr>
          <a:xfrm>
            <a:off x="10585089" y="100216"/>
            <a:ext cx="1195019" cy="1195085"/>
            <a:chOff x="570875" y="4322250"/>
            <a:chExt cx="443300" cy="443325"/>
          </a:xfrm>
        </p:grpSpPr>
        <p:sp>
          <p:nvSpPr>
            <p:cNvPr id="59" name="Google Shape;59;p12"/>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12"/>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2"/>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12"/>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0F6CCAC1-6700-D846-BE07-A7ECF5312CEF}"/>
              </a:ext>
            </a:extLst>
          </p:cNvPr>
          <p:cNvSpPr txBox="1"/>
          <p:nvPr/>
        </p:nvSpPr>
        <p:spPr>
          <a:xfrm>
            <a:off x="2157985" y="696050"/>
            <a:ext cx="76567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smtClean="0">
                <a:solidFill>
                  <a:srgbClr val="000000"/>
                </a:solidFill>
                <a:latin typeface="Times New Roman" panose="02020603050405020304" pitchFamily="18" charset="0"/>
                <a:cs typeface="Times New Roman" panose="02020603050405020304" pitchFamily="18" charset="0"/>
              </a:rPr>
              <a:t>Tiết 2 - </a:t>
            </a:r>
            <a:r>
              <a:rPr kumimoji="0" lang="en-VN" sz="6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Bài </a:t>
            </a:r>
            <a:r>
              <a:rPr kumimoji="0" lang="en-US" sz="6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en-VN" sz="6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Oval 2">
            <a:extLst>
              <a:ext uri="{FF2B5EF4-FFF2-40B4-BE49-F238E27FC236}">
                <a16:creationId xmlns:a16="http://schemas.microsoft.com/office/drawing/2014/main" id="{33C2A847-571D-B545-B2B1-522DF715FFEA}"/>
              </a:ext>
            </a:extLst>
          </p:cNvPr>
          <p:cNvSpPr/>
          <p:nvPr/>
        </p:nvSpPr>
        <p:spPr>
          <a:xfrm>
            <a:off x="7952208" y="3556000"/>
            <a:ext cx="2902857" cy="2612571"/>
          </a:xfrm>
          <a:prstGeom prst="ellipse">
            <a:avLst/>
          </a:prstGeom>
          <a:blipFill dpi="0" rotWithShape="1">
            <a:blip r:embed="rId3"/>
            <a:srcRect/>
            <a:stretch>
              <a:fillRect l="1000" r="-3000" b="-7000"/>
            </a:stretch>
          </a:blipFill>
          <a:ln w="3175"/>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B6A09816-4943-884B-ADDD-7AD9DAA4F4B8}"/>
              </a:ext>
            </a:extLst>
          </p:cNvPr>
          <p:cNvSpPr/>
          <p:nvPr/>
        </p:nvSpPr>
        <p:spPr>
          <a:xfrm>
            <a:off x="4608059" y="3556000"/>
            <a:ext cx="2902857" cy="2612571"/>
          </a:xfrm>
          <a:prstGeom prst="ellipse">
            <a:avLst/>
          </a:prstGeom>
          <a:blipFill>
            <a:blip r:embed="rId4"/>
            <a:stretch>
              <a:fillRect l="1000" r="-3000" b="-7000"/>
            </a:stretch>
          </a:blipFill>
          <a:ln w="3175"/>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209E4B9E-DF26-E84B-9AA1-487A6F6299C3}"/>
              </a:ext>
            </a:extLst>
          </p:cNvPr>
          <p:cNvSpPr/>
          <p:nvPr/>
        </p:nvSpPr>
        <p:spPr>
          <a:xfrm>
            <a:off x="1072438" y="3556000"/>
            <a:ext cx="2902857" cy="2612571"/>
          </a:xfrm>
          <a:prstGeom prst="ellipse">
            <a:avLst/>
          </a:prstGeom>
          <a:blipFill dpi="0" rotWithShape="1">
            <a:blip r:embed="rId5"/>
            <a:srcRect/>
            <a:stretch>
              <a:fillRect l="1000" t="2000" r="-2000" b="-10000"/>
            </a:stretch>
          </a:blipFill>
          <a:ln w="3175"/>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 grpId="0"/>
      <p:bldP spid="3"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DD4558-1E46-F66E-63B8-12DC9172CE98}"/>
              </a:ext>
            </a:extLst>
          </p:cNvPr>
          <p:cNvSpPr txBox="1"/>
          <p:nvPr/>
        </p:nvSpPr>
        <p:spPr>
          <a:xfrm>
            <a:off x="989189" y="2184183"/>
            <a:ext cx="4725811" cy="3539430"/>
          </a:xfrm>
          <a:prstGeom prst="rect">
            <a:avLst/>
          </a:prstGeom>
          <a:noFill/>
        </p:spPr>
        <p:txBody>
          <a:bodyPr wrap="square">
            <a:spAutoFit/>
          </a:bodyPr>
          <a:lstStyle/>
          <a:p>
            <a:pPr lvl="0" algn="just" defTabSz="914464">
              <a:defRPr/>
            </a:pPr>
            <a:r>
              <a:rPr lang="vi-VN"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Sưu tầm tư liệu về hậu quả của cuộc đại suy thoái kinh tế 1929–1933, giới thiệu với thầy cô và bạn học thông qua các hình thức như sơ đồ tư duy, băng hình, áp phích,...</a:t>
            </a:r>
            <a:endParaRPr kumimoji="0" lang="vi-VN" sz="32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1F78070-C091-4F49-3ECD-841EE0165183}"/>
              </a:ext>
            </a:extLst>
          </p:cNvPr>
          <p:cNvSpPr/>
          <p:nvPr/>
        </p:nvSpPr>
        <p:spPr>
          <a:xfrm>
            <a:off x="790653" y="772090"/>
            <a:ext cx="4727566"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497D3FF7-9F8B-E81E-375E-5F477BBC2C4B}"/>
              </a:ext>
            </a:extLst>
          </p:cNvPr>
          <p:cNvPicPr>
            <a:picLocks noChangeAspect="1"/>
          </p:cNvPicPr>
          <p:nvPr/>
        </p:nvPicPr>
        <p:blipFill>
          <a:blip r:embed="rId3"/>
          <a:stretch>
            <a:fillRect/>
          </a:stretch>
        </p:blipFill>
        <p:spPr>
          <a:xfrm>
            <a:off x="6157087" y="652133"/>
            <a:ext cx="5425440" cy="5553733"/>
          </a:xfrm>
          <a:prstGeom prst="roundRect">
            <a:avLst/>
          </a:prstGeom>
        </p:spPr>
      </p:pic>
    </p:spTree>
    <p:extLst>
      <p:ext uri="{BB962C8B-B14F-4D97-AF65-F5344CB8AC3E}">
        <p14:creationId xmlns:p14="http://schemas.microsoft.com/office/powerpoint/2010/main" val="66630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Google Shape;57;p12">
            <a:extLst>
              <a:ext uri="{FF2B5EF4-FFF2-40B4-BE49-F238E27FC236}">
                <a16:creationId xmlns:a16="http://schemas.microsoft.com/office/drawing/2014/main" id="{47C67B05-80B8-BD4D-B6D8-A1BBF566588A}"/>
              </a:ext>
            </a:extLst>
          </p:cNvPr>
          <p:cNvSpPr txBox="1">
            <a:spLocks/>
          </p:cNvSpPr>
          <p:nvPr/>
        </p:nvSpPr>
        <p:spPr>
          <a:xfrm>
            <a:off x="887042" y="0"/>
            <a:ext cx="9161331" cy="117002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altLang="en-VN" sz="2800" b="1" kern="0">
                <a:solidFill>
                  <a:srgbClr val="0070C0"/>
                </a:solidFill>
                <a:latin typeface="Times New Roman" panose="02020603050405020304" pitchFamily="18" charset="0"/>
                <a:cs typeface="Times New Roman" panose="02020603050405020304" pitchFamily="18" charset="0"/>
              </a:rPr>
              <a:t>BÀI 2: </a:t>
            </a:r>
            <a:r>
              <a:rPr lang="vi-VN" altLang="en-VN" sz="2800" b="1" kern="0">
                <a:solidFill>
                  <a:srgbClr val="0070C0"/>
                </a:solidFill>
                <a:latin typeface="Times New Roman" panose="02020603050405020304" pitchFamily="18" charset="0"/>
                <a:cs typeface="Times New Roman" panose="02020603050405020304" pitchFamily="18" charset="0"/>
              </a:rPr>
              <a:t>CHÂU ÂU VÀ NƯỚC MỸ TỪ NĂM 1918 ĐẾN NĂM 1945 (TIẾT 1)</a:t>
            </a:r>
            <a:endParaRPr kumimoji="0" lang="en-US" sz="2800" b="0" i="0" u="none" strike="noStrike" kern="0" cap="none" spc="0" normalizeH="0" baseline="0" noProof="0" dirty="0">
              <a:ln>
                <a:noFill/>
              </a:ln>
              <a:solidFill>
                <a:srgbClr val="0070C0"/>
              </a:solidFill>
              <a:effectLst/>
              <a:uLnTx/>
              <a:uFillTx/>
              <a:sym typeface="Arial"/>
            </a:endParaRPr>
          </a:p>
        </p:txBody>
      </p:sp>
      <p:sp>
        <p:nvSpPr>
          <p:cNvPr id="7" name="TextBox 4">
            <a:extLst>
              <a:ext uri="{FF2B5EF4-FFF2-40B4-BE49-F238E27FC236}">
                <a16:creationId xmlns:a16="http://schemas.microsoft.com/office/drawing/2014/main" id="{EFB7345B-6E90-6E4C-9D70-4266F72DEDA2}"/>
              </a:ext>
            </a:extLst>
          </p:cNvPr>
          <p:cNvSpPr txBox="1">
            <a:spLocks noChangeArrowheads="1"/>
          </p:cNvSpPr>
          <p:nvPr/>
        </p:nvSpPr>
        <p:spPr bwMode="auto">
          <a:xfrm>
            <a:off x="474841" y="1136241"/>
            <a:ext cx="94342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(1918 –</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1923)</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và sự thành lập quốc tế</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Cộng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(1919)</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Google Shape;215;p25">
            <a:extLst>
              <a:ext uri="{FF2B5EF4-FFF2-40B4-BE49-F238E27FC236}">
                <a16:creationId xmlns:a16="http://schemas.microsoft.com/office/drawing/2014/main" id="{C069D098-3F3F-DA4F-AF20-0AC303831978}"/>
              </a:ext>
            </a:extLst>
          </p:cNvPr>
          <p:cNvSpPr/>
          <p:nvPr/>
        </p:nvSpPr>
        <p:spPr>
          <a:xfrm>
            <a:off x="9496926" y="0"/>
            <a:ext cx="2881175" cy="1674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A8193AF7-CC1C-55CA-4262-4BFE11E6DEE4}"/>
              </a:ext>
            </a:extLst>
          </p:cNvPr>
          <p:cNvPicPr>
            <a:picLocks noChangeAspect="1"/>
          </p:cNvPicPr>
          <p:nvPr/>
        </p:nvPicPr>
        <p:blipFill>
          <a:blip r:embed="rId3"/>
          <a:stretch>
            <a:fillRect/>
          </a:stretch>
        </p:blipFill>
        <p:spPr>
          <a:xfrm>
            <a:off x="6296025" y="2438400"/>
            <a:ext cx="5143500" cy="3943350"/>
          </a:xfrm>
          <a:prstGeom prst="roundRect">
            <a:avLst/>
          </a:prstGeom>
        </p:spPr>
      </p:pic>
      <p:sp>
        <p:nvSpPr>
          <p:cNvPr id="13" name="TextBox 12">
            <a:extLst>
              <a:ext uri="{FF2B5EF4-FFF2-40B4-BE49-F238E27FC236}">
                <a16:creationId xmlns:a16="http://schemas.microsoft.com/office/drawing/2014/main" id="{141BB78F-7FE9-B754-23CA-93B6F69EF9AC}"/>
              </a:ext>
            </a:extLst>
          </p:cNvPr>
          <p:cNvSpPr txBox="1"/>
          <p:nvPr/>
        </p:nvSpPr>
        <p:spPr>
          <a:xfrm>
            <a:off x="581099" y="3023175"/>
            <a:ext cx="5714926" cy="2862322"/>
          </a:xfrm>
          <a:prstGeom prst="rect">
            <a:avLst/>
          </a:prstGeom>
          <a:noFill/>
        </p:spPr>
        <p:txBody>
          <a:bodyPr wrap="square">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a:t>
            </a:r>
            <a:r>
              <a:rPr kumimoji="0" lang="vi-VN" sz="3600" b="1" i="0" u="none" strike="noStrike" kern="1200" cap="none" spc="0" normalizeH="0" noProof="0" dirty="0" smtClean="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động nhóm (5 phút) : </a:t>
            </a:r>
            <a:r>
              <a:rPr kumimoji="0" lang="en-US" sz="3600" b="1" i="0" u="none" strike="noStrike" kern="1200" cap="none" spc="0" normalizeH="0" baseline="0" noProof="0" dirty="0" smtClean="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Hoàn </a:t>
            </a:r>
            <a:r>
              <a:rPr kumimoji="0" lang="en-US" sz="3600" b="1" i="0" u="none" strike="noStrike" kern="1200" cap="none" spc="0" normalizeH="0" baseline="0" noProof="0" dirty="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thành phiếu học tập sau về phong trào cách mạng </a:t>
            </a:r>
          </a:p>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(1918 – 1923)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4">
            <a:extLst>
              <a:ext uri="{FF2B5EF4-FFF2-40B4-BE49-F238E27FC236}">
                <a16:creationId xmlns:a16="http://schemas.microsoft.com/office/drawing/2014/main" id="{EFB7345B-6E90-6E4C-9D70-4266F72DEDA2}"/>
              </a:ext>
            </a:extLst>
          </p:cNvPr>
          <p:cNvSpPr txBox="1">
            <a:spLocks noChangeArrowheads="1"/>
          </p:cNvSpPr>
          <p:nvPr/>
        </p:nvSpPr>
        <p:spPr bwMode="auto">
          <a:xfrm>
            <a:off x="-772197" y="2216851"/>
            <a:ext cx="9434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14350" marR="0" lvl="0" indent="-514350" algn="ctr" defTabSz="914400" rtl="0" eaLnBrk="1" fontAlgn="base" latinLnBrk="0" hangingPunct="1">
              <a:lnSpc>
                <a:spcPct val="100000"/>
              </a:lnSpc>
              <a:spcBef>
                <a:spcPct val="0"/>
              </a:spcBef>
              <a:spcAft>
                <a:spcPct val="0"/>
              </a:spcAft>
              <a:buClrTx/>
              <a:buSzTx/>
              <a:buFontTx/>
              <a:buNone/>
              <a:tabLst/>
              <a:defRPr/>
            </a:pPr>
            <a:r>
              <a:rPr lang="vi-VN" altLang="en-VN" sz="3200" b="1" dirty="0" smtClean="0">
                <a:solidFill>
                  <a:srgbClr val="FF0000"/>
                </a:solidFill>
                <a:latin typeface="Times New Roman" panose="02020603050405020304" pitchFamily="18" charset="0"/>
                <a:cs typeface="Times New Roman" panose="02020603050405020304" pitchFamily="18" charset="0"/>
              </a:rPr>
              <a:t>a. Phong trào cách mạng (1918-1923)</a:t>
            </a:r>
            <a:endParaRPr kumimoji="0" lang="en-US" altLang="en-VN"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5BD89BE-189A-00AC-6156-07F8417C2F96}"/>
              </a:ext>
            </a:extLst>
          </p:cNvPr>
          <p:cNvSpPr/>
          <p:nvPr/>
        </p:nvSpPr>
        <p:spPr>
          <a:xfrm>
            <a:off x="1938337" y="42862"/>
            <a:ext cx="8953500" cy="6381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0" lang="vi-VN"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 CÁCH MẠNG</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(1918 –</a:t>
            </a:r>
            <a:r>
              <a:rPr kumimoji="0" lang="en-US" altLang="en-VN" sz="28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1923)</a:t>
            </a:r>
            <a:endParaRPr lang="en-US" sz="2800"/>
          </a:p>
        </p:txBody>
      </p:sp>
      <p:graphicFrame>
        <p:nvGraphicFramePr>
          <p:cNvPr id="4" name="Table 4">
            <a:extLst>
              <a:ext uri="{FF2B5EF4-FFF2-40B4-BE49-F238E27FC236}">
                <a16:creationId xmlns:a16="http://schemas.microsoft.com/office/drawing/2014/main" id="{55F52F6B-4A9E-510E-51FB-46D04020853A}"/>
              </a:ext>
            </a:extLst>
          </p:cNvPr>
          <p:cNvGraphicFramePr>
            <a:graphicFrameLocks noGrp="1"/>
          </p:cNvGraphicFramePr>
          <p:nvPr>
            <p:extLst>
              <p:ext uri="{D42A27DB-BD31-4B8C-83A1-F6EECF244321}">
                <p14:modId xmlns:p14="http://schemas.microsoft.com/office/powerpoint/2010/main" val="1560996028"/>
              </p:ext>
            </p:extLst>
          </p:nvPr>
        </p:nvGraphicFramePr>
        <p:xfrm>
          <a:off x="550863" y="800629"/>
          <a:ext cx="11272726" cy="5790476"/>
        </p:xfrm>
        <a:graphic>
          <a:graphicData uri="http://schemas.openxmlformats.org/drawingml/2006/table">
            <a:tbl>
              <a:tblPr firstRow="1" bandRow="1">
                <a:tableStyleId>{5C22544A-7EE6-4342-B048-85BDC9FD1C3A}</a:tableStyleId>
              </a:tblPr>
              <a:tblGrid>
                <a:gridCol w="946858">
                  <a:extLst>
                    <a:ext uri="{9D8B030D-6E8A-4147-A177-3AD203B41FA5}">
                      <a16:colId xmlns:a16="http://schemas.microsoft.com/office/drawing/2014/main" val="151682843"/>
                    </a:ext>
                  </a:extLst>
                </a:gridCol>
                <a:gridCol w="2287100">
                  <a:extLst>
                    <a:ext uri="{9D8B030D-6E8A-4147-A177-3AD203B41FA5}">
                      <a16:colId xmlns:a16="http://schemas.microsoft.com/office/drawing/2014/main" val="81206761"/>
                    </a:ext>
                  </a:extLst>
                </a:gridCol>
                <a:gridCol w="8038768">
                  <a:extLst>
                    <a:ext uri="{9D8B030D-6E8A-4147-A177-3AD203B41FA5}">
                      <a16:colId xmlns:a16="http://schemas.microsoft.com/office/drawing/2014/main" val="908479703"/>
                    </a:ext>
                  </a:extLst>
                </a:gridCol>
              </a:tblGrid>
              <a:tr h="712516">
                <a:tc>
                  <a:txBody>
                    <a:bodyPr/>
                    <a:lstStyle/>
                    <a:p>
                      <a:pPr algn="ctr"/>
                      <a:r>
                        <a:rPr lang="en-US" sz="2800">
                          <a:solidFill>
                            <a:srgbClr val="0070C0"/>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8034614"/>
                  </a:ext>
                </a:extLst>
              </a:tr>
              <a:tr h="1639820">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Nguyên nhân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9961018"/>
                  </a:ext>
                </a:extLst>
              </a:tr>
              <a:tr h="1639820">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0070C0"/>
                          </a:solidFill>
                          <a:latin typeface="Times New Roman" panose="02020603050405020304" pitchFamily="18" charset="0"/>
                          <a:cs typeface="Times New Roman" panose="02020603050405020304" pitchFamily="18" charset="0"/>
                        </a:rPr>
                        <a:t>Các phong trào cách mạng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114627"/>
                  </a:ext>
                </a:extLst>
              </a:tr>
              <a:tr h="1639820">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800" dirty="0" smtClean="0">
                          <a:solidFill>
                            <a:srgbClr val="0070C0"/>
                          </a:solidFill>
                          <a:latin typeface="Times New Roman" panose="02020603050405020304" pitchFamily="18" charset="0"/>
                          <a:cs typeface="Times New Roman" panose="02020603050405020304" pitchFamily="18" charset="0"/>
                        </a:rPr>
                        <a:t>Kết</a:t>
                      </a:r>
                      <a:r>
                        <a:rPr lang="en-US" sz="2800" dirty="0" smtClean="0">
                          <a:solidFill>
                            <a:srgbClr val="0070C0"/>
                          </a:solidFill>
                          <a:latin typeface="Times New Roman" panose="02020603050405020304" pitchFamily="18" charset="0"/>
                          <a:cs typeface="Times New Roman" panose="02020603050405020304" pitchFamily="18" charset="0"/>
                        </a:rPr>
                        <a:t> quả</a:t>
                      </a: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478046"/>
                  </a:ext>
                </a:extLst>
              </a:tr>
            </a:tbl>
          </a:graphicData>
        </a:graphic>
      </p:graphicFrame>
    </p:spTree>
    <p:extLst>
      <p:ext uri="{BB962C8B-B14F-4D97-AF65-F5344CB8AC3E}">
        <p14:creationId xmlns:p14="http://schemas.microsoft.com/office/powerpoint/2010/main" val="106749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
        <p:cNvGrpSpPr/>
        <p:nvPr/>
      </p:nvGrpSpPr>
      <p:grpSpPr>
        <a:xfrm>
          <a:off x="0" y="0"/>
          <a:ext cx="0" cy="0"/>
          <a:chOff x="0" y="0"/>
          <a:chExt cx="0" cy="0"/>
        </a:xfrm>
      </p:grpSpPr>
      <p:sp>
        <p:nvSpPr>
          <p:cNvPr id="90" name="Google Shape;90;p15"/>
          <p:cNvSpPr txBox="1"/>
          <p:nvPr/>
        </p:nvSpPr>
        <p:spPr>
          <a:xfrm>
            <a:off x="10415100" y="0"/>
            <a:ext cx="1281200" cy="1854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2800" b="0" i="0" u="none" strike="noStrike" kern="0" cap="none" spc="0" normalizeH="0" baseline="0" noProof="0" dirty="0">
              <a:ln>
                <a:noFill/>
              </a:ln>
              <a:solidFill>
                <a:srgbClr val="434343"/>
              </a:solidFill>
              <a:effectLst/>
              <a:uLnTx/>
              <a:uFillTx/>
              <a:latin typeface="Raleway ExtraBold"/>
              <a:ea typeface="Raleway ExtraBold"/>
              <a:cs typeface="Raleway ExtraBold"/>
              <a:sym typeface="Raleway ExtraBold"/>
            </a:endParaRPr>
          </a:p>
        </p:txBody>
      </p:sp>
      <p:grpSp>
        <p:nvGrpSpPr>
          <p:cNvPr id="8" name="Group 7">
            <a:extLst>
              <a:ext uri="{FF2B5EF4-FFF2-40B4-BE49-F238E27FC236}">
                <a16:creationId xmlns:a16="http://schemas.microsoft.com/office/drawing/2014/main" id="{7C6E31C5-52D3-D64D-8297-AF3801080A65}"/>
              </a:ext>
            </a:extLst>
          </p:cNvPr>
          <p:cNvGrpSpPr/>
          <p:nvPr/>
        </p:nvGrpSpPr>
        <p:grpSpPr>
          <a:xfrm>
            <a:off x="673769" y="325421"/>
            <a:ext cx="9897979" cy="1203157"/>
            <a:chOff x="705853" y="385011"/>
            <a:chExt cx="9897979" cy="1203157"/>
          </a:xfrm>
        </p:grpSpPr>
        <p:sp>
          <p:nvSpPr>
            <p:cNvPr id="6" name="Rounded Rectangle 5">
              <a:extLst>
                <a:ext uri="{FF2B5EF4-FFF2-40B4-BE49-F238E27FC236}">
                  <a16:creationId xmlns:a16="http://schemas.microsoft.com/office/drawing/2014/main" id="{C8C28F43-96B4-274A-A768-4455100AAC93}"/>
                </a:ext>
              </a:extLst>
            </p:cNvPr>
            <p:cNvSpPr/>
            <p:nvPr/>
          </p:nvSpPr>
          <p:spPr>
            <a:xfrm>
              <a:off x="705853" y="385011"/>
              <a:ext cx="9897979" cy="1203157"/>
            </a:xfrm>
            <a:prstGeom prst="roundRect">
              <a:avLst/>
            </a:prstGeom>
            <a:solidFill>
              <a:schemeClr val="accent3">
                <a:lumMod val="20000"/>
                <a:lumOff val="8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E475AA66-1339-964E-9996-7AC1EC20A83D}"/>
                </a:ext>
              </a:extLst>
            </p:cNvPr>
            <p:cNvSpPr txBox="1"/>
            <p:nvPr/>
          </p:nvSpPr>
          <p:spPr>
            <a:xfrm>
              <a:off x="959460" y="447980"/>
              <a:ext cx="94556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nước châu Âu, kể cả nước thắng trận và thất bại đều bị suy sụp về kinh tế.</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pic>
        <p:nvPicPr>
          <p:cNvPr id="33794" name="Picture 2" descr="Ngựa và những người đàn ông của Quân đoàn Anzac 1 trên đường đi qua tàn tích của Nhà thờ và Sảnh vải ở Ypres, Pháp.">
            <a:extLst>
              <a:ext uri="{FF2B5EF4-FFF2-40B4-BE49-F238E27FC236}">
                <a16:creationId xmlns:a16="http://schemas.microsoft.com/office/drawing/2014/main" id="{9410E000-8D8C-FF41-A4A5-B65342BEC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00" y="1591546"/>
            <a:ext cx="5482724" cy="4803373"/>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A2DEDC4-1550-794D-A83E-498FEE94EDF8}"/>
              </a:ext>
            </a:extLst>
          </p:cNvPr>
          <p:cNvSpPr/>
          <p:nvPr/>
        </p:nvSpPr>
        <p:spPr>
          <a:xfrm>
            <a:off x="524860" y="6383518"/>
            <a:ext cx="56400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Tàn tích nhà thờ và Sảnh </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v</a:t>
            </a:r>
            <a:r>
              <a:rPr lang="vi-VN" sz="2400" dirty="0" smtClean="0">
                <a:solidFill>
                  <a:srgbClr val="000000"/>
                </a:solidFill>
                <a:latin typeface="Times New Roman" panose="02020603050405020304" pitchFamily="18" charset="0"/>
                <a:cs typeface="Times New Roman" panose="02020603050405020304" pitchFamily="18" charset="0"/>
              </a:rPr>
              <a:t>ào</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ở Ypres, Pháp.</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33796" name="Picture 4">
            <a:extLst>
              <a:ext uri="{FF2B5EF4-FFF2-40B4-BE49-F238E27FC236}">
                <a16:creationId xmlns:a16="http://schemas.microsoft.com/office/drawing/2014/main" id="{2C9377CC-36A4-0145-8741-882F62761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578" y="1591546"/>
            <a:ext cx="5602056" cy="4664875"/>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9EDD692-AD60-F248-8CB4-B03258AFC016}"/>
              </a:ext>
            </a:extLst>
          </p:cNvPr>
          <p:cNvSpPr/>
          <p:nvPr/>
        </p:nvSpPr>
        <p:spPr>
          <a:xfrm>
            <a:off x="7169598" y="6394919"/>
            <a:ext cx="404694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8E324119-DB4C-074E-AAC7-DE51627FD74A}"/>
              </a:ext>
            </a:extLst>
          </p:cNvPr>
          <p:cNvGrpSpPr/>
          <p:nvPr/>
        </p:nvGrpSpPr>
        <p:grpSpPr>
          <a:xfrm>
            <a:off x="0" y="1"/>
            <a:ext cx="6066840" cy="6857999"/>
            <a:chOff x="0" y="0"/>
            <a:chExt cx="6096000" cy="6857999"/>
          </a:xfrm>
        </p:grpSpPr>
        <p:pic>
          <p:nvPicPr>
            <p:cNvPr id="11" name="Picture 2" descr="Các tòa nhà ở Reims, Pháp chỉ có một phần tường đứng và đống đổ nát đổ nát.">
              <a:extLst>
                <a:ext uri="{FF2B5EF4-FFF2-40B4-BE49-F238E27FC236}">
                  <a16:creationId xmlns:a16="http://schemas.microsoft.com/office/drawing/2014/main" id="{16312D8F-B430-FF49-BD3C-4118614993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2" t="4405" r="4000" b="7001"/>
            <a:stretch/>
          </p:blipFill>
          <p:spPr bwMode="auto">
            <a:xfrm>
              <a:off x="0" y="0"/>
              <a:ext cx="6095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3CD6AF1-9054-ED4E-A663-0B4E99BCC8A9}"/>
                </a:ext>
              </a:extLst>
            </p:cNvPr>
            <p:cNvSpPr/>
            <p:nvPr/>
          </p:nvSpPr>
          <p:spPr>
            <a:xfrm>
              <a:off x="0" y="0"/>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Reims,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nằm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pháo</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pic>
        <p:nvPicPr>
          <p:cNvPr id="13" name="Picture 4">
            <a:extLst>
              <a:ext uri="{FF2B5EF4-FFF2-40B4-BE49-F238E27FC236}">
                <a16:creationId xmlns:a16="http://schemas.microsoft.com/office/drawing/2014/main" id="{2879CD84-040E-6543-9FE8-176F7DF4EFB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082020" y="-12817"/>
            <a:ext cx="6096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395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33794"/>
                                        </p:tgtEl>
                                        <p:attrNameLst>
                                          <p:attrName>style.visibility</p:attrName>
                                        </p:attrNameLst>
                                      </p:cBhvr>
                                      <p:to>
                                        <p:strVal val="visible"/>
                                      </p:to>
                                    </p:set>
                                    <p:animEffect transition="in" filter="barn(outVertical)">
                                      <p:cBhvr>
                                        <p:cTn id="18" dur="500"/>
                                        <p:tgtEl>
                                          <p:spTgt spid="3379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Vertical)">
                                      <p:cBhvr>
                                        <p:cTn id="21" dur="500"/>
                                        <p:tgtEl>
                                          <p:spTgt spid="2"/>
                                        </p:tgtEl>
                                      </p:cBhvr>
                                    </p:animEffect>
                                  </p:childTnLst>
                                </p:cTn>
                              </p:par>
                              <p:par>
                                <p:cTn id="22" presetID="16" presetClass="entr" presetSubtype="37" fill="hold" nodeType="withEffect">
                                  <p:stCondLst>
                                    <p:cond delay="0"/>
                                  </p:stCondLst>
                                  <p:childTnLst>
                                    <p:set>
                                      <p:cBhvr>
                                        <p:cTn id="23" dur="1" fill="hold">
                                          <p:stCondLst>
                                            <p:cond delay="0"/>
                                          </p:stCondLst>
                                        </p:cTn>
                                        <p:tgtEl>
                                          <p:spTgt spid="33796"/>
                                        </p:tgtEl>
                                        <p:attrNameLst>
                                          <p:attrName>style.visibility</p:attrName>
                                        </p:attrNameLst>
                                      </p:cBhvr>
                                      <p:to>
                                        <p:strVal val="visible"/>
                                      </p:to>
                                    </p:set>
                                    <p:animEffect transition="in" filter="barn(outVertical)">
                                      <p:cBhvr>
                                        <p:cTn id="24" dur="500"/>
                                        <p:tgtEl>
                                          <p:spTgt spid="33796"/>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par>
                                <p:cTn id="33" presetID="16" presetClass="entr" presetSubtype="37"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out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0B709C-DE73-844D-9BBA-89216DC468B5}"/>
              </a:ext>
            </a:extLst>
          </p:cNvPr>
          <p:cNvSpPr/>
          <p:nvPr/>
        </p:nvSpPr>
        <p:spPr>
          <a:xfrm>
            <a:off x="681990" y="3582888"/>
            <a:ext cx="5135880"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Pháp có 1,4 triệu người chết, thiệt hại kinh tế là 200 tỉ phơ răng. </a:t>
            </a:r>
            <a:endParaRPr kumimoji="0" lang="en-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BCB2D6F6-2942-A14C-8775-C4478C3CFD56}"/>
              </a:ext>
            </a:extLst>
          </p:cNvPr>
          <p:cNvSpPr/>
          <p:nvPr/>
        </p:nvSpPr>
        <p:spPr>
          <a:xfrm>
            <a:off x="6686550" y="3429000"/>
            <a:ext cx="422910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Đức có 1,7 triệu người chết, mất toàn bộ thuộc địa, phải bồi thường một khoản chiến phí lớn.</a:t>
            </a:r>
            <a:endParaRPr kumimoji="0" lang="en-V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Google Shape;138;p19">
            <a:extLst>
              <a:ext uri="{FF2B5EF4-FFF2-40B4-BE49-F238E27FC236}">
                <a16:creationId xmlns:a16="http://schemas.microsoft.com/office/drawing/2014/main" id="{F471E025-38E2-2A4C-A7B5-DDD78E41F6B1}"/>
              </a:ext>
            </a:extLst>
          </p:cNvPr>
          <p:cNvSpPr/>
          <p:nvPr/>
        </p:nvSpPr>
        <p:spPr>
          <a:xfrm>
            <a:off x="10740237" y="390235"/>
            <a:ext cx="1061556" cy="1061543"/>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Picture 10" descr="Hình ảnh có liên quan">
            <a:extLst>
              <a:ext uri="{FF2B5EF4-FFF2-40B4-BE49-F238E27FC236}">
                <a16:creationId xmlns:a16="http://schemas.microsoft.com/office/drawing/2014/main" id="{72733FA1-00FB-9E47-84C2-A77980331DF2}"/>
              </a:ext>
            </a:extLst>
          </p:cNvPr>
          <p:cNvPicPr>
            <a:picLocks noChangeAspect="1" noChangeArrowheads="1"/>
          </p:cNvPicPr>
          <p:nvPr/>
        </p:nvPicPr>
        <p:blipFill>
          <a:blip r:embed="rId3"/>
          <a:srcRect/>
          <a:stretch>
            <a:fillRect/>
          </a:stretch>
        </p:blipFill>
        <p:spPr bwMode="auto">
          <a:xfrm>
            <a:off x="1247997" y="1175554"/>
            <a:ext cx="3598658" cy="2118102"/>
          </a:xfrm>
          <a:prstGeom prst="rect">
            <a:avLst/>
          </a:prstGeom>
          <a:noFill/>
        </p:spPr>
      </p:pic>
      <p:pic>
        <p:nvPicPr>
          <p:cNvPr id="1026" name="Picture 2" descr="COMPATRIOT: NHỮNG LÁ CỜ CHÂU ÂU">
            <a:extLst>
              <a:ext uri="{FF2B5EF4-FFF2-40B4-BE49-F238E27FC236}">
                <a16:creationId xmlns:a16="http://schemas.microsoft.com/office/drawing/2014/main" id="{BFD441E8-965E-F64F-B903-162B4448A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570" y="731520"/>
            <a:ext cx="4191000" cy="26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85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
        <p:cNvGrpSpPr/>
        <p:nvPr/>
      </p:nvGrpSpPr>
      <p:grpSpPr>
        <a:xfrm>
          <a:off x="0" y="0"/>
          <a:ext cx="0" cy="0"/>
          <a:chOff x="0" y="0"/>
          <a:chExt cx="0" cy="0"/>
        </a:xfrm>
      </p:grpSpPr>
      <p:grpSp>
        <p:nvGrpSpPr>
          <p:cNvPr id="8" name="Group 7">
            <a:extLst>
              <a:ext uri="{FF2B5EF4-FFF2-40B4-BE49-F238E27FC236}">
                <a16:creationId xmlns:a16="http://schemas.microsoft.com/office/drawing/2014/main" id="{7C6E31C5-52D3-D64D-8297-AF3801080A65}"/>
              </a:ext>
            </a:extLst>
          </p:cNvPr>
          <p:cNvGrpSpPr/>
          <p:nvPr/>
        </p:nvGrpSpPr>
        <p:grpSpPr>
          <a:xfrm>
            <a:off x="1016132" y="354105"/>
            <a:ext cx="10086711" cy="1203157"/>
            <a:chOff x="517121" y="385011"/>
            <a:chExt cx="10086711" cy="1203157"/>
          </a:xfrm>
        </p:grpSpPr>
        <p:sp>
          <p:nvSpPr>
            <p:cNvPr id="6" name="Rounded Rectangle 5">
              <a:extLst>
                <a:ext uri="{FF2B5EF4-FFF2-40B4-BE49-F238E27FC236}">
                  <a16:creationId xmlns:a16="http://schemas.microsoft.com/office/drawing/2014/main" id="{C8C28F43-96B4-274A-A768-4455100AAC93}"/>
                </a:ext>
              </a:extLst>
            </p:cNvPr>
            <p:cNvSpPr/>
            <p:nvPr/>
          </p:nvSpPr>
          <p:spPr>
            <a:xfrm>
              <a:off x="517121" y="385011"/>
              <a:ext cx="10086711" cy="1203157"/>
            </a:xfrm>
            <a:prstGeom prst="roundRect">
              <a:avLst/>
            </a:prstGeom>
            <a:solidFill>
              <a:schemeClr val="accent3">
                <a:lumMod val="20000"/>
                <a:lumOff val="8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E475AA66-1339-964E-9996-7AC1EC20A83D}"/>
                </a:ext>
              </a:extLst>
            </p:cNvPr>
            <p:cNvSpPr txBox="1"/>
            <p:nvPr/>
          </p:nvSpPr>
          <p:spPr>
            <a:xfrm>
              <a:off x="705853" y="510950"/>
              <a:ext cx="98979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Một cao trào cách mạng bùng nổ ở châu Âu đã làm cho nền chính trị ở đây rơi vào tình trạng không ổn định</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pic>
        <p:nvPicPr>
          <p:cNvPr id="35842" name="Picture 2">
            <a:extLst>
              <a:ext uri="{FF2B5EF4-FFF2-40B4-BE49-F238E27FC236}">
                <a16:creationId xmlns:a16="http://schemas.microsoft.com/office/drawing/2014/main" id="{B55D0C9F-08EF-1845-8FA4-108FC92F5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00" y="1823739"/>
            <a:ext cx="5563788" cy="4203264"/>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56D6342-4998-E743-B9D3-D412E6A451C4}"/>
              </a:ext>
            </a:extLst>
          </p:cNvPr>
          <p:cNvSpPr/>
          <p:nvPr/>
        </p:nvSpPr>
        <p:spPr>
          <a:xfrm>
            <a:off x="611374" y="6027003"/>
            <a:ext cx="493919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tổng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Winnipeg,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ngày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10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6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1919</a:t>
            </a:r>
            <a:endParaRPr kumimoji="0" lang="en-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35844" name="Picture 4">
            <a:extLst>
              <a:ext uri="{FF2B5EF4-FFF2-40B4-BE49-F238E27FC236}">
                <a16:creationId xmlns:a16="http://schemas.microsoft.com/office/drawing/2014/main" id="{9BC54DF1-FCBE-7D47-8FD5-6712B5789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419" y="1916969"/>
            <a:ext cx="5432981" cy="4110034"/>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312B5AC-E438-9F4B-BA81-E350135CC96F}"/>
              </a:ext>
            </a:extLst>
          </p:cNvPr>
          <p:cNvSpPr/>
          <p:nvPr/>
        </p:nvSpPr>
        <p:spPr>
          <a:xfrm>
            <a:off x="6641434" y="6184777"/>
            <a:ext cx="493919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1918</a:t>
            </a:r>
            <a:endParaRPr kumimoji="0" lang="en-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833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35842"/>
                                        </p:tgtEl>
                                        <p:attrNameLst>
                                          <p:attrName>style.visibility</p:attrName>
                                        </p:attrNameLst>
                                      </p:cBhvr>
                                      <p:to>
                                        <p:strVal val="visible"/>
                                      </p:to>
                                    </p:set>
                                    <p:animEffect transition="in" filter="wipe(up)">
                                      <p:cBhvr>
                                        <p:cTn id="13" dur="500"/>
                                        <p:tgtEl>
                                          <p:spTgt spid="3584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par>
                                <p:cTn id="17" presetID="22" presetClass="entr" presetSubtype="1" fill="hold" nodeType="withEffect">
                                  <p:stCondLst>
                                    <p:cond delay="0"/>
                                  </p:stCondLst>
                                  <p:childTnLst>
                                    <p:set>
                                      <p:cBhvr>
                                        <p:cTn id="18" dur="1" fill="hold">
                                          <p:stCondLst>
                                            <p:cond delay="0"/>
                                          </p:stCondLst>
                                        </p:cTn>
                                        <p:tgtEl>
                                          <p:spTgt spid="35844"/>
                                        </p:tgtEl>
                                        <p:attrNameLst>
                                          <p:attrName>style.visibility</p:attrName>
                                        </p:attrNameLst>
                                      </p:cBhvr>
                                      <p:to>
                                        <p:strVal val="visible"/>
                                      </p:to>
                                    </p:set>
                                    <p:animEffect transition="in" filter="wipe(up)">
                                      <p:cBhvr>
                                        <p:cTn id="19" dur="500"/>
                                        <p:tgtEl>
                                          <p:spTgt spid="3584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theme/theme1.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2179</Words>
  <Application>Microsoft Office PowerPoint</Application>
  <PresentationFormat>Widescreen</PresentationFormat>
  <Paragraphs>178</Paragraphs>
  <Slides>40</Slides>
  <Notes>26</Notes>
  <HiddenSlides>0</HiddenSlides>
  <MMClips>2</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40</vt:i4>
      </vt:variant>
    </vt:vector>
  </HeadingPairs>
  <TitlesOfParts>
    <vt:vector size="60" baseType="lpstr">
      <vt:lpstr>宋体</vt:lpstr>
      <vt:lpstr>Arial</vt:lpstr>
      <vt:lpstr>Cabin</vt:lpstr>
      <vt:lpstr>Cabin Condensed</vt:lpstr>
      <vt:lpstr>Calibri</vt:lpstr>
      <vt:lpstr>Calibri Light</vt:lpstr>
      <vt:lpstr>Cambria</vt:lpstr>
      <vt:lpstr>等线</vt:lpstr>
      <vt:lpstr>ITC Avant Garde Std Bk</vt:lpstr>
      <vt:lpstr>Raleway ExtraBold</vt:lpstr>
      <vt:lpstr>Raleway Light</vt:lpstr>
      <vt:lpstr>Snell Roundhand Black</vt:lpstr>
      <vt:lpstr>Tahoma</vt:lpstr>
      <vt:lpstr>Times New Roman</vt:lpstr>
      <vt:lpstr>Wingdings</vt:lpstr>
      <vt:lpstr>Olivia template</vt:lpstr>
      <vt:lpstr>1_Office Theme</vt:lpstr>
      <vt:lpstr>2_Office Theme</vt:lpstr>
      <vt:lpstr>5_Office Theme</vt:lpstr>
      <vt:lpstr>Snug</vt:lpstr>
      <vt:lpstr>NHIỆT LIỆT CHÀO MỪNG THẦY CÔ GIÁO VỀ DỰ GIỜ</vt:lpstr>
      <vt:lpstr>TRÒ CHƠI : “ Ai nhanh hơn” </vt:lpstr>
      <vt:lpstr>PowerPoint Presentation</vt:lpstr>
      <vt:lpstr>CHÂU ÂU VÀ NƯỚC MỸ TỪ NĂM 1918 ĐẾN NĂM 1945 (TIẾT 1)</vt:lpstr>
      <vt:lpstr>PowerPoint Presentation</vt:lpstr>
      <vt:lpstr>PowerPoint Presentation</vt:lpstr>
      <vt:lpstr>PowerPoint Presentation</vt:lpstr>
      <vt:lpstr>PowerPoint Presentation</vt:lpstr>
      <vt:lpstr>PowerPoint Presentation</vt:lpstr>
      <vt:lpstr>PowerPoint Presentation</vt:lpstr>
      <vt:lpstr>b. Sự thành lập Quốc tế Cộng sản.</vt:lpstr>
      <vt:lpstr>PowerPoint Presentation</vt:lpstr>
      <vt:lpstr>PowerPoint Presentation</vt:lpstr>
      <vt:lpstr>PowerPoint Presentation</vt:lpstr>
      <vt:lpstr>PowerPoint Presentation</vt:lpstr>
      <vt:lpstr>PowerPoint Presentation</vt:lpstr>
      <vt:lpstr>PowerPoint Presentation</vt:lpstr>
      <vt:lpstr>Hướng dẫn học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CHÂU ÂU VÀ NƯỚC MỸ TỪ NĂM 1918 ĐẾN NĂM 1945</dc:title>
  <dc:creator>Nguyen Duc Huong</dc:creator>
  <cp:lastModifiedBy>Windows User</cp:lastModifiedBy>
  <cp:revision>53</cp:revision>
  <dcterms:created xsi:type="dcterms:W3CDTF">2024-04-09T07:08:41Z</dcterms:created>
  <dcterms:modified xsi:type="dcterms:W3CDTF">2024-09-19T03:08:51Z</dcterms:modified>
</cp:coreProperties>
</file>