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12" r:id="rId2"/>
    <p:sldMasterId id="2147483724" r:id="rId3"/>
    <p:sldMasterId id="2147483736" r:id="rId4"/>
  </p:sldMasterIdLst>
  <p:notesMasterIdLst>
    <p:notesMasterId r:id="rId24"/>
  </p:notesMasterIdLst>
  <p:sldIdLst>
    <p:sldId id="333" r:id="rId5"/>
    <p:sldId id="341" r:id="rId6"/>
    <p:sldId id="342" r:id="rId7"/>
    <p:sldId id="343" r:id="rId8"/>
    <p:sldId id="344" r:id="rId9"/>
    <p:sldId id="345" r:id="rId10"/>
    <p:sldId id="352" r:id="rId11"/>
    <p:sldId id="346" r:id="rId12"/>
    <p:sldId id="347" r:id="rId13"/>
    <p:sldId id="349" r:id="rId14"/>
    <p:sldId id="351" r:id="rId15"/>
    <p:sldId id="353" r:id="rId16"/>
    <p:sldId id="357" r:id="rId17"/>
    <p:sldId id="358" r:id="rId18"/>
    <p:sldId id="359" r:id="rId19"/>
    <p:sldId id="360" r:id="rId20"/>
    <p:sldId id="361" r:id="rId21"/>
    <p:sldId id="362" r:id="rId22"/>
    <p:sldId id="35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FF"/>
    <a:srgbClr val="99F87A"/>
    <a:srgbClr val="A290E6"/>
    <a:srgbClr val="E1E6AB"/>
    <a:srgbClr val="CE9F6B"/>
    <a:srgbClr val="774529"/>
    <a:srgbClr val="D8D9D6"/>
    <a:srgbClr val="9CA886"/>
    <a:srgbClr val="868A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06" autoAdjust="0"/>
    <p:restoredTop sz="94660"/>
  </p:normalViewPr>
  <p:slideViewPr>
    <p:cSldViewPr snapToGrid="0">
      <p:cViewPr varScale="1">
        <p:scale>
          <a:sx n="70" d="100"/>
          <a:sy n="70" d="100"/>
        </p:scale>
        <p:origin x="696" y="4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8A57CF-9D26-42F4-BC02-7B5E885AFDAD}" type="datetimeFigureOut">
              <a:rPr lang="en-US" smtClean="0"/>
              <a:t>29/10/2024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DC70B-8476-4AF0-A9E8-1FA4B7E47924}" type="slidenum">
              <a:rPr lang="en-US" smtClean="0"/>
              <a:t>‹#›</a:t>
            </a:fld>
            <a:endParaRPr lang="en-US"/>
          </a:p>
        </p:txBody>
      </p:sp>
    </p:spTree>
    <p:extLst>
      <p:ext uri="{BB962C8B-B14F-4D97-AF65-F5344CB8AC3E}">
        <p14:creationId xmlns:p14="http://schemas.microsoft.com/office/powerpoint/2010/main" val="739301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90618-AC7C-4AD5-8FFE-497CCF3813E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51293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FC5EB2C8-5086-4887-ACCC-A4154D1DD324}" type="slidenum">
              <a:rPr lang="en-US" altLang="en-US"/>
              <a:pPr/>
              <a:t>‹#›</a:t>
            </a:fld>
            <a:endParaRPr lang="en-US" altLang="en-US"/>
          </a:p>
        </p:txBody>
      </p:sp>
    </p:spTree>
    <p:extLst>
      <p:ext uri="{BB962C8B-B14F-4D97-AF65-F5344CB8AC3E}">
        <p14:creationId xmlns:p14="http://schemas.microsoft.com/office/powerpoint/2010/main" val="3060802687"/>
      </p:ext>
    </p:extLst>
  </p:cSld>
  <p:clrMapOvr>
    <a:masterClrMapping/>
  </p:clrMapOvr>
  <p:transition>
    <p:checke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18D49D10-599B-402A-9979-A967D8CAE25F}" type="slidenum">
              <a:rPr lang="en-US" altLang="en-US"/>
              <a:pPr/>
              <a:t>‹#›</a:t>
            </a:fld>
            <a:endParaRPr lang="en-US" altLang="en-US"/>
          </a:p>
        </p:txBody>
      </p:sp>
    </p:spTree>
    <p:extLst>
      <p:ext uri="{BB962C8B-B14F-4D97-AF65-F5344CB8AC3E}">
        <p14:creationId xmlns:p14="http://schemas.microsoft.com/office/powerpoint/2010/main" val="2223913777"/>
      </p:ext>
    </p:extLst>
  </p:cSld>
  <p:clrMapOvr>
    <a:masterClrMapping/>
  </p:clrMapOvr>
  <p:transition>
    <p:checke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A9FD741F-DF88-4DFB-91FF-5CCFDF13A990}" type="slidenum">
              <a:rPr lang="en-US" altLang="en-US"/>
              <a:pPr/>
              <a:t>‹#›</a:t>
            </a:fld>
            <a:endParaRPr lang="en-US" altLang="en-US"/>
          </a:p>
        </p:txBody>
      </p:sp>
    </p:spTree>
    <p:extLst>
      <p:ext uri="{BB962C8B-B14F-4D97-AF65-F5344CB8AC3E}">
        <p14:creationId xmlns:p14="http://schemas.microsoft.com/office/powerpoint/2010/main" val="145557652"/>
      </p:ext>
    </p:extLst>
  </p:cSld>
  <p:clrMapOvr>
    <a:masterClrMapping/>
  </p:clrMapOvr>
  <p:transition>
    <p:checke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b="5573"/>
          <a:stretch/>
        </p:blipFill>
        <p:spPr>
          <a:xfrm>
            <a:off x="7200900" y="0"/>
            <a:ext cx="4991100" cy="6295869"/>
          </a:xfrm>
          <a:prstGeom prst="rect">
            <a:avLst/>
          </a:prstGeom>
        </p:spPr>
      </p:pic>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399314" cy="4997237"/>
          </a:xfrm>
          <a:prstGeom prst="rect">
            <a:avLst/>
          </a:prstGeom>
        </p:spPr>
      </p:pic>
      <p:pic>
        <p:nvPicPr>
          <p:cNvPr id="9" name="图片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49142" y="3279650"/>
            <a:ext cx="5442857" cy="3578349"/>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23428"/>
          <a:stretch/>
        </p:blipFill>
        <p:spPr>
          <a:xfrm>
            <a:off x="-1" y="0"/>
            <a:ext cx="12192000" cy="6858000"/>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 y="4400549"/>
            <a:ext cx="2724150" cy="2457450"/>
          </a:xfrm>
          <a:prstGeom prst="rect">
            <a:avLst/>
          </a:prstGeom>
        </p:spPr>
      </p:pic>
      <p:pic>
        <p:nvPicPr>
          <p:cNvPr id="12" name="图片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2609850" cy="2381250"/>
          </a:xfrm>
          <a:prstGeom prst="rect">
            <a:avLst/>
          </a:prstGeom>
        </p:spPr>
      </p:pic>
    </p:spTree>
    <p:extLst>
      <p:ext uri="{BB962C8B-B14F-4D97-AF65-F5344CB8AC3E}">
        <p14:creationId xmlns:p14="http://schemas.microsoft.com/office/powerpoint/2010/main" val="81102119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b="5573"/>
          <a:stretch/>
        </p:blipFill>
        <p:spPr>
          <a:xfrm>
            <a:off x="7200900" y="0"/>
            <a:ext cx="4991100" cy="6295869"/>
          </a:xfrm>
          <a:prstGeom prst="rect">
            <a:avLst/>
          </a:prstGeom>
        </p:spPr>
      </p:pic>
      <p:pic>
        <p:nvPicPr>
          <p:cNvPr id="10" name="图片 9"/>
          <p:cNvPicPr>
            <a:picLocks noChangeAspect="1"/>
          </p:cNvPicPr>
          <p:nvPr userDrawn="1"/>
        </p:nvPicPr>
        <p:blipFill rotWithShape="1">
          <a:blip r:embed="rId3">
            <a:extLst>
              <a:ext uri="{28A0092B-C50C-407E-A947-70E740481C1C}">
                <a14:useLocalDpi xmlns:a14="http://schemas.microsoft.com/office/drawing/2010/main" val="0"/>
              </a:ext>
            </a:extLst>
          </a:blip>
          <a:srcRect l="23428"/>
          <a:stretch/>
        </p:blipFill>
        <p:spPr>
          <a:xfrm>
            <a:off x="-1" y="0"/>
            <a:ext cx="12192000" cy="6858000"/>
          </a:xfrm>
          <a:prstGeom prst="rect">
            <a:avLst/>
          </a:prstGeom>
        </p:spPr>
      </p:pic>
      <p:pic>
        <p:nvPicPr>
          <p:cNvPr id="11" name="图片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4400549"/>
            <a:ext cx="2724150" cy="2457450"/>
          </a:xfrm>
          <a:prstGeom prst="rect">
            <a:avLst/>
          </a:prstGeom>
        </p:spPr>
      </p:pic>
    </p:spTree>
    <p:extLst>
      <p:ext uri="{BB962C8B-B14F-4D97-AF65-F5344CB8AC3E}">
        <p14:creationId xmlns:p14="http://schemas.microsoft.com/office/powerpoint/2010/main" val="1219735843"/>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93AC241-43DE-414A-A85B-3A091D659B0E}" type="datetimeFigureOut">
              <a:rPr lang="zh-CN" altLang="en-US" smtClean="0"/>
              <a:t>2024/10/29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2095D5-8F11-4068-91AE-395D7A20BC58}" type="slidenum">
              <a:rPr lang="zh-CN" altLang="en-US" smtClean="0"/>
              <a:t>‹#›</a:t>
            </a:fld>
            <a:endParaRPr lang="zh-CN" altLang="en-US"/>
          </a:p>
        </p:txBody>
      </p:sp>
    </p:spTree>
    <p:extLst>
      <p:ext uri="{BB962C8B-B14F-4D97-AF65-F5344CB8AC3E}">
        <p14:creationId xmlns:p14="http://schemas.microsoft.com/office/powerpoint/2010/main" val="169509563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3AC241-43DE-414A-A85B-3A091D659B0E}" type="datetimeFigureOut">
              <a:rPr lang="zh-CN" altLang="en-US" smtClean="0"/>
              <a:t>2024/10/29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2095D5-8F11-4068-91AE-395D7A20BC58}" type="slidenum">
              <a:rPr lang="zh-CN" altLang="en-US" smtClean="0"/>
              <a:t>‹#›</a:t>
            </a:fld>
            <a:endParaRPr lang="zh-CN" altLang="en-US"/>
          </a:p>
        </p:txBody>
      </p:sp>
    </p:spTree>
    <p:extLst>
      <p:ext uri="{BB962C8B-B14F-4D97-AF65-F5344CB8AC3E}">
        <p14:creationId xmlns:p14="http://schemas.microsoft.com/office/powerpoint/2010/main" val="419441606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3AC241-43DE-414A-A85B-3A091D659B0E}" type="datetimeFigureOut">
              <a:rPr lang="zh-CN" altLang="en-US" smtClean="0"/>
              <a:t>2024/10/29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B2095D5-8F11-4068-91AE-395D7A20BC58}" type="slidenum">
              <a:rPr lang="zh-CN" altLang="en-US" smtClean="0"/>
              <a:t>‹#›</a:t>
            </a:fld>
            <a:endParaRPr lang="zh-CN" altLang="en-US"/>
          </a:p>
        </p:txBody>
      </p:sp>
    </p:spTree>
    <p:extLst>
      <p:ext uri="{BB962C8B-B14F-4D97-AF65-F5344CB8AC3E}">
        <p14:creationId xmlns:p14="http://schemas.microsoft.com/office/powerpoint/2010/main" val="149677354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3AC241-43DE-414A-A85B-3A091D659B0E}" type="datetimeFigureOut">
              <a:rPr lang="zh-CN" altLang="en-US" smtClean="0"/>
              <a:t>2024/10/29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B2095D5-8F11-4068-91AE-395D7A20BC58}" type="slidenum">
              <a:rPr lang="zh-CN" altLang="en-US" smtClean="0"/>
              <a:t>‹#›</a:t>
            </a:fld>
            <a:endParaRPr lang="zh-CN" altLang="en-US"/>
          </a:p>
        </p:txBody>
      </p:sp>
    </p:spTree>
    <p:extLst>
      <p:ext uri="{BB962C8B-B14F-4D97-AF65-F5344CB8AC3E}">
        <p14:creationId xmlns:p14="http://schemas.microsoft.com/office/powerpoint/2010/main" val="400906171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3AC241-43DE-414A-A85B-3A091D659B0E}" type="datetimeFigureOut">
              <a:rPr lang="zh-CN" altLang="en-US" smtClean="0"/>
              <a:t>2024/10/29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B2095D5-8F11-4068-91AE-395D7A20BC58}" type="slidenum">
              <a:rPr lang="zh-CN" altLang="en-US" smtClean="0"/>
              <a:t>‹#›</a:t>
            </a:fld>
            <a:endParaRPr lang="zh-CN" altLang="en-US"/>
          </a:p>
        </p:txBody>
      </p:sp>
    </p:spTree>
    <p:extLst>
      <p:ext uri="{BB962C8B-B14F-4D97-AF65-F5344CB8AC3E}">
        <p14:creationId xmlns:p14="http://schemas.microsoft.com/office/powerpoint/2010/main" val="2552460971"/>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93AC241-43DE-414A-A85B-3A091D659B0E}" type="datetimeFigureOut">
              <a:rPr lang="zh-CN" altLang="en-US" smtClean="0"/>
              <a:t>2024/10/29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2095D5-8F11-4068-91AE-395D7A20BC58}" type="slidenum">
              <a:rPr lang="zh-CN" altLang="en-US" smtClean="0"/>
              <a:t>‹#›</a:t>
            </a:fld>
            <a:endParaRPr lang="zh-CN" altLang="en-US"/>
          </a:p>
        </p:txBody>
      </p:sp>
    </p:spTree>
    <p:extLst>
      <p:ext uri="{BB962C8B-B14F-4D97-AF65-F5344CB8AC3E}">
        <p14:creationId xmlns:p14="http://schemas.microsoft.com/office/powerpoint/2010/main" val="318045594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BAD7988C-E1CF-409C-AF3C-27FBF3094265}" type="slidenum">
              <a:rPr lang="en-US" altLang="en-US"/>
              <a:pPr/>
              <a:t>‹#›</a:t>
            </a:fld>
            <a:endParaRPr lang="en-US" altLang="en-US"/>
          </a:p>
        </p:txBody>
      </p:sp>
    </p:spTree>
    <p:extLst>
      <p:ext uri="{BB962C8B-B14F-4D97-AF65-F5344CB8AC3E}">
        <p14:creationId xmlns:p14="http://schemas.microsoft.com/office/powerpoint/2010/main" val="993226879"/>
      </p:ext>
    </p:extLst>
  </p:cSld>
  <p:clrMapOvr>
    <a:masterClrMapping/>
  </p:clrMapOvr>
  <p:transition>
    <p:checke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93AC241-43DE-414A-A85B-3A091D659B0E}" type="datetimeFigureOut">
              <a:rPr lang="zh-CN" altLang="en-US" smtClean="0"/>
              <a:t>2024/10/29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2095D5-8F11-4068-91AE-395D7A20BC58}" type="slidenum">
              <a:rPr lang="zh-CN" altLang="en-US" smtClean="0"/>
              <a:t>‹#›</a:t>
            </a:fld>
            <a:endParaRPr lang="zh-CN" altLang="en-US"/>
          </a:p>
        </p:txBody>
      </p:sp>
    </p:spTree>
    <p:extLst>
      <p:ext uri="{BB962C8B-B14F-4D97-AF65-F5344CB8AC3E}">
        <p14:creationId xmlns:p14="http://schemas.microsoft.com/office/powerpoint/2010/main" val="4293721040"/>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3AC241-43DE-414A-A85B-3A091D659B0E}" type="datetimeFigureOut">
              <a:rPr lang="zh-CN" altLang="en-US" smtClean="0"/>
              <a:t>2024/10/29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2095D5-8F11-4068-91AE-395D7A20BC58}" type="slidenum">
              <a:rPr lang="zh-CN" altLang="en-US" smtClean="0"/>
              <a:t>‹#›</a:t>
            </a:fld>
            <a:endParaRPr lang="zh-CN" altLang="en-US"/>
          </a:p>
        </p:txBody>
      </p:sp>
    </p:spTree>
    <p:extLst>
      <p:ext uri="{BB962C8B-B14F-4D97-AF65-F5344CB8AC3E}">
        <p14:creationId xmlns:p14="http://schemas.microsoft.com/office/powerpoint/2010/main" val="761248952"/>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3AC241-43DE-414A-A85B-3A091D659B0E}" type="datetimeFigureOut">
              <a:rPr lang="zh-CN" altLang="en-US" smtClean="0"/>
              <a:t>2024/10/29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2095D5-8F11-4068-91AE-395D7A20BC58}" type="slidenum">
              <a:rPr lang="zh-CN" altLang="en-US" smtClean="0"/>
              <a:t>‹#›</a:t>
            </a:fld>
            <a:endParaRPr lang="zh-CN" altLang="en-US"/>
          </a:p>
        </p:txBody>
      </p:sp>
    </p:spTree>
    <p:extLst>
      <p:ext uri="{BB962C8B-B14F-4D97-AF65-F5344CB8AC3E}">
        <p14:creationId xmlns:p14="http://schemas.microsoft.com/office/powerpoint/2010/main" val="106883820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0179-18F5-418B-8040-770A7E1C90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4181B7-E7B4-4F09-89C1-094DA26AB8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85B777-95F3-49A6-8043-CAB0CF918120}"/>
              </a:ext>
            </a:extLst>
          </p:cNvPr>
          <p:cNvSpPr>
            <a:spLocks noGrp="1"/>
          </p:cNvSpPr>
          <p:nvPr>
            <p:ph type="dt" sz="half" idx="10"/>
          </p:nvPr>
        </p:nvSpPr>
        <p:spPr/>
        <p:txBody>
          <a:bodyPr/>
          <a:lstStyle/>
          <a:p>
            <a:fld id="{061BFB8D-F0E1-4757-80D6-496EC00999FB}" type="datetimeFigureOut">
              <a:rPr lang="en-US" smtClean="0">
                <a:solidFill>
                  <a:prstClr val="black">
                    <a:tint val="75000"/>
                  </a:prstClr>
                </a:solidFill>
              </a:rPr>
              <a:pPr/>
              <a:t>29/10/2024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E6B7FF6-8B86-47E9-8268-31A6F8E37A6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5FD77BF-BCE0-49B0-B026-FF2E4C07122D}"/>
              </a:ext>
            </a:extLst>
          </p:cNvPr>
          <p:cNvSpPr>
            <a:spLocks noGrp="1"/>
          </p:cNvSpPr>
          <p:nvPr>
            <p:ph type="sldNum" sz="quarter" idx="12"/>
          </p:nvPr>
        </p:nvSpPr>
        <p:spPr/>
        <p:txBody>
          <a:bodyPr/>
          <a:lstStyle/>
          <a:p>
            <a:fld id="{32108D77-29F9-4221-8D76-FC02F8E2A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670608"/>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004B1-1DC6-4C0C-A1FD-A7DAF3E47F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5DF277-13B1-4E23-B780-31311F5440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9BCF2-6A71-4697-972B-CE1F49DC9083}"/>
              </a:ext>
            </a:extLst>
          </p:cNvPr>
          <p:cNvSpPr>
            <a:spLocks noGrp="1"/>
          </p:cNvSpPr>
          <p:nvPr>
            <p:ph type="dt" sz="half" idx="10"/>
          </p:nvPr>
        </p:nvSpPr>
        <p:spPr/>
        <p:txBody>
          <a:bodyPr/>
          <a:lstStyle/>
          <a:p>
            <a:fld id="{061BFB8D-F0E1-4757-80D6-496EC00999FB}" type="datetimeFigureOut">
              <a:rPr lang="en-US" smtClean="0">
                <a:solidFill>
                  <a:prstClr val="black">
                    <a:tint val="75000"/>
                  </a:prstClr>
                </a:solidFill>
              </a:rPr>
              <a:pPr/>
              <a:t>29/10/2024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1192114-4B67-46E5-81AB-EE95DBA8396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514D172-EA54-4970-8D55-9433FEE002B3}"/>
              </a:ext>
            </a:extLst>
          </p:cNvPr>
          <p:cNvSpPr>
            <a:spLocks noGrp="1"/>
          </p:cNvSpPr>
          <p:nvPr>
            <p:ph type="sldNum" sz="quarter" idx="12"/>
          </p:nvPr>
        </p:nvSpPr>
        <p:spPr/>
        <p:txBody>
          <a:bodyPr/>
          <a:lstStyle/>
          <a:p>
            <a:fld id="{32108D77-29F9-4221-8D76-FC02F8E2A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96099"/>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D747B-9C40-4CCE-953D-521E032BBD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991A08-DDFB-4C97-BEA7-CFDB3B60B6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3E9635-5080-4D12-87FC-B4B59621E35B}"/>
              </a:ext>
            </a:extLst>
          </p:cNvPr>
          <p:cNvSpPr>
            <a:spLocks noGrp="1"/>
          </p:cNvSpPr>
          <p:nvPr>
            <p:ph type="dt" sz="half" idx="10"/>
          </p:nvPr>
        </p:nvSpPr>
        <p:spPr/>
        <p:txBody>
          <a:bodyPr/>
          <a:lstStyle/>
          <a:p>
            <a:fld id="{061BFB8D-F0E1-4757-80D6-496EC00999FB}" type="datetimeFigureOut">
              <a:rPr lang="en-US" smtClean="0">
                <a:solidFill>
                  <a:prstClr val="black">
                    <a:tint val="75000"/>
                  </a:prstClr>
                </a:solidFill>
              </a:rPr>
              <a:pPr/>
              <a:t>29/10/2024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9ECAA92-A475-4B35-AD17-16580DAB3C1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A9D00A-CA1D-4846-B387-7568605177E0}"/>
              </a:ext>
            </a:extLst>
          </p:cNvPr>
          <p:cNvSpPr>
            <a:spLocks noGrp="1"/>
          </p:cNvSpPr>
          <p:nvPr>
            <p:ph type="sldNum" sz="quarter" idx="12"/>
          </p:nvPr>
        </p:nvSpPr>
        <p:spPr/>
        <p:txBody>
          <a:bodyPr/>
          <a:lstStyle/>
          <a:p>
            <a:fld id="{32108D77-29F9-4221-8D76-FC02F8E2A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060080"/>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8BA1F-4FBA-412A-9F6C-7D0353D3F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7A50FB-6907-46CF-A6FE-C9D21FACE8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DDEA34-B66F-4385-9BDF-14E95FDB46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BDC7E7-11C7-4594-9585-C65C575FBDD7}"/>
              </a:ext>
            </a:extLst>
          </p:cNvPr>
          <p:cNvSpPr>
            <a:spLocks noGrp="1"/>
          </p:cNvSpPr>
          <p:nvPr>
            <p:ph type="dt" sz="half" idx="10"/>
          </p:nvPr>
        </p:nvSpPr>
        <p:spPr/>
        <p:txBody>
          <a:bodyPr/>
          <a:lstStyle/>
          <a:p>
            <a:fld id="{061BFB8D-F0E1-4757-80D6-496EC00999FB}" type="datetimeFigureOut">
              <a:rPr lang="en-US" smtClean="0">
                <a:solidFill>
                  <a:prstClr val="black">
                    <a:tint val="75000"/>
                  </a:prstClr>
                </a:solidFill>
              </a:rPr>
              <a:pPr/>
              <a:t>29/10/2024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B285CE7-E5C7-4A61-A6C1-CC10228122D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C7FC4B-D374-4782-A842-4259534E8A4A}"/>
              </a:ext>
            </a:extLst>
          </p:cNvPr>
          <p:cNvSpPr>
            <a:spLocks noGrp="1"/>
          </p:cNvSpPr>
          <p:nvPr>
            <p:ph type="sldNum" sz="quarter" idx="12"/>
          </p:nvPr>
        </p:nvSpPr>
        <p:spPr/>
        <p:txBody>
          <a:bodyPr/>
          <a:lstStyle/>
          <a:p>
            <a:fld id="{32108D77-29F9-4221-8D76-FC02F8E2A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438490"/>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52E8D-F898-4E98-B108-C34AE57AF9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1639F7-507F-4F9F-8CCD-61B1AE33F6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166E9A-B41B-48EE-9DF1-781DCB8526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21DAD6-DC53-4327-BC6F-4BF5721B0B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2DE478-2CBA-420E-BE07-4F1D06EB4E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7003CE-8246-40C9-8EFB-0C88F10D7BC5}"/>
              </a:ext>
            </a:extLst>
          </p:cNvPr>
          <p:cNvSpPr>
            <a:spLocks noGrp="1"/>
          </p:cNvSpPr>
          <p:nvPr>
            <p:ph type="dt" sz="half" idx="10"/>
          </p:nvPr>
        </p:nvSpPr>
        <p:spPr/>
        <p:txBody>
          <a:bodyPr/>
          <a:lstStyle/>
          <a:p>
            <a:fld id="{061BFB8D-F0E1-4757-80D6-496EC00999FB}" type="datetimeFigureOut">
              <a:rPr lang="en-US" smtClean="0">
                <a:solidFill>
                  <a:prstClr val="black">
                    <a:tint val="75000"/>
                  </a:prstClr>
                </a:solidFill>
              </a:rPr>
              <a:pPr/>
              <a:t>29/10/2024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5761D0C0-E29A-4C63-83AB-76791649A12F}"/>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F14D5B5-590A-48CE-A0C7-7E1C6883ADB9}"/>
              </a:ext>
            </a:extLst>
          </p:cNvPr>
          <p:cNvSpPr>
            <a:spLocks noGrp="1"/>
          </p:cNvSpPr>
          <p:nvPr>
            <p:ph type="sldNum" sz="quarter" idx="12"/>
          </p:nvPr>
        </p:nvSpPr>
        <p:spPr/>
        <p:txBody>
          <a:bodyPr/>
          <a:lstStyle/>
          <a:p>
            <a:fld id="{32108D77-29F9-4221-8D76-FC02F8E2A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583797"/>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B83A2-A449-4338-8695-294987BC98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6A8C6A-E7D9-4E73-9D09-EFCE866FDDE5}"/>
              </a:ext>
            </a:extLst>
          </p:cNvPr>
          <p:cNvSpPr>
            <a:spLocks noGrp="1"/>
          </p:cNvSpPr>
          <p:nvPr>
            <p:ph type="dt" sz="half" idx="10"/>
          </p:nvPr>
        </p:nvSpPr>
        <p:spPr/>
        <p:txBody>
          <a:bodyPr/>
          <a:lstStyle/>
          <a:p>
            <a:fld id="{061BFB8D-F0E1-4757-80D6-496EC00999FB}" type="datetimeFigureOut">
              <a:rPr lang="en-US" smtClean="0">
                <a:solidFill>
                  <a:prstClr val="black">
                    <a:tint val="75000"/>
                  </a:prstClr>
                </a:solidFill>
              </a:rPr>
              <a:pPr/>
              <a:t>29/10/2024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62B03D8-AC44-40C4-98D8-D1D5D370F9F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77F80820-CA8E-428A-A93A-31DF09271A54}"/>
              </a:ext>
            </a:extLst>
          </p:cNvPr>
          <p:cNvSpPr>
            <a:spLocks noGrp="1"/>
          </p:cNvSpPr>
          <p:nvPr>
            <p:ph type="sldNum" sz="quarter" idx="12"/>
          </p:nvPr>
        </p:nvSpPr>
        <p:spPr/>
        <p:txBody>
          <a:bodyPr/>
          <a:lstStyle/>
          <a:p>
            <a:fld id="{32108D77-29F9-4221-8D76-FC02F8E2A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151918"/>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6A36B1-561E-4ED1-A3CB-EF876321FE08}"/>
              </a:ext>
            </a:extLst>
          </p:cNvPr>
          <p:cNvSpPr>
            <a:spLocks noGrp="1"/>
          </p:cNvSpPr>
          <p:nvPr>
            <p:ph type="dt" sz="half" idx="10"/>
          </p:nvPr>
        </p:nvSpPr>
        <p:spPr/>
        <p:txBody>
          <a:bodyPr/>
          <a:lstStyle/>
          <a:p>
            <a:fld id="{061BFB8D-F0E1-4757-80D6-496EC00999FB}" type="datetimeFigureOut">
              <a:rPr lang="en-US" smtClean="0">
                <a:solidFill>
                  <a:prstClr val="black">
                    <a:tint val="75000"/>
                  </a:prstClr>
                </a:solidFill>
              </a:rPr>
              <a:pPr/>
              <a:t>29/10/2024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4787DB0-3CB5-4E37-910F-22455DC8005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558CEC34-B146-4B8D-9395-8AB37193FFD8}"/>
              </a:ext>
            </a:extLst>
          </p:cNvPr>
          <p:cNvSpPr>
            <a:spLocks noGrp="1"/>
          </p:cNvSpPr>
          <p:nvPr>
            <p:ph type="sldNum" sz="quarter" idx="12"/>
          </p:nvPr>
        </p:nvSpPr>
        <p:spPr/>
        <p:txBody>
          <a:bodyPr/>
          <a:lstStyle/>
          <a:p>
            <a:fld id="{32108D77-29F9-4221-8D76-FC02F8E2A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41727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3EF89466-F75F-4C78-B45D-B6A0323C397F}" type="slidenum">
              <a:rPr lang="en-US" altLang="en-US"/>
              <a:pPr/>
              <a:t>‹#›</a:t>
            </a:fld>
            <a:endParaRPr lang="en-US" altLang="en-US"/>
          </a:p>
        </p:txBody>
      </p:sp>
    </p:spTree>
    <p:extLst>
      <p:ext uri="{BB962C8B-B14F-4D97-AF65-F5344CB8AC3E}">
        <p14:creationId xmlns:p14="http://schemas.microsoft.com/office/powerpoint/2010/main" val="300422839"/>
      </p:ext>
    </p:extLst>
  </p:cSld>
  <p:clrMapOvr>
    <a:masterClrMapping/>
  </p:clrMapOvr>
  <p:transition>
    <p:checke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F1C2-25DF-4560-A886-5A5E5300FA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B48178-2E0D-4C94-A310-6B7FA526A3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E31342-E1EA-434C-9384-228014ED0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8B87C-E321-495D-819B-BFD2CEC3DBA2}"/>
              </a:ext>
            </a:extLst>
          </p:cNvPr>
          <p:cNvSpPr>
            <a:spLocks noGrp="1"/>
          </p:cNvSpPr>
          <p:nvPr>
            <p:ph type="dt" sz="half" idx="10"/>
          </p:nvPr>
        </p:nvSpPr>
        <p:spPr/>
        <p:txBody>
          <a:bodyPr/>
          <a:lstStyle/>
          <a:p>
            <a:fld id="{061BFB8D-F0E1-4757-80D6-496EC00999FB}" type="datetimeFigureOut">
              <a:rPr lang="en-US" smtClean="0">
                <a:solidFill>
                  <a:prstClr val="black">
                    <a:tint val="75000"/>
                  </a:prstClr>
                </a:solidFill>
              </a:rPr>
              <a:pPr/>
              <a:t>29/10/2024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2998AE4-AADB-41DC-863F-E5AD7947C35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3F3384D-1AC7-4ECC-B570-8DD08AA14678}"/>
              </a:ext>
            </a:extLst>
          </p:cNvPr>
          <p:cNvSpPr>
            <a:spLocks noGrp="1"/>
          </p:cNvSpPr>
          <p:nvPr>
            <p:ph type="sldNum" sz="quarter" idx="12"/>
          </p:nvPr>
        </p:nvSpPr>
        <p:spPr/>
        <p:txBody>
          <a:bodyPr/>
          <a:lstStyle/>
          <a:p>
            <a:fld id="{32108D77-29F9-4221-8D76-FC02F8E2A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421750"/>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F7FD3-8BD8-4BDC-A116-DB6F280D0F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D26089-353F-401A-8CE5-227DF93A70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7744F5-2956-4262-AD7C-CED59FF2A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FDF9F3-1641-47D2-A715-93729138ED3E}"/>
              </a:ext>
            </a:extLst>
          </p:cNvPr>
          <p:cNvSpPr>
            <a:spLocks noGrp="1"/>
          </p:cNvSpPr>
          <p:nvPr>
            <p:ph type="dt" sz="half" idx="10"/>
          </p:nvPr>
        </p:nvSpPr>
        <p:spPr/>
        <p:txBody>
          <a:bodyPr/>
          <a:lstStyle/>
          <a:p>
            <a:fld id="{061BFB8D-F0E1-4757-80D6-496EC00999FB}" type="datetimeFigureOut">
              <a:rPr lang="en-US" smtClean="0">
                <a:solidFill>
                  <a:prstClr val="black">
                    <a:tint val="75000"/>
                  </a:prstClr>
                </a:solidFill>
              </a:rPr>
              <a:pPr/>
              <a:t>29/10/2024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17255378-0645-488E-8231-897B7E52D25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4F16E9C-C3EE-4CF6-8A0C-133323214735}"/>
              </a:ext>
            </a:extLst>
          </p:cNvPr>
          <p:cNvSpPr>
            <a:spLocks noGrp="1"/>
          </p:cNvSpPr>
          <p:nvPr>
            <p:ph type="sldNum" sz="quarter" idx="12"/>
          </p:nvPr>
        </p:nvSpPr>
        <p:spPr/>
        <p:txBody>
          <a:bodyPr/>
          <a:lstStyle/>
          <a:p>
            <a:fld id="{32108D77-29F9-4221-8D76-FC02F8E2A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328803"/>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A837A-0B3A-444E-B5E3-D54EA11BFB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13129D-31F1-4449-89C4-71ED6A00E9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60A2D-9C79-4CAA-9965-286B590E090F}"/>
              </a:ext>
            </a:extLst>
          </p:cNvPr>
          <p:cNvSpPr>
            <a:spLocks noGrp="1"/>
          </p:cNvSpPr>
          <p:nvPr>
            <p:ph type="dt" sz="half" idx="10"/>
          </p:nvPr>
        </p:nvSpPr>
        <p:spPr/>
        <p:txBody>
          <a:bodyPr/>
          <a:lstStyle/>
          <a:p>
            <a:fld id="{061BFB8D-F0E1-4757-80D6-496EC00999FB}" type="datetimeFigureOut">
              <a:rPr lang="en-US" smtClean="0">
                <a:solidFill>
                  <a:prstClr val="black">
                    <a:tint val="75000"/>
                  </a:prstClr>
                </a:solidFill>
              </a:rPr>
              <a:pPr/>
              <a:t>29/10/2024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E754F5F-C996-49C3-AF0F-C938E01E9B4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4635684-F964-4AC6-82CE-CEA255143B29}"/>
              </a:ext>
            </a:extLst>
          </p:cNvPr>
          <p:cNvSpPr>
            <a:spLocks noGrp="1"/>
          </p:cNvSpPr>
          <p:nvPr>
            <p:ph type="sldNum" sz="quarter" idx="12"/>
          </p:nvPr>
        </p:nvSpPr>
        <p:spPr/>
        <p:txBody>
          <a:bodyPr/>
          <a:lstStyle/>
          <a:p>
            <a:fld id="{32108D77-29F9-4221-8D76-FC02F8E2A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541047"/>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706449-A0E6-42B6-B7BD-9A6DA9F89A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992859-54A1-4677-B8C2-E904D254D4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33713-AF01-46D0-AE5E-3373BCCDF60B}"/>
              </a:ext>
            </a:extLst>
          </p:cNvPr>
          <p:cNvSpPr>
            <a:spLocks noGrp="1"/>
          </p:cNvSpPr>
          <p:nvPr>
            <p:ph type="dt" sz="half" idx="10"/>
          </p:nvPr>
        </p:nvSpPr>
        <p:spPr/>
        <p:txBody>
          <a:bodyPr/>
          <a:lstStyle/>
          <a:p>
            <a:fld id="{061BFB8D-F0E1-4757-80D6-496EC00999FB}" type="datetimeFigureOut">
              <a:rPr lang="en-US" smtClean="0">
                <a:solidFill>
                  <a:prstClr val="black">
                    <a:tint val="75000"/>
                  </a:prstClr>
                </a:solidFill>
              </a:rPr>
              <a:pPr/>
              <a:t>29/10/2024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FB05137-0BAF-4925-91D1-982A55BB393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135E2E3-BD85-4472-8898-62826C2CE0E8}"/>
              </a:ext>
            </a:extLst>
          </p:cNvPr>
          <p:cNvSpPr>
            <a:spLocks noGrp="1"/>
          </p:cNvSpPr>
          <p:nvPr>
            <p:ph type="sldNum" sz="quarter" idx="12"/>
          </p:nvPr>
        </p:nvSpPr>
        <p:spPr/>
        <p:txBody>
          <a:bodyPr/>
          <a:lstStyle/>
          <a:p>
            <a:fld id="{32108D77-29F9-4221-8D76-FC02F8E2A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990243"/>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0179-18F5-418B-8040-770A7E1C90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4181B7-E7B4-4F09-89C1-094DA26AB8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85B777-95F3-49A6-8043-CAB0CF918120}"/>
              </a:ext>
            </a:extLst>
          </p:cNvPr>
          <p:cNvSpPr>
            <a:spLocks noGrp="1"/>
          </p:cNvSpPr>
          <p:nvPr>
            <p:ph type="dt" sz="half" idx="10"/>
          </p:nvPr>
        </p:nvSpPr>
        <p:spPr/>
        <p:txBody>
          <a:bodyPr/>
          <a:lstStyle/>
          <a:p>
            <a:fld id="{061BFB8D-F0E1-4757-80D6-496EC00999FB}" type="datetimeFigureOut">
              <a:rPr lang="en-US" smtClean="0">
                <a:solidFill>
                  <a:prstClr val="black">
                    <a:tint val="75000"/>
                  </a:prstClr>
                </a:solidFill>
              </a:rPr>
              <a:pPr/>
              <a:t>29/10/2024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E6B7FF6-8B86-47E9-8268-31A6F8E37A6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5FD77BF-BCE0-49B0-B026-FF2E4C07122D}"/>
              </a:ext>
            </a:extLst>
          </p:cNvPr>
          <p:cNvSpPr>
            <a:spLocks noGrp="1"/>
          </p:cNvSpPr>
          <p:nvPr>
            <p:ph type="sldNum" sz="quarter" idx="12"/>
          </p:nvPr>
        </p:nvSpPr>
        <p:spPr/>
        <p:txBody>
          <a:bodyPr/>
          <a:lstStyle/>
          <a:p>
            <a:fld id="{32108D77-29F9-4221-8D76-FC02F8E2A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070160"/>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004B1-1DC6-4C0C-A1FD-A7DAF3E47F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5DF277-13B1-4E23-B780-31311F5440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9BCF2-6A71-4697-972B-CE1F49DC9083}"/>
              </a:ext>
            </a:extLst>
          </p:cNvPr>
          <p:cNvSpPr>
            <a:spLocks noGrp="1"/>
          </p:cNvSpPr>
          <p:nvPr>
            <p:ph type="dt" sz="half" idx="10"/>
          </p:nvPr>
        </p:nvSpPr>
        <p:spPr/>
        <p:txBody>
          <a:bodyPr/>
          <a:lstStyle/>
          <a:p>
            <a:fld id="{061BFB8D-F0E1-4757-80D6-496EC00999FB}" type="datetimeFigureOut">
              <a:rPr lang="en-US" smtClean="0">
                <a:solidFill>
                  <a:prstClr val="black">
                    <a:tint val="75000"/>
                  </a:prstClr>
                </a:solidFill>
              </a:rPr>
              <a:pPr/>
              <a:t>29/10/2024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1192114-4B67-46E5-81AB-EE95DBA8396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514D172-EA54-4970-8D55-9433FEE002B3}"/>
              </a:ext>
            </a:extLst>
          </p:cNvPr>
          <p:cNvSpPr>
            <a:spLocks noGrp="1"/>
          </p:cNvSpPr>
          <p:nvPr>
            <p:ph type="sldNum" sz="quarter" idx="12"/>
          </p:nvPr>
        </p:nvSpPr>
        <p:spPr/>
        <p:txBody>
          <a:bodyPr/>
          <a:lstStyle/>
          <a:p>
            <a:fld id="{32108D77-29F9-4221-8D76-FC02F8E2A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5083476"/>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D747B-9C40-4CCE-953D-521E032BBD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991A08-DDFB-4C97-BEA7-CFDB3B60B6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3E9635-5080-4D12-87FC-B4B59621E35B}"/>
              </a:ext>
            </a:extLst>
          </p:cNvPr>
          <p:cNvSpPr>
            <a:spLocks noGrp="1"/>
          </p:cNvSpPr>
          <p:nvPr>
            <p:ph type="dt" sz="half" idx="10"/>
          </p:nvPr>
        </p:nvSpPr>
        <p:spPr/>
        <p:txBody>
          <a:bodyPr/>
          <a:lstStyle/>
          <a:p>
            <a:fld id="{061BFB8D-F0E1-4757-80D6-496EC00999FB}" type="datetimeFigureOut">
              <a:rPr lang="en-US" smtClean="0">
                <a:solidFill>
                  <a:prstClr val="black">
                    <a:tint val="75000"/>
                  </a:prstClr>
                </a:solidFill>
              </a:rPr>
              <a:pPr/>
              <a:t>29/10/2024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9ECAA92-A475-4B35-AD17-16580DAB3C1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A9D00A-CA1D-4846-B387-7568605177E0}"/>
              </a:ext>
            </a:extLst>
          </p:cNvPr>
          <p:cNvSpPr>
            <a:spLocks noGrp="1"/>
          </p:cNvSpPr>
          <p:nvPr>
            <p:ph type="sldNum" sz="quarter" idx="12"/>
          </p:nvPr>
        </p:nvSpPr>
        <p:spPr/>
        <p:txBody>
          <a:bodyPr/>
          <a:lstStyle/>
          <a:p>
            <a:fld id="{32108D77-29F9-4221-8D76-FC02F8E2A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196878"/>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8BA1F-4FBA-412A-9F6C-7D0353D3F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7A50FB-6907-46CF-A6FE-C9D21FACE8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DDEA34-B66F-4385-9BDF-14E95FDB46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BDC7E7-11C7-4594-9585-C65C575FBDD7}"/>
              </a:ext>
            </a:extLst>
          </p:cNvPr>
          <p:cNvSpPr>
            <a:spLocks noGrp="1"/>
          </p:cNvSpPr>
          <p:nvPr>
            <p:ph type="dt" sz="half" idx="10"/>
          </p:nvPr>
        </p:nvSpPr>
        <p:spPr/>
        <p:txBody>
          <a:bodyPr/>
          <a:lstStyle/>
          <a:p>
            <a:fld id="{061BFB8D-F0E1-4757-80D6-496EC00999FB}" type="datetimeFigureOut">
              <a:rPr lang="en-US" smtClean="0">
                <a:solidFill>
                  <a:prstClr val="black">
                    <a:tint val="75000"/>
                  </a:prstClr>
                </a:solidFill>
              </a:rPr>
              <a:pPr/>
              <a:t>29/10/2024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B285CE7-E5C7-4A61-A6C1-CC10228122D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C7FC4B-D374-4782-A842-4259534E8A4A}"/>
              </a:ext>
            </a:extLst>
          </p:cNvPr>
          <p:cNvSpPr>
            <a:spLocks noGrp="1"/>
          </p:cNvSpPr>
          <p:nvPr>
            <p:ph type="sldNum" sz="quarter" idx="12"/>
          </p:nvPr>
        </p:nvSpPr>
        <p:spPr/>
        <p:txBody>
          <a:bodyPr/>
          <a:lstStyle/>
          <a:p>
            <a:fld id="{32108D77-29F9-4221-8D76-FC02F8E2A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501158"/>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52E8D-F898-4E98-B108-C34AE57AF9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1639F7-507F-4F9F-8CCD-61B1AE33F6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166E9A-B41B-48EE-9DF1-781DCB8526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21DAD6-DC53-4327-BC6F-4BF5721B0B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2DE478-2CBA-420E-BE07-4F1D06EB4E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7003CE-8246-40C9-8EFB-0C88F10D7BC5}"/>
              </a:ext>
            </a:extLst>
          </p:cNvPr>
          <p:cNvSpPr>
            <a:spLocks noGrp="1"/>
          </p:cNvSpPr>
          <p:nvPr>
            <p:ph type="dt" sz="half" idx="10"/>
          </p:nvPr>
        </p:nvSpPr>
        <p:spPr/>
        <p:txBody>
          <a:bodyPr/>
          <a:lstStyle/>
          <a:p>
            <a:fld id="{061BFB8D-F0E1-4757-80D6-496EC00999FB}" type="datetimeFigureOut">
              <a:rPr lang="en-US" smtClean="0">
                <a:solidFill>
                  <a:prstClr val="black">
                    <a:tint val="75000"/>
                  </a:prstClr>
                </a:solidFill>
              </a:rPr>
              <a:pPr/>
              <a:t>29/10/2024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5761D0C0-E29A-4C63-83AB-76791649A12F}"/>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F14D5B5-590A-48CE-A0C7-7E1C6883ADB9}"/>
              </a:ext>
            </a:extLst>
          </p:cNvPr>
          <p:cNvSpPr>
            <a:spLocks noGrp="1"/>
          </p:cNvSpPr>
          <p:nvPr>
            <p:ph type="sldNum" sz="quarter" idx="12"/>
          </p:nvPr>
        </p:nvSpPr>
        <p:spPr/>
        <p:txBody>
          <a:bodyPr/>
          <a:lstStyle/>
          <a:p>
            <a:fld id="{32108D77-29F9-4221-8D76-FC02F8E2A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571075"/>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B83A2-A449-4338-8695-294987BC98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6A8C6A-E7D9-4E73-9D09-EFCE866FDDE5}"/>
              </a:ext>
            </a:extLst>
          </p:cNvPr>
          <p:cNvSpPr>
            <a:spLocks noGrp="1"/>
          </p:cNvSpPr>
          <p:nvPr>
            <p:ph type="dt" sz="half" idx="10"/>
          </p:nvPr>
        </p:nvSpPr>
        <p:spPr/>
        <p:txBody>
          <a:bodyPr/>
          <a:lstStyle/>
          <a:p>
            <a:fld id="{061BFB8D-F0E1-4757-80D6-496EC00999FB}" type="datetimeFigureOut">
              <a:rPr lang="en-US" smtClean="0">
                <a:solidFill>
                  <a:prstClr val="black">
                    <a:tint val="75000"/>
                  </a:prstClr>
                </a:solidFill>
              </a:rPr>
              <a:pPr/>
              <a:t>29/10/2024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62B03D8-AC44-40C4-98D8-D1D5D370F9F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77F80820-CA8E-428A-A93A-31DF09271A54}"/>
              </a:ext>
            </a:extLst>
          </p:cNvPr>
          <p:cNvSpPr>
            <a:spLocks noGrp="1"/>
          </p:cNvSpPr>
          <p:nvPr>
            <p:ph type="sldNum" sz="quarter" idx="12"/>
          </p:nvPr>
        </p:nvSpPr>
        <p:spPr/>
        <p:txBody>
          <a:bodyPr/>
          <a:lstStyle/>
          <a:p>
            <a:fld id="{32108D77-29F9-4221-8D76-FC02F8E2A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78019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noChangeArrowheads="1"/>
          </p:cNvSpPr>
          <p:nvPr>
            <p:ph type="dt" sz="half" idx="10"/>
          </p:nvPr>
        </p:nvSpPr>
        <p:spPr/>
        <p:txBody>
          <a:bodyPr/>
          <a:lstStyle>
            <a:lvl1pPr algn="ct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fld id="{055FA254-149A-4F41-BF57-DFA839E985D9}" type="slidenum">
              <a:rPr lang="en-US" altLang="en-US"/>
              <a:pPr/>
              <a:t>‹#›</a:t>
            </a:fld>
            <a:endParaRPr lang="en-US" altLang="en-US"/>
          </a:p>
        </p:txBody>
      </p:sp>
    </p:spTree>
    <p:extLst>
      <p:ext uri="{BB962C8B-B14F-4D97-AF65-F5344CB8AC3E}">
        <p14:creationId xmlns:p14="http://schemas.microsoft.com/office/powerpoint/2010/main" val="1472321672"/>
      </p:ext>
    </p:extLst>
  </p:cSld>
  <p:clrMapOvr>
    <a:masterClrMapping/>
  </p:clrMapOvr>
  <p:transition>
    <p:checke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6A36B1-561E-4ED1-A3CB-EF876321FE08}"/>
              </a:ext>
            </a:extLst>
          </p:cNvPr>
          <p:cNvSpPr>
            <a:spLocks noGrp="1"/>
          </p:cNvSpPr>
          <p:nvPr>
            <p:ph type="dt" sz="half" idx="10"/>
          </p:nvPr>
        </p:nvSpPr>
        <p:spPr/>
        <p:txBody>
          <a:bodyPr/>
          <a:lstStyle/>
          <a:p>
            <a:fld id="{061BFB8D-F0E1-4757-80D6-496EC00999FB}" type="datetimeFigureOut">
              <a:rPr lang="en-US" smtClean="0">
                <a:solidFill>
                  <a:prstClr val="black">
                    <a:tint val="75000"/>
                  </a:prstClr>
                </a:solidFill>
              </a:rPr>
              <a:pPr/>
              <a:t>29/10/2024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4787DB0-3CB5-4E37-910F-22455DC8005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558CEC34-B146-4B8D-9395-8AB37193FFD8}"/>
              </a:ext>
            </a:extLst>
          </p:cNvPr>
          <p:cNvSpPr>
            <a:spLocks noGrp="1"/>
          </p:cNvSpPr>
          <p:nvPr>
            <p:ph type="sldNum" sz="quarter" idx="12"/>
          </p:nvPr>
        </p:nvSpPr>
        <p:spPr/>
        <p:txBody>
          <a:bodyPr/>
          <a:lstStyle/>
          <a:p>
            <a:fld id="{32108D77-29F9-4221-8D76-FC02F8E2A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883341"/>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F1C2-25DF-4560-A886-5A5E5300FA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B48178-2E0D-4C94-A310-6B7FA526A3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E31342-E1EA-434C-9384-228014ED0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8B87C-E321-495D-819B-BFD2CEC3DBA2}"/>
              </a:ext>
            </a:extLst>
          </p:cNvPr>
          <p:cNvSpPr>
            <a:spLocks noGrp="1"/>
          </p:cNvSpPr>
          <p:nvPr>
            <p:ph type="dt" sz="half" idx="10"/>
          </p:nvPr>
        </p:nvSpPr>
        <p:spPr/>
        <p:txBody>
          <a:bodyPr/>
          <a:lstStyle/>
          <a:p>
            <a:fld id="{061BFB8D-F0E1-4757-80D6-496EC00999FB}" type="datetimeFigureOut">
              <a:rPr lang="en-US" smtClean="0">
                <a:solidFill>
                  <a:prstClr val="black">
                    <a:tint val="75000"/>
                  </a:prstClr>
                </a:solidFill>
              </a:rPr>
              <a:pPr/>
              <a:t>29/10/2024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2998AE4-AADB-41DC-863F-E5AD7947C35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3F3384D-1AC7-4ECC-B570-8DD08AA14678}"/>
              </a:ext>
            </a:extLst>
          </p:cNvPr>
          <p:cNvSpPr>
            <a:spLocks noGrp="1"/>
          </p:cNvSpPr>
          <p:nvPr>
            <p:ph type="sldNum" sz="quarter" idx="12"/>
          </p:nvPr>
        </p:nvSpPr>
        <p:spPr/>
        <p:txBody>
          <a:bodyPr/>
          <a:lstStyle/>
          <a:p>
            <a:fld id="{32108D77-29F9-4221-8D76-FC02F8E2A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795878"/>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F7FD3-8BD8-4BDC-A116-DB6F280D0F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D26089-353F-401A-8CE5-227DF93A70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7744F5-2956-4262-AD7C-CED59FF2A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FDF9F3-1641-47D2-A715-93729138ED3E}"/>
              </a:ext>
            </a:extLst>
          </p:cNvPr>
          <p:cNvSpPr>
            <a:spLocks noGrp="1"/>
          </p:cNvSpPr>
          <p:nvPr>
            <p:ph type="dt" sz="half" idx="10"/>
          </p:nvPr>
        </p:nvSpPr>
        <p:spPr/>
        <p:txBody>
          <a:bodyPr/>
          <a:lstStyle/>
          <a:p>
            <a:fld id="{061BFB8D-F0E1-4757-80D6-496EC00999FB}" type="datetimeFigureOut">
              <a:rPr lang="en-US" smtClean="0">
                <a:solidFill>
                  <a:prstClr val="black">
                    <a:tint val="75000"/>
                  </a:prstClr>
                </a:solidFill>
              </a:rPr>
              <a:pPr/>
              <a:t>29/10/2024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17255378-0645-488E-8231-897B7E52D25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4F16E9C-C3EE-4CF6-8A0C-133323214735}"/>
              </a:ext>
            </a:extLst>
          </p:cNvPr>
          <p:cNvSpPr>
            <a:spLocks noGrp="1"/>
          </p:cNvSpPr>
          <p:nvPr>
            <p:ph type="sldNum" sz="quarter" idx="12"/>
          </p:nvPr>
        </p:nvSpPr>
        <p:spPr/>
        <p:txBody>
          <a:bodyPr/>
          <a:lstStyle/>
          <a:p>
            <a:fld id="{32108D77-29F9-4221-8D76-FC02F8E2A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86332"/>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A837A-0B3A-444E-B5E3-D54EA11BFB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13129D-31F1-4449-89C4-71ED6A00E9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60A2D-9C79-4CAA-9965-286B590E090F}"/>
              </a:ext>
            </a:extLst>
          </p:cNvPr>
          <p:cNvSpPr>
            <a:spLocks noGrp="1"/>
          </p:cNvSpPr>
          <p:nvPr>
            <p:ph type="dt" sz="half" idx="10"/>
          </p:nvPr>
        </p:nvSpPr>
        <p:spPr/>
        <p:txBody>
          <a:bodyPr/>
          <a:lstStyle/>
          <a:p>
            <a:fld id="{061BFB8D-F0E1-4757-80D6-496EC00999FB}" type="datetimeFigureOut">
              <a:rPr lang="en-US" smtClean="0">
                <a:solidFill>
                  <a:prstClr val="black">
                    <a:tint val="75000"/>
                  </a:prstClr>
                </a:solidFill>
              </a:rPr>
              <a:pPr/>
              <a:t>29/10/2024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E754F5F-C996-49C3-AF0F-C938E01E9B4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4635684-F964-4AC6-82CE-CEA255143B29}"/>
              </a:ext>
            </a:extLst>
          </p:cNvPr>
          <p:cNvSpPr>
            <a:spLocks noGrp="1"/>
          </p:cNvSpPr>
          <p:nvPr>
            <p:ph type="sldNum" sz="quarter" idx="12"/>
          </p:nvPr>
        </p:nvSpPr>
        <p:spPr/>
        <p:txBody>
          <a:bodyPr/>
          <a:lstStyle/>
          <a:p>
            <a:fld id="{32108D77-29F9-4221-8D76-FC02F8E2A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26993"/>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706449-A0E6-42B6-B7BD-9A6DA9F89A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992859-54A1-4677-B8C2-E904D254D4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33713-AF01-46D0-AE5E-3373BCCDF60B}"/>
              </a:ext>
            </a:extLst>
          </p:cNvPr>
          <p:cNvSpPr>
            <a:spLocks noGrp="1"/>
          </p:cNvSpPr>
          <p:nvPr>
            <p:ph type="dt" sz="half" idx="10"/>
          </p:nvPr>
        </p:nvSpPr>
        <p:spPr/>
        <p:txBody>
          <a:bodyPr/>
          <a:lstStyle/>
          <a:p>
            <a:fld id="{061BFB8D-F0E1-4757-80D6-496EC00999FB}" type="datetimeFigureOut">
              <a:rPr lang="en-US" smtClean="0">
                <a:solidFill>
                  <a:prstClr val="black">
                    <a:tint val="75000"/>
                  </a:prstClr>
                </a:solidFill>
              </a:rPr>
              <a:pPr/>
              <a:t>29/10/2024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FB05137-0BAF-4925-91D1-982A55BB393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135E2E3-BD85-4472-8898-62826C2CE0E8}"/>
              </a:ext>
            </a:extLst>
          </p:cNvPr>
          <p:cNvSpPr>
            <a:spLocks noGrp="1"/>
          </p:cNvSpPr>
          <p:nvPr>
            <p:ph type="sldNum" sz="quarter" idx="12"/>
          </p:nvPr>
        </p:nvSpPr>
        <p:spPr/>
        <p:txBody>
          <a:bodyPr/>
          <a:lstStyle/>
          <a:p>
            <a:fld id="{32108D77-29F9-4221-8D76-FC02F8E2A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21806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A15C6DAA-62EF-4ABA-8A81-42AFDFF57683}" type="slidenum">
              <a:rPr lang="en-US" altLang="en-US"/>
              <a:pPr/>
              <a:t>‹#›</a:t>
            </a:fld>
            <a:endParaRPr lang="en-US" altLang="en-US"/>
          </a:p>
        </p:txBody>
      </p:sp>
    </p:spTree>
    <p:extLst>
      <p:ext uri="{BB962C8B-B14F-4D97-AF65-F5344CB8AC3E}">
        <p14:creationId xmlns:p14="http://schemas.microsoft.com/office/powerpoint/2010/main" val="1070411605"/>
      </p:ext>
    </p:extLst>
  </p:cSld>
  <p:clrMapOvr>
    <a:masterClrMapping/>
  </p:clrMapOvr>
  <p:transition>
    <p:checke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7C438847-C65C-4EEA-A76D-145A54464837}" type="slidenum">
              <a:rPr lang="en-US" altLang="en-US"/>
              <a:pPr/>
              <a:t>‹#›</a:t>
            </a:fld>
            <a:endParaRPr lang="en-US" altLang="en-US"/>
          </a:p>
        </p:txBody>
      </p:sp>
    </p:spTree>
    <p:extLst>
      <p:ext uri="{BB962C8B-B14F-4D97-AF65-F5344CB8AC3E}">
        <p14:creationId xmlns:p14="http://schemas.microsoft.com/office/powerpoint/2010/main" val="873998417"/>
      </p:ext>
    </p:extLst>
  </p:cSld>
  <p:clrMapOvr>
    <a:masterClrMapping/>
  </p:clrMapOvr>
  <p:transition>
    <p:checke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BFE13EB2-FE24-478A-94BA-ED7CA3C18EC5}" type="slidenum">
              <a:rPr lang="en-US" altLang="en-US"/>
              <a:pPr/>
              <a:t>‹#›</a:t>
            </a:fld>
            <a:endParaRPr lang="en-US" altLang="en-US"/>
          </a:p>
        </p:txBody>
      </p:sp>
    </p:spTree>
    <p:extLst>
      <p:ext uri="{BB962C8B-B14F-4D97-AF65-F5344CB8AC3E}">
        <p14:creationId xmlns:p14="http://schemas.microsoft.com/office/powerpoint/2010/main" val="3021157968"/>
      </p:ext>
    </p:extLst>
  </p:cSld>
  <p:clrMapOvr>
    <a:masterClrMapping/>
  </p:clrMapOvr>
  <p:transition>
    <p:checke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lgn="ct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fld id="{A94982AC-A458-4D80-81F9-EF79C14AE16C}" type="slidenum">
              <a:rPr lang="en-US" altLang="en-US"/>
              <a:pPr/>
              <a:t>‹#›</a:t>
            </a:fld>
            <a:endParaRPr lang="en-US" altLang="en-US"/>
          </a:p>
        </p:txBody>
      </p:sp>
    </p:spTree>
    <p:extLst>
      <p:ext uri="{BB962C8B-B14F-4D97-AF65-F5344CB8AC3E}">
        <p14:creationId xmlns:p14="http://schemas.microsoft.com/office/powerpoint/2010/main" val="3911650357"/>
      </p:ext>
    </p:extLst>
  </p:cSld>
  <p:clrMapOvr>
    <a:masterClrMapping/>
  </p:clrMapOvr>
  <p:transition>
    <p:checke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lgn="ct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fld id="{E5C021C9-DA63-4A43-B3AC-AF2D00A1FA07}" type="slidenum">
              <a:rPr lang="en-US" altLang="en-US"/>
              <a:pPr/>
              <a:t>‹#›</a:t>
            </a:fld>
            <a:endParaRPr lang="en-US" altLang="en-US"/>
          </a:p>
        </p:txBody>
      </p:sp>
    </p:spTree>
    <p:extLst>
      <p:ext uri="{BB962C8B-B14F-4D97-AF65-F5344CB8AC3E}">
        <p14:creationId xmlns:p14="http://schemas.microsoft.com/office/powerpoint/2010/main" val="2366728874"/>
      </p:ext>
    </p:extLst>
  </p:cSld>
  <p:clrMapOvr>
    <a:masterClrMapping/>
  </p:clrMapOvr>
  <p:transition>
    <p:checke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FF66"/>
            </a:gs>
            <a:gs pos="100000">
              <a:schemeClr val="bg1"/>
            </a:gs>
          </a:gsLst>
          <a:lin ang="2700000" scaled="1"/>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mn-lt"/>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fontAlgn="base">
              <a:spcBef>
                <a:spcPct val="0"/>
              </a:spcBef>
              <a:spcAft>
                <a:spcPct val="0"/>
              </a:spcAft>
            </a:pPr>
            <a:fld id="{6035656B-D655-49FD-B3B1-D5EA9D5203A9}"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14107437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p:checke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AC241-43DE-414A-A85B-3A091D659B0E}" type="datetimeFigureOut">
              <a:rPr lang="zh-CN" altLang="en-US" smtClean="0"/>
              <a:t>2024/10/29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095D5-8F11-4068-91AE-395D7A20BC58}" type="slidenum">
              <a:rPr lang="zh-CN" altLang="en-US" smtClean="0"/>
              <a:t>‹#›</a:t>
            </a:fld>
            <a:endParaRPr lang="zh-CN" altLang="en-US"/>
          </a:p>
        </p:txBody>
      </p:sp>
    </p:spTree>
    <p:extLst>
      <p:ext uri="{BB962C8B-B14F-4D97-AF65-F5344CB8AC3E}">
        <p14:creationId xmlns:p14="http://schemas.microsoft.com/office/powerpoint/2010/main" val="357508500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99494A-72AC-4197-A3AD-C1FE7C4420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B2382F-172A-482F-8A76-4DF4FF8602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EA1C6-EE05-48CE-8C83-0DDADFF2E3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BFB8D-F0E1-4757-80D6-496EC00999FB}" type="datetimeFigureOut">
              <a:rPr lang="en-US" smtClean="0">
                <a:solidFill>
                  <a:prstClr val="black">
                    <a:tint val="75000"/>
                  </a:prstClr>
                </a:solidFill>
              </a:rPr>
              <a:pPr/>
              <a:t>29/10/2024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E1112A-252B-4F8D-ACA2-06514C72FB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2AF5D9-B8FD-4F52-B333-59D876AD56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08D77-29F9-4221-8D76-FC02F8E2A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81977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99494A-72AC-4197-A3AD-C1FE7C4420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B2382F-172A-482F-8A76-4DF4FF8602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EA1C6-EE05-48CE-8C83-0DDADFF2E3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BFB8D-F0E1-4757-80D6-496EC00999FB}" type="datetimeFigureOut">
              <a:rPr lang="en-US" smtClean="0">
                <a:solidFill>
                  <a:prstClr val="black">
                    <a:tint val="75000"/>
                  </a:prstClr>
                </a:solidFill>
              </a:rPr>
              <a:pPr/>
              <a:t>29/10/2024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E1112A-252B-4F8D-ACA2-06514C72FB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2AF5D9-B8FD-4F52-B333-59D876AD56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08D77-29F9-4221-8D76-FC02F8E2A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88833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5.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357812" y="192768"/>
            <a:ext cx="1476375" cy="1310005"/>
            <a:chOff x="8437" y="2498"/>
            <a:chExt cx="2325" cy="2063"/>
          </a:xfrm>
        </p:grpSpPr>
        <p:sp>
          <p:nvSpPr>
            <p:cNvPr id="6" name="文本框 5"/>
            <p:cNvSpPr txBox="1"/>
            <p:nvPr/>
          </p:nvSpPr>
          <p:spPr>
            <a:xfrm>
              <a:off x="8437" y="2696"/>
              <a:ext cx="2325" cy="15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prstClr val="black">
                      <a:lumMod val="85000"/>
                      <a:lumOff val="15000"/>
                    </a:prstClr>
                  </a:solidFill>
                  <a:effectLst/>
                  <a:uLnTx/>
                  <a:uFillTx/>
                  <a:latin typeface="字魂73号-江南手书" panose="020F0502020204030204"/>
                  <a:cs typeface="+mn-ea"/>
                  <a:sym typeface="+mn-lt"/>
                </a:rPr>
                <a:t>01</a:t>
              </a:r>
              <a:endParaRPr kumimoji="0" lang="zh-CN" altLang="en-US" sz="6000" b="0" i="0" u="none" strike="noStrike" kern="1200" cap="none" spc="0" normalizeH="0" baseline="0" noProof="0" dirty="0">
                <a:ln>
                  <a:noFill/>
                </a:ln>
                <a:solidFill>
                  <a:prstClr val="black">
                    <a:lumMod val="85000"/>
                    <a:lumOff val="15000"/>
                  </a:prstClr>
                </a:solidFill>
                <a:effectLst/>
                <a:uLnTx/>
                <a:uFillTx/>
                <a:latin typeface="字魂73号-江南手书" panose="020F0502020204030204"/>
                <a:cs typeface="+mn-ea"/>
                <a:sym typeface="+mn-lt"/>
              </a:endParaRPr>
            </a:p>
          </p:txBody>
        </p:sp>
        <p:sp>
          <p:nvSpPr>
            <p:cNvPr id="7" name="椭圆 6"/>
            <p:cNvSpPr/>
            <p:nvPr/>
          </p:nvSpPr>
          <p:spPr>
            <a:xfrm>
              <a:off x="8568" y="2498"/>
              <a:ext cx="2063" cy="2063"/>
            </a:xfrm>
            <a:prstGeom prst="ellipse">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73号-江南手书" panose="020F0502020204030204"/>
                <a:cs typeface="+mn-ea"/>
                <a:sym typeface="+mn-lt"/>
              </a:endParaRPr>
            </a:p>
          </p:txBody>
        </p:sp>
      </p:grpSp>
      <p:pic>
        <p:nvPicPr>
          <p:cNvPr id="9" name="图片 8" descr="109"/>
          <p:cNvPicPr>
            <a:picLocks noChangeAspect="1"/>
          </p:cNvPicPr>
          <p:nvPr/>
        </p:nvPicPr>
        <p:blipFill>
          <a:blip r:embed="rId3"/>
          <a:stretch>
            <a:fillRect/>
          </a:stretch>
        </p:blipFill>
        <p:spPr>
          <a:xfrm>
            <a:off x="9139101" y="797923"/>
            <a:ext cx="704850" cy="704850"/>
          </a:xfrm>
          <a:prstGeom prst="rect">
            <a:avLst/>
          </a:prstGeom>
        </p:spPr>
      </p:pic>
      <p:pic>
        <p:nvPicPr>
          <p:cNvPr id="10" name="图片 9" descr="110"/>
          <p:cNvPicPr>
            <a:picLocks noChangeAspect="1"/>
          </p:cNvPicPr>
          <p:nvPr/>
        </p:nvPicPr>
        <p:blipFill>
          <a:blip r:embed="rId4"/>
          <a:stretch>
            <a:fillRect/>
          </a:stretch>
        </p:blipFill>
        <p:spPr>
          <a:xfrm>
            <a:off x="6872151" y="1012553"/>
            <a:ext cx="3314700" cy="800100"/>
          </a:xfrm>
          <a:prstGeom prst="rect">
            <a:avLst/>
          </a:prstGeom>
        </p:spPr>
      </p:pic>
      <p:sp>
        <p:nvSpPr>
          <p:cNvPr id="3" name="TextBox 2">
            <a:extLst>
              <a:ext uri="{FF2B5EF4-FFF2-40B4-BE49-F238E27FC236}">
                <a16:creationId xmlns:a16="http://schemas.microsoft.com/office/drawing/2014/main" id="{4D8241F6-EB9A-4586-9E8E-16923E5FE2CF}"/>
              </a:ext>
            </a:extLst>
          </p:cNvPr>
          <p:cNvSpPr txBox="1"/>
          <p:nvPr/>
        </p:nvSpPr>
        <p:spPr>
          <a:xfrm>
            <a:off x="1140643" y="2275008"/>
            <a:ext cx="10579132" cy="304698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vi-VN" sz="4800" smtClean="0">
                <a:solidFill>
                  <a:srgbClr val="231F20"/>
                </a:solidFill>
                <a:latin typeface="Times New Roman" panose="02020603050405020304" pitchFamily="18" charset="0"/>
                <a:ea typeface="Times New Roman" panose="02020603050405020304" pitchFamily="18" charset="0"/>
              </a:rPr>
              <a:t>? </a:t>
            </a:r>
            <a:r>
              <a:rPr lang="vi-VN" sz="4800" b="1" smtClean="0">
                <a:solidFill>
                  <a:srgbClr val="231F20"/>
                </a:solidFill>
                <a:latin typeface="Times New Roman" panose="02020603050405020304" pitchFamily="18" charset="0"/>
                <a:ea typeface="Times New Roman" panose="02020603050405020304" pitchFamily="18" charset="0"/>
              </a:rPr>
              <a:t>Chia </a:t>
            </a:r>
            <a:r>
              <a:rPr lang="vi-VN" sz="4800" b="1" dirty="0">
                <a:solidFill>
                  <a:srgbClr val="231F20"/>
                </a:solidFill>
                <a:latin typeface="Times New Roman" panose="02020603050405020304" pitchFamily="18" charset="0"/>
                <a:ea typeface="Times New Roman" panose="02020603050405020304" pitchFamily="18" charset="0"/>
              </a:rPr>
              <a:t>sẻ về nhân vật hoặc mẫu hình người anh hùng mà các em yêu thích</a:t>
            </a:r>
            <a:r>
              <a:rPr lang="vi-VN" sz="4800" b="1">
                <a:solidFill>
                  <a:srgbClr val="231F20"/>
                </a:solidFill>
                <a:latin typeface="Times New Roman" panose="02020603050405020304" pitchFamily="18" charset="0"/>
                <a:ea typeface="Times New Roman" panose="02020603050405020304" pitchFamily="18" charset="0"/>
              </a:rPr>
              <a:t>. </a:t>
            </a:r>
            <a:r>
              <a:rPr lang="vi-VN" sz="4800" b="1" smtClean="0">
                <a:solidFill>
                  <a:srgbClr val="231F20"/>
                </a:solidFill>
                <a:latin typeface="Times New Roman" panose="02020603050405020304" pitchFamily="18" charset="0"/>
                <a:ea typeface="Times New Roman" panose="02020603050405020304" pitchFamily="18" charset="0"/>
              </a:rPr>
              <a:t> ? ?Thảo </a:t>
            </a:r>
            <a:r>
              <a:rPr lang="vi-VN" sz="4800" b="1" dirty="0">
                <a:solidFill>
                  <a:srgbClr val="231F20"/>
                </a:solidFill>
                <a:latin typeface="Times New Roman" panose="02020603050405020304" pitchFamily="18" charset="0"/>
                <a:ea typeface="Times New Roman" panose="02020603050405020304" pitchFamily="18" charset="0"/>
              </a:rPr>
              <a:t>luận về người anh hùng trong cuộc sống ngày nay.</a:t>
            </a:r>
            <a:endParaRPr lang="en-US" sz="4800" b="1" dirty="0"/>
          </a:p>
        </p:txBody>
      </p:sp>
    </p:spTree>
    <p:extLst>
      <p:ext uri="{BB962C8B-B14F-4D97-AF65-F5344CB8AC3E}">
        <p14:creationId xmlns:p14="http://schemas.microsoft.com/office/powerpoint/2010/main" val="7183257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8989454" y="1081088"/>
            <a:ext cx="2215166" cy="3567112"/>
          </a:xfrm>
        </p:spPr>
        <p:txBody>
          <a:bodyPr anchor="b"/>
          <a:lstStyle/>
          <a:p>
            <a:pPr eaLnBrk="1" hangingPunct="1"/>
            <a:r>
              <a:rPr lang="en-US" altLang="en-US" sz="3200" b="1">
                <a:solidFill>
                  <a:schemeClr val="tx1"/>
                </a:solidFill>
                <a:latin typeface="Times New Roman" panose="02020603050405020304" pitchFamily="18" charset="0"/>
              </a:rPr>
              <a:t>Quang </a:t>
            </a:r>
            <a:br>
              <a:rPr lang="en-US" altLang="en-US" sz="3200" b="1">
                <a:solidFill>
                  <a:schemeClr val="tx1"/>
                </a:solidFill>
                <a:latin typeface="Times New Roman" panose="02020603050405020304" pitchFamily="18" charset="0"/>
              </a:rPr>
            </a:br>
            <a:r>
              <a:rPr lang="en-US" altLang="en-US" sz="3200" b="1">
                <a:solidFill>
                  <a:schemeClr val="tx1"/>
                </a:solidFill>
                <a:latin typeface="Times New Roman" panose="02020603050405020304" pitchFamily="18" charset="0"/>
              </a:rPr>
              <a:t>cảnh </a:t>
            </a:r>
            <a:br>
              <a:rPr lang="en-US" altLang="en-US" sz="3200" b="1">
                <a:solidFill>
                  <a:schemeClr val="tx1"/>
                </a:solidFill>
                <a:latin typeface="Times New Roman" panose="02020603050405020304" pitchFamily="18" charset="0"/>
              </a:rPr>
            </a:br>
            <a:r>
              <a:rPr lang="en-US" altLang="en-US" sz="3200" b="1">
                <a:solidFill>
                  <a:schemeClr val="tx1"/>
                </a:solidFill>
                <a:latin typeface="Times New Roman" panose="02020603050405020304" pitchFamily="18" charset="0"/>
              </a:rPr>
              <a:t>Mộ</a:t>
            </a:r>
            <a:br>
              <a:rPr lang="en-US" altLang="en-US" sz="3200" b="1">
                <a:solidFill>
                  <a:schemeClr val="tx1"/>
                </a:solidFill>
                <a:latin typeface="Times New Roman" panose="02020603050405020304" pitchFamily="18" charset="0"/>
              </a:rPr>
            </a:br>
            <a:r>
              <a:rPr lang="en-US" altLang="en-US" sz="3200" b="1">
                <a:solidFill>
                  <a:schemeClr val="tx1"/>
                </a:solidFill>
                <a:latin typeface="Times New Roman" panose="02020603050405020304" pitchFamily="18" charset="0"/>
              </a:rPr>
              <a:t>Nguyễn </a:t>
            </a:r>
            <a:br>
              <a:rPr lang="en-US" altLang="en-US" sz="3200" b="1">
                <a:solidFill>
                  <a:schemeClr val="tx1"/>
                </a:solidFill>
                <a:latin typeface="Times New Roman" panose="02020603050405020304" pitchFamily="18" charset="0"/>
              </a:rPr>
            </a:br>
            <a:r>
              <a:rPr lang="en-US" altLang="en-US" sz="3200" b="1">
                <a:solidFill>
                  <a:schemeClr val="tx1"/>
                </a:solidFill>
                <a:latin typeface="Times New Roman" panose="02020603050405020304" pitchFamily="18" charset="0"/>
              </a:rPr>
              <a:t>Đình </a:t>
            </a:r>
            <a:br>
              <a:rPr lang="en-US" altLang="en-US" sz="3200" b="1">
                <a:solidFill>
                  <a:schemeClr val="tx1"/>
                </a:solidFill>
                <a:latin typeface="Times New Roman" panose="02020603050405020304" pitchFamily="18" charset="0"/>
              </a:rPr>
            </a:br>
            <a:r>
              <a:rPr lang="en-US" altLang="en-US" sz="3200" b="1">
                <a:solidFill>
                  <a:schemeClr val="tx1"/>
                </a:solidFill>
                <a:latin typeface="Times New Roman" panose="02020603050405020304" pitchFamily="18" charset="0"/>
              </a:rPr>
              <a:t>Chiểu</a:t>
            </a:r>
            <a:r>
              <a:rPr lang="en-US" altLang="en-US" sz="3200" b="1">
                <a:solidFill>
                  <a:schemeClr val="tx1"/>
                </a:solidFill>
              </a:rPr>
              <a:t> </a:t>
            </a:r>
          </a:p>
        </p:txBody>
      </p:sp>
      <p:pic>
        <p:nvPicPr>
          <p:cNvPr id="90114" name="Picture 2" descr="D:\TI\New Folder\mo nguyen dinh chieu.jpg"/>
          <p:cNvPicPr>
            <a:picLocks noGrp="1" noChangeAspect="1" noChangeArrowheads="1"/>
          </p:cNvPicPr>
          <p:nvPr>
            <p:ph type="pic" idx="4294967295"/>
          </p:nvPr>
        </p:nvPicPr>
        <p:blipFill>
          <a:blip r:embed="rId2"/>
          <a:srcRect l="2846" r="2846"/>
          <a:stretch>
            <a:fillRect/>
          </a:stretch>
        </p:blipFill>
        <p:spPr>
          <a:xfrm>
            <a:off x="1828801" y="304801"/>
            <a:ext cx="6781800" cy="6400799"/>
          </a:xfrm>
          <a:prstGeom prst="roundRect">
            <a:avLst>
              <a:gd name="adj" fmla="val 783"/>
            </a:avLst>
          </a:prstGeom>
          <a:solidFill>
            <a:schemeClr val="bg2"/>
          </a:solidFill>
          <a:ln w="127000"/>
        </p:spPr>
      </p:pic>
    </p:spTree>
    <p:extLst>
      <p:ext uri="{BB962C8B-B14F-4D97-AF65-F5344CB8AC3E}">
        <p14:creationId xmlns:p14="http://schemas.microsoft.com/office/powerpoint/2010/main" val="3386336389"/>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strips(downLeft)">
                                      <p:cBhvr>
                                        <p:cTn id="7" dur="500"/>
                                        <p:tgtEl>
                                          <p:spTgt spid="9011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03030" y="115910"/>
            <a:ext cx="11912959" cy="674209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vi-VN" sz="2000" b="1" smtClean="0">
                <a:solidFill>
                  <a:srgbClr val="000000">
                    <a:lumMod val="95000"/>
                    <a:lumOff val="5000"/>
                  </a:srgbClr>
                </a:solidFill>
                <a:latin typeface="Times New Roman" pitchFamily="18" charset="0"/>
                <a:cs typeface="Times New Roman" pitchFamily="18" charset="0"/>
              </a:rPr>
              <a:t>BỘ CÂU HỎI SỐ 1</a:t>
            </a:r>
          </a:p>
          <a:p>
            <a:pPr eaLnBrk="0" fontAlgn="base" hangingPunct="0">
              <a:spcBef>
                <a:spcPct val="0"/>
              </a:spcBef>
              <a:spcAft>
                <a:spcPct val="0"/>
              </a:spcAft>
            </a:pPr>
            <a:r>
              <a:rPr lang="vi-VN" sz="2000" b="1" smtClean="0">
                <a:solidFill>
                  <a:srgbClr val="000000">
                    <a:lumMod val="95000"/>
                    <a:lumOff val="5000"/>
                  </a:srgbClr>
                </a:solidFill>
                <a:latin typeface="Times New Roman" pitchFamily="18" charset="0"/>
                <a:cs typeface="Times New Roman" pitchFamily="18" charset="0"/>
              </a:rPr>
              <a:t>Trình bày hiểu biết của em về tác giả Nguyễn Đình Chiểu?</a:t>
            </a:r>
          </a:p>
          <a:p>
            <a:pPr eaLnBrk="0" fontAlgn="base" hangingPunct="0">
              <a:spcBef>
                <a:spcPct val="0"/>
              </a:spcBef>
              <a:spcAft>
                <a:spcPct val="0"/>
              </a:spcAft>
            </a:pPr>
            <a:r>
              <a:rPr lang="vi-VN" sz="2000" b="1" smtClean="0">
                <a:solidFill>
                  <a:srgbClr val="000000">
                    <a:lumMod val="95000"/>
                    <a:lumOff val="5000"/>
                  </a:srgbClr>
                </a:solidFill>
                <a:latin typeface="Times New Roman" pitchFamily="18" charset="0"/>
                <a:cs typeface="Times New Roman" pitchFamily="18" charset="0"/>
              </a:rPr>
              <a:t>Tìm hiểu xuất xứ, thể loại, PTBĐ, bố cục, chủ đề  </a:t>
            </a:r>
          </a:p>
          <a:p>
            <a:pPr eaLnBrk="0" fontAlgn="base" hangingPunct="0">
              <a:spcBef>
                <a:spcPct val="0"/>
              </a:spcBef>
              <a:spcAft>
                <a:spcPct val="0"/>
              </a:spcAft>
            </a:pPr>
            <a:r>
              <a:rPr lang="vi-VN" sz="2000" b="1" smtClean="0">
                <a:solidFill>
                  <a:srgbClr val="FFFFFF"/>
                </a:solidFill>
                <a:latin typeface="Times New Roman" pitchFamily="18" charset="0"/>
                <a:cs typeface="Times New Roman" pitchFamily="18" charset="0"/>
              </a:rPr>
              <a:t> </a:t>
            </a:r>
            <a:endParaRPr lang="vi-VN" sz="2000" b="1" smtClean="0">
              <a:solidFill>
                <a:srgbClr val="000000"/>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17227991"/>
              </p:ext>
            </p:extLst>
          </p:nvPr>
        </p:nvGraphicFramePr>
        <p:xfrm>
          <a:off x="103030" y="1236372"/>
          <a:ext cx="11797049" cy="5739261"/>
        </p:xfrm>
        <a:graphic>
          <a:graphicData uri="http://schemas.openxmlformats.org/drawingml/2006/table">
            <a:tbl>
              <a:tblPr firstRow="1" bandRow="1">
                <a:tableStyleId>{5C22544A-7EE6-4342-B048-85BDC9FD1C3A}</a:tableStyleId>
              </a:tblPr>
              <a:tblGrid>
                <a:gridCol w="2814262">
                  <a:extLst>
                    <a:ext uri="{9D8B030D-6E8A-4147-A177-3AD203B41FA5}">
                      <a16:colId xmlns:a16="http://schemas.microsoft.com/office/drawing/2014/main" val="20000"/>
                    </a:ext>
                  </a:extLst>
                </a:gridCol>
                <a:gridCol w="8982787">
                  <a:extLst>
                    <a:ext uri="{9D8B030D-6E8A-4147-A177-3AD203B41FA5}">
                      <a16:colId xmlns:a16="http://schemas.microsoft.com/office/drawing/2014/main" val="20001"/>
                    </a:ext>
                  </a:extLst>
                </a:gridCol>
              </a:tblGrid>
              <a:tr h="618186">
                <a:tc>
                  <a:txBody>
                    <a:bodyPr/>
                    <a:lstStyle/>
                    <a:p>
                      <a:r>
                        <a:rPr lang="vi-VN" sz="2800" b="1" smtClean="0">
                          <a:solidFill>
                            <a:schemeClr val="tx1">
                              <a:lumMod val="95000"/>
                              <a:lumOff val="5000"/>
                            </a:schemeClr>
                          </a:solidFill>
                          <a:latin typeface="Times New Roman" pitchFamily="18" charset="0"/>
                          <a:cs typeface="Times New Roman" pitchFamily="18" charset="0"/>
                        </a:rPr>
                        <a:t>Tác</a:t>
                      </a:r>
                      <a:r>
                        <a:rPr lang="vi-VN" sz="2800" b="1" baseline="0" smtClean="0">
                          <a:solidFill>
                            <a:schemeClr val="tx1">
                              <a:lumMod val="95000"/>
                              <a:lumOff val="5000"/>
                            </a:schemeClr>
                          </a:solidFill>
                          <a:latin typeface="Times New Roman" pitchFamily="18" charset="0"/>
                          <a:cs typeface="Times New Roman" pitchFamily="18" charset="0"/>
                        </a:rPr>
                        <a:t> phẩm </a:t>
                      </a:r>
                      <a:endParaRPr lang="vi-VN" sz="2800" b="1">
                        <a:solidFill>
                          <a:schemeClr val="tx1">
                            <a:lumMod val="95000"/>
                            <a:lumOff val="5000"/>
                          </a:schemeClr>
                        </a:solidFill>
                        <a:latin typeface="Times New Roman" pitchFamily="18" charset="0"/>
                        <a:cs typeface="Times New Roman" pitchFamily="18" charset="0"/>
                      </a:endParaRPr>
                    </a:p>
                  </a:txBody>
                  <a:tcPr>
                    <a:solidFill>
                      <a:schemeClr val="accent1">
                        <a:lumMod val="90000"/>
                      </a:schemeClr>
                    </a:solidFill>
                  </a:tcPr>
                </a:tc>
                <a:tc>
                  <a:txBody>
                    <a:bodyPr/>
                    <a:lstStyle/>
                    <a:p>
                      <a:r>
                        <a:rPr lang="en-US" smtClean="0"/>
                        <a:t> </a:t>
                      </a:r>
                      <a:r>
                        <a:rPr lang="en-US" sz="2400" smtClean="0">
                          <a:solidFill>
                            <a:schemeClr val="tx1"/>
                          </a:solidFill>
                          <a:latin typeface="Times New Roman" pitchFamily="18" charset="0"/>
                          <a:cs typeface="Times New Roman" pitchFamily="18" charset="0"/>
                        </a:rPr>
                        <a:t>LỤC</a:t>
                      </a:r>
                      <a:r>
                        <a:rPr lang="en-US" sz="2400" baseline="0" smtClean="0">
                          <a:solidFill>
                            <a:schemeClr val="tx1"/>
                          </a:solidFill>
                          <a:latin typeface="Times New Roman" pitchFamily="18" charset="0"/>
                          <a:cs typeface="Times New Roman" pitchFamily="18" charset="0"/>
                        </a:rPr>
                        <a:t> VÂN TIẾN ĐÁNH CƯỚP CỨU KIỀU NGUYỆT NGA</a:t>
                      </a:r>
                      <a:endParaRPr lang="vi-VN" sz="240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785611">
                <a:tc>
                  <a:txBody>
                    <a:bodyPr/>
                    <a:lstStyle/>
                    <a:p>
                      <a:r>
                        <a:rPr lang="vi-VN" sz="2800" b="1" smtClean="0">
                          <a:solidFill>
                            <a:schemeClr val="tx1">
                              <a:lumMod val="95000"/>
                              <a:lumOff val="5000"/>
                            </a:schemeClr>
                          </a:solidFill>
                          <a:latin typeface="Times New Roman" pitchFamily="18" charset="0"/>
                          <a:cs typeface="Times New Roman" pitchFamily="18" charset="0"/>
                        </a:rPr>
                        <a:t>Xuất</a:t>
                      </a:r>
                      <a:r>
                        <a:rPr lang="vi-VN" sz="2800" b="1" baseline="0" smtClean="0">
                          <a:solidFill>
                            <a:schemeClr val="tx1">
                              <a:lumMod val="95000"/>
                              <a:lumOff val="5000"/>
                            </a:schemeClr>
                          </a:solidFill>
                          <a:latin typeface="Times New Roman" pitchFamily="18" charset="0"/>
                          <a:cs typeface="Times New Roman" pitchFamily="18" charset="0"/>
                        </a:rPr>
                        <a:t> xứ</a:t>
                      </a:r>
                      <a:endParaRPr lang="vi-VN" sz="2800" b="1">
                        <a:solidFill>
                          <a:schemeClr val="tx1">
                            <a:lumMod val="95000"/>
                            <a:lumOff val="5000"/>
                          </a:schemeClr>
                        </a:solidFill>
                        <a:latin typeface="Times New Roman" pitchFamily="18" charset="0"/>
                        <a:cs typeface="Times New Roman" pitchFamily="18" charset="0"/>
                      </a:endParaRPr>
                    </a:p>
                  </a:txBody>
                  <a:tcPr>
                    <a:solidFill>
                      <a:schemeClr val="accent2">
                        <a:lumMod val="40000"/>
                        <a:lumOff val="60000"/>
                      </a:schemeClr>
                    </a:solidFill>
                  </a:tcPr>
                </a:tc>
                <a:tc>
                  <a:txBody>
                    <a:bodyPr/>
                    <a:lstStyle/>
                    <a:p>
                      <a:r>
                        <a:rPr lang="en-US" sz="2400" b="1" smtClean="0">
                          <a:solidFill>
                            <a:srgbClr val="FFFF00"/>
                          </a:solidFill>
                          <a:latin typeface="Times New Roman" pitchFamily="18" charset="0"/>
                          <a:cs typeface="Times New Roman" pitchFamily="18" charset="0"/>
                        </a:rPr>
                        <a:t>Nằmở</a:t>
                      </a:r>
                      <a:r>
                        <a:rPr lang="en-US" sz="2400" b="1" baseline="0" smtClean="0">
                          <a:solidFill>
                            <a:srgbClr val="FFFF00"/>
                          </a:solidFill>
                          <a:latin typeface="Times New Roman" pitchFamily="18" charset="0"/>
                          <a:cs typeface="Times New Roman" pitchFamily="18" charset="0"/>
                        </a:rPr>
                        <a:t> phần đầu tác phẩm truyện Lục Vân Tiên( phần gặp gỡ) gồm 44 câu, từ câu 123 đến 180.</a:t>
                      </a:r>
                      <a:endParaRPr lang="vi-VN" sz="2400" b="1">
                        <a:solidFill>
                          <a:srgbClr val="FFFF00"/>
                        </a:solidFill>
                        <a:latin typeface="Times New Roman" pitchFamily="18" charset="0"/>
                        <a:cs typeface="Times New Roman" pitchFamily="18" charset="0"/>
                      </a:endParaRPr>
                    </a:p>
                  </a:txBody>
                  <a:tcPr>
                    <a:solidFill>
                      <a:schemeClr val="accent2">
                        <a:lumMod val="40000"/>
                        <a:lumOff val="60000"/>
                      </a:schemeClr>
                    </a:solidFill>
                  </a:tcPr>
                </a:tc>
                <a:extLst>
                  <a:ext uri="{0D108BD9-81ED-4DB2-BD59-A6C34878D82A}">
                    <a16:rowId xmlns:a16="http://schemas.microsoft.com/office/drawing/2014/main" val="10001"/>
                  </a:ext>
                </a:extLst>
              </a:tr>
              <a:tr h="413412">
                <a:tc>
                  <a:txBody>
                    <a:bodyPr/>
                    <a:lstStyle/>
                    <a:p>
                      <a:r>
                        <a:rPr lang="vi-VN" sz="2800" b="1" smtClean="0">
                          <a:solidFill>
                            <a:schemeClr val="tx1">
                              <a:lumMod val="95000"/>
                              <a:lumOff val="5000"/>
                            </a:schemeClr>
                          </a:solidFill>
                          <a:latin typeface="Times New Roman" pitchFamily="18" charset="0"/>
                          <a:cs typeface="Times New Roman" pitchFamily="18" charset="0"/>
                        </a:rPr>
                        <a:t>Thể</a:t>
                      </a:r>
                      <a:r>
                        <a:rPr lang="vi-VN" sz="2800" b="1" baseline="0" smtClean="0">
                          <a:solidFill>
                            <a:schemeClr val="tx1">
                              <a:lumMod val="95000"/>
                              <a:lumOff val="5000"/>
                            </a:schemeClr>
                          </a:solidFill>
                          <a:latin typeface="Times New Roman" pitchFamily="18" charset="0"/>
                          <a:cs typeface="Times New Roman" pitchFamily="18" charset="0"/>
                        </a:rPr>
                        <a:t> loại</a:t>
                      </a:r>
                      <a:endParaRPr lang="vi-VN" sz="2800" b="1">
                        <a:solidFill>
                          <a:schemeClr val="tx1">
                            <a:lumMod val="95000"/>
                            <a:lumOff val="5000"/>
                          </a:schemeClr>
                        </a:solidFill>
                        <a:latin typeface="Times New Roman" pitchFamily="18" charset="0"/>
                        <a:cs typeface="Times New Roman" pitchFamily="18" charset="0"/>
                      </a:endParaRPr>
                    </a:p>
                  </a:txBody>
                  <a:tcPr>
                    <a:solidFill>
                      <a:srgbClr val="A290E6"/>
                    </a:solidFill>
                  </a:tcPr>
                </a:tc>
                <a:tc>
                  <a:txBody>
                    <a:bodyPr/>
                    <a:lstStyle/>
                    <a:p>
                      <a:r>
                        <a:rPr lang="en-US" sz="2400" b="1" smtClean="0">
                          <a:solidFill>
                            <a:schemeClr val="bg1"/>
                          </a:solidFill>
                          <a:latin typeface="Times New Roman" pitchFamily="18" charset="0"/>
                          <a:cs typeface="Times New Roman" pitchFamily="18" charset="0"/>
                        </a:rPr>
                        <a:t>Truyện</a:t>
                      </a:r>
                      <a:r>
                        <a:rPr lang="en-US" sz="2400" b="1" baseline="0" smtClean="0">
                          <a:solidFill>
                            <a:schemeClr val="bg1"/>
                          </a:solidFill>
                          <a:latin typeface="Times New Roman" pitchFamily="18" charset="0"/>
                          <a:cs typeface="Times New Roman" pitchFamily="18" charset="0"/>
                        </a:rPr>
                        <a:t> thơ Nôm</a:t>
                      </a:r>
                      <a:endParaRPr lang="vi-VN" sz="2400" b="1">
                        <a:solidFill>
                          <a:schemeClr val="bg1"/>
                        </a:solidFill>
                        <a:latin typeface="Times New Roman" pitchFamily="18" charset="0"/>
                        <a:cs typeface="Times New Roman" pitchFamily="18" charset="0"/>
                      </a:endParaRPr>
                    </a:p>
                  </a:txBody>
                  <a:tcPr>
                    <a:solidFill>
                      <a:srgbClr val="00B0F0"/>
                    </a:solidFill>
                  </a:tcPr>
                </a:tc>
                <a:extLst>
                  <a:ext uri="{0D108BD9-81ED-4DB2-BD59-A6C34878D82A}">
                    <a16:rowId xmlns:a16="http://schemas.microsoft.com/office/drawing/2014/main" val="10002"/>
                  </a:ext>
                </a:extLst>
              </a:tr>
              <a:tr h="397528">
                <a:tc>
                  <a:txBody>
                    <a:bodyPr/>
                    <a:lstStyle/>
                    <a:p>
                      <a:r>
                        <a:rPr lang="vi-VN" sz="2800" b="1" smtClean="0">
                          <a:solidFill>
                            <a:schemeClr val="tx1">
                              <a:lumMod val="95000"/>
                              <a:lumOff val="5000"/>
                            </a:schemeClr>
                          </a:solidFill>
                          <a:latin typeface="Times New Roman" pitchFamily="18" charset="0"/>
                          <a:cs typeface="Times New Roman" pitchFamily="18" charset="0"/>
                        </a:rPr>
                        <a:t>Phương</a:t>
                      </a:r>
                      <a:r>
                        <a:rPr lang="vi-VN" sz="2800" b="1" baseline="0" smtClean="0">
                          <a:solidFill>
                            <a:schemeClr val="tx1">
                              <a:lumMod val="95000"/>
                              <a:lumOff val="5000"/>
                            </a:schemeClr>
                          </a:solidFill>
                          <a:latin typeface="Times New Roman" pitchFamily="18" charset="0"/>
                          <a:cs typeface="Times New Roman" pitchFamily="18" charset="0"/>
                        </a:rPr>
                        <a:t> thức BĐ</a:t>
                      </a:r>
                      <a:endParaRPr lang="vi-VN" sz="2800" b="1">
                        <a:solidFill>
                          <a:schemeClr val="tx1">
                            <a:lumMod val="95000"/>
                            <a:lumOff val="5000"/>
                          </a:schemeClr>
                        </a:solidFill>
                        <a:latin typeface="Times New Roman" pitchFamily="18" charset="0"/>
                        <a:cs typeface="Times New Roman" pitchFamily="18" charset="0"/>
                      </a:endParaRPr>
                    </a:p>
                  </a:txBody>
                  <a:tcPr>
                    <a:solidFill>
                      <a:schemeClr val="accent1">
                        <a:lumMod val="90000"/>
                      </a:schemeClr>
                    </a:solidFill>
                  </a:tcPr>
                </a:tc>
                <a:tc>
                  <a:txBody>
                    <a:bodyPr/>
                    <a:lstStyle/>
                    <a:p>
                      <a:r>
                        <a:rPr lang="en-US" sz="2400" b="1" smtClean="0">
                          <a:latin typeface="Times New Roman" pitchFamily="18" charset="0"/>
                          <a:cs typeface="Times New Roman" pitchFamily="18" charset="0"/>
                        </a:rPr>
                        <a:t>Tự</a:t>
                      </a:r>
                      <a:r>
                        <a:rPr lang="en-US" sz="2400" b="1" baseline="0" smtClean="0">
                          <a:latin typeface="Times New Roman" pitchFamily="18" charset="0"/>
                          <a:cs typeface="Times New Roman" pitchFamily="18" charset="0"/>
                        </a:rPr>
                        <a:t> sự + biểu cảm + miêu tả</a:t>
                      </a:r>
                      <a:endParaRPr lang="vi-VN" sz="2400" b="1">
                        <a:latin typeface="Times New Roman" pitchFamily="18" charset="0"/>
                        <a:cs typeface="Times New Roman" pitchFamily="18" charset="0"/>
                      </a:endParaRPr>
                    </a:p>
                  </a:txBody>
                  <a:tcPr>
                    <a:solidFill>
                      <a:srgbClr val="00B0F0"/>
                    </a:solidFill>
                  </a:tcPr>
                </a:tc>
                <a:extLst>
                  <a:ext uri="{0D108BD9-81ED-4DB2-BD59-A6C34878D82A}">
                    <a16:rowId xmlns:a16="http://schemas.microsoft.com/office/drawing/2014/main" val="10003"/>
                  </a:ext>
                </a:extLst>
              </a:tr>
              <a:tr h="1036755">
                <a:tc>
                  <a:txBody>
                    <a:bodyPr/>
                    <a:lstStyle/>
                    <a:p>
                      <a:r>
                        <a:rPr lang="vi-VN" sz="2800" b="1" smtClean="0">
                          <a:solidFill>
                            <a:schemeClr val="tx1">
                              <a:lumMod val="95000"/>
                              <a:lumOff val="5000"/>
                            </a:schemeClr>
                          </a:solidFill>
                          <a:latin typeface="Times New Roman" pitchFamily="18" charset="0"/>
                          <a:cs typeface="Times New Roman" pitchFamily="18" charset="0"/>
                        </a:rPr>
                        <a:t>Bố</a:t>
                      </a:r>
                      <a:r>
                        <a:rPr lang="vi-VN" sz="2800" b="1" baseline="0" smtClean="0">
                          <a:solidFill>
                            <a:schemeClr val="tx1">
                              <a:lumMod val="95000"/>
                              <a:lumOff val="5000"/>
                            </a:schemeClr>
                          </a:solidFill>
                          <a:latin typeface="Times New Roman" pitchFamily="18" charset="0"/>
                          <a:cs typeface="Times New Roman" pitchFamily="18" charset="0"/>
                        </a:rPr>
                        <a:t> cục </a:t>
                      </a:r>
                      <a:endParaRPr lang="vi-VN" sz="2800" b="1">
                        <a:solidFill>
                          <a:schemeClr val="tx1">
                            <a:lumMod val="95000"/>
                            <a:lumOff val="5000"/>
                          </a:schemeClr>
                        </a:solidFill>
                        <a:latin typeface="Times New Roman" pitchFamily="18" charset="0"/>
                        <a:cs typeface="Times New Roman" pitchFamily="18" charset="0"/>
                      </a:endParaRPr>
                    </a:p>
                  </a:txBody>
                  <a:tcPr>
                    <a:solidFill>
                      <a:schemeClr val="accent1">
                        <a:lumMod val="90000"/>
                      </a:schemeClr>
                    </a:solidFill>
                  </a:tcPr>
                </a:tc>
                <a:tc>
                  <a:txBody>
                    <a:bodyPr/>
                    <a:lstStyle/>
                    <a:p>
                      <a:pPr>
                        <a:spcAft>
                          <a:spcPts val="0"/>
                        </a:spcAft>
                      </a:pPr>
                      <a:r>
                        <a:rPr lang="en-US" sz="2000" b="1" smtClean="0">
                          <a:effectLst/>
                          <a:latin typeface="Times New Roman"/>
                          <a:ea typeface="Times New Roman"/>
                        </a:rPr>
                        <a:t>Phần 1:</a:t>
                      </a:r>
                      <a:r>
                        <a:rPr lang="en-US" sz="2000" smtClean="0">
                          <a:effectLst/>
                          <a:latin typeface="Times New Roman"/>
                          <a:ea typeface="Times New Roman"/>
                        </a:rPr>
                        <a:t> 14 câu thơ đầu (</a:t>
                      </a:r>
                      <a:r>
                        <a:rPr lang="en-US" sz="2000" i="1" smtClean="0">
                          <a:effectLst/>
                          <a:latin typeface="Times New Roman"/>
                          <a:ea typeface="Times New Roman"/>
                        </a:rPr>
                        <a:t>Vân Tiên ghé lại bên đàng .... Bị Tiên một gậy thác rày thân vong</a:t>
                      </a:r>
                      <a:r>
                        <a:rPr lang="en-US" sz="2000" smtClean="0">
                          <a:effectLst/>
                          <a:latin typeface="Times New Roman"/>
                          <a:ea typeface="Times New Roman"/>
                        </a:rPr>
                        <a:t>): Lục Vân Tiên tả đột hữu xông đánh bọn cướp, cứu Kiều Nguyệt Nga. </a:t>
                      </a:r>
                      <a:endParaRPr lang="vi-VN" sz="2000" smtClean="0">
                        <a:effectLst/>
                        <a:latin typeface="Times New Roman"/>
                        <a:ea typeface="Times New Roman"/>
                      </a:endParaRPr>
                    </a:p>
                    <a:p>
                      <a:pPr>
                        <a:spcAft>
                          <a:spcPts val="0"/>
                        </a:spcAft>
                      </a:pPr>
                      <a:r>
                        <a:rPr lang="en-US" sz="2000" b="1" smtClean="0">
                          <a:effectLst/>
                          <a:latin typeface="Times New Roman"/>
                          <a:ea typeface="Times New Roman"/>
                        </a:rPr>
                        <a:t>- Phần 2:</a:t>
                      </a:r>
                      <a:r>
                        <a:rPr lang="en-US" sz="2000" smtClean="0">
                          <a:effectLst/>
                          <a:latin typeface="Times New Roman"/>
                          <a:ea typeface="Times New Roman"/>
                        </a:rPr>
                        <a:t> 24 câu thơ tiếp (</a:t>
                      </a:r>
                      <a:r>
                        <a:rPr lang="en-US" sz="2000" i="1" smtClean="0">
                          <a:effectLst/>
                          <a:latin typeface="Times New Roman"/>
                          <a:ea typeface="Times New Roman"/>
                        </a:rPr>
                        <a:t>Dẹp rồi lũ kiến chòm ong ... Lấy chi cho phỉ tấm lòng cùng ngươi</a:t>
                      </a:r>
                      <a:r>
                        <a:rPr lang="en-US" sz="2000" smtClean="0">
                          <a:effectLst/>
                          <a:latin typeface="Times New Roman"/>
                          <a:ea typeface="Times New Roman"/>
                        </a:rPr>
                        <a:t>): Kiều Nguyệt Nga giãi bày tình cảnh, thể hiện lòng biết ơn và mong muốn đền ơn Lục Vân Tiên. </a:t>
                      </a:r>
                      <a:endParaRPr lang="vi-VN" sz="2000" smtClean="0">
                        <a:effectLst/>
                        <a:latin typeface="Times New Roman"/>
                        <a:ea typeface="Times New Roman"/>
                      </a:endParaRPr>
                    </a:p>
                    <a:p>
                      <a:r>
                        <a:rPr lang="en-US" sz="2000" b="1" smtClean="0">
                          <a:effectLst/>
                          <a:latin typeface="Times New Roman"/>
                          <a:ea typeface="Times New Roman"/>
                        </a:rPr>
                        <a:t>- Phần 3:</a:t>
                      </a:r>
                      <a:r>
                        <a:rPr lang="en-US" sz="2000" smtClean="0">
                          <a:effectLst/>
                          <a:latin typeface="Times New Roman"/>
                          <a:ea typeface="Times New Roman"/>
                        </a:rPr>
                        <a:t> 6 dòng thơ cuối: Lục Vân Tiên đáp lời Kiều Nguyệt Nga, bày tỏ quan niệm về việc nghĩa và về người anh hùng</a:t>
                      </a:r>
                      <a:endParaRPr lang="vi-VN" sz="2000"/>
                    </a:p>
                  </a:txBody>
                  <a:tcPr>
                    <a:solidFill>
                      <a:srgbClr val="99F87A"/>
                    </a:solidFill>
                  </a:tcPr>
                </a:tc>
                <a:extLst>
                  <a:ext uri="{0D108BD9-81ED-4DB2-BD59-A6C34878D82A}">
                    <a16:rowId xmlns:a16="http://schemas.microsoft.com/office/drawing/2014/main" val="10004"/>
                  </a:ext>
                </a:extLst>
              </a:tr>
              <a:tr h="1036755">
                <a:tc>
                  <a:txBody>
                    <a:bodyPr/>
                    <a:lstStyle/>
                    <a:p>
                      <a:r>
                        <a:rPr lang="vi-VN" sz="2800" b="1" smtClean="0">
                          <a:solidFill>
                            <a:schemeClr val="tx1">
                              <a:lumMod val="95000"/>
                              <a:lumOff val="5000"/>
                            </a:schemeClr>
                          </a:solidFill>
                          <a:latin typeface="Times New Roman" pitchFamily="18" charset="0"/>
                          <a:cs typeface="Times New Roman" pitchFamily="18" charset="0"/>
                        </a:rPr>
                        <a:t>Chủ</a:t>
                      </a:r>
                      <a:r>
                        <a:rPr lang="vi-VN" sz="2800" b="1" baseline="0" smtClean="0">
                          <a:solidFill>
                            <a:schemeClr val="tx1">
                              <a:lumMod val="95000"/>
                              <a:lumOff val="5000"/>
                            </a:schemeClr>
                          </a:solidFill>
                          <a:latin typeface="Times New Roman" pitchFamily="18" charset="0"/>
                          <a:cs typeface="Times New Roman" pitchFamily="18" charset="0"/>
                        </a:rPr>
                        <a:t> đề </a:t>
                      </a:r>
                      <a:endParaRPr lang="vi-VN" sz="2800" b="1">
                        <a:solidFill>
                          <a:schemeClr val="tx1">
                            <a:lumMod val="95000"/>
                            <a:lumOff val="5000"/>
                          </a:schemeClr>
                        </a:solidFill>
                        <a:latin typeface="Times New Roman" pitchFamily="18" charset="0"/>
                        <a:cs typeface="Times New Roman" pitchFamily="18" charset="0"/>
                      </a:endParaRPr>
                    </a:p>
                  </a:txBody>
                  <a:tcPr>
                    <a:solidFill>
                      <a:schemeClr val="accent1">
                        <a:lumMod val="90000"/>
                      </a:schemeClr>
                    </a:solidFill>
                  </a:tcPr>
                </a:tc>
                <a:tc>
                  <a:txBody>
                    <a:bodyPr/>
                    <a:lstStyle/>
                    <a:p>
                      <a:r>
                        <a:rPr lang="en-US" sz="2000" b="1" smtClean="0"/>
                        <a:t>Ngợi</a:t>
                      </a:r>
                      <a:r>
                        <a:rPr lang="en-US" sz="2000" b="1" baseline="0" smtClean="0"/>
                        <a:t> ca những tấm gương đao đức cao đẹp, lên án kẻ độc ác, tham tàn, gửi gắm, khát vọng, tình yêu, tự do, khát vọng công lý, thể hiện ước mơ của nhân dân về người anh hùng</a:t>
                      </a:r>
                      <a:endParaRPr lang="vi-VN" sz="2000" b="1"/>
                    </a:p>
                  </a:txBody>
                  <a:tcPr>
                    <a:solidFill>
                      <a:srgbClr val="99F87A"/>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12177742"/>
      </p:ext>
    </p:extLst>
  </p:cSld>
  <p:clrMapOvr>
    <a:masterClrMapping/>
  </p:clrMapOvr>
  <p:transition>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54546" y="115910"/>
            <a:ext cx="12037454" cy="674209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vi-VN" sz="2400" b="1" smtClean="0">
                <a:solidFill>
                  <a:srgbClr val="000000"/>
                </a:solidFill>
                <a:latin typeface="Times New Roman" pitchFamily="18" charset="0"/>
                <a:cs typeface="Times New Roman" pitchFamily="18" charset="0"/>
              </a:rPr>
              <a:t>BỘ CÂU HỎI SỐ 2</a:t>
            </a:r>
          </a:p>
          <a:p>
            <a:pPr marL="342900" indent="-342900" eaLnBrk="0" fontAlgn="base" hangingPunct="0">
              <a:spcBef>
                <a:spcPct val="0"/>
              </a:spcBef>
              <a:spcAft>
                <a:spcPct val="0"/>
              </a:spcAft>
              <a:buFontTx/>
              <a:buChar char="-"/>
            </a:pPr>
            <a:r>
              <a:rPr lang="vi-VN" sz="2400" b="1" smtClean="0">
                <a:solidFill>
                  <a:srgbClr val="000000"/>
                </a:solidFill>
                <a:latin typeface="Times New Roman" pitchFamily="18" charset="0"/>
                <a:cs typeface="Times New Roman" pitchFamily="18" charset="0"/>
              </a:rPr>
              <a:t>Kể tên hệ thống các nhân vật trong đoạn trích? Những sự việc được kể? </a:t>
            </a:r>
          </a:p>
          <a:p>
            <a:pPr marL="342900" indent="-342900" eaLnBrk="0" fontAlgn="base" hangingPunct="0">
              <a:spcBef>
                <a:spcPct val="0"/>
              </a:spcBef>
              <a:spcAft>
                <a:spcPct val="0"/>
              </a:spcAft>
              <a:buFontTx/>
              <a:buChar char="-"/>
            </a:pPr>
            <a:r>
              <a:rPr lang="vi-VN" sz="2400" b="1" smtClean="0">
                <a:solidFill>
                  <a:srgbClr val="000000"/>
                </a:solidFill>
                <a:latin typeface="Times New Roman" pitchFamily="18" charset="0"/>
                <a:cs typeface="Times New Roman" pitchFamily="18" charset="0"/>
              </a:rPr>
              <a:t>Phiếu học tập  số 2: Người anh hùng đánh cướp cứu dân? </a:t>
            </a:r>
          </a:p>
        </p:txBody>
      </p:sp>
      <p:graphicFrame>
        <p:nvGraphicFramePr>
          <p:cNvPr id="3" name="Table 2"/>
          <p:cNvGraphicFramePr>
            <a:graphicFrameLocks noGrp="1"/>
          </p:cNvGraphicFramePr>
          <p:nvPr>
            <p:extLst>
              <p:ext uri="{D42A27DB-BD31-4B8C-83A1-F6EECF244321}">
                <p14:modId xmlns:p14="http://schemas.microsoft.com/office/powerpoint/2010/main" val="4035938132"/>
              </p:ext>
            </p:extLst>
          </p:nvPr>
        </p:nvGraphicFramePr>
        <p:xfrm>
          <a:off x="631065" y="1736664"/>
          <a:ext cx="10844011" cy="3576570"/>
        </p:xfrm>
        <a:graphic>
          <a:graphicData uri="http://schemas.openxmlformats.org/drawingml/2006/table">
            <a:tbl>
              <a:tblPr firstRow="1" firstCol="1" bandRow="1"/>
              <a:tblGrid>
                <a:gridCol w="6270959">
                  <a:extLst>
                    <a:ext uri="{9D8B030D-6E8A-4147-A177-3AD203B41FA5}">
                      <a16:colId xmlns:a16="http://schemas.microsoft.com/office/drawing/2014/main" val="20000"/>
                    </a:ext>
                  </a:extLst>
                </a:gridCol>
                <a:gridCol w="4573052">
                  <a:extLst>
                    <a:ext uri="{9D8B030D-6E8A-4147-A177-3AD203B41FA5}">
                      <a16:colId xmlns:a16="http://schemas.microsoft.com/office/drawing/2014/main" val="20001"/>
                    </a:ext>
                  </a:extLst>
                </a:gridCol>
              </a:tblGrid>
              <a:tr h="311615">
                <a:tc gridSpan="2">
                  <a:txBody>
                    <a:bodyPr/>
                    <a:lstStyle/>
                    <a:p>
                      <a:pPr>
                        <a:spcAft>
                          <a:spcPts val="0"/>
                        </a:spcAft>
                      </a:pPr>
                      <a:r>
                        <a:rPr lang="en-US" sz="2800" b="1">
                          <a:effectLst/>
                          <a:latin typeface="Times New Roman"/>
                          <a:ea typeface="Times New Roman"/>
                        </a:rPr>
                        <a:t>1. Lục Vân Tiên đánh cướp</a:t>
                      </a:r>
                      <a:endParaRPr lang="vi-VN"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vi-VN"/>
                    </a:p>
                  </a:txBody>
                  <a:tcPr/>
                </a:tc>
                <a:extLst>
                  <a:ext uri="{0D108BD9-81ED-4DB2-BD59-A6C34878D82A}">
                    <a16:rowId xmlns:a16="http://schemas.microsoft.com/office/drawing/2014/main" val="10000"/>
                  </a:ext>
                </a:extLst>
              </a:tr>
              <a:tr h="1246460">
                <a:tc>
                  <a:txBody>
                    <a:bodyPr/>
                    <a:lstStyle/>
                    <a:p>
                      <a:pPr>
                        <a:spcAft>
                          <a:spcPts val="0"/>
                        </a:spcAft>
                      </a:pPr>
                      <a:r>
                        <a:rPr lang="en-US" sz="2800">
                          <a:effectLst/>
                          <a:latin typeface="Times New Roman"/>
                          <a:ea typeface="Times New Roman"/>
                        </a:rPr>
                        <a:t>a. Lí do khiến Lục Vân Tiên trừng trị bọn </a:t>
                      </a:r>
                      <a:r>
                        <a:rPr lang="en-US" sz="2800" smtClean="0">
                          <a:effectLst/>
                          <a:latin typeface="Times New Roman"/>
                          <a:ea typeface="Times New Roman"/>
                        </a:rPr>
                        <a:t>cướp</a:t>
                      </a:r>
                      <a:r>
                        <a:rPr lang="vi-VN" sz="2800" smtClean="0">
                          <a:effectLst/>
                          <a:latin typeface="Times New Roman"/>
                          <a:ea typeface="Times New Roman"/>
                        </a:rPr>
                        <a:t>: </a:t>
                      </a:r>
                      <a:endParaRPr lang="vi-VN" sz="2800">
                        <a:effectLst/>
                        <a:latin typeface="Times New Roman"/>
                        <a:ea typeface="Times New Roman"/>
                      </a:endParaRPr>
                    </a:p>
                    <a:p>
                      <a:pPr>
                        <a:spcAft>
                          <a:spcPts val="0"/>
                        </a:spcAft>
                      </a:pPr>
                      <a:r>
                        <a:rPr lang="en-US" sz="2800">
                          <a:effectLst/>
                          <a:latin typeface="Times New Roman"/>
                          <a:ea typeface="Times New Roman"/>
                        </a:rPr>
                        <a:t>...............................</a:t>
                      </a:r>
                      <a:endParaRPr lang="vi-VN"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spcAft>
                          <a:spcPts val="0"/>
                        </a:spcAft>
                      </a:pPr>
                      <a:r>
                        <a:rPr lang="en-US" sz="2800">
                          <a:effectLst/>
                          <a:latin typeface="Times New Roman"/>
                          <a:ea typeface="Times New Roman"/>
                        </a:rPr>
                        <a:t>b. Phương tiện khắc hoạ nhân </a:t>
                      </a:r>
                      <a:r>
                        <a:rPr lang="en-US" sz="2800" smtClean="0">
                          <a:effectLst/>
                          <a:latin typeface="Times New Roman"/>
                          <a:ea typeface="Times New Roman"/>
                        </a:rPr>
                        <a:t>vật</a:t>
                      </a:r>
                      <a:r>
                        <a:rPr lang="vi-VN" sz="2800" smtClean="0">
                          <a:effectLst/>
                          <a:latin typeface="Times New Roman"/>
                          <a:ea typeface="Times New Roman"/>
                        </a:rPr>
                        <a:t>: </a:t>
                      </a:r>
                      <a:endParaRPr lang="vi-VN" sz="2800">
                        <a:effectLst/>
                        <a:latin typeface="Times New Roman"/>
                        <a:ea typeface="Times New Roman"/>
                      </a:endParaRPr>
                    </a:p>
                    <a:p>
                      <a:pPr>
                        <a:spcAft>
                          <a:spcPts val="0"/>
                        </a:spcAft>
                      </a:pPr>
                      <a:r>
                        <a:rPr lang="en-US" sz="2800">
                          <a:effectLst/>
                          <a:latin typeface="Times New Roman"/>
                          <a:ea typeface="Times New Roman"/>
                        </a:rPr>
                        <a:t>......................</a:t>
                      </a:r>
                      <a:endParaRPr lang="vi-VN"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1869690">
                <a:tc>
                  <a:txBody>
                    <a:bodyPr/>
                    <a:lstStyle/>
                    <a:p>
                      <a:pPr>
                        <a:spcAft>
                          <a:spcPts val="0"/>
                        </a:spcAft>
                      </a:pPr>
                      <a:r>
                        <a:rPr lang="en-US" sz="2800">
                          <a:effectLst/>
                          <a:latin typeface="Times New Roman"/>
                          <a:ea typeface="Times New Roman"/>
                        </a:rPr>
                        <a:t>c. Phẩm chất, tính cách nhân </a:t>
                      </a:r>
                      <a:r>
                        <a:rPr lang="en-US" sz="2800" smtClean="0">
                          <a:effectLst/>
                          <a:latin typeface="Times New Roman"/>
                          <a:ea typeface="Times New Roman"/>
                        </a:rPr>
                        <a:t>vật</a:t>
                      </a:r>
                      <a:r>
                        <a:rPr lang="vi-VN" sz="2800" smtClean="0">
                          <a:effectLst/>
                          <a:latin typeface="Times New Roman"/>
                          <a:ea typeface="Times New Roman"/>
                        </a:rPr>
                        <a:t>: </a:t>
                      </a:r>
                      <a:endParaRPr lang="vi-VN" sz="2800">
                        <a:effectLst/>
                        <a:latin typeface="Times New Roman"/>
                        <a:ea typeface="Times New Roman"/>
                      </a:endParaRPr>
                    </a:p>
                    <a:p>
                      <a:pPr>
                        <a:spcAft>
                          <a:spcPts val="0"/>
                        </a:spcAft>
                      </a:pPr>
                      <a:r>
                        <a:rPr lang="en-US" sz="2800">
                          <a:effectLst/>
                          <a:latin typeface="Times New Roman"/>
                          <a:ea typeface="Times New Roman"/>
                        </a:rPr>
                        <a:t>+ Lời nói:...............</a:t>
                      </a:r>
                      <a:endParaRPr lang="vi-VN" sz="2800">
                        <a:effectLst/>
                        <a:latin typeface="Times New Roman"/>
                        <a:ea typeface="Times New Roman"/>
                      </a:endParaRPr>
                    </a:p>
                    <a:p>
                      <a:pPr>
                        <a:spcAft>
                          <a:spcPts val="0"/>
                        </a:spcAft>
                      </a:pPr>
                      <a:r>
                        <a:rPr lang="en-US" sz="2800">
                          <a:effectLst/>
                          <a:latin typeface="Times New Roman"/>
                          <a:ea typeface="Times New Roman"/>
                        </a:rPr>
                        <a:t>+ Hành động: .........</a:t>
                      </a:r>
                      <a:endParaRPr lang="vi-VN" sz="2800">
                        <a:effectLst/>
                        <a:latin typeface="Times New Roman"/>
                        <a:ea typeface="Times New Roman"/>
                      </a:endParaRPr>
                    </a:p>
                    <a:p>
                      <a:pPr>
                        <a:spcAft>
                          <a:spcPts val="0"/>
                        </a:spcAft>
                      </a:pPr>
                      <a:r>
                        <a:rPr lang="en-US" sz="2800">
                          <a:effectLst/>
                          <a:latin typeface="Times New Roman"/>
                          <a:ea typeface="Times New Roman"/>
                        </a:rPr>
                        <a:t>+ Phẩm chất, tính cách:........................</a:t>
                      </a:r>
                      <a:endParaRPr lang="vi-VN"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spcAft>
                          <a:spcPts val="0"/>
                        </a:spcAft>
                      </a:pPr>
                      <a:r>
                        <a:rPr lang="en-US" sz="2800">
                          <a:effectLst/>
                          <a:latin typeface="Times New Roman"/>
                          <a:ea typeface="Times New Roman"/>
                        </a:rPr>
                        <a:t>d. Tình cảm, thái độ của người kể chuyện với nhân vật: .........</a:t>
                      </a:r>
                      <a:endParaRPr lang="vi-VN" sz="2800">
                        <a:effectLst/>
                        <a:latin typeface="Times New Roman"/>
                        <a:ea typeface="Times New Roman"/>
                      </a:endParaRPr>
                    </a:p>
                    <a:p>
                      <a:pPr>
                        <a:spcAft>
                          <a:spcPts val="0"/>
                        </a:spcAft>
                      </a:pPr>
                      <a:r>
                        <a:rPr lang="en-US" sz="2800">
                          <a:effectLst/>
                          <a:latin typeface="Times New Roman"/>
                          <a:ea typeface="Times New Roman"/>
                        </a:rPr>
                        <a:t>........................</a:t>
                      </a:r>
                      <a:endParaRPr lang="vi-VN"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87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45337294"/>
      </p:ext>
    </p:extLst>
  </p:cSld>
  <p:clrMapOvr>
    <a:masterClrMapping/>
  </p:clrMapOvr>
  <p:transition>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Lục Vân Tiên lên lịch 2019 - Báo Phụ Nữ">
            <a:extLst>
              <a:ext uri="{FF2B5EF4-FFF2-40B4-BE49-F238E27FC236}">
                <a16:creationId xmlns:a16="http://schemas.microsoft.com/office/drawing/2014/main" id="{5FC4094E-F20D-449F-9569-FAFC547E5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879" y="390645"/>
            <a:ext cx="4813280" cy="60767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733112F-7A7F-4543-A277-748BEBF339C6}"/>
              </a:ext>
            </a:extLst>
          </p:cNvPr>
          <p:cNvSpPr/>
          <p:nvPr/>
        </p:nvSpPr>
        <p:spPr>
          <a:xfrm>
            <a:off x="5410469" y="835044"/>
            <a:ext cx="1371061" cy="224261"/>
          </a:xfrm>
          <a:prstGeom prst="rect">
            <a:avLst/>
          </a:prstGeom>
          <a:solidFill>
            <a:srgbClr val="99F8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a:extLst>
              <a:ext uri="{FF2B5EF4-FFF2-40B4-BE49-F238E27FC236}">
                <a16:creationId xmlns:a16="http://schemas.microsoft.com/office/drawing/2014/main" id="{35149D1C-E721-4B71-860C-9EAF147CD015}"/>
              </a:ext>
            </a:extLst>
          </p:cNvPr>
          <p:cNvSpPr/>
          <p:nvPr/>
        </p:nvSpPr>
        <p:spPr>
          <a:xfrm>
            <a:off x="10776080" y="6243094"/>
            <a:ext cx="1371061" cy="224261"/>
          </a:xfrm>
          <a:prstGeom prst="rect">
            <a:avLst/>
          </a:prstGeom>
          <a:solidFill>
            <a:srgbClr val="99F8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a:extLst>
              <a:ext uri="{FF2B5EF4-FFF2-40B4-BE49-F238E27FC236}">
                <a16:creationId xmlns:a16="http://schemas.microsoft.com/office/drawing/2014/main" id="{1AC14D0C-C299-40AE-9403-4F833D489999}"/>
              </a:ext>
            </a:extLst>
          </p:cNvPr>
          <p:cNvSpPr txBox="1"/>
          <p:nvPr/>
        </p:nvSpPr>
        <p:spPr>
          <a:xfrm>
            <a:off x="5548479" y="113646"/>
            <a:ext cx="5266185" cy="461665"/>
          </a:xfrm>
          <a:prstGeom prst="rect">
            <a:avLst/>
          </a:prstGeom>
          <a:noFill/>
        </p:spPr>
        <p:txBody>
          <a:bodyPr wrap="none" rtlCol="0">
            <a:spAutoFit/>
          </a:bodyPr>
          <a:lstStyle/>
          <a:p>
            <a:r>
              <a:rPr lang="en-US" sz="2400" b="1" i="1" dirty="0">
                <a:solidFill>
                  <a:srgbClr val="C00000"/>
                </a:solidFill>
                <a:latin typeface="Times New Roman" panose="02020603050405020304" pitchFamily="18" charset="0"/>
                <a:cs typeface="Times New Roman" panose="02020603050405020304" pitchFamily="18" charset="0"/>
              </a:rPr>
              <a:t>b</a:t>
            </a:r>
            <a:r>
              <a:rPr lang="en-US" sz="2400" b="1" i="1">
                <a:solidFill>
                  <a:srgbClr val="C00000"/>
                </a:solidFill>
                <a:latin typeface="Times New Roman" panose="02020603050405020304" pitchFamily="18" charset="0"/>
                <a:cs typeface="Times New Roman" panose="02020603050405020304" pitchFamily="18" charset="0"/>
              </a:rPr>
              <a:t>. </a:t>
            </a:r>
            <a:r>
              <a:rPr lang="en-US" sz="2400" b="1" i="1" smtClean="0">
                <a:solidFill>
                  <a:srgbClr val="C00000"/>
                </a:solidFill>
                <a:latin typeface="Times New Roman" panose="02020603050405020304" pitchFamily="18" charset="0"/>
                <a:cs typeface="Times New Roman" panose="02020603050405020304" pitchFamily="18" charset="0"/>
              </a:rPr>
              <a:t>LỤC VÂN TIÊN ỨNG XỬ VỚI KNN</a:t>
            </a:r>
            <a:endParaRPr lang="en-US" sz="2400" b="1" i="1" dirty="0">
              <a:solidFill>
                <a:srgbClr val="C0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8B3CD63-18BD-491A-88D6-490C9D322795}"/>
              </a:ext>
            </a:extLst>
          </p:cNvPr>
          <p:cNvSpPr txBox="1"/>
          <p:nvPr/>
        </p:nvSpPr>
        <p:spPr>
          <a:xfrm>
            <a:off x="5760477" y="835044"/>
            <a:ext cx="6105644" cy="3416320"/>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vi-VN" sz="2400" i="1" dirty="0">
                <a:solidFill>
                  <a:prstClr val="black"/>
                </a:solidFill>
                <a:latin typeface="Times New Roman" panose="02020603050405020304" pitchFamily="18" charset="0"/>
                <a:cs typeface="Times New Roman" panose="02020603050405020304" pitchFamily="18" charset="0"/>
              </a:rPr>
              <a:t>Dẹp rồi lũ kiến chòm ong,</a:t>
            </a:r>
            <a:r>
              <a:rPr lang="vi-VN" sz="2400" dirty="0">
                <a:solidFill>
                  <a:prstClr val="black"/>
                </a:solidFill>
                <a:latin typeface="Times New Roman" panose="02020603050405020304" pitchFamily="18" charset="0"/>
                <a:cs typeface="Times New Roman" panose="02020603050405020304" pitchFamily="18" charset="0"/>
              </a:rPr>
              <a:t/>
            </a:r>
            <a:br>
              <a:rPr lang="vi-VN" sz="2400" dirty="0">
                <a:solidFill>
                  <a:prstClr val="black"/>
                </a:solidFill>
                <a:latin typeface="Times New Roman" panose="02020603050405020304" pitchFamily="18" charset="0"/>
                <a:cs typeface="Times New Roman" panose="02020603050405020304" pitchFamily="18" charset="0"/>
              </a:rPr>
            </a:br>
            <a:r>
              <a:rPr lang="vi-VN" sz="2400" i="1" dirty="0">
                <a:solidFill>
                  <a:prstClr val="black"/>
                </a:solidFill>
                <a:latin typeface="Times New Roman" panose="02020603050405020304" pitchFamily="18" charset="0"/>
                <a:cs typeface="Times New Roman" panose="02020603050405020304" pitchFamily="18" charset="0"/>
              </a:rPr>
              <a:t>Hỏi: “Ai than khóc ở trong </a:t>
            </a:r>
            <a:r>
              <a:rPr lang="vi-VN" sz="2400" i="1">
                <a:solidFill>
                  <a:prstClr val="black"/>
                </a:solidFill>
                <a:latin typeface="Times New Roman" panose="02020603050405020304" pitchFamily="18" charset="0"/>
                <a:cs typeface="Times New Roman" panose="02020603050405020304" pitchFamily="18" charset="0"/>
              </a:rPr>
              <a:t>xe </a:t>
            </a:r>
            <a:r>
              <a:rPr lang="vi-VN" sz="2400" i="1" smtClean="0">
                <a:solidFill>
                  <a:prstClr val="black"/>
                </a:solidFill>
                <a:latin typeface="Times New Roman" panose="02020603050405020304" pitchFamily="18" charset="0"/>
                <a:cs typeface="Times New Roman" panose="02020603050405020304" pitchFamily="18" charset="0"/>
              </a:rPr>
              <a:t>này</a:t>
            </a:r>
            <a:r>
              <a:rPr lang="vi-VN" sz="2400" dirty="0">
                <a:solidFill>
                  <a:prstClr val="black"/>
                </a:solidFill>
                <a:latin typeface="Times New Roman" panose="02020603050405020304" pitchFamily="18" charset="0"/>
                <a:cs typeface="Times New Roman" panose="02020603050405020304" pitchFamily="18" charset="0"/>
              </a:rPr>
              <a:t/>
            </a:r>
            <a:br>
              <a:rPr lang="vi-VN" sz="2400" dirty="0">
                <a:solidFill>
                  <a:prstClr val="black"/>
                </a:solidFill>
                <a:latin typeface="Times New Roman" panose="02020603050405020304" pitchFamily="18" charset="0"/>
                <a:cs typeface="Times New Roman" panose="02020603050405020304" pitchFamily="18" charset="0"/>
              </a:rPr>
            </a:br>
            <a:r>
              <a:rPr lang="en-US" sz="2400" i="1" dirty="0">
                <a:solidFill>
                  <a:prstClr val="black"/>
                </a:solidFill>
                <a:latin typeface="Times New Roman" panose="02020603050405020304" pitchFamily="18" charset="0"/>
                <a:cs typeface="Times New Roman" panose="02020603050405020304" pitchFamily="18" charset="0"/>
              </a:rPr>
              <a:t>.....</a:t>
            </a:r>
          </a:p>
          <a:p>
            <a:pPr algn="ctr">
              <a:defRPr/>
            </a:pPr>
            <a:r>
              <a:rPr lang="vi-VN" sz="2400" i="1" dirty="0">
                <a:solidFill>
                  <a:prstClr val="black"/>
                </a:solidFill>
                <a:latin typeface="Times New Roman" panose="02020603050405020304" pitchFamily="18" charset="0"/>
                <a:cs typeface="Times New Roman" panose="02020603050405020304" pitchFamily="18" charset="0"/>
              </a:rPr>
              <a:t>Vân Tiên nghe nói liền cười:</a:t>
            </a:r>
            <a:r>
              <a:rPr lang="vi-VN" sz="2400" dirty="0">
                <a:solidFill>
                  <a:prstClr val="black"/>
                </a:solidFill>
                <a:latin typeface="Times New Roman" panose="02020603050405020304" pitchFamily="18" charset="0"/>
                <a:cs typeface="Times New Roman" panose="02020603050405020304" pitchFamily="18" charset="0"/>
              </a:rPr>
              <a:t/>
            </a:r>
            <a:br>
              <a:rPr lang="vi-VN" sz="2400" dirty="0">
                <a:solidFill>
                  <a:prstClr val="black"/>
                </a:solidFill>
                <a:latin typeface="Times New Roman" panose="02020603050405020304" pitchFamily="18" charset="0"/>
                <a:cs typeface="Times New Roman" panose="02020603050405020304" pitchFamily="18" charset="0"/>
              </a:rPr>
            </a:br>
            <a:r>
              <a:rPr lang="vi-VN" sz="2400" i="1" dirty="0">
                <a:solidFill>
                  <a:prstClr val="black"/>
                </a:solidFill>
                <a:latin typeface="Times New Roman" panose="02020603050405020304" pitchFamily="18" charset="0"/>
                <a:cs typeface="Times New Roman" panose="02020603050405020304" pitchFamily="18" charset="0"/>
              </a:rPr>
              <a:t>“Làm ơn há dễ trông người trả ơn.</a:t>
            </a:r>
            <a:r>
              <a:rPr lang="vi-VN" sz="2400" dirty="0">
                <a:solidFill>
                  <a:prstClr val="black"/>
                </a:solidFill>
                <a:latin typeface="Times New Roman" panose="02020603050405020304" pitchFamily="18" charset="0"/>
                <a:cs typeface="Times New Roman" panose="02020603050405020304" pitchFamily="18" charset="0"/>
              </a:rPr>
              <a:t/>
            </a:r>
            <a:br>
              <a:rPr lang="vi-VN" sz="2400" dirty="0">
                <a:solidFill>
                  <a:prstClr val="black"/>
                </a:solidFill>
                <a:latin typeface="Times New Roman" panose="02020603050405020304" pitchFamily="18" charset="0"/>
                <a:cs typeface="Times New Roman" panose="02020603050405020304" pitchFamily="18" charset="0"/>
              </a:rPr>
            </a:br>
            <a:r>
              <a:rPr lang="vi-VN" sz="2400" i="1" dirty="0">
                <a:solidFill>
                  <a:prstClr val="black"/>
                </a:solidFill>
                <a:latin typeface="Times New Roman" panose="02020603050405020304" pitchFamily="18" charset="0"/>
                <a:cs typeface="Times New Roman" panose="02020603050405020304" pitchFamily="18" charset="0"/>
              </a:rPr>
              <a:t>Này đà rõ đặng nguồn cơn,</a:t>
            </a:r>
            <a:r>
              <a:rPr lang="vi-VN" sz="2400" dirty="0">
                <a:solidFill>
                  <a:prstClr val="black"/>
                </a:solidFill>
                <a:latin typeface="Times New Roman" panose="02020603050405020304" pitchFamily="18" charset="0"/>
                <a:cs typeface="Times New Roman" panose="02020603050405020304" pitchFamily="18" charset="0"/>
              </a:rPr>
              <a:t/>
            </a:r>
            <a:br>
              <a:rPr lang="vi-VN" sz="2400" dirty="0">
                <a:solidFill>
                  <a:prstClr val="black"/>
                </a:solidFill>
                <a:latin typeface="Times New Roman" panose="02020603050405020304" pitchFamily="18" charset="0"/>
                <a:cs typeface="Times New Roman" panose="02020603050405020304" pitchFamily="18" charset="0"/>
              </a:rPr>
            </a:br>
            <a:r>
              <a:rPr lang="vi-VN" sz="2400" i="1" dirty="0">
                <a:solidFill>
                  <a:prstClr val="black"/>
                </a:solidFill>
                <a:latin typeface="Times New Roman" panose="02020603050405020304" pitchFamily="18" charset="0"/>
                <a:cs typeface="Times New Roman" panose="02020603050405020304" pitchFamily="18" charset="0"/>
              </a:rPr>
              <a:t>Nào ai tính thiệt so hơn làm gì?</a:t>
            </a:r>
            <a:r>
              <a:rPr lang="vi-VN" sz="2400" dirty="0">
                <a:solidFill>
                  <a:prstClr val="black"/>
                </a:solidFill>
                <a:latin typeface="Times New Roman" panose="02020603050405020304" pitchFamily="18" charset="0"/>
                <a:cs typeface="Times New Roman" panose="02020603050405020304" pitchFamily="18" charset="0"/>
              </a:rPr>
              <a:t/>
            </a:r>
            <a:br>
              <a:rPr lang="vi-VN" sz="2400" dirty="0">
                <a:solidFill>
                  <a:prstClr val="black"/>
                </a:solidFill>
                <a:latin typeface="Times New Roman" panose="02020603050405020304" pitchFamily="18" charset="0"/>
                <a:cs typeface="Times New Roman" panose="02020603050405020304" pitchFamily="18" charset="0"/>
              </a:rPr>
            </a:br>
            <a:r>
              <a:rPr lang="vi-VN" sz="2400" i="1" dirty="0">
                <a:solidFill>
                  <a:prstClr val="black"/>
                </a:solidFill>
                <a:latin typeface="Times New Roman" panose="02020603050405020304" pitchFamily="18" charset="0"/>
                <a:cs typeface="Times New Roman" panose="02020603050405020304" pitchFamily="18" charset="0"/>
              </a:rPr>
              <a:t>Nhớ câu kiến ngãi bất vi,</a:t>
            </a:r>
            <a:r>
              <a:rPr lang="vi-VN" sz="2400" dirty="0">
                <a:solidFill>
                  <a:prstClr val="black"/>
                </a:solidFill>
                <a:latin typeface="Times New Roman" panose="02020603050405020304" pitchFamily="18" charset="0"/>
                <a:cs typeface="Times New Roman" panose="02020603050405020304" pitchFamily="18" charset="0"/>
              </a:rPr>
              <a:t/>
            </a:r>
            <a:br>
              <a:rPr lang="vi-VN" sz="2400" dirty="0">
                <a:solidFill>
                  <a:prstClr val="black"/>
                </a:solidFill>
                <a:latin typeface="Times New Roman" panose="02020603050405020304" pitchFamily="18" charset="0"/>
                <a:cs typeface="Times New Roman" panose="02020603050405020304" pitchFamily="18" charset="0"/>
              </a:rPr>
            </a:br>
            <a:r>
              <a:rPr lang="vi-VN" sz="2400" i="1" dirty="0">
                <a:solidFill>
                  <a:prstClr val="black"/>
                </a:solidFill>
                <a:latin typeface="Times New Roman" panose="02020603050405020304" pitchFamily="18" charset="0"/>
                <a:cs typeface="Times New Roman" panose="02020603050405020304" pitchFamily="18" charset="0"/>
              </a:rPr>
              <a:t>Làm người thế ấy cũng phi anh h</a:t>
            </a:r>
            <a:r>
              <a:rPr lang="en-US" sz="2400" i="1" dirty="0">
                <a:solidFill>
                  <a:prstClr val="black"/>
                </a:solidFill>
                <a:latin typeface="Times New Roman" panose="02020603050405020304" pitchFamily="18" charset="0"/>
                <a:cs typeface="Times New Roman" panose="02020603050405020304" pitchFamily="18" charset="0"/>
              </a:rPr>
              <a:t>ù</a:t>
            </a:r>
            <a:r>
              <a:rPr lang="vi-VN" sz="2400" i="1" dirty="0">
                <a:solidFill>
                  <a:prstClr val="black"/>
                </a:solidFill>
                <a:latin typeface="Times New Roman" panose="02020603050405020304" pitchFamily="18" charset="0"/>
                <a:cs typeface="Times New Roman" panose="02020603050405020304" pitchFamily="18" charset="0"/>
              </a:rPr>
              <a:t>n</a:t>
            </a:r>
            <a:r>
              <a:rPr lang="en-US" sz="2400" i="1" dirty="0">
                <a:solidFill>
                  <a:prstClr val="black"/>
                </a:solidFill>
                <a:latin typeface="Times New Roman" panose="02020603050405020304" pitchFamily="18" charset="0"/>
                <a:cs typeface="Times New Roman" panose="02020603050405020304" pitchFamily="18" charset="0"/>
              </a:rPr>
              <a:t>g.</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6210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b="1" smtClean="0">
                <a:latin typeface="Times New Roman" pitchFamily="18" charset="0"/>
                <a:cs typeface="Times New Roman" pitchFamily="18" charset="0"/>
              </a:rPr>
              <a:t>Câu 1: Đoạn trích Lục Vân Tiên đánh cướp cứu Kiều Nguyệt Nga thuộc thể loại gì?</a:t>
            </a:r>
          </a:p>
          <a:p>
            <a:pPr marL="742950" indent="-742950">
              <a:buAutoNum type="alphaUcPeriod"/>
            </a:pPr>
            <a:r>
              <a:rPr lang="en-US" sz="3600" b="1" smtClean="0">
                <a:latin typeface="Times New Roman" pitchFamily="18" charset="0"/>
                <a:cs typeface="Times New Roman" pitchFamily="18" charset="0"/>
              </a:rPr>
              <a:t>Tiểu thuyết</a:t>
            </a:r>
          </a:p>
          <a:p>
            <a:pPr marL="742950" indent="-742950">
              <a:buAutoNum type="alphaUcPeriod"/>
            </a:pPr>
            <a:r>
              <a:rPr lang="en-US" sz="3600" b="1" smtClean="0">
                <a:latin typeface="Times New Roman" pitchFamily="18" charset="0"/>
                <a:cs typeface="Times New Roman" pitchFamily="18" charset="0"/>
              </a:rPr>
              <a:t>Truyện ngắn</a:t>
            </a:r>
          </a:p>
          <a:p>
            <a:pPr marL="742950" indent="-742950">
              <a:buAutoNum type="alphaUcPeriod"/>
            </a:pPr>
            <a:r>
              <a:rPr lang="en-US" sz="3600" b="1" smtClean="0">
                <a:latin typeface="Times New Roman" pitchFamily="18" charset="0"/>
                <a:cs typeface="Times New Roman" pitchFamily="18" charset="0"/>
              </a:rPr>
              <a:t>Truyện thơ</a:t>
            </a:r>
          </a:p>
          <a:p>
            <a:pPr marL="742950" indent="-742950">
              <a:buAutoNum type="alphaUcPeriod"/>
            </a:pPr>
            <a:r>
              <a:rPr lang="en-US" sz="3600" b="1" smtClean="0">
                <a:latin typeface="Times New Roman" pitchFamily="18" charset="0"/>
                <a:cs typeface="Times New Roman" pitchFamily="18" charset="0"/>
              </a:rPr>
              <a:t>Tùy bút </a:t>
            </a:r>
            <a:endParaRPr lang="vi-VN" sz="3600" b="1">
              <a:latin typeface="Times New Roman" pitchFamily="18" charset="0"/>
              <a:cs typeface="Times New Roman" pitchFamily="18" charset="0"/>
            </a:endParaRPr>
          </a:p>
        </p:txBody>
      </p:sp>
      <p:sp>
        <p:nvSpPr>
          <p:cNvPr id="5" name="Oval 4"/>
          <p:cNvSpPr/>
          <p:nvPr/>
        </p:nvSpPr>
        <p:spPr>
          <a:xfrm>
            <a:off x="1" y="4082602"/>
            <a:ext cx="553792" cy="476519"/>
          </a:xfrm>
          <a:prstGeom prst="ellipse">
            <a:avLst/>
          </a:prstGeom>
          <a:solidFill>
            <a:srgbClr val="FF0000"/>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chemeClr val="tx1"/>
                </a:solidFill>
                <a:latin typeface="Times New Roman" pitchFamily="18" charset="0"/>
                <a:cs typeface="Times New Roman" pitchFamily="18" charset="0"/>
              </a:rPr>
              <a:t>c</a:t>
            </a:r>
            <a:endParaRPr lang="vi-VN" sz="4400" b="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4601143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547"/>
            <a:ext cx="10515600" cy="1536142"/>
          </a:xfrm>
        </p:spPr>
        <p:style>
          <a:lnRef idx="1">
            <a:schemeClr val="accent4"/>
          </a:lnRef>
          <a:fillRef idx="3">
            <a:schemeClr val="accent4"/>
          </a:fillRef>
          <a:effectRef idx="2">
            <a:schemeClr val="accent4"/>
          </a:effectRef>
          <a:fontRef idx="minor">
            <a:schemeClr val="lt1"/>
          </a:fontRef>
        </p:style>
        <p:txBody>
          <a:bodyPr>
            <a:normAutofit fontScale="90000"/>
          </a:bodyPr>
          <a:lstStyle/>
          <a:p>
            <a:pPr lvl="0">
              <a:lnSpc>
                <a:spcPct val="100000"/>
              </a:lnSpc>
              <a:spcBef>
                <a:spcPts val="0"/>
              </a:spcBef>
            </a:pPr>
            <a:r>
              <a:rPr lang="en-US" sz="3600" b="1" smtClean="0">
                <a:solidFill>
                  <a:prstClr val="black"/>
                </a:solidFill>
                <a:latin typeface="Times New Roman" pitchFamily="18" charset="0"/>
                <a:ea typeface="+mn-ea"/>
                <a:cs typeface="Times New Roman" pitchFamily="18" charset="0"/>
              </a:rPr>
              <a:t>Câu 2: Đoạn </a:t>
            </a:r>
            <a:r>
              <a:rPr lang="en-US" sz="3600" b="1">
                <a:solidFill>
                  <a:prstClr val="black"/>
                </a:solidFill>
                <a:latin typeface="Times New Roman" pitchFamily="18" charset="0"/>
                <a:ea typeface="+mn-ea"/>
                <a:cs typeface="Times New Roman" pitchFamily="18" charset="0"/>
              </a:rPr>
              <a:t>trích Lục Vân Tiên đánh cướp cứu Kiều Nguyệt Nga thuộc thể </a:t>
            </a:r>
            <a:r>
              <a:rPr lang="en-US" sz="3600" b="1" smtClean="0">
                <a:solidFill>
                  <a:prstClr val="black"/>
                </a:solidFill>
                <a:latin typeface="Times New Roman" pitchFamily="18" charset="0"/>
                <a:ea typeface="+mn-ea"/>
                <a:cs typeface="Times New Roman" pitchFamily="18" charset="0"/>
              </a:rPr>
              <a:t>thơ  </a:t>
            </a:r>
            <a:r>
              <a:rPr lang="en-US" sz="3600" b="1">
                <a:solidFill>
                  <a:prstClr val="black"/>
                </a:solidFill>
                <a:latin typeface="Times New Roman" pitchFamily="18" charset="0"/>
                <a:ea typeface="+mn-ea"/>
                <a:cs typeface="Times New Roman" pitchFamily="18" charset="0"/>
              </a:rPr>
              <a:t>gì?</a:t>
            </a:r>
            <a:br>
              <a:rPr lang="en-US" sz="3600" b="1">
                <a:solidFill>
                  <a:prstClr val="black"/>
                </a:solidFill>
                <a:latin typeface="Times New Roman" pitchFamily="18" charset="0"/>
                <a:ea typeface="+mn-ea"/>
                <a:cs typeface="Times New Roman" pitchFamily="18" charset="0"/>
              </a:rPr>
            </a:br>
            <a:endParaRPr lang="vi-VN"/>
          </a:p>
        </p:txBody>
      </p:sp>
      <p:sp>
        <p:nvSpPr>
          <p:cNvPr id="3" name="Content Placeholder 2"/>
          <p:cNvSpPr>
            <a:spLocks noGrp="1"/>
          </p:cNvSpPr>
          <p:nvPr>
            <p:ph idx="1"/>
          </p:nvPr>
        </p:nvSpPr>
        <p:spPr>
          <a:xfrm>
            <a:off x="812443" y="1786988"/>
            <a:ext cx="10515600" cy="4351338"/>
          </a:xfrm>
          <a:solidFill>
            <a:schemeClr val="accent2">
              <a:lumMod val="20000"/>
              <a:lumOff val="80000"/>
            </a:schemeClr>
          </a:solidFill>
        </p:spPr>
        <p:txBody>
          <a:bodyPr>
            <a:normAutofit/>
          </a:bodyPr>
          <a:lstStyle/>
          <a:p>
            <a:pPr marL="514350" indent="-514350">
              <a:buAutoNum type="alphaUcPeriod"/>
            </a:pPr>
            <a:r>
              <a:rPr lang="en-US" sz="4000" b="1" smtClean="0">
                <a:latin typeface="Times New Roman" pitchFamily="18" charset="0"/>
                <a:cs typeface="Times New Roman" pitchFamily="18" charset="0"/>
              </a:rPr>
              <a:t>Song thất lục bát</a:t>
            </a:r>
          </a:p>
          <a:p>
            <a:pPr marL="514350" indent="-514350">
              <a:buAutoNum type="alphaUcPeriod"/>
            </a:pPr>
            <a:r>
              <a:rPr lang="en-US" sz="4000" b="1" smtClean="0">
                <a:latin typeface="Times New Roman" pitchFamily="18" charset="0"/>
                <a:cs typeface="Times New Roman" pitchFamily="18" charset="0"/>
              </a:rPr>
              <a:t>Lục bát</a:t>
            </a:r>
          </a:p>
          <a:p>
            <a:pPr marL="514350" indent="-514350">
              <a:buAutoNum type="alphaUcPeriod"/>
            </a:pPr>
            <a:r>
              <a:rPr lang="en-US" sz="4000" b="1" smtClean="0">
                <a:latin typeface="Times New Roman" pitchFamily="18" charset="0"/>
                <a:cs typeface="Times New Roman" pitchFamily="18" charset="0"/>
              </a:rPr>
              <a:t>Thất ngôn bát cú</a:t>
            </a:r>
          </a:p>
          <a:p>
            <a:pPr marL="514350" indent="-514350">
              <a:buAutoNum type="alphaUcPeriod"/>
            </a:pPr>
            <a:r>
              <a:rPr lang="en-US" sz="4000" b="1" smtClean="0">
                <a:latin typeface="Times New Roman" pitchFamily="18" charset="0"/>
                <a:cs typeface="Times New Roman" pitchFamily="18" charset="0"/>
              </a:rPr>
              <a:t>Ngũ ngôn </a:t>
            </a:r>
            <a:endParaRPr lang="vi-VN" sz="4000" b="1">
              <a:latin typeface="Times New Roman" pitchFamily="18" charset="0"/>
              <a:cs typeface="Times New Roman" pitchFamily="18" charset="0"/>
            </a:endParaRPr>
          </a:p>
        </p:txBody>
      </p:sp>
      <p:sp>
        <p:nvSpPr>
          <p:cNvPr id="4" name="Oval 3"/>
          <p:cNvSpPr/>
          <p:nvPr/>
        </p:nvSpPr>
        <p:spPr>
          <a:xfrm>
            <a:off x="850006" y="2446986"/>
            <a:ext cx="515155" cy="540913"/>
          </a:xfrm>
          <a:prstGeom prst="ellipse">
            <a:avLst/>
          </a:prstGeom>
          <a:solidFill>
            <a:srgbClr val="FF0000"/>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itchFamily="18" charset="0"/>
                <a:cs typeface="Times New Roman" pitchFamily="18" charset="0"/>
              </a:rPr>
              <a:t>B</a:t>
            </a:r>
            <a:endParaRPr lang="vi-VN" sz="2800" b="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9148062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Autofit/>
          </a:bodyPr>
          <a:lstStyle/>
          <a:p>
            <a:pPr marL="228600" lvl="0" indent="-228600">
              <a:spcBef>
                <a:spcPts val="1000"/>
              </a:spcBef>
            </a:pPr>
            <a:r>
              <a:rPr lang="vi-VN" sz="3200" b="1" smtClean="0">
                <a:solidFill>
                  <a:prstClr val="black"/>
                </a:solidFill>
                <a:ea typeface="Times New Roman"/>
                <a:cs typeface="+mn-cs"/>
              </a:rPr>
              <a:t>Câu </a:t>
            </a:r>
            <a:r>
              <a:rPr lang="en-US" sz="3200" b="1">
                <a:solidFill>
                  <a:prstClr val="black"/>
                </a:solidFill>
                <a:latin typeface="Times New Roman"/>
                <a:ea typeface="Times New Roman"/>
                <a:cs typeface="+mn-cs"/>
              </a:rPr>
              <a:t>3</a:t>
            </a:r>
            <a:r>
              <a:rPr lang="vi-VN" sz="3200" b="1">
                <a:solidFill>
                  <a:prstClr val="black"/>
                </a:solidFill>
                <a:ea typeface="Times New Roman"/>
                <a:cs typeface="+mn-cs"/>
              </a:rPr>
              <a:t> Dòng nào nói đúng nhất vẻ đẹp của Lục Vân Tiên thể hiện qua hành động đánh cướp cứu Kiều Nguyệt Nga?</a:t>
            </a:r>
            <a:br>
              <a:rPr lang="vi-VN" sz="3200" b="1">
                <a:solidFill>
                  <a:prstClr val="black"/>
                </a:solidFill>
                <a:ea typeface="Times New Roman"/>
                <a:cs typeface="+mn-cs"/>
              </a:rPr>
            </a:br>
            <a:endParaRPr lang="vi-VN" sz="3200" b="1"/>
          </a:p>
        </p:txBody>
      </p:sp>
      <p:sp>
        <p:nvSpPr>
          <p:cNvPr id="3" name="Content Placeholder 2"/>
          <p:cNvSpPr>
            <a:spLocks noGrp="1"/>
          </p:cNvSpPr>
          <p:nvPr>
            <p:ph idx="1"/>
          </p:nvPr>
        </p:nvSpPr>
        <p:spPr>
          <a:xfrm>
            <a:off x="888642" y="1838504"/>
            <a:ext cx="10515600" cy="4351338"/>
          </a:xfrm>
        </p:spPr>
        <p:style>
          <a:lnRef idx="1">
            <a:schemeClr val="accent5"/>
          </a:lnRef>
          <a:fillRef idx="2">
            <a:schemeClr val="accent5"/>
          </a:fillRef>
          <a:effectRef idx="1">
            <a:schemeClr val="accent5"/>
          </a:effectRef>
          <a:fontRef idx="minor">
            <a:schemeClr val="dk1"/>
          </a:fontRef>
        </p:style>
        <p:txBody>
          <a:bodyPr/>
          <a:lstStyle/>
          <a:p>
            <a:pPr marL="0" indent="0">
              <a:spcAft>
                <a:spcPts val="0"/>
              </a:spcAft>
              <a:buNone/>
            </a:pPr>
            <a:r>
              <a:rPr lang="vi-VN" smtClean="0">
                <a:latin typeface="Times New Roman"/>
                <a:ea typeface="Times New Roman"/>
              </a:rPr>
              <a:t>A</a:t>
            </a:r>
            <a:r>
              <a:rPr lang="vi-VN">
                <a:latin typeface="Times New Roman"/>
                <a:ea typeface="Times New Roman"/>
              </a:rPr>
              <a:t>. Có tính cách anh hùng</a:t>
            </a:r>
            <a:endParaRPr lang="vi-VN" sz="1600">
              <a:latin typeface="Times New Roman"/>
              <a:ea typeface="Times New Roman"/>
            </a:endParaRPr>
          </a:p>
          <a:p>
            <a:pPr marL="0" indent="0">
              <a:spcAft>
                <a:spcPts val="0"/>
              </a:spcAft>
              <a:buNone/>
            </a:pPr>
            <a:r>
              <a:rPr lang="vi-VN">
                <a:latin typeface="Times New Roman"/>
                <a:ea typeface="Times New Roman"/>
              </a:rPr>
              <a:t>B. Có tài năng</a:t>
            </a:r>
            <a:endParaRPr lang="vi-VN" sz="1600">
              <a:latin typeface="Times New Roman"/>
              <a:ea typeface="Times New Roman"/>
            </a:endParaRPr>
          </a:p>
          <a:p>
            <a:pPr marL="0" indent="0">
              <a:spcAft>
                <a:spcPts val="0"/>
              </a:spcAft>
              <a:buNone/>
            </a:pPr>
            <a:r>
              <a:rPr lang="vi-VN">
                <a:latin typeface="Times New Roman"/>
                <a:ea typeface="Times New Roman"/>
              </a:rPr>
              <a:t>C. Có tấm lòng vị nghĩa</a:t>
            </a:r>
            <a:endParaRPr lang="vi-VN" sz="1600">
              <a:latin typeface="Times New Roman"/>
              <a:ea typeface="Times New Roman"/>
            </a:endParaRPr>
          </a:p>
          <a:p>
            <a:pPr marL="0" indent="0">
              <a:spcAft>
                <a:spcPts val="0"/>
              </a:spcAft>
              <a:buNone/>
            </a:pPr>
            <a:r>
              <a:rPr lang="vi-VN">
                <a:solidFill>
                  <a:schemeClr val="tx1"/>
                </a:solidFill>
                <a:latin typeface="Times New Roman"/>
                <a:ea typeface="Times New Roman"/>
              </a:rPr>
              <a:t>D. Cả A, B, C đều đúng</a:t>
            </a:r>
            <a:endParaRPr lang="vi-VN" sz="1600">
              <a:solidFill>
                <a:schemeClr val="tx1"/>
              </a:solidFill>
              <a:latin typeface="Times New Roman"/>
              <a:ea typeface="Times New Roman"/>
            </a:endParaRPr>
          </a:p>
          <a:p>
            <a:endParaRPr lang="vi-VN"/>
          </a:p>
        </p:txBody>
      </p:sp>
      <p:sp>
        <p:nvSpPr>
          <p:cNvPr id="4" name="Oval 3"/>
          <p:cNvSpPr/>
          <p:nvPr/>
        </p:nvSpPr>
        <p:spPr>
          <a:xfrm>
            <a:off x="888642" y="3400023"/>
            <a:ext cx="425003" cy="515154"/>
          </a:xfrm>
          <a:prstGeom prst="ellipse">
            <a:avLst/>
          </a:prstGeom>
          <a:solidFill>
            <a:srgbClr val="FF0000"/>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smtClean="0">
                <a:solidFill>
                  <a:schemeClr val="tx1"/>
                </a:solidFill>
                <a:latin typeface="+mj-lt"/>
              </a:rPr>
              <a:t>D</a:t>
            </a:r>
            <a:endParaRPr lang="vi-VN" sz="2800" b="1">
              <a:solidFill>
                <a:schemeClr val="tx1"/>
              </a:solidFill>
              <a:latin typeface="+mj-lt"/>
            </a:endParaRPr>
          </a:p>
        </p:txBody>
      </p:sp>
    </p:spTree>
    <p:extLst>
      <p:ext uri="{BB962C8B-B14F-4D97-AF65-F5344CB8AC3E}">
        <p14:creationId xmlns:p14="http://schemas.microsoft.com/office/powerpoint/2010/main" val="255539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669"/>
            <a:ext cx="10515600" cy="1549020"/>
          </a:xfrm>
          <a:solidFill>
            <a:srgbClr val="FF99FF"/>
          </a:solidFill>
        </p:spPr>
        <p:style>
          <a:lnRef idx="1">
            <a:schemeClr val="accent5"/>
          </a:lnRef>
          <a:fillRef idx="3">
            <a:schemeClr val="accent5"/>
          </a:fillRef>
          <a:effectRef idx="2">
            <a:schemeClr val="accent5"/>
          </a:effectRef>
          <a:fontRef idx="minor">
            <a:schemeClr val="lt1"/>
          </a:fontRef>
        </p:style>
        <p:txBody>
          <a:bodyPr>
            <a:noAutofit/>
          </a:bodyPr>
          <a:lstStyle/>
          <a:p>
            <a:pPr>
              <a:spcAft>
                <a:spcPts val="0"/>
              </a:spcAft>
            </a:pPr>
            <a:r>
              <a:rPr lang="vi-VN" sz="3200" b="1">
                <a:solidFill>
                  <a:schemeClr val="tx1"/>
                </a:solidFill>
                <a:latin typeface="+mj-lt"/>
                <a:ea typeface="Times New Roman"/>
              </a:rPr>
              <a:t>Câu </a:t>
            </a:r>
            <a:r>
              <a:rPr lang="en-US" sz="3200" b="1">
                <a:solidFill>
                  <a:schemeClr val="tx1"/>
                </a:solidFill>
                <a:latin typeface="+mj-lt"/>
                <a:ea typeface="Times New Roman"/>
              </a:rPr>
              <a:t>4</a:t>
            </a:r>
            <a:r>
              <a:rPr lang="vi-VN" sz="3200" b="1">
                <a:solidFill>
                  <a:schemeClr val="tx1"/>
                </a:solidFill>
                <a:latin typeface="+mj-lt"/>
                <a:ea typeface="Times New Roman"/>
              </a:rPr>
              <a:t> Hai câu thơ “Vân Tiên tả đột hữu xông- Khác nào Triệu Tử phá vòng Đương Dang” sử dụng phép tu từ gì</a:t>
            </a:r>
            <a:r>
              <a:rPr lang="vi-VN" sz="3200" b="1">
                <a:solidFill>
                  <a:schemeClr val="tx1"/>
                </a:solidFill>
                <a:latin typeface="Times New Roman" pitchFamily="18" charset="0"/>
                <a:ea typeface="Times New Roman"/>
                <a:cs typeface="Times New Roman" pitchFamily="18" charset="0"/>
              </a:rPr>
              <a:t>?</a:t>
            </a:r>
            <a:r>
              <a:rPr lang="vi-VN" sz="3200" b="1">
                <a:ea typeface="Times New Roman"/>
              </a:rPr>
              <a:t/>
            </a:r>
            <a:br>
              <a:rPr lang="vi-VN" sz="3200" b="1">
                <a:ea typeface="Times New Roman"/>
              </a:rPr>
            </a:br>
            <a:endParaRPr lang="vi-VN" sz="3200" b="1"/>
          </a:p>
        </p:txBody>
      </p:sp>
      <p:sp>
        <p:nvSpPr>
          <p:cNvPr id="3" name="Content Placeholder 2"/>
          <p:cNvSpPr>
            <a:spLocks noGrp="1"/>
          </p:cNvSpPr>
          <p:nvPr>
            <p:ph idx="1"/>
          </p:nvPr>
        </p:nvSpPr>
        <p:spPr>
          <a:solidFill>
            <a:srgbClr val="99F87A"/>
          </a:solidFill>
        </p:spPr>
        <p:txBody>
          <a:bodyPr/>
          <a:lstStyle/>
          <a:p>
            <a:pPr marL="0" indent="0">
              <a:spcAft>
                <a:spcPts val="0"/>
              </a:spcAft>
              <a:buNone/>
            </a:pPr>
            <a:r>
              <a:rPr lang="vi-VN">
                <a:latin typeface="Times New Roman"/>
                <a:ea typeface="Times New Roman"/>
              </a:rPr>
              <a:t>A. Nhân hóa</a:t>
            </a:r>
            <a:endParaRPr lang="vi-VN" sz="1600">
              <a:latin typeface="Times New Roman"/>
              <a:ea typeface="Times New Roman"/>
            </a:endParaRPr>
          </a:p>
          <a:p>
            <a:pPr marL="0" indent="0">
              <a:spcAft>
                <a:spcPts val="0"/>
              </a:spcAft>
              <a:buNone/>
            </a:pPr>
            <a:r>
              <a:rPr lang="vi-VN">
                <a:latin typeface="Times New Roman"/>
                <a:ea typeface="Times New Roman"/>
              </a:rPr>
              <a:t>B. Ẩn dụ</a:t>
            </a:r>
            <a:endParaRPr lang="vi-VN" sz="1600">
              <a:latin typeface="Times New Roman"/>
              <a:ea typeface="Times New Roman"/>
            </a:endParaRPr>
          </a:p>
          <a:p>
            <a:pPr marL="0" indent="0">
              <a:spcAft>
                <a:spcPts val="0"/>
              </a:spcAft>
              <a:buNone/>
            </a:pPr>
            <a:r>
              <a:rPr lang="vi-VN">
                <a:latin typeface="Times New Roman"/>
                <a:ea typeface="Times New Roman"/>
              </a:rPr>
              <a:t>C. So sánh</a:t>
            </a:r>
            <a:endParaRPr lang="vi-VN" sz="1600">
              <a:latin typeface="Times New Roman"/>
              <a:ea typeface="Times New Roman"/>
            </a:endParaRPr>
          </a:p>
          <a:p>
            <a:pPr marL="0" indent="0">
              <a:spcAft>
                <a:spcPts val="0"/>
              </a:spcAft>
              <a:buNone/>
            </a:pPr>
            <a:r>
              <a:rPr lang="vi-VN">
                <a:latin typeface="Times New Roman"/>
                <a:ea typeface="Times New Roman"/>
              </a:rPr>
              <a:t>D. Nói quá</a:t>
            </a:r>
            <a:endParaRPr lang="vi-VN" sz="1600">
              <a:latin typeface="Times New Roman"/>
              <a:ea typeface="Times New Roman"/>
            </a:endParaRPr>
          </a:p>
          <a:p>
            <a:endParaRPr lang="vi-VN"/>
          </a:p>
        </p:txBody>
      </p:sp>
      <p:sp>
        <p:nvSpPr>
          <p:cNvPr id="4" name="Oval 3"/>
          <p:cNvSpPr/>
          <p:nvPr/>
        </p:nvSpPr>
        <p:spPr>
          <a:xfrm>
            <a:off x="824248" y="2807594"/>
            <a:ext cx="540913" cy="450761"/>
          </a:xfrm>
          <a:prstGeom prst="ellipse">
            <a:avLst/>
          </a:prstGeom>
          <a:solidFill>
            <a:srgbClr val="FF0000"/>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smtClean="0">
                <a:solidFill>
                  <a:schemeClr val="tx1"/>
                </a:solidFill>
                <a:latin typeface="+mj-lt"/>
              </a:rPr>
              <a:t>C</a:t>
            </a:r>
            <a:endParaRPr lang="vi-VN" sz="2800" b="1">
              <a:solidFill>
                <a:schemeClr val="tx1"/>
              </a:solidFill>
              <a:latin typeface="+mj-lt"/>
            </a:endParaRPr>
          </a:p>
        </p:txBody>
      </p:sp>
    </p:spTree>
    <p:extLst>
      <p:ext uri="{BB962C8B-B14F-4D97-AF65-F5344CB8AC3E}">
        <p14:creationId xmlns:p14="http://schemas.microsoft.com/office/powerpoint/2010/main" val="31331953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89"/>
            <a:ext cx="10515600" cy="1622738"/>
          </a:xfrm>
          <a:solidFill>
            <a:srgbClr val="FFFF00"/>
          </a:solidFill>
        </p:spPr>
        <p:txBody>
          <a:bodyPr>
            <a:noAutofit/>
          </a:bodyPr>
          <a:lstStyle/>
          <a:p>
            <a:pPr>
              <a:spcAft>
                <a:spcPts val="0"/>
              </a:spcAft>
            </a:pPr>
            <a:r>
              <a:rPr lang="vi-VN" sz="3200" b="1" smtClean="0">
                <a:ea typeface="Times New Roman"/>
              </a:rPr>
              <a:t/>
            </a:r>
            <a:br>
              <a:rPr lang="vi-VN" sz="3200" b="1" smtClean="0">
                <a:ea typeface="Times New Roman"/>
              </a:rPr>
            </a:br>
            <a:r>
              <a:rPr lang="vi-VN" sz="3200" b="1" smtClean="0">
                <a:ea typeface="Times New Roman"/>
              </a:rPr>
              <a:t>Câu </a:t>
            </a:r>
            <a:r>
              <a:rPr lang="en-US" sz="3200" b="1">
                <a:latin typeface="Times New Roman"/>
                <a:ea typeface="Times New Roman"/>
              </a:rPr>
              <a:t>5</a:t>
            </a:r>
            <a:r>
              <a:rPr lang="vi-VN" sz="3200" b="1">
                <a:ea typeface="Times New Roman"/>
              </a:rPr>
              <a:t> Cụm từ “kến nghĩa bất vi” trong câu thơ “Nhớ câu kiến nghĩa bất vi/ Làm người thế ấy cũng phi anh hùng” có nghĩa là?</a:t>
            </a:r>
            <a:br>
              <a:rPr lang="vi-VN" sz="3200" b="1">
                <a:ea typeface="Times New Roman"/>
              </a:rPr>
            </a:br>
            <a:endParaRPr lang="vi-VN" sz="3200" b="1"/>
          </a:p>
        </p:txBody>
      </p:sp>
      <p:sp>
        <p:nvSpPr>
          <p:cNvPr id="3" name="Content Placeholder 2"/>
          <p:cNvSpPr>
            <a:spLocks noGrp="1"/>
          </p:cNvSpPr>
          <p:nvPr>
            <p:ph idx="1"/>
          </p:nvPr>
        </p:nvSpPr>
        <p:spPr>
          <a:xfrm>
            <a:off x="838200" y="2356832"/>
            <a:ext cx="10515600" cy="3755735"/>
          </a:xfrm>
        </p:spPr>
        <p:style>
          <a:lnRef idx="1">
            <a:schemeClr val="accent2"/>
          </a:lnRef>
          <a:fillRef idx="2">
            <a:schemeClr val="accent2"/>
          </a:fillRef>
          <a:effectRef idx="1">
            <a:schemeClr val="accent2"/>
          </a:effectRef>
          <a:fontRef idx="minor">
            <a:schemeClr val="dk1"/>
          </a:fontRef>
        </p:style>
        <p:txBody>
          <a:bodyPr/>
          <a:lstStyle/>
          <a:p>
            <a:pPr marL="0" indent="0">
              <a:spcAft>
                <a:spcPts val="0"/>
              </a:spcAft>
              <a:buNone/>
            </a:pPr>
            <a:r>
              <a:rPr lang="vi-VN" b="1">
                <a:latin typeface="Times New Roman"/>
                <a:ea typeface="Times New Roman"/>
              </a:rPr>
              <a:t>A. Việc nhỏ như con kiến</a:t>
            </a:r>
            <a:endParaRPr lang="vi-VN" sz="1600" b="1">
              <a:latin typeface="Times New Roman"/>
              <a:ea typeface="Times New Roman"/>
            </a:endParaRPr>
          </a:p>
          <a:p>
            <a:pPr marL="0" indent="0">
              <a:spcAft>
                <a:spcPts val="0"/>
              </a:spcAft>
              <a:buNone/>
            </a:pPr>
            <a:r>
              <a:rPr lang="vi-VN" b="1">
                <a:latin typeface="Times New Roman"/>
                <a:ea typeface="Times New Roman"/>
              </a:rPr>
              <a:t>B. Thấy việc nghĩa mà không làm</a:t>
            </a:r>
            <a:endParaRPr lang="vi-VN" sz="1600" b="1">
              <a:latin typeface="Times New Roman"/>
              <a:ea typeface="Times New Roman"/>
            </a:endParaRPr>
          </a:p>
          <a:p>
            <a:pPr marL="0" indent="0">
              <a:spcAft>
                <a:spcPts val="0"/>
              </a:spcAft>
              <a:buNone/>
            </a:pPr>
            <a:r>
              <a:rPr lang="vi-VN" b="1">
                <a:latin typeface="Times New Roman"/>
                <a:ea typeface="Times New Roman"/>
              </a:rPr>
              <a:t>C. Thấy việc nghĩa phải làm</a:t>
            </a:r>
            <a:endParaRPr lang="vi-VN" sz="1600" b="1">
              <a:latin typeface="Times New Roman"/>
              <a:ea typeface="Times New Roman"/>
            </a:endParaRPr>
          </a:p>
          <a:p>
            <a:pPr marL="0" indent="0">
              <a:buNone/>
            </a:pPr>
            <a:r>
              <a:rPr lang="vi-VN" b="1">
                <a:latin typeface="Times New Roman"/>
                <a:ea typeface="Times New Roman"/>
              </a:rPr>
              <a:t>D. Làm việc nghĩa là anh hùng</a:t>
            </a:r>
            <a:endParaRPr lang="vi-VN" b="1"/>
          </a:p>
        </p:txBody>
      </p:sp>
      <p:sp>
        <p:nvSpPr>
          <p:cNvPr id="4" name="Oval 3"/>
          <p:cNvSpPr/>
          <p:nvPr/>
        </p:nvSpPr>
        <p:spPr>
          <a:xfrm>
            <a:off x="785612" y="2949262"/>
            <a:ext cx="534474" cy="412124"/>
          </a:xfrm>
          <a:prstGeom prst="ellipse">
            <a:avLst/>
          </a:prstGeom>
          <a:solidFill>
            <a:srgbClr val="FF0000"/>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solidFill>
                  <a:schemeClr val="tx1"/>
                </a:solidFill>
                <a:latin typeface="+mj-lt"/>
              </a:rPr>
              <a:t>B</a:t>
            </a:r>
            <a:endParaRPr lang="vi-VN" sz="2400" b="1">
              <a:solidFill>
                <a:schemeClr val="tx1"/>
              </a:solidFill>
              <a:latin typeface="+mj-lt"/>
            </a:endParaRPr>
          </a:p>
        </p:txBody>
      </p:sp>
    </p:spTree>
    <p:extLst>
      <p:ext uri="{BB962C8B-B14F-4D97-AF65-F5344CB8AC3E}">
        <p14:creationId xmlns:p14="http://schemas.microsoft.com/office/powerpoint/2010/main" val="2165818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0"/>
                                        <p:tgtEl>
                                          <p:spTgt spid="3">
                                            <p:txEl>
                                              <p:pRg st="3" end="3"/>
                                            </p:txEl>
                                          </p:spTgt>
                                        </p:tgtEl>
                                      </p:cBhvr>
                                    </p:animEffect>
                                    <p:anim calcmode="lin" valueType="num">
                                      <p:cBhvr>
                                        <p:cTn id="4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90152"/>
            <a:ext cx="12192000" cy="6671256"/>
          </a:xfrm>
          <a:prstGeom prst="rect">
            <a:avLst/>
          </a:prstGeom>
          <a:ln>
            <a:solidFill>
              <a:srgbClr val="FF6699"/>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400" b="1" smtClean="0">
                <a:solidFill>
                  <a:srgbClr val="FF0000"/>
                </a:solidFill>
                <a:latin typeface="Times New Roman" pitchFamily="18" charset="0"/>
                <a:cs typeface="Times New Roman" pitchFamily="18" charset="0"/>
              </a:rPr>
              <a:t>BỘ CÂU HỎI SỐ 4</a:t>
            </a:r>
          </a:p>
          <a:p>
            <a:pPr eaLnBrk="0" fontAlgn="base" hangingPunct="0">
              <a:spcBef>
                <a:spcPct val="0"/>
              </a:spcBef>
              <a:spcAft>
                <a:spcPct val="0"/>
              </a:spcAft>
            </a:pPr>
            <a:endParaRPr lang="en-US" sz="2400" b="1">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lang="en-US" sz="2400" b="1" smtClean="0">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lang="en-US" sz="2400" b="1">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lang="en-US" sz="2400" b="1" smtClean="0">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lang="en-US" sz="2400" b="1">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lang="en-US" sz="2400" b="1" smtClean="0">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lang="en-US" sz="2400" b="1">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lang="en-US" sz="2400" b="1" smtClean="0">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lang="en-US" sz="2400" b="1">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lang="en-US" sz="3200" b="1" smtClean="0">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lang="en-US" sz="3200" b="1" smtClean="0">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lang="vi-VN" sz="2400" b="1" smtClean="0">
              <a:solidFill>
                <a:srgbClr val="000000"/>
              </a:solidFill>
              <a:latin typeface="Times New Roman" pitchFamily="18" charset="0"/>
              <a:cs typeface="Times New Roman" pitchFamily="18" charset="0"/>
            </a:endParaRPr>
          </a:p>
        </p:txBody>
      </p:sp>
      <p:sp>
        <p:nvSpPr>
          <p:cNvPr id="3" name="Rectangle 2"/>
          <p:cNvSpPr/>
          <p:nvPr/>
        </p:nvSpPr>
        <p:spPr bwMode="auto">
          <a:xfrm>
            <a:off x="309093" y="566671"/>
            <a:ext cx="11565228" cy="3387143"/>
          </a:xfrm>
          <a:prstGeom prst="rect">
            <a:avLst/>
          </a:prstGeom>
          <a:solidFill>
            <a:srgbClr val="99F87A"/>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r>
              <a:rPr lang="en-US" sz="3200" b="1" i="1">
                <a:solidFill>
                  <a:srgbClr val="000000"/>
                </a:solidFill>
                <a:latin typeface="Times New Roman" pitchFamily="18" charset="0"/>
                <a:ea typeface="Times New Roman"/>
                <a:cs typeface="Times New Roman" pitchFamily="18" charset="0"/>
              </a:rPr>
              <a:t>+ Viết đoạn văn (từ 7-9 câu) phân tích nét tính cách mà em yêu thích của nhân vật Lục Vân Tiên trong đoạn trích.</a:t>
            </a:r>
            <a:endParaRPr lang="vi-VN" sz="3200" b="1">
              <a:solidFill>
                <a:srgbClr val="000000"/>
              </a:solidFill>
              <a:latin typeface="Times New Roman" pitchFamily="18" charset="0"/>
              <a:ea typeface="Times New Roman"/>
              <a:cs typeface="Times New Roman" pitchFamily="18" charset="0"/>
            </a:endParaRPr>
          </a:p>
          <a:p>
            <a:r>
              <a:rPr lang="en-US" sz="3200" b="1" i="1">
                <a:solidFill>
                  <a:srgbClr val="000000"/>
                </a:solidFill>
                <a:latin typeface="Times New Roman" pitchFamily="18" charset="0"/>
                <a:ea typeface="Times New Roman"/>
                <a:cs typeface="Times New Roman" pitchFamily="18" charset="0"/>
              </a:rPr>
              <a:t>+ Vẽ chân dung Lục Vân Tiên hoặc Kiều</a:t>
            </a:r>
            <a:endParaRPr lang="vi-VN" sz="3200" b="1">
              <a:solidFill>
                <a:srgbClr val="000000"/>
              </a:solidFill>
              <a:latin typeface="Times New Roman" pitchFamily="18" charset="0"/>
              <a:ea typeface="Times New Roman"/>
              <a:cs typeface="Times New Roman" pitchFamily="18" charset="0"/>
            </a:endParaRPr>
          </a:p>
          <a:p>
            <a:r>
              <a:rPr lang="en-US" sz="3200" b="1" i="1">
                <a:solidFill>
                  <a:srgbClr val="000000"/>
                </a:solidFill>
                <a:latin typeface="Times New Roman" pitchFamily="18" charset="0"/>
                <a:ea typeface="Times New Roman"/>
                <a:cs typeface="Times New Roman" pitchFamily="18" charset="0"/>
              </a:rPr>
              <a:t>Nguyệt Nga dựa theo những chi tiết miêu</a:t>
            </a:r>
            <a:endParaRPr lang="vi-VN" sz="3200" b="1">
              <a:solidFill>
                <a:srgbClr val="000000"/>
              </a:solidFill>
              <a:latin typeface="Times New Roman" pitchFamily="18" charset="0"/>
              <a:ea typeface="Times New Roman"/>
              <a:cs typeface="Times New Roman" pitchFamily="18" charset="0"/>
            </a:endParaRPr>
          </a:p>
          <a:p>
            <a:r>
              <a:rPr lang="en-US" sz="3200" b="1" i="1">
                <a:solidFill>
                  <a:srgbClr val="000000"/>
                </a:solidFill>
                <a:latin typeface="Times New Roman" pitchFamily="18" charset="0"/>
                <a:ea typeface="Times New Roman"/>
                <a:cs typeface="Times New Roman" pitchFamily="18" charset="0"/>
              </a:rPr>
              <a:t>tả trong đoạn trích Lục Vân Tiên đánh cướp, cứu Kiều Nguyệt Nga.</a:t>
            </a:r>
            <a:endParaRPr lang="vi-VN" sz="3200" b="1">
              <a:solidFill>
                <a:srgbClr val="000000"/>
              </a:solidFill>
              <a:latin typeface="Times New Roman" pitchFamily="18" charset="0"/>
              <a:ea typeface="Times New Roman"/>
              <a:cs typeface="Times New Roman" pitchFamily="18" charset="0"/>
            </a:endParaRPr>
          </a:p>
          <a:p>
            <a:pPr eaLnBrk="0" fontAlgn="base" hangingPunct="0">
              <a:spcBef>
                <a:spcPct val="0"/>
              </a:spcBef>
              <a:spcAft>
                <a:spcPct val="0"/>
              </a:spcAft>
            </a:pPr>
            <a:endParaRPr lang="en-US" sz="3200" b="1">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10847156"/>
      </p:ext>
    </p:extLst>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060620" y="0"/>
            <a:ext cx="6967470" cy="66970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vi-VN" sz="3200" b="1" i="0" u="none" strike="noStrike" cap="none" normalizeH="0" baseline="0" smtClean="0">
                <a:ln>
                  <a:noFill/>
                </a:ln>
                <a:solidFill>
                  <a:schemeClr val="tx1"/>
                </a:solidFill>
                <a:effectLst/>
                <a:latin typeface="Times New Roman" pitchFamily="18" charset="0"/>
                <a:cs typeface="Times New Roman" pitchFamily="18" charset="0"/>
              </a:rPr>
              <a:t>TRÒ</a:t>
            </a:r>
            <a:r>
              <a:rPr kumimoji="0" lang="vi-VN" sz="3200" b="1" i="0" u="none" strike="noStrike" cap="none" normalizeH="0" smtClean="0">
                <a:ln>
                  <a:noFill/>
                </a:ln>
                <a:solidFill>
                  <a:schemeClr val="tx1"/>
                </a:solidFill>
                <a:effectLst/>
                <a:latin typeface="Times New Roman" pitchFamily="18" charset="0"/>
                <a:cs typeface="Times New Roman" pitchFamily="18" charset="0"/>
              </a:rPr>
              <a:t> CHƠI « AI NHANH HƠN </a:t>
            </a:r>
            <a:r>
              <a:rPr kumimoji="0" lang="vi-VN" sz="3200" b="0" i="0" u="none" strike="noStrike" cap="none" normalizeH="0" smtClean="0">
                <a:ln>
                  <a:noFill/>
                </a:ln>
                <a:solidFill>
                  <a:schemeClr val="tx1"/>
                </a:solidFill>
                <a:effectLst/>
                <a:latin typeface="Times New Roman" pitchFamily="18" charset="0"/>
                <a:cs typeface="Times New Roman" pitchFamily="18" charset="0"/>
              </a:rPr>
              <a:t>»</a:t>
            </a:r>
            <a:endParaRPr kumimoji="0" lang="vi-VN" sz="32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3" name="Rectangle 2"/>
          <p:cNvSpPr/>
          <p:nvPr/>
        </p:nvSpPr>
        <p:spPr bwMode="auto">
          <a:xfrm>
            <a:off x="2987899" y="759855"/>
            <a:ext cx="4855335" cy="50227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vi-VN" sz="2400" b="0" i="1" u="none" strike="noStrike" cap="none" normalizeH="0" baseline="0" smtClean="0">
                <a:ln>
                  <a:noFill/>
                </a:ln>
                <a:solidFill>
                  <a:schemeClr val="tx1"/>
                </a:solidFill>
                <a:effectLst/>
                <a:latin typeface="Times New Roman" pitchFamily="18" charset="0"/>
                <a:cs typeface="Times New Roman" pitchFamily="18" charset="0"/>
              </a:rPr>
              <a:t>Nối</a:t>
            </a:r>
            <a:r>
              <a:rPr kumimoji="0" lang="vi-VN" sz="2400" b="0" i="1" u="none" strike="noStrike" cap="none" normalizeH="0" smtClean="0">
                <a:ln>
                  <a:noFill/>
                </a:ln>
                <a:solidFill>
                  <a:schemeClr val="tx1"/>
                </a:solidFill>
                <a:effectLst/>
                <a:latin typeface="Times New Roman" pitchFamily="18" charset="0"/>
                <a:cs typeface="Times New Roman" pitchFamily="18" charset="0"/>
              </a:rPr>
              <a:t> cột A với cột B cho đúng nghĩa  </a:t>
            </a:r>
            <a:endParaRPr kumimoji="0" lang="vi-VN" sz="2400" b="0" i="1"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4" name="Rectangle 3"/>
          <p:cNvSpPr/>
          <p:nvPr/>
        </p:nvSpPr>
        <p:spPr bwMode="auto">
          <a:xfrm>
            <a:off x="1654935" y="1471413"/>
            <a:ext cx="811369" cy="315532"/>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vi-VN" sz="2000" b="0" i="0" u="none" strike="noStrike" cap="none" normalizeH="0" baseline="0" smtClean="0">
                <a:ln>
                  <a:noFill/>
                </a:ln>
                <a:solidFill>
                  <a:schemeClr val="bg1"/>
                </a:solidFill>
                <a:effectLst/>
                <a:latin typeface=".VnTifani HeavyH" pitchFamily="34" charset="0"/>
              </a:rPr>
              <a:t>A</a:t>
            </a:r>
          </a:p>
        </p:txBody>
      </p:sp>
      <p:sp>
        <p:nvSpPr>
          <p:cNvPr id="5" name="Rectangle 4"/>
          <p:cNvSpPr/>
          <p:nvPr/>
        </p:nvSpPr>
        <p:spPr bwMode="auto">
          <a:xfrm>
            <a:off x="8062184" y="1493950"/>
            <a:ext cx="978794" cy="315532"/>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vi-VN" sz="2000" b="0" i="0" u="none" strike="noStrike" cap="none" normalizeH="0" baseline="0" smtClean="0">
                <a:ln>
                  <a:noFill/>
                </a:ln>
                <a:solidFill>
                  <a:schemeClr val="bg1"/>
                </a:solidFill>
                <a:effectLst/>
                <a:latin typeface=".VnTifani HeavyH" pitchFamily="34" charset="0"/>
              </a:rPr>
              <a:t>B</a:t>
            </a:r>
          </a:p>
        </p:txBody>
      </p:sp>
      <p:sp>
        <p:nvSpPr>
          <p:cNvPr id="6" name="Oval 5"/>
          <p:cNvSpPr/>
          <p:nvPr/>
        </p:nvSpPr>
        <p:spPr bwMode="auto">
          <a:xfrm>
            <a:off x="412124" y="1944708"/>
            <a:ext cx="2910625" cy="515155"/>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vi-VN" sz="2400" smtClean="0">
                <a:latin typeface="Times New Roman" pitchFamily="18" charset="0"/>
                <a:cs typeface="Times New Roman" pitchFamily="18" charset="0"/>
              </a:rPr>
              <a:t>   1.</a:t>
            </a:r>
            <a:r>
              <a:rPr lang="vi-VN" sz="2400" b="1" smtClean="0">
                <a:latin typeface="Times New Roman" pitchFamily="18" charset="0"/>
                <a:cs typeface="Times New Roman" pitchFamily="18" charset="0"/>
              </a:rPr>
              <a:t>Thân vong</a:t>
            </a:r>
            <a:endParaRPr kumimoji="0" lang="vi-VN" sz="2400" b="1"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7" name="Oval 6"/>
          <p:cNvSpPr/>
          <p:nvPr/>
        </p:nvSpPr>
        <p:spPr bwMode="auto">
          <a:xfrm>
            <a:off x="592428" y="2665925"/>
            <a:ext cx="2730321" cy="553792"/>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vi-VN" sz="2400" b="1" smtClean="0">
                <a:latin typeface="Times New Roman" pitchFamily="18" charset="0"/>
                <a:cs typeface="Times New Roman" pitchFamily="18" charset="0"/>
              </a:rPr>
              <a:t>2.Nghi gia </a:t>
            </a:r>
            <a:endParaRPr kumimoji="0" lang="vi-VN" sz="2400" b="1"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8" name="Oval 7"/>
          <p:cNvSpPr/>
          <p:nvPr/>
        </p:nvSpPr>
        <p:spPr bwMode="auto">
          <a:xfrm>
            <a:off x="592428" y="3451533"/>
            <a:ext cx="3103809" cy="57955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vi-VN" sz="2400" b="1" smtClean="0">
                <a:latin typeface="Times New Roman" pitchFamily="18" charset="0"/>
                <a:cs typeface="Times New Roman" pitchFamily="18" charset="0"/>
              </a:rPr>
              <a:t>3.Đăng trình</a:t>
            </a:r>
            <a:endParaRPr kumimoji="0" lang="vi-VN" sz="2400" b="1"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9" name="Oval 8"/>
          <p:cNvSpPr/>
          <p:nvPr/>
        </p:nvSpPr>
        <p:spPr bwMode="auto">
          <a:xfrm>
            <a:off x="412123" y="4031083"/>
            <a:ext cx="3284113" cy="862885"/>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vi-VN" sz="2000" b="1" i="0" u="none" strike="noStrike" cap="none" normalizeH="0" baseline="0" smtClean="0">
                <a:ln>
                  <a:noFill/>
                </a:ln>
                <a:solidFill>
                  <a:schemeClr val="tx1"/>
                </a:solidFill>
                <a:effectLst/>
                <a:latin typeface="Times New Roman" pitchFamily="18" charset="0"/>
                <a:cs typeface="Times New Roman" pitchFamily="18" charset="0"/>
              </a:rPr>
              <a:t>4.Báo</a:t>
            </a:r>
            <a:r>
              <a:rPr kumimoji="0" lang="vi-VN" sz="2000" b="1" i="0" u="none" strike="noStrike" cap="none" normalizeH="0" smtClean="0">
                <a:ln>
                  <a:noFill/>
                </a:ln>
                <a:solidFill>
                  <a:schemeClr val="tx1"/>
                </a:solidFill>
                <a:effectLst/>
                <a:latin typeface="Times New Roman" pitchFamily="18" charset="0"/>
                <a:cs typeface="Times New Roman" pitchFamily="18" charset="0"/>
              </a:rPr>
              <a:t> đức thù công</a:t>
            </a:r>
            <a:endParaRPr kumimoji="0" lang="vi-VN" sz="2000" b="1"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 name="Oval 9"/>
          <p:cNvSpPr/>
          <p:nvPr/>
        </p:nvSpPr>
        <p:spPr bwMode="auto">
          <a:xfrm>
            <a:off x="321971" y="4971243"/>
            <a:ext cx="3760631" cy="801711"/>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vi-VN" sz="2400" b="1" i="0" u="none" strike="noStrike" cap="none" normalizeH="0" baseline="0" smtClean="0">
                <a:ln>
                  <a:noFill/>
                </a:ln>
                <a:solidFill>
                  <a:schemeClr val="tx1"/>
                </a:solidFill>
                <a:effectLst/>
                <a:latin typeface="Times New Roman" pitchFamily="18" charset="0"/>
                <a:cs typeface="Times New Roman" pitchFamily="18" charset="0"/>
              </a:rPr>
              <a:t>5.Kiến</a:t>
            </a:r>
            <a:r>
              <a:rPr kumimoji="0" lang="vi-VN" sz="2400" b="1" i="0" u="none" strike="noStrike" cap="none" normalizeH="0" smtClean="0">
                <a:ln>
                  <a:noFill/>
                </a:ln>
                <a:solidFill>
                  <a:schemeClr val="tx1"/>
                </a:solidFill>
                <a:effectLst/>
                <a:latin typeface="Times New Roman" pitchFamily="18" charset="0"/>
                <a:cs typeface="Times New Roman" pitchFamily="18" charset="0"/>
              </a:rPr>
              <a:t> nghĩa bất vi</a:t>
            </a:r>
            <a:endParaRPr kumimoji="0" lang="vi-VN" sz="2400" b="1"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1" name="Oval 10"/>
          <p:cNvSpPr/>
          <p:nvPr/>
        </p:nvSpPr>
        <p:spPr bwMode="auto">
          <a:xfrm>
            <a:off x="682580" y="5911403"/>
            <a:ext cx="2485623" cy="528034"/>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vi-VN" sz="2400" b="1" i="0" u="none" strike="noStrike" cap="none" normalizeH="0" baseline="0" smtClean="0">
                <a:ln>
                  <a:noFill/>
                </a:ln>
                <a:solidFill>
                  <a:schemeClr val="tx1"/>
                </a:solidFill>
                <a:effectLst/>
                <a:latin typeface="Times New Roman" pitchFamily="18" charset="0"/>
                <a:cs typeface="Times New Roman" pitchFamily="18" charset="0"/>
              </a:rPr>
              <a:t>6.Hay vầy</a:t>
            </a:r>
          </a:p>
        </p:txBody>
      </p:sp>
      <p:sp>
        <p:nvSpPr>
          <p:cNvPr id="12" name="Rectangle 11"/>
          <p:cNvSpPr/>
          <p:nvPr/>
        </p:nvSpPr>
        <p:spPr bwMode="auto">
          <a:xfrm>
            <a:off x="6014434" y="1893193"/>
            <a:ext cx="4391696" cy="61818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vi-VN" sz="2400" b="1" i="0" u="none" strike="noStrike" cap="none" normalizeH="0" baseline="0" smtClean="0">
                <a:ln>
                  <a:noFill/>
                </a:ln>
                <a:solidFill>
                  <a:schemeClr val="tx1"/>
                </a:solidFill>
                <a:effectLst/>
                <a:latin typeface="Times New Roman" pitchFamily="18" charset="0"/>
                <a:cs typeface="Times New Roman" pitchFamily="18" charset="0"/>
              </a:rPr>
              <a:t>a. Biết</a:t>
            </a:r>
            <a:r>
              <a:rPr kumimoji="0" lang="vi-VN" sz="2400" b="1" i="0" u="none" strike="noStrike" cap="none" normalizeH="0" smtClean="0">
                <a:ln>
                  <a:noFill/>
                </a:ln>
                <a:solidFill>
                  <a:schemeClr val="tx1"/>
                </a:solidFill>
                <a:effectLst/>
                <a:latin typeface="Times New Roman" pitchFamily="18" charset="0"/>
                <a:cs typeface="Times New Roman" pitchFamily="18" charset="0"/>
              </a:rPr>
              <a:t> như vậy</a:t>
            </a:r>
            <a:endParaRPr kumimoji="0" lang="vi-VN" sz="2400" b="1"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3" name="Rectangle 12"/>
          <p:cNvSpPr/>
          <p:nvPr/>
        </p:nvSpPr>
        <p:spPr bwMode="auto">
          <a:xfrm>
            <a:off x="5950050" y="2614406"/>
            <a:ext cx="4391696" cy="605311"/>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vi-VN" sz="2400" b="0" i="0" u="none" strike="noStrike" cap="none" normalizeH="0" baseline="0" smtClean="0">
                <a:ln>
                  <a:noFill/>
                </a:ln>
                <a:solidFill>
                  <a:schemeClr val="tx1"/>
                </a:solidFill>
                <a:effectLst/>
                <a:latin typeface="Times New Roman" pitchFamily="18" charset="0"/>
                <a:cs typeface="Times New Roman" pitchFamily="18" charset="0"/>
              </a:rPr>
              <a:t>b.</a:t>
            </a:r>
            <a:r>
              <a:rPr kumimoji="0" lang="vi-VN" sz="2400" b="0" i="0" u="none" strike="noStrike" cap="none" normalizeH="0" smtClean="0">
                <a:ln>
                  <a:noFill/>
                </a:ln>
                <a:solidFill>
                  <a:schemeClr val="tx1"/>
                </a:solidFill>
                <a:effectLst/>
                <a:latin typeface="Times New Roman" pitchFamily="18" charset="0"/>
                <a:cs typeface="Times New Roman" pitchFamily="18" charset="0"/>
              </a:rPr>
              <a:t> </a:t>
            </a:r>
            <a:r>
              <a:rPr kumimoji="0" lang="vi-VN" sz="2400" b="1" i="0" u="none" strike="noStrike" cap="none" normalizeH="0" smtClean="0">
                <a:ln>
                  <a:noFill/>
                </a:ln>
                <a:solidFill>
                  <a:schemeClr val="tx1"/>
                </a:solidFill>
                <a:effectLst/>
                <a:latin typeface="Times New Roman" pitchFamily="18" charset="0"/>
                <a:cs typeface="Times New Roman" pitchFamily="18" charset="0"/>
              </a:rPr>
              <a:t>Mất mạng, chết</a:t>
            </a:r>
            <a:endParaRPr kumimoji="0" lang="vi-VN" sz="2400" b="1"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4" name="Rectangle 13"/>
          <p:cNvSpPr/>
          <p:nvPr/>
        </p:nvSpPr>
        <p:spPr bwMode="auto">
          <a:xfrm>
            <a:off x="6014434" y="3400013"/>
            <a:ext cx="4391697" cy="708338"/>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vi-VN" sz="3200" b="0" i="0" u="none" strike="noStrike" cap="none" normalizeH="0" baseline="0" smtClean="0">
                <a:ln>
                  <a:noFill/>
                </a:ln>
                <a:solidFill>
                  <a:schemeClr val="tx1"/>
                </a:solidFill>
                <a:effectLst/>
                <a:latin typeface="Times New Roman" pitchFamily="18" charset="0"/>
                <a:cs typeface="Times New Roman" pitchFamily="18" charset="0"/>
              </a:rPr>
              <a:t>c. </a:t>
            </a:r>
            <a:r>
              <a:rPr kumimoji="0" lang="vi-VN" sz="2400" b="1" i="0" u="none" strike="noStrike" cap="none" normalizeH="0" baseline="0" smtClean="0">
                <a:ln>
                  <a:noFill/>
                </a:ln>
                <a:solidFill>
                  <a:schemeClr val="tx1"/>
                </a:solidFill>
                <a:effectLst/>
                <a:latin typeface="Times New Roman" pitchFamily="18" charset="0"/>
                <a:cs typeface="Times New Roman" pitchFamily="18" charset="0"/>
              </a:rPr>
              <a:t>Gả</a:t>
            </a:r>
            <a:r>
              <a:rPr kumimoji="0" lang="vi-VN" sz="2400" b="1" i="0" u="none" strike="noStrike" cap="none" normalizeH="0" smtClean="0">
                <a:ln>
                  <a:noFill/>
                </a:ln>
                <a:solidFill>
                  <a:schemeClr val="tx1"/>
                </a:solidFill>
                <a:effectLst/>
                <a:latin typeface="Times New Roman" pitchFamily="18" charset="0"/>
                <a:cs typeface="Times New Roman" pitchFamily="18" charset="0"/>
              </a:rPr>
              <a:t> chồng</a:t>
            </a:r>
            <a:endParaRPr kumimoji="0" lang="vi-VN" sz="2400" b="1"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5" name="Rectangle 14"/>
          <p:cNvSpPr/>
          <p:nvPr/>
        </p:nvSpPr>
        <p:spPr bwMode="auto">
          <a:xfrm>
            <a:off x="6014434" y="5112910"/>
            <a:ext cx="5640946" cy="540913"/>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vi-VN" sz="2400" b="1" i="0" u="none" strike="noStrike" cap="none" normalizeH="0" baseline="0" smtClean="0">
                <a:ln>
                  <a:noFill/>
                </a:ln>
                <a:solidFill>
                  <a:schemeClr val="tx1"/>
                </a:solidFill>
                <a:effectLst/>
                <a:latin typeface="Times New Roman" pitchFamily="18" charset="0"/>
                <a:cs typeface="Times New Roman" pitchFamily="18" charset="0"/>
              </a:rPr>
              <a:t>e. Lên</a:t>
            </a:r>
            <a:r>
              <a:rPr kumimoji="0" lang="vi-VN" sz="2400" b="1" i="0" u="none" strike="noStrike" cap="none" normalizeH="0" smtClean="0">
                <a:ln>
                  <a:noFill/>
                </a:ln>
                <a:solidFill>
                  <a:schemeClr val="tx1"/>
                </a:solidFill>
                <a:effectLst/>
                <a:latin typeface="Times New Roman" pitchFamily="18" charset="0"/>
                <a:cs typeface="Times New Roman" pitchFamily="18" charset="0"/>
              </a:rPr>
              <a:t> đường đi xa</a:t>
            </a:r>
            <a:endParaRPr kumimoji="0" lang="vi-VN" sz="2400" b="1"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6" name="Rectangle 15"/>
          <p:cNvSpPr/>
          <p:nvPr/>
        </p:nvSpPr>
        <p:spPr bwMode="auto">
          <a:xfrm>
            <a:off x="6014434" y="4192070"/>
            <a:ext cx="5640946" cy="701899"/>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vi-VN" sz="3200" b="0" i="0" u="none" strike="noStrike" cap="none" normalizeH="0" baseline="0" smtClean="0">
                <a:ln>
                  <a:noFill/>
                </a:ln>
                <a:solidFill>
                  <a:schemeClr val="tx1"/>
                </a:solidFill>
                <a:effectLst/>
                <a:latin typeface="Times New Roman" pitchFamily="18" charset="0"/>
                <a:cs typeface="Times New Roman" pitchFamily="18" charset="0"/>
              </a:rPr>
              <a:t>d</a:t>
            </a:r>
            <a:r>
              <a:rPr kumimoji="0" lang="vi-VN" sz="2400" b="1" i="0" u="none" strike="noStrike" cap="none" normalizeH="0" baseline="0" smtClean="0">
                <a:ln>
                  <a:noFill/>
                </a:ln>
                <a:solidFill>
                  <a:schemeClr val="tx1"/>
                </a:solidFill>
                <a:effectLst/>
                <a:latin typeface="Times New Roman" pitchFamily="18" charset="0"/>
                <a:cs typeface="Times New Roman" pitchFamily="18" charset="0"/>
              </a:rPr>
              <a:t>. Báo</a:t>
            </a:r>
            <a:r>
              <a:rPr kumimoji="0" lang="vi-VN" sz="2400" b="1" i="0" u="none" strike="noStrike" cap="none" normalizeH="0" smtClean="0">
                <a:ln>
                  <a:noFill/>
                </a:ln>
                <a:solidFill>
                  <a:schemeClr val="tx1"/>
                </a:solidFill>
                <a:effectLst/>
                <a:latin typeface="Times New Roman" pitchFamily="18" charset="0"/>
                <a:cs typeface="Times New Roman" pitchFamily="18" charset="0"/>
              </a:rPr>
              <a:t> đáp ơn đức, đền trả công lao</a:t>
            </a:r>
            <a:endParaRPr kumimoji="0" lang="vi-VN" sz="2400" b="1"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7" name="Rectangle 16"/>
          <p:cNvSpPr/>
          <p:nvPr/>
        </p:nvSpPr>
        <p:spPr bwMode="auto">
          <a:xfrm>
            <a:off x="6014435" y="5795488"/>
            <a:ext cx="5640946" cy="83713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vi-VN" sz="2400" b="1" i="0" u="none" strike="noStrike" cap="none" normalizeH="0" baseline="0" smtClean="0">
                <a:ln>
                  <a:noFill/>
                </a:ln>
                <a:solidFill>
                  <a:schemeClr val="tx1"/>
                </a:solidFill>
                <a:effectLst/>
                <a:latin typeface="Times New Roman" pitchFamily="18" charset="0"/>
                <a:cs typeface="Times New Roman" pitchFamily="18" charset="0"/>
              </a:rPr>
              <a:t>g. </a:t>
            </a:r>
            <a:r>
              <a:rPr kumimoji="0" lang="vi-VN" sz="2000" b="1" i="0" u="none" strike="noStrike" cap="none" normalizeH="0" baseline="0" smtClean="0">
                <a:ln>
                  <a:noFill/>
                </a:ln>
                <a:solidFill>
                  <a:schemeClr val="tx1"/>
                </a:solidFill>
                <a:effectLst/>
                <a:latin typeface="Times New Roman" pitchFamily="18" charset="0"/>
                <a:cs typeface="Times New Roman" pitchFamily="18" charset="0"/>
              </a:rPr>
              <a:t>Thấy</a:t>
            </a:r>
            <a:r>
              <a:rPr kumimoji="0" lang="vi-VN" sz="2000" b="1" i="0" u="none" strike="noStrike" cap="none" normalizeH="0" smtClean="0">
                <a:ln>
                  <a:noFill/>
                </a:ln>
                <a:solidFill>
                  <a:schemeClr val="tx1"/>
                </a:solidFill>
                <a:effectLst/>
                <a:latin typeface="Times New Roman" pitchFamily="18" charset="0"/>
                <a:cs typeface="Times New Roman" pitchFamily="18" charset="0"/>
              </a:rPr>
              <a:t> việc nghĩa mà không làm, không phải là người có dũng khí </a:t>
            </a:r>
            <a:endParaRPr kumimoji="0" lang="vi-VN" sz="2000" b="1" i="0" u="none" strike="noStrike" cap="none" normalizeH="0" baseline="0" smtClean="0">
              <a:ln>
                <a:noFill/>
              </a:ln>
              <a:solidFill>
                <a:schemeClr val="tx1"/>
              </a:solidFill>
              <a:effectLst/>
              <a:latin typeface="Times New Roman" pitchFamily="18" charset="0"/>
              <a:cs typeface="Times New Roman" pitchFamily="18" charset="0"/>
            </a:endParaRPr>
          </a:p>
        </p:txBody>
      </p:sp>
      <p:cxnSp>
        <p:nvCxnSpPr>
          <p:cNvPr id="19" name="Straight Arrow Connector 18"/>
          <p:cNvCxnSpPr>
            <a:stCxn id="6" idx="6"/>
            <a:endCxn id="13" idx="1"/>
          </p:cNvCxnSpPr>
          <p:nvPr/>
        </p:nvCxnSpPr>
        <p:spPr bwMode="auto">
          <a:xfrm>
            <a:off x="3322749" y="2202286"/>
            <a:ext cx="2627301" cy="7147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a:stCxn id="7" idx="6"/>
            <a:endCxn id="14" idx="1"/>
          </p:cNvCxnSpPr>
          <p:nvPr/>
        </p:nvCxnSpPr>
        <p:spPr bwMode="auto">
          <a:xfrm>
            <a:off x="3322749" y="2942821"/>
            <a:ext cx="2691685" cy="81136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a:stCxn id="8" idx="6"/>
          </p:cNvCxnSpPr>
          <p:nvPr/>
        </p:nvCxnSpPr>
        <p:spPr bwMode="auto">
          <a:xfrm>
            <a:off x="3696237" y="3741308"/>
            <a:ext cx="2253813" cy="164205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9" idx="6"/>
            <a:endCxn id="16" idx="1"/>
          </p:cNvCxnSpPr>
          <p:nvPr/>
        </p:nvCxnSpPr>
        <p:spPr bwMode="auto">
          <a:xfrm>
            <a:off x="3696236" y="4462526"/>
            <a:ext cx="2318198" cy="8049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a:stCxn id="10" idx="6"/>
            <a:endCxn id="17" idx="1"/>
          </p:cNvCxnSpPr>
          <p:nvPr/>
        </p:nvCxnSpPr>
        <p:spPr bwMode="auto">
          <a:xfrm>
            <a:off x="4082602" y="5372099"/>
            <a:ext cx="1931833" cy="84195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a:stCxn id="11" idx="6"/>
            <a:endCxn id="12" idx="1"/>
          </p:cNvCxnSpPr>
          <p:nvPr/>
        </p:nvCxnSpPr>
        <p:spPr bwMode="auto">
          <a:xfrm flipV="1">
            <a:off x="3168203" y="2202286"/>
            <a:ext cx="2846231" cy="397313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070226190"/>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arn(inVertical)">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03030" y="115910"/>
            <a:ext cx="11797049" cy="3915177"/>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vi-VN" sz="2000" b="1" i="0" u="none" strike="noStrike" cap="none" normalizeH="0" baseline="0" smtClean="0">
                <a:ln>
                  <a:noFill/>
                </a:ln>
                <a:solidFill>
                  <a:schemeClr val="tx1">
                    <a:lumMod val="95000"/>
                    <a:lumOff val="5000"/>
                  </a:schemeClr>
                </a:solidFill>
                <a:effectLst/>
                <a:latin typeface="Times New Roman" pitchFamily="18" charset="0"/>
                <a:cs typeface="Times New Roman" pitchFamily="18" charset="0"/>
              </a:rPr>
              <a:t>BỘ</a:t>
            </a:r>
            <a:r>
              <a:rPr kumimoji="0" lang="vi-VN" sz="2000" b="1" i="0" u="none" strike="noStrike" cap="none" normalizeH="0" smtClean="0">
                <a:ln>
                  <a:noFill/>
                </a:ln>
                <a:solidFill>
                  <a:schemeClr val="tx1">
                    <a:lumMod val="95000"/>
                    <a:lumOff val="5000"/>
                  </a:schemeClr>
                </a:solidFill>
                <a:effectLst/>
                <a:latin typeface="Times New Roman" pitchFamily="18" charset="0"/>
                <a:cs typeface="Times New Roman" pitchFamily="18" charset="0"/>
              </a:rPr>
              <a:t> CÂU HỎI SỐ 1</a:t>
            </a:r>
          </a:p>
          <a:p>
            <a:pPr marL="0" marR="0" indent="0" algn="l" defTabSz="914400" rtl="0" eaLnBrk="0" fontAlgn="base" latinLnBrk="0" hangingPunct="0">
              <a:lnSpc>
                <a:spcPct val="100000"/>
              </a:lnSpc>
              <a:spcBef>
                <a:spcPct val="0"/>
              </a:spcBef>
              <a:spcAft>
                <a:spcPct val="0"/>
              </a:spcAft>
              <a:buClrTx/>
              <a:buSzTx/>
              <a:buFontTx/>
              <a:buNone/>
              <a:tabLst/>
            </a:pPr>
            <a:r>
              <a:rPr lang="vi-VN" sz="2000" b="1" smtClean="0">
                <a:solidFill>
                  <a:schemeClr val="tx1">
                    <a:lumMod val="95000"/>
                    <a:lumOff val="5000"/>
                  </a:schemeClr>
                </a:solidFill>
                <a:latin typeface="Times New Roman" pitchFamily="18" charset="0"/>
                <a:cs typeface="Times New Roman" pitchFamily="18" charset="0"/>
              </a:rPr>
              <a:t>Trình bày hiểu biết của em về tác giả Nguyễn Đình Chiểu?</a:t>
            </a:r>
          </a:p>
          <a:p>
            <a:pPr marL="0" marR="0" indent="0" algn="l" defTabSz="914400" rtl="0" eaLnBrk="0" fontAlgn="base" latinLnBrk="0" hangingPunct="0">
              <a:lnSpc>
                <a:spcPct val="100000"/>
              </a:lnSpc>
              <a:spcBef>
                <a:spcPct val="0"/>
              </a:spcBef>
              <a:spcAft>
                <a:spcPct val="0"/>
              </a:spcAft>
              <a:buClrTx/>
              <a:buSzTx/>
              <a:buFontTx/>
              <a:buNone/>
              <a:tabLst/>
            </a:pPr>
            <a:r>
              <a:rPr lang="vi-VN" sz="2000" b="1" smtClean="0">
                <a:solidFill>
                  <a:schemeClr val="tx1">
                    <a:lumMod val="95000"/>
                    <a:lumOff val="5000"/>
                  </a:schemeClr>
                </a:solidFill>
                <a:latin typeface="Times New Roman" pitchFamily="18" charset="0"/>
                <a:cs typeface="Times New Roman" pitchFamily="18" charset="0"/>
              </a:rPr>
              <a:t>Tìm hiểu xuất xứ, thể loại, PTBĐ, bố cục, chủ đề  </a:t>
            </a:r>
          </a:p>
          <a:p>
            <a:pPr marL="0" marR="0" indent="0" algn="l" defTabSz="914400" rtl="0" eaLnBrk="0" fontAlgn="base" latinLnBrk="0" hangingPunct="0">
              <a:lnSpc>
                <a:spcPct val="100000"/>
              </a:lnSpc>
              <a:spcBef>
                <a:spcPct val="0"/>
              </a:spcBef>
              <a:spcAft>
                <a:spcPct val="0"/>
              </a:spcAft>
              <a:buClrTx/>
              <a:buSzTx/>
              <a:buFontTx/>
              <a:buNone/>
              <a:tabLst/>
            </a:pPr>
            <a:r>
              <a:rPr lang="vi-VN" sz="2000" b="1" smtClean="0">
                <a:latin typeface="Times New Roman" pitchFamily="18" charset="0"/>
                <a:cs typeface="Times New Roman" pitchFamily="18" charset="0"/>
              </a:rPr>
              <a:t> </a:t>
            </a:r>
            <a:endParaRPr kumimoji="0" lang="vi-VN" sz="2000" b="1" i="0" u="none" strike="noStrike" cap="none" normalizeH="0" baseline="0" smtClean="0">
              <a:ln>
                <a:noFill/>
              </a:ln>
              <a:solidFill>
                <a:schemeClr val="tx1"/>
              </a:solidFill>
              <a:effectLst/>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6675462"/>
              </p:ext>
            </p:extLst>
          </p:nvPr>
        </p:nvGraphicFramePr>
        <p:xfrm>
          <a:off x="759854" y="1275010"/>
          <a:ext cx="9395852" cy="2545464"/>
        </p:xfrm>
        <a:graphic>
          <a:graphicData uri="http://schemas.openxmlformats.org/drawingml/2006/table">
            <a:tbl>
              <a:tblPr firstRow="1" bandRow="1">
                <a:tableStyleId>{5C22544A-7EE6-4342-B048-85BDC9FD1C3A}</a:tableStyleId>
              </a:tblPr>
              <a:tblGrid>
                <a:gridCol w="2241441">
                  <a:extLst>
                    <a:ext uri="{9D8B030D-6E8A-4147-A177-3AD203B41FA5}">
                      <a16:colId xmlns:a16="http://schemas.microsoft.com/office/drawing/2014/main" val="20000"/>
                    </a:ext>
                  </a:extLst>
                </a:gridCol>
                <a:gridCol w="7154411">
                  <a:extLst>
                    <a:ext uri="{9D8B030D-6E8A-4147-A177-3AD203B41FA5}">
                      <a16:colId xmlns:a16="http://schemas.microsoft.com/office/drawing/2014/main" val="20001"/>
                    </a:ext>
                  </a:extLst>
                </a:gridCol>
              </a:tblGrid>
              <a:tr h="424244">
                <a:tc>
                  <a:txBody>
                    <a:bodyPr/>
                    <a:lstStyle/>
                    <a:p>
                      <a:r>
                        <a:rPr lang="vi-VN" sz="2000" b="1" smtClean="0">
                          <a:solidFill>
                            <a:schemeClr val="tx1">
                              <a:lumMod val="95000"/>
                              <a:lumOff val="5000"/>
                            </a:schemeClr>
                          </a:solidFill>
                          <a:latin typeface="Times New Roman" pitchFamily="18" charset="0"/>
                          <a:cs typeface="Times New Roman" pitchFamily="18" charset="0"/>
                        </a:rPr>
                        <a:t>Tác</a:t>
                      </a:r>
                      <a:r>
                        <a:rPr lang="vi-VN" sz="2000" b="1" baseline="0" smtClean="0">
                          <a:solidFill>
                            <a:schemeClr val="tx1">
                              <a:lumMod val="95000"/>
                              <a:lumOff val="5000"/>
                            </a:schemeClr>
                          </a:solidFill>
                          <a:latin typeface="Times New Roman" pitchFamily="18" charset="0"/>
                          <a:cs typeface="Times New Roman" pitchFamily="18" charset="0"/>
                        </a:rPr>
                        <a:t> phẩm </a:t>
                      </a:r>
                      <a:endParaRPr lang="vi-VN" sz="2000" b="1">
                        <a:solidFill>
                          <a:schemeClr val="tx1">
                            <a:lumMod val="95000"/>
                            <a:lumOff val="5000"/>
                          </a:schemeClr>
                        </a:solidFill>
                        <a:latin typeface="Times New Roman" pitchFamily="18" charset="0"/>
                        <a:cs typeface="Times New Roman" pitchFamily="18" charset="0"/>
                      </a:endParaRPr>
                    </a:p>
                  </a:txBody>
                  <a:tcPr>
                    <a:solidFill>
                      <a:schemeClr val="accent1">
                        <a:lumMod val="90000"/>
                      </a:schemeClr>
                    </a:solidFill>
                  </a:tcPr>
                </a:tc>
                <a:tc>
                  <a:txBody>
                    <a:bodyPr/>
                    <a:lstStyle/>
                    <a:p>
                      <a:endParaRPr lang="vi-VN"/>
                    </a:p>
                  </a:txBody>
                  <a:tcPr/>
                </a:tc>
                <a:extLst>
                  <a:ext uri="{0D108BD9-81ED-4DB2-BD59-A6C34878D82A}">
                    <a16:rowId xmlns:a16="http://schemas.microsoft.com/office/drawing/2014/main" val="10000"/>
                  </a:ext>
                </a:extLst>
              </a:tr>
              <a:tr h="424244">
                <a:tc>
                  <a:txBody>
                    <a:bodyPr/>
                    <a:lstStyle/>
                    <a:p>
                      <a:r>
                        <a:rPr lang="vi-VN" sz="2000" b="1" smtClean="0">
                          <a:solidFill>
                            <a:schemeClr val="tx1">
                              <a:lumMod val="95000"/>
                              <a:lumOff val="5000"/>
                            </a:schemeClr>
                          </a:solidFill>
                          <a:latin typeface="Times New Roman" pitchFamily="18" charset="0"/>
                          <a:cs typeface="Times New Roman" pitchFamily="18" charset="0"/>
                        </a:rPr>
                        <a:t>Xuất</a:t>
                      </a:r>
                      <a:r>
                        <a:rPr lang="vi-VN" sz="2000" b="1" baseline="0" smtClean="0">
                          <a:solidFill>
                            <a:schemeClr val="tx1">
                              <a:lumMod val="95000"/>
                              <a:lumOff val="5000"/>
                            </a:schemeClr>
                          </a:solidFill>
                          <a:latin typeface="Times New Roman" pitchFamily="18" charset="0"/>
                          <a:cs typeface="Times New Roman" pitchFamily="18" charset="0"/>
                        </a:rPr>
                        <a:t> xứ</a:t>
                      </a:r>
                      <a:endParaRPr lang="vi-VN" sz="2000" b="1">
                        <a:solidFill>
                          <a:schemeClr val="tx1">
                            <a:lumMod val="95000"/>
                            <a:lumOff val="5000"/>
                          </a:schemeClr>
                        </a:solidFill>
                        <a:latin typeface="Times New Roman" pitchFamily="18" charset="0"/>
                        <a:cs typeface="Times New Roman" pitchFamily="18" charset="0"/>
                      </a:endParaRPr>
                    </a:p>
                  </a:txBody>
                  <a:tcPr>
                    <a:solidFill>
                      <a:schemeClr val="accent1">
                        <a:lumMod val="90000"/>
                      </a:schemeClr>
                    </a:solidFill>
                  </a:tcPr>
                </a:tc>
                <a:tc>
                  <a:txBody>
                    <a:bodyPr/>
                    <a:lstStyle/>
                    <a:p>
                      <a:endParaRPr lang="vi-VN"/>
                    </a:p>
                  </a:txBody>
                  <a:tcPr>
                    <a:solidFill>
                      <a:schemeClr val="accent2">
                        <a:lumMod val="40000"/>
                        <a:lumOff val="60000"/>
                      </a:schemeClr>
                    </a:solidFill>
                  </a:tcPr>
                </a:tc>
                <a:extLst>
                  <a:ext uri="{0D108BD9-81ED-4DB2-BD59-A6C34878D82A}">
                    <a16:rowId xmlns:a16="http://schemas.microsoft.com/office/drawing/2014/main" val="10001"/>
                  </a:ext>
                </a:extLst>
              </a:tr>
              <a:tr h="424244">
                <a:tc>
                  <a:txBody>
                    <a:bodyPr/>
                    <a:lstStyle/>
                    <a:p>
                      <a:r>
                        <a:rPr lang="vi-VN" sz="2000" b="1" smtClean="0">
                          <a:solidFill>
                            <a:schemeClr val="tx1">
                              <a:lumMod val="95000"/>
                              <a:lumOff val="5000"/>
                            </a:schemeClr>
                          </a:solidFill>
                          <a:latin typeface="Times New Roman" pitchFamily="18" charset="0"/>
                          <a:cs typeface="Times New Roman" pitchFamily="18" charset="0"/>
                        </a:rPr>
                        <a:t>Thể</a:t>
                      </a:r>
                      <a:r>
                        <a:rPr lang="vi-VN" sz="2000" b="1" baseline="0" smtClean="0">
                          <a:solidFill>
                            <a:schemeClr val="tx1">
                              <a:lumMod val="95000"/>
                              <a:lumOff val="5000"/>
                            </a:schemeClr>
                          </a:solidFill>
                          <a:latin typeface="Times New Roman" pitchFamily="18" charset="0"/>
                          <a:cs typeface="Times New Roman" pitchFamily="18" charset="0"/>
                        </a:rPr>
                        <a:t> loại</a:t>
                      </a:r>
                      <a:endParaRPr lang="vi-VN" sz="2000" b="1">
                        <a:solidFill>
                          <a:schemeClr val="tx1">
                            <a:lumMod val="95000"/>
                            <a:lumOff val="5000"/>
                          </a:schemeClr>
                        </a:solidFill>
                        <a:latin typeface="Times New Roman" pitchFamily="18" charset="0"/>
                        <a:cs typeface="Times New Roman" pitchFamily="18" charset="0"/>
                      </a:endParaRPr>
                    </a:p>
                  </a:txBody>
                  <a:tcPr>
                    <a:solidFill>
                      <a:schemeClr val="accent1">
                        <a:lumMod val="90000"/>
                      </a:schemeClr>
                    </a:solidFill>
                  </a:tcPr>
                </a:tc>
                <a:tc>
                  <a:txBody>
                    <a:bodyPr/>
                    <a:lstStyle/>
                    <a:p>
                      <a:endParaRPr lang="vi-VN"/>
                    </a:p>
                  </a:txBody>
                  <a:tcPr>
                    <a:solidFill>
                      <a:srgbClr val="00B0F0"/>
                    </a:solidFill>
                  </a:tcPr>
                </a:tc>
                <a:extLst>
                  <a:ext uri="{0D108BD9-81ED-4DB2-BD59-A6C34878D82A}">
                    <a16:rowId xmlns:a16="http://schemas.microsoft.com/office/drawing/2014/main" val="10002"/>
                  </a:ext>
                </a:extLst>
              </a:tr>
              <a:tr h="424244">
                <a:tc>
                  <a:txBody>
                    <a:bodyPr/>
                    <a:lstStyle/>
                    <a:p>
                      <a:r>
                        <a:rPr lang="vi-VN" sz="2000" b="1" smtClean="0">
                          <a:solidFill>
                            <a:schemeClr val="tx1">
                              <a:lumMod val="95000"/>
                              <a:lumOff val="5000"/>
                            </a:schemeClr>
                          </a:solidFill>
                          <a:latin typeface="Times New Roman" pitchFamily="18" charset="0"/>
                          <a:cs typeface="Times New Roman" pitchFamily="18" charset="0"/>
                        </a:rPr>
                        <a:t>Phương</a:t>
                      </a:r>
                      <a:r>
                        <a:rPr lang="vi-VN" sz="2000" b="1" baseline="0" smtClean="0">
                          <a:solidFill>
                            <a:schemeClr val="tx1">
                              <a:lumMod val="95000"/>
                              <a:lumOff val="5000"/>
                            </a:schemeClr>
                          </a:solidFill>
                          <a:latin typeface="Times New Roman" pitchFamily="18" charset="0"/>
                          <a:cs typeface="Times New Roman" pitchFamily="18" charset="0"/>
                        </a:rPr>
                        <a:t> thức BĐ</a:t>
                      </a:r>
                      <a:endParaRPr lang="vi-VN" sz="2000" b="1">
                        <a:solidFill>
                          <a:schemeClr val="tx1">
                            <a:lumMod val="95000"/>
                            <a:lumOff val="5000"/>
                          </a:schemeClr>
                        </a:solidFill>
                        <a:latin typeface="Times New Roman" pitchFamily="18" charset="0"/>
                        <a:cs typeface="Times New Roman" pitchFamily="18" charset="0"/>
                      </a:endParaRPr>
                    </a:p>
                  </a:txBody>
                  <a:tcPr>
                    <a:solidFill>
                      <a:schemeClr val="accent1">
                        <a:lumMod val="90000"/>
                      </a:schemeClr>
                    </a:solidFill>
                  </a:tcPr>
                </a:tc>
                <a:tc>
                  <a:txBody>
                    <a:bodyPr/>
                    <a:lstStyle/>
                    <a:p>
                      <a:endParaRPr lang="vi-VN"/>
                    </a:p>
                  </a:txBody>
                  <a:tcPr>
                    <a:solidFill>
                      <a:srgbClr val="00B0F0"/>
                    </a:solidFill>
                  </a:tcPr>
                </a:tc>
                <a:extLst>
                  <a:ext uri="{0D108BD9-81ED-4DB2-BD59-A6C34878D82A}">
                    <a16:rowId xmlns:a16="http://schemas.microsoft.com/office/drawing/2014/main" val="10003"/>
                  </a:ext>
                </a:extLst>
              </a:tr>
              <a:tr h="424244">
                <a:tc>
                  <a:txBody>
                    <a:bodyPr/>
                    <a:lstStyle/>
                    <a:p>
                      <a:r>
                        <a:rPr lang="vi-VN" sz="2000" b="1" smtClean="0">
                          <a:solidFill>
                            <a:schemeClr val="tx1">
                              <a:lumMod val="95000"/>
                              <a:lumOff val="5000"/>
                            </a:schemeClr>
                          </a:solidFill>
                          <a:latin typeface="Times New Roman" pitchFamily="18" charset="0"/>
                          <a:cs typeface="Times New Roman" pitchFamily="18" charset="0"/>
                        </a:rPr>
                        <a:t>Bố</a:t>
                      </a:r>
                      <a:r>
                        <a:rPr lang="vi-VN" sz="2000" b="1" baseline="0" smtClean="0">
                          <a:solidFill>
                            <a:schemeClr val="tx1">
                              <a:lumMod val="95000"/>
                              <a:lumOff val="5000"/>
                            </a:schemeClr>
                          </a:solidFill>
                          <a:latin typeface="Times New Roman" pitchFamily="18" charset="0"/>
                          <a:cs typeface="Times New Roman" pitchFamily="18" charset="0"/>
                        </a:rPr>
                        <a:t> cục </a:t>
                      </a:r>
                      <a:endParaRPr lang="vi-VN" sz="2000" b="1">
                        <a:solidFill>
                          <a:schemeClr val="tx1">
                            <a:lumMod val="95000"/>
                            <a:lumOff val="5000"/>
                          </a:schemeClr>
                        </a:solidFill>
                        <a:latin typeface="Times New Roman" pitchFamily="18" charset="0"/>
                        <a:cs typeface="Times New Roman" pitchFamily="18" charset="0"/>
                      </a:endParaRPr>
                    </a:p>
                  </a:txBody>
                  <a:tcPr>
                    <a:solidFill>
                      <a:schemeClr val="accent1">
                        <a:lumMod val="90000"/>
                      </a:schemeClr>
                    </a:solidFill>
                  </a:tcPr>
                </a:tc>
                <a:tc>
                  <a:txBody>
                    <a:bodyPr/>
                    <a:lstStyle/>
                    <a:p>
                      <a:endParaRPr lang="vi-VN"/>
                    </a:p>
                  </a:txBody>
                  <a:tcPr>
                    <a:solidFill>
                      <a:srgbClr val="99F87A"/>
                    </a:solidFill>
                  </a:tcPr>
                </a:tc>
                <a:extLst>
                  <a:ext uri="{0D108BD9-81ED-4DB2-BD59-A6C34878D82A}">
                    <a16:rowId xmlns:a16="http://schemas.microsoft.com/office/drawing/2014/main" val="10004"/>
                  </a:ext>
                </a:extLst>
              </a:tr>
              <a:tr h="424244">
                <a:tc>
                  <a:txBody>
                    <a:bodyPr/>
                    <a:lstStyle/>
                    <a:p>
                      <a:r>
                        <a:rPr lang="vi-VN" sz="2000" b="1" smtClean="0">
                          <a:solidFill>
                            <a:schemeClr val="tx1">
                              <a:lumMod val="95000"/>
                              <a:lumOff val="5000"/>
                            </a:schemeClr>
                          </a:solidFill>
                          <a:latin typeface="Times New Roman" pitchFamily="18" charset="0"/>
                          <a:cs typeface="Times New Roman" pitchFamily="18" charset="0"/>
                        </a:rPr>
                        <a:t>Chủ</a:t>
                      </a:r>
                      <a:r>
                        <a:rPr lang="vi-VN" sz="2000" b="1" baseline="0" smtClean="0">
                          <a:solidFill>
                            <a:schemeClr val="tx1">
                              <a:lumMod val="95000"/>
                              <a:lumOff val="5000"/>
                            </a:schemeClr>
                          </a:solidFill>
                          <a:latin typeface="Times New Roman" pitchFamily="18" charset="0"/>
                          <a:cs typeface="Times New Roman" pitchFamily="18" charset="0"/>
                        </a:rPr>
                        <a:t> đề </a:t>
                      </a:r>
                      <a:endParaRPr lang="vi-VN" sz="2000" b="1">
                        <a:solidFill>
                          <a:schemeClr val="tx1">
                            <a:lumMod val="95000"/>
                            <a:lumOff val="5000"/>
                          </a:schemeClr>
                        </a:solidFill>
                        <a:latin typeface="Times New Roman" pitchFamily="18" charset="0"/>
                        <a:cs typeface="Times New Roman" pitchFamily="18" charset="0"/>
                      </a:endParaRPr>
                    </a:p>
                  </a:txBody>
                  <a:tcPr>
                    <a:solidFill>
                      <a:schemeClr val="accent1">
                        <a:lumMod val="90000"/>
                      </a:schemeClr>
                    </a:solidFill>
                  </a:tcPr>
                </a:tc>
                <a:tc>
                  <a:txBody>
                    <a:bodyPr/>
                    <a:lstStyle/>
                    <a:p>
                      <a:endParaRPr lang="vi-VN"/>
                    </a:p>
                  </a:txBody>
                  <a:tcPr>
                    <a:solidFill>
                      <a:srgbClr val="99F87A"/>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77716436"/>
      </p:ext>
    </p:extLst>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54546" y="115910"/>
            <a:ext cx="12037454" cy="674209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vi-VN" sz="2400" b="1" i="0" u="none" strike="noStrike" cap="none" normalizeH="0" baseline="0" smtClean="0">
                <a:ln>
                  <a:noFill/>
                </a:ln>
                <a:solidFill>
                  <a:schemeClr val="tx1"/>
                </a:solidFill>
                <a:effectLst/>
                <a:latin typeface="Times New Roman" pitchFamily="18" charset="0"/>
                <a:cs typeface="Times New Roman" pitchFamily="18" charset="0"/>
              </a:rPr>
              <a:t>BỘ</a:t>
            </a:r>
            <a:r>
              <a:rPr kumimoji="0" lang="vi-VN" sz="2400" b="1" i="0" u="none" strike="noStrike" cap="none" normalizeH="0" smtClean="0">
                <a:ln>
                  <a:noFill/>
                </a:ln>
                <a:solidFill>
                  <a:schemeClr val="tx1"/>
                </a:solidFill>
                <a:effectLst/>
                <a:latin typeface="Times New Roman" pitchFamily="18" charset="0"/>
                <a:cs typeface="Times New Roman" pitchFamily="18" charset="0"/>
              </a:rPr>
              <a:t> CÂU HỎI SỐ 2</a:t>
            </a:r>
          </a:p>
          <a:p>
            <a:pPr marL="342900" marR="0" indent="-342900" algn="l" defTabSz="914400" rtl="0" eaLnBrk="0" fontAlgn="base" latinLnBrk="0" hangingPunct="0">
              <a:lnSpc>
                <a:spcPct val="100000"/>
              </a:lnSpc>
              <a:spcBef>
                <a:spcPct val="0"/>
              </a:spcBef>
              <a:spcAft>
                <a:spcPct val="0"/>
              </a:spcAft>
              <a:buClrTx/>
              <a:buSzTx/>
              <a:buFontTx/>
              <a:buChar char="-"/>
              <a:tabLst/>
            </a:pPr>
            <a:r>
              <a:rPr lang="vi-VN" sz="2400" b="1" baseline="0" smtClean="0">
                <a:solidFill>
                  <a:schemeClr val="tx1"/>
                </a:solidFill>
                <a:latin typeface="Times New Roman" pitchFamily="18" charset="0"/>
                <a:cs typeface="Times New Roman" pitchFamily="18" charset="0"/>
              </a:rPr>
              <a:t>Kể</a:t>
            </a:r>
            <a:r>
              <a:rPr lang="vi-VN" sz="2400" b="1" smtClean="0">
                <a:solidFill>
                  <a:schemeClr val="tx1"/>
                </a:solidFill>
                <a:latin typeface="Times New Roman" pitchFamily="18" charset="0"/>
                <a:cs typeface="Times New Roman" pitchFamily="18" charset="0"/>
              </a:rPr>
              <a:t> tên hệ thống các nhân vật trong đoạn trích? Những sự việc được kể? </a:t>
            </a:r>
          </a:p>
          <a:p>
            <a:pPr marL="342900" marR="0" indent="-342900" algn="l" defTabSz="914400" rtl="0" eaLnBrk="0" fontAlgn="base" latinLnBrk="0" hangingPunct="0">
              <a:lnSpc>
                <a:spcPct val="100000"/>
              </a:lnSpc>
              <a:spcBef>
                <a:spcPct val="0"/>
              </a:spcBef>
              <a:spcAft>
                <a:spcPct val="0"/>
              </a:spcAft>
              <a:buClrTx/>
              <a:buSzTx/>
              <a:buFontTx/>
              <a:buChar char="-"/>
              <a:tabLst/>
            </a:pPr>
            <a:r>
              <a:rPr kumimoji="0" lang="vi-VN" sz="2400" b="1" i="0" u="none" strike="noStrike" cap="none" normalizeH="0" baseline="0" smtClean="0">
                <a:ln>
                  <a:noFill/>
                </a:ln>
                <a:solidFill>
                  <a:schemeClr val="tx1"/>
                </a:solidFill>
                <a:effectLst/>
                <a:latin typeface="Times New Roman" pitchFamily="18" charset="0"/>
                <a:cs typeface="Times New Roman" pitchFamily="18" charset="0"/>
              </a:rPr>
              <a:t>Phiếu</a:t>
            </a:r>
            <a:r>
              <a:rPr kumimoji="0" lang="vi-VN" sz="2400" b="1" i="0" u="none" strike="noStrike" cap="none" normalizeH="0" smtClean="0">
                <a:ln>
                  <a:noFill/>
                </a:ln>
                <a:solidFill>
                  <a:schemeClr val="tx1"/>
                </a:solidFill>
                <a:effectLst/>
                <a:latin typeface="Times New Roman" pitchFamily="18" charset="0"/>
                <a:cs typeface="Times New Roman" pitchFamily="18" charset="0"/>
              </a:rPr>
              <a:t> học tập  số 2: Người anh hùng đánh cướp cứu dân? </a:t>
            </a:r>
            <a:endParaRPr kumimoji="0" lang="vi-VN" sz="2400" b="1" i="0" u="none" strike="noStrike" cap="none" normalizeH="0" baseline="0" smtClean="0">
              <a:ln>
                <a:noFill/>
              </a:ln>
              <a:solidFill>
                <a:schemeClr val="tx1"/>
              </a:solidFill>
              <a:effectLst/>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27556611"/>
              </p:ext>
            </p:extLst>
          </p:nvPr>
        </p:nvGraphicFramePr>
        <p:xfrm>
          <a:off x="631065" y="1736664"/>
          <a:ext cx="10844011" cy="3576570"/>
        </p:xfrm>
        <a:graphic>
          <a:graphicData uri="http://schemas.openxmlformats.org/drawingml/2006/table">
            <a:tbl>
              <a:tblPr firstRow="1" firstCol="1" bandRow="1"/>
              <a:tblGrid>
                <a:gridCol w="6270959">
                  <a:extLst>
                    <a:ext uri="{9D8B030D-6E8A-4147-A177-3AD203B41FA5}">
                      <a16:colId xmlns:a16="http://schemas.microsoft.com/office/drawing/2014/main" val="20000"/>
                    </a:ext>
                  </a:extLst>
                </a:gridCol>
                <a:gridCol w="4573052">
                  <a:extLst>
                    <a:ext uri="{9D8B030D-6E8A-4147-A177-3AD203B41FA5}">
                      <a16:colId xmlns:a16="http://schemas.microsoft.com/office/drawing/2014/main" val="20001"/>
                    </a:ext>
                  </a:extLst>
                </a:gridCol>
              </a:tblGrid>
              <a:tr h="311615">
                <a:tc gridSpan="2">
                  <a:txBody>
                    <a:bodyPr/>
                    <a:lstStyle/>
                    <a:p>
                      <a:pPr>
                        <a:spcAft>
                          <a:spcPts val="0"/>
                        </a:spcAft>
                      </a:pPr>
                      <a:r>
                        <a:rPr lang="en-US" sz="2800" b="1">
                          <a:effectLst/>
                          <a:latin typeface="Times New Roman"/>
                          <a:ea typeface="Times New Roman"/>
                        </a:rPr>
                        <a:t>1. Lục Vân Tiên đánh cướp</a:t>
                      </a:r>
                      <a:endParaRPr lang="vi-VN"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vi-VN"/>
                    </a:p>
                  </a:txBody>
                  <a:tcPr/>
                </a:tc>
                <a:extLst>
                  <a:ext uri="{0D108BD9-81ED-4DB2-BD59-A6C34878D82A}">
                    <a16:rowId xmlns:a16="http://schemas.microsoft.com/office/drawing/2014/main" val="10000"/>
                  </a:ext>
                </a:extLst>
              </a:tr>
              <a:tr h="1246460">
                <a:tc>
                  <a:txBody>
                    <a:bodyPr/>
                    <a:lstStyle/>
                    <a:p>
                      <a:pPr>
                        <a:spcAft>
                          <a:spcPts val="0"/>
                        </a:spcAft>
                      </a:pPr>
                      <a:r>
                        <a:rPr lang="en-US" sz="2800">
                          <a:effectLst/>
                          <a:latin typeface="Times New Roman"/>
                          <a:ea typeface="Times New Roman"/>
                        </a:rPr>
                        <a:t>a. Lí do khiến Lục Vân Tiên trừng trị bọn </a:t>
                      </a:r>
                      <a:r>
                        <a:rPr lang="en-US" sz="2800" smtClean="0">
                          <a:effectLst/>
                          <a:latin typeface="Times New Roman"/>
                          <a:ea typeface="Times New Roman"/>
                        </a:rPr>
                        <a:t>cướp</a:t>
                      </a:r>
                      <a:r>
                        <a:rPr lang="vi-VN" sz="2800" smtClean="0">
                          <a:effectLst/>
                          <a:latin typeface="Times New Roman"/>
                          <a:ea typeface="Times New Roman"/>
                        </a:rPr>
                        <a:t>: </a:t>
                      </a:r>
                      <a:endParaRPr lang="vi-VN" sz="2800">
                        <a:effectLst/>
                        <a:latin typeface="Times New Roman"/>
                        <a:ea typeface="Times New Roman"/>
                      </a:endParaRPr>
                    </a:p>
                    <a:p>
                      <a:pPr>
                        <a:spcAft>
                          <a:spcPts val="0"/>
                        </a:spcAft>
                      </a:pPr>
                      <a:r>
                        <a:rPr lang="en-US" sz="2800">
                          <a:effectLst/>
                          <a:latin typeface="Times New Roman"/>
                          <a:ea typeface="Times New Roman"/>
                        </a:rPr>
                        <a:t>...............................</a:t>
                      </a:r>
                      <a:endParaRPr lang="vi-VN"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spcAft>
                          <a:spcPts val="0"/>
                        </a:spcAft>
                      </a:pPr>
                      <a:r>
                        <a:rPr lang="en-US" sz="2800">
                          <a:effectLst/>
                          <a:latin typeface="Times New Roman"/>
                          <a:ea typeface="Times New Roman"/>
                        </a:rPr>
                        <a:t>b. Phương tiện khắc hoạ nhân </a:t>
                      </a:r>
                      <a:r>
                        <a:rPr lang="en-US" sz="2800" smtClean="0">
                          <a:effectLst/>
                          <a:latin typeface="Times New Roman"/>
                          <a:ea typeface="Times New Roman"/>
                        </a:rPr>
                        <a:t>vật</a:t>
                      </a:r>
                      <a:r>
                        <a:rPr lang="vi-VN" sz="2800" smtClean="0">
                          <a:effectLst/>
                          <a:latin typeface="Times New Roman"/>
                          <a:ea typeface="Times New Roman"/>
                        </a:rPr>
                        <a:t>: </a:t>
                      </a:r>
                      <a:endParaRPr lang="vi-VN" sz="2800">
                        <a:effectLst/>
                        <a:latin typeface="Times New Roman"/>
                        <a:ea typeface="Times New Roman"/>
                      </a:endParaRPr>
                    </a:p>
                    <a:p>
                      <a:pPr>
                        <a:spcAft>
                          <a:spcPts val="0"/>
                        </a:spcAft>
                      </a:pPr>
                      <a:r>
                        <a:rPr lang="en-US" sz="2800">
                          <a:effectLst/>
                          <a:latin typeface="Times New Roman"/>
                          <a:ea typeface="Times New Roman"/>
                        </a:rPr>
                        <a:t>......................</a:t>
                      </a:r>
                      <a:endParaRPr lang="vi-VN"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1869690">
                <a:tc>
                  <a:txBody>
                    <a:bodyPr/>
                    <a:lstStyle/>
                    <a:p>
                      <a:pPr>
                        <a:spcAft>
                          <a:spcPts val="0"/>
                        </a:spcAft>
                      </a:pPr>
                      <a:r>
                        <a:rPr lang="en-US" sz="2800">
                          <a:effectLst/>
                          <a:latin typeface="Times New Roman"/>
                          <a:ea typeface="Times New Roman"/>
                        </a:rPr>
                        <a:t>c. Phẩm chất, tính cách nhân </a:t>
                      </a:r>
                      <a:r>
                        <a:rPr lang="en-US" sz="2800" smtClean="0">
                          <a:effectLst/>
                          <a:latin typeface="Times New Roman"/>
                          <a:ea typeface="Times New Roman"/>
                        </a:rPr>
                        <a:t>vật</a:t>
                      </a:r>
                      <a:r>
                        <a:rPr lang="vi-VN" sz="2800" smtClean="0">
                          <a:effectLst/>
                          <a:latin typeface="Times New Roman"/>
                          <a:ea typeface="Times New Roman"/>
                        </a:rPr>
                        <a:t>: </a:t>
                      </a:r>
                      <a:endParaRPr lang="vi-VN" sz="2800">
                        <a:effectLst/>
                        <a:latin typeface="Times New Roman"/>
                        <a:ea typeface="Times New Roman"/>
                      </a:endParaRPr>
                    </a:p>
                    <a:p>
                      <a:pPr>
                        <a:spcAft>
                          <a:spcPts val="0"/>
                        </a:spcAft>
                      </a:pPr>
                      <a:r>
                        <a:rPr lang="en-US" sz="2800">
                          <a:effectLst/>
                          <a:latin typeface="Times New Roman"/>
                          <a:ea typeface="Times New Roman"/>
                        </a:rPr>
                        <a:t>+ Lời nói:...............</a:t>
                      </a:r>
                      <a:endParaRPr lang="vi-VN" sz="2800">
                        <a:effectLst/>
                        <a:latin typeface="Times New Roman"/>
                        <a:ea typeface="Times New Roman"/>
                      </a:endParaRPr>
                    </a:p>
                    <a:p>
                      <a:pPr>
                        <a:spcAft>
                          <a:spcPts val="0"/>
                        </a:spcAft>
                      </a:pPr>
                      <a:r>
                        <a:rPr lang="en-US" sz="2800">
                          <a:effectLst/>
                          <a:latin typeface="Times New Roman"/>
                          <a:ea typeface="Times New Roman"/>
                        </a:rPr>
                        <a:t>+ Hành động: .........</a:t>
                      </a:r>
                      <a:endParaRPr lang="vi-VN" sz="2800">
                        <a:effectLst/>
                        <a:latin typeface="Times New Roman"/>
                        <a:ea typeface="Times New Roman"/>
                      </a:endParaRPr>
                    </a:p>
                    <a:p>
                      <a:pPr>
                        <a:spcAft>
                          <a:spcPts val="0"/>
                        </a:spcAft>
                      </a:pPr>
                      <a:r>
                        <a:rPr lang="en-US" sz="2800">
                          <a:effectLst/>
                          <a:latin typeface="Times New Roman"/>
                          <a:ea typeface="Times New Roman"/>
                        </a:rPr>
                        <a:t>+ Phẩm chất, tính cách:........................</a:t>
                      </a:r>
                      <a:endParaRPr lang="vi-VN"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spcAft>
                          <a:spcPts val="0"/>
                        </a:spcAft>
                      </a:pPr>
                      <a:r>
                        <a:rPr lang="en-US" sz="2800">
                          <a:effectLst/>
                          <a:latin typeface="Times New Roman"/>
                          <a:ea typeface="Times New Roman"/>
                        </a:rPr>
                        <a:t>d. Tình cảm, thái độ của người kể chuyện với nhân vật: .........</a:t>
                      </a:r>
                      <a:endParaRPr lang="vi-VN" sz="2800">
                        <a:effectLst/>
                        <a:latin typeface="Times New Roman"/>
                        <a:ea typeface="Times New Roman"/>
                      </a:endParaRPr>
                    </a:p>
                    <a:p>
                      <a:pPr>
                        <a:spcAft>
                          <a:spcPts val="0"/>
                        </a:spcAft>
                      </a:pPr>
                      <a:r>
                        <a:rPr lang="en-US" sz="2800">
                          <a:effectLst/>
                          <a:latin typeface="Times New Roman"/>
                          <a:ea typeface="Times New Roman"/>
                        </a:rPr>
                        <a:t>........................</a:t>
                      </a:r>
                      <a:endParaRPr lang="vi-VN"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87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69450667"/>
      </p:ext>
    </p:extLst>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 y="0"/>
            <a:ext cx="12192000" cy="6858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BỘ</a:t>
            </a:r>
            <a:r>
              <a:rPr kumimoji="0" lang="en-US" sz="2400" b="1" i="0" u="none" strike="noStrike" cap="none" normalizeH="0" smtClean="0">
                <a:ln>
                  <a:noFill/>
                </a:ln>
                <a:solidFill>
                  <a:schemeClr val="tx1"/>
                </a:solidFill>
                <a:effectLst/>
                <a:latin typeface="Times New Roman" pitchFamily="18" charset="0"/>
                <a:cs typeface="Times New Roman" pitchFamily="18" charset="0"/>
              </a:rPr>
              <a:t> CÂU HỎI SỐ 3:</a:t>
            </a:r>
            <a:r>
              <a:rPr lang="en-US" sz="2400" b="1" smtClean="0">
                <a:latin typeface="Times New Roman" pitchFamily="18" charset="0"/>
                <a:cs typeface="Times New Roman" pitchFamily="18" charset="0"/>
              </a:rPr>
              <a:t>( Phiếu học tập số 3)</a:t>
            </a:r>
            <a:endParaRPr kumimoji="0" lang="en-US" sz="2400" b="1" i="0" u="none" strike="noStrike" cap="none" normalizeH="0" smtClean="0">
              <a:ln>
                <a:noFill/>
              </a:ln>
              <a:solidFill>
                <a:schemeClr val="tx1"/>
              </a:solidFill>
              <a:effectLst/>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21313494"/>
              </p:ext>
            </p:extLst>
          </p:nvPr>
        </p:nvGraphicFramePr>
        <p:xfrm>
          <a:off x="837127" y="566671"/>
          <a:ext cx="10934163" cy="5885644"/>
        </p:xfrm>
        <a:graphic>
          <a:graphicData uri="http://schemas.openxmlformats.org/drawingml/2006/table">
            <a:tbl>
              <a:tblPr firstRow="1" firstCol="1" bandRow="1"/>
              <a:tblGrid>
                <a:gridCol w="5563673">
                  <a:extLst>
                    <a:ext uri="{9D8B030D-6E8A-4147-A177-3AD203B41FA5}">
                      <a16:colId xmlns:a16="http://schemas.microsoft.com/office/drawing/2014/main" val="20000"/>
                    </a:ext>
                  </a:extLst>
                </a:gridCol>
                <a:gridCol w="5370490">
                  <a:extLst>
                    <a:ext uri="{9D8B030D-6E8A-4147-A177-3AD203B41FA5}">
                      <a16:colId xmlns:a16="http://schemas.microsoft.com/office/drawing/2014/main" val="20001"/>
                    </a:ext>
                  </a:extLst>
                </a:gridCol>
              </a:tblGrid>
              <a:tr h="978010">
                <a:tc gridSpan="2">
                  <a:txBody>
                    <a:bodyPr/>
                    <a:lstStyle/>
                    <a:p>
                      <a:pPr>
                        <a:spcAft>
                          <a:spcPts val="0"/>
                        </a:spcAft>
                      </a:pPr>
                      <a:r>
                        <a:rPr lang="en-US" sz="2800" b="1" smtClean="0">
                          <a:effectLst/>
                          <a:latin typeface="Times New Roman" pitchFamily="18" charset="0"/>
                          <a:ea typeface="Times New Roman"/>
                          <a:cs typeface="Times New Roman" pitchFamily="18" charset="0"/>
                        </a:rPr>
                        <a:t>Lục </a:t>
                      </a:r>
                      <a:r>
                        <a:rPr lang="en-US" sz="2800" b="1">
                          <a:effectLst/>
                          <a:latin typeface="Times New Roman" pitchFamily="18" charset="0"/>
                          <a:ea typeface="Times New Roman"/>
                          <a:cs typeface="Times New Roman" pitchFamily="18" charset="0"/>
                        </a:rPr>
                        <a:t>Vân Tiên ứng xử </a:t>
                      </a:r>
                      <a:r>
                        <a:rPr lang="en-US" sz="2800" b="0" baseline="0" smtClean="0">
                          <a:effectLst/>
                          <a:latin typeface="Times New Roman" pitchFamily="18" charset="0"/>
                          <a:ea typeface="Times New Roman"/>
                          <a:cs typeface="Times New Roman" pitchFamily="18" charset="0"/>
                        </a:rPr>
                        <a:t> </a:t>
                      </a:r>
                      <a:r>
                        <a:rPr lang="en-US" sz="2800" b="1" smtClean="0">
                          <a:effectLst/>
                          <a:latin typeface="Times New Roman" pitchFamily="18" charset="0"/>
                          <a:ea typeface="Times New Roman"/>
                          <a:cs typeface="Times New Roman" pitchFamily="18" charset="0"/>
                        </a:rPr>
                        <a:t>với </a:t>
                      </a:r>
                      <a:r>
                        <a:rPr lang="en-US" sz="2800" b="1">
                          <a:effectLst/>
                          <a:latin typeface="Times New Roman" pitchFamily="18" charset="0"/>
                          <a:ea typeface="Times New Roman"/>
                          <a:cs typeface="Times New Roman" pitchFamily="18" charset="0"/>
                        </a:rPr>
                        <a:t>Kiều Nguyệt Nga</a:t>
                      </a:r>
                      <a:endParaRPr lang="vi-VN" sz="2800">
                        <a:effectLst/>
                        <a:latin typeface="Times New Roman" pitchFamily="18" charset="0"/>
                        <a:ea typeface="Times New Roman"/>
                        <a:cs typeface="Times New Roman" pitchFamily="18" charset="0"/>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hMerge="1">
                  <a:txBody>
                    <a:bodyPr/>
                    <a:lstStyle/>
                    <a:p>
                      <a:endParaRPr lang="vi-VN"/>
                    </a:p>
                  </a:txBody>
                  <a:tcPr/>
                </a:tc>
                <a:extLst>
                  <a:ext uri="{0D108BD9-81ED-4DB2-BD59-A6C34878D82A}">
                    <a16:rowId xmlns:a16="http://schemas.microsoft.com/office/drawing/2014/main" val="10000"/>
                  </a:ext>
                </a:extLst>
              </a:tr>
              <a:tr h="2617405">
                <a:tc>
                  <a:txBody>
                    <a:bodyPr/>
                    <a:lstStyle/>
                    <a:p>
                      <a:pPr>
                        <a:spcAft>
                          <a:spcPts val="0"/>
                        </a:spcAft>
                      </a:pPr>
                      <a:r>
                        <a:rPr lang="en-US" sz="2800">
                          <a:effectLst/>
                          <a:latin typeface="Times New Roman" pitchFamily="18" charset="0"/>
                          <a:ea typeface="Times New Roman"/>
                          <a:cs typeface="Times New Roman" pitchFamily="18" charset="0"/>
                        </a:rPr>
                        <a:t>a. Sau khi đánh tan bọn cướp </a:t>
                      </a:r>
                      <a:endParaRPr lang="vi-VN" sz="2800">
                        <a:effectLst/>
                        <a:latin typeface="Times New Roman" pitchFamily="18" charset="0"/>
                        <a:ea typeface="Times New Roman"/>
                        <a:cs typeface="Times New Roman" pitchFamily="18" charset="0"/>
                      </a:endParaRPr>
                    </a:p>
                    <a:p>
                      <a:pPr>
                        <a:spcAft>
                          <a:spcPts val="0"/>
                        </a:spcAft>
                      </a:pPr>
                      <a:r>
                        <a:rPr lang="en-US" sz="2800">
                          <a:effectLst/>
                          <a:latin typeface="Times New Roman" pitchFamily="18" charset="0"/>
                          <a:ea typeface="Times New Roman"/>
                          <a:cs typeface="Times New Roman" pitchFamily="18" charset="0"/>
                        </a:rPr>
                        <a:t>Hành động: ............................... </a:t>
                      </a:r>
                      <a:endParaRPr lang="vi-VN" sz="2800">
                        <a:effectLst/>
                        <a:latin typeface="Times New Roman" pitchFamily="18" charset="0"/>
                        <a:ea typeface="Times New Roman"/>
                        <a:cs typeface="Times New Roman" pitchFamily="18" charset="0"/>
                      </a:endParaRPr>
                    </a:p>
                    <a:p>
                      <a:pPr>
                        <a:spcAft>
                          <a:spcPts val="0"/>
                        </a:spcAft>
                      </a:pPr>
                      <a:r>
                        <a:rPr lang="en-US" sz="2800" smtClean="0">
                          <a:effectLst/>
                          <a:latin typeface="Times New Roman" pitchFamily="18" charset="0"/>
                          <a:ea typeface="Times New Roman"/>
                          <a:cs typeface="Times New Roman" pitchFamily="18" charset="0"/>
                        </a:rPr>
                        <a:t>......................................................</a:t>
                      </a:r>
                      <a:endParaRPr lang="vi-VN" sz="2800">
                        <a:effectLst/>
                        <a:latin typeface="Times New Roman" pitchFamily="18" charset="0"/>
                        <a:ea typeface="Times New Roman"/>
                        <a:cs typeface="Times New Roman" pitchFamily="18" charset="0"/>
                      </a:endParaRPr>
                    </a:p>
                    <a:p>
                      <a:pPr>
                        <a:spcAft>
                          <a:spcPts val="0"/>
                        </a:spcAft>
                      </a:pPr>
                      <a:r>
                        <a:rPr lang="en-US" sz="2800">
                          <a:effectLst/>
                          <a:latin typeface="Times New Roman" pitchFamily="18" charset="0"/>
                          <a:ea typeface="Times New Roman"/>
                          <a:cs typeface="Times New Roman" pitchFamily="18" charset="0"/>
                        </a:rPr>
                        <a:t>-&gt; Tính cách: ...............................</a:t>
                      </a:r>
                      <a:endParaRPr lang="vi-VN" sz="2800">
                        <a:effectLst/>
                        <a:latin typeface="Times New Roman" pitchFamily="18" charset="0"/>
                        <a:ea typeface="Times New Roman"/>
                        <a:cs typeface="Times New Roman" pitchFamily="18" charset="0"/>
                      </a:endParaRPr>
                    </a:p>
                    <a:p>
                      <a:pPr>
                        <a:spcAft>
                          <a:spcPts val="0"/>
                        </a:spcAft>
                      </a:pPr>
                      <a:r>
                        <a:rPr lang="en-US" sz="2800" smtClean="0">
                          <a:effectLst/>
                          <a:latin typeface="Times New Roman" pitchFamily="18" charset="0"/>
                          <a:ea typeface="Times New Roman"/>
                          <a:cs typeface="Times New Roman" pitchFamily="18" charset="0"/>
                        </a:rPr>
                        <a:t>..........................................................</a:t>
                      </a:r>
                      <a:endParaRPr lang="vi-VN" sz="2800">
                        <a:effectLst/>
                        <a:latin typeface="Times New Roman" pitchFamily="18" charset="0"/>
                        <a:ea typeface="Times New Roman"/>
                        <a:cs typeface="Times New Roman" pitchFamily="18" charset="0"/>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2800">
                          <a:effectLst/>
                          <a:latin typeface="Times New Roman" pitchFamily="18" charset="0"/>
                          <a:ea typeface="Times New Roman"/>
                          <a:cs typeface="Times New Roman" pitchFamily="18" charset="0"/>
                        </a:rPr>
                        <a:t>b. Khi Kiều Nguyệt Nga bày tỏ mong muốn đền ơn   </a:t>
                      </a:r>
                      <a:endParaRPr lang="vi-VN" sz="2800">
                        <a:effectLst/>
                        <a:latin typeface="Times New Roman" pitchFamily="18" charset="0"/>
                        <a:ea typeface="Times New Roman"/>
                        <a:cs typeface="Times New Roman" pitchFamily="18" charset="0"/>
                      </a:endParaRPr>
                    </a:p>
                    <a:p>
                      <a:pPr>
                        <a:spcAft>
                          <a:spcPts val="0"/>
                        </a:spcAft>
                      </a:pPr>
                      <a:r>
                        <a:rPr lang="en-US" sz="2800">
                          <a:effectLst/>
                          <a:latin typeface="Times New Roman" pitchFamily="18" charset="0"/>
                          <a:ea typeface="Times New Roman"/>
                          <a:cs typeface="Times New Roman" pitchFamily="18" charset="0"/>
                        </a:rPr>
                        <a:t>Lời nói: ............................. </a:t>
                      </a:r>
                      <a:r>
                        <a:rPr lang="en-US" sz="2800" smtClean="0">
                          <a:effectLst/>
                          <a:latin typeface="Times New Roman" pitchFamily="18" charset="0"/>
                          <a:ea typeface="Times New Roman"/>
                          <a:cs typeface="Times New Roman" pitchFamily="18" charset="0"/>
                        </a:rPr>
                        <a:t>............. </a:t>
                      </a:r>
                      <a:endParaRPr lang="vi-VN" sz="2800">
                        <a:effectLst/>
                        <a:latin typeface="Times New Roman" pitchFamily="18" charset="0"/>
                        <a:ea typeface="Times New Roman"/>
                        <a:cs typeface="Times New Roman" pitchFamily="18" charset="0"/>
                      </a:endParaRPr>
                    </a:p>
                    <a:p>
                      <a:pPr>
                        <a:spcAft>
                          <a:spcPts val="0"/>
                        </a:spcAft>
                      </a:pPr>
                      <a:r>
                        <a:rPr lang="en-US" sz="2800">
                          <a:effectLst/>
                          <a:latin typeface="Times New Roman" pitchFamily="18" charset="0"/>
                          <a:ea typeface="Times New Roman"/>
                          <a:cs typeface="Times New Roman" pitchFamily="18" charset="0"/>
                        </a:rPr>
                        <a:t>Hành động: </a:t>
                      </a:r>
                      <a:r>
                        <a:rPr lang="en-US" sz="2800" smtClean="0">
                          <a:effectLst/>
                          <a:latin typeface="Times New Roman" pitchFamily="18" charset="0"/>
                          <a:ea typeface="Times New Roman"/>
                          <a:cs typeface="Times New Roman" pitchFamily="18" charset="0"/>
                        </a:rPr>
                        <a:t>..................................................................................................................</a:t>
                      </a:r>
                      <a:endParaRPr lang="vi-VN" sz="2800">
                        <a:effectLst/>
                        <a:latin typeface="Times New Roman" pitchFamily="18" charset="0"/>
                        <a:ea typeface="Times New Roman"/>
                        <a:cs typeface="Times New Roman" pitchFamily="18" charset="0"/>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2290229">
                <a:tc>
                  <a:txBody>
                    <a:bodyPr/>
                    <a:lstStyle/>
                    <a:p>
                      <a:pPr>
                        <a:spcAft>
                          <a:spcPts val="0"/>
                        </a:spcAft>
                      </a:pPr>
                      <a:r>
                        <a:rPr lang="en-US" sz="2800">
                          <a:effectLst/>
                          <a:latin typeface="Times New Roman" pitchFamily="18" charset="0"/>
                          <a:ea typeface="Times New Roman"/>
                          <a:cs typeface="Times New Roman" pitchFamily="18" charset="0"/>
                        </a:rPr>
                        <a:t>c. Phương tiện khắc hoạ nhân vật</a:t>
                      </a:r>
                      <a:endParaRPr lang="vi-VN" sz="2800">
                        <a:effectLst/>
                        <a:latin typeface="Times New Roman" pitchFamily="18" charset="0"/>
                        <a:ea typeface="Times New Roman"/>
                        <a:cs typeface="Times New Roman" pitchFamily="18" charset="0"/>
                      </a:endParaRPr>
                    </a:p>
                    <a:p>
                      <a:pPr>
                        <a:spcAft>
                          <a:spcPts val="0"/>
                        </a:spcAft>
                      </a:pPr>
                      <a:r>
                        <a:rPr lang="en-US" sz="2800">
                          <a:effectLst/>
                          <a:latin typeface="Times New Roman" pitchFamily="18" charset="0"/>
                          <a:ea typeface="Times New Roman"/>
                          <a:cs typeface="Times New Roman" pitchFamily="18" charset="0"/>
                        </a:rPr>
                        <a:t>..............................................................</a:t>
                      </a:r>
                      <a:endParaRPr lang="vi-VN" sz="2800">
                        <a:effectLst/>
                        <a:latin typeface="Times New Roman" pitchFamily="18" charset="0"/>
                        <a:ea typeface="Times New Roman"/>
                        <a:cs typeface="Times New Roman" pitchFamily="18" charset="0"/>
                      </a:endParaRPr>
                    </a:p>
                    <a:p>
                      <a:pPr>
                        <a:spcAft>
                          <a:spcPts val="0"/>
                        </a:spcAft>
                      </a:pPr>
                      <a:r>
                        <a:rPr lang="en-US" sz="2800">
                          <a:effectLst/>
                          <a:latin typeface="Times New Roman" pitchFamily="18" charset="0"/>
                          <a:ea typeface="Times New Roman"/>
                          <a:cs typeface="Times New Roman" pitchFamily="18" charset="0"/>
                        </a:rPr>
                        <a:t>..............................................................</a:t>
                      </a:r>
                      <a:endParaRPr lang="vi-VN" sz="2800">
                        <a:effectLst/>
                        <a:latin typeface="Times New Roman" pitchFamily="18" charset="0"/>
                        <a:ea typeface="Times New Roman"/>
                        <a:cs typeface="Times New Roman" pitchFamily="18" charset="0"/>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spcAft>
                          <a:spcPts val="0"/>
                        </a:spcAft>
                      </a:pPr>
                      <a:r>
                        <a:rPr lang="en-US" sz="2800">
                          <a:effectLst/>
                          <a:latin typeface="Times New Roman" pitchFamily="18" charset="0"/>
                          <a:ea typeface="Times New Roman"/>
                          <a:cs typeface="Times New Roman" pitchFamily="18" charset="0"/>
                        </a:rPr>
                        <a:t>d. Tâm sự của Nguyễn Đình Chiểu gửi gắm qua hình tượng nhân vật</a:t>
                      </a:r>
                      <a:endParaRPr lang="vi-VN" sz="2800">
                        <a:effectLst/>
                        <a:latin typeface="Times New Roman" pitchFamily="18" charset="0"/>
                        <a:ea typeface="Times New Roman"/>
                        <a:cs typeface="Times New Roman" pitchFamily="18" charset="0"/>
                      </a:endParaRPr>
                    </a:p>
                    <a:p>
                      <a:pPr>
                        <a:spcAft>
                          <a:spcPts val="0"/>
                        </a:spcAft>
                      </a:pPr>
                      <a:r>
                        <a:rPr lang="en-US" sz="2800" smtClean="0">
                          <a:effectLst/>
                          <a:latin typeface="Times New Roman" pitchFamily="18" charset="0"/>
                          <a:ea typeface="Times New Roman"/>
                          <a:cs typeface="Times New Roman" pitchFamily="18" charset="0"/>
                        </a:rPr>
                        <a:t>......................................................</a:t>
                      </a:r>
                      <a:endParaRPr lang="vi-VN" sz="2800">
                        <a:effectLst/>
                        <a:latin typeface="Times New Roman" pitchFamily="18" charset="0"/>
                        <a:ea typeface="Times New Roman"/>
                        <a:cs typeface="Times New Roman" pitchFamily="18" charset="0"/>
                      </a:endParaRPr>
                    </a:p>
                    <a:p>
                      <a:pPr>
                        <a:spcAft>
                          <a:spcPts val="0"/>
                        </a:spcAft>
                      </a:pPr>
                      <a:r>
                        <a:rPr lang="en-US" sz="2800" smtClean="0">
                          <a:effectLst/>
                          <a:latin typeface="Times New Roman" pitchFamily="18" charset="0"/>
                          <a:ea typeface="Times New Roman"/>
                          <a:cs typeface="Times New Roman" pitchFamily="18" charset="0"/>
                        </a:rPr>
                        <a:t>....................................................................................................................</a:t>
                      </a:r>
                      <a:endParaRPr lang="vi-VN" sz="2800">
                        <a:effectLst/>
                        <a:latin typeface="Times New Roman" pitchFamily="18" charset="0"/>
                        <a:ea typeface="Times New Roman"/>
                        <a:cs typeface="Times New Roman" pitchFamily="18" charset="0"/>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6AB"/>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91912154"/>
      </p:ext>
    </p:extLst>
  </p:cSld>
  <p:clrMapOvr>
    <a:masterClrMapping/>
  </p:clrMapOvr>
  <p:transition>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90152"/>
            <a:ext cx="12192000" cy="6671256"/>
          </a:xfrm>
          <a:prstGeom prst="rect">
            <a:avLst/>
          </a:prstGeom>
          <a:ln>
            <a:solidFill>
              <a:srgbClr val="FF6699"/>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cs typeface="Times New Roman" pitchFamily="18" charset="0"/>
              </a:rPr>
              <a:t>BỘ</a:t>
            </a:r>
            <a:r>
              <a:rPr kumimoji="0" lang="en-US" sz="2400" b="1" i="0" u="none" strike="noStrike" cap="none" normalizeH="0" smtClean="0">
                <a:ln>
                  <a:noFill/>
                </a:ln>
                <a:solidFill>
                  <a:srgbClr val="FF0000"/>
                </a:solidFill>
                <a:effectLst/>
                <a:latin typeface="Times New Roman" pitchFamily="18" charset="0"/>
                <a:cs typeface="Times New Roman" pitchFamily="18" charset="0"/>
              </a:rPr>
              <a:t> CÂU HỎI SỐ 4</a:t>
            </a:r>
          </a:p>
          <a:p>
            <a:pPr marL="0" marR="0" indent="0" algn="l" defTabSz="914400" rtl="0" eaLnBrk="0" fontAlgn="base" latinLnBrk="0" hangingPunct="0">
              <a:lnSpc>
                <a:spcPct val="100000"/>
              </a:lnSpc>
              <a:spcBef>
                <a:spcPct val="0"/>
              </a:spcBef>
              <a:spcAft>
                <a:spcPct val="0"/>
              </a:spcAft>
              <a:buClrTx/>
              <a:buSzTx/>
              <a:buFontTx/>
              <a:buNone/>
              <a:tabLst/>
            </a:pPr>
            <a:endParaRPr lang="en-US" sz="2400" b="1">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smtClean="0">
              <a:ln>
                <a:noFill/>
              </a:ln>
              <a:solidFill>
                <a:schemeClr val="tx1"/>
              </a:solidFill>
              <a:effectLst/>
              <a:latin typeface="Times New Roman" pitchFamily="18" charset="0"/>
              <a:cs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2400" b="1">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smtClean="0">
              <a:ln>
                <a:noFill/>
              </a:ln>
              <a:solidFill>
                <a:schemeClr val="tx1"/>
              </a:solidFill>
              <a:effectLst/>
              <a:latin typeface="Times New Roman" pitchFamily="18" charset="0"/>
              <a:cs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2400" b="1">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smtClean="0">
              <a:ln>
                <a:noFill/>
              </a:ln>
              <a:solidFill>
                <a:schemeClr val="tx1"/>
              </a:solidFill>
              <a:effectLst/>
              <a:latin typeface="Times New Roman" pitchFamily="18" charset="0"/>
              <a:cs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2400" b="1">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smtClean="0">
              <a:ln>
                <a:noFill/>
              </a:ln>
              <a:solidFill>
                <a:schemeClr val="tx1"/>
              </a:solidFill>
              <a:effectLst/>
              <a:latin typeface="Times New Roman" pitchFamily="18" charset="0"/>
              <a:cs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2400" b="1">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smtClean="0">
              <a:ln>
                <a:noFill/>
              </a:ln>
              <a:solidFill>
                <a:schemeClr val="tx1"/>
              </a:solidFill>
              <a:effectLst/>
              <a:latin typeface="Times New Roman" pitchFamily="18" charset="0"/>
              <a:cs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3200" b="1" baseline="0" smtClean="0">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vi-VN" sz="2400" b="1"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3" name="Rectangle 2"/>
          <p:cNvSpPr/>
          <p:nvPr/>
        </p:nvSpPr>
        <p:spPr bwMode="auto">
          <a:xfrm>
            <a:off x="309093" y="566671"/>
            <a:ext cx="11565228" cy="3387143"/>
          </a:xfrm>
          <a:prstGeom prst="rect">
            <a:avLst/>
          </a:prstGeom>
          <a:solidFill>
            <a:srgbClr val="99F87A"/>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lvl="0"/>
            <a:r>
              <a:rPr lang="en-US" sz="3200" b="1" i="1">
                <a:solidFill>
                  <a:srgbClr val="000000"/>
                </a:solidFill>
                <a:latin typeface="Times New Roman" pitchFamily="18" charset="0"/>
                <a:ea typeface="Times New Roman"/>
                <a:cs typeface="Times New Roman" pitchFamily="18" charset="0"/>
              </a:rPr>
              <a:t>+ Viết đoạn văn (từ 7-9 câu) phân tích nét tính cách mà em yêu thích của nhân vật Lục Vân Tiên trong đoạn trích.</a:t>
            </a:r>
            <a:endParaRPr lang="vi-VN" sz="3200" b="1">
              <a:solidFill>
                <a:srgbClr val="000000"/>
              </a:solidFill>
              <a:latin typeface="Times New Roman" pitchFamily="18" charset="0"/>
              <a:ea typeface="Times New Roman"/>
              <a:cs typeface="Times New Roman" pitchFamily="18" charset="0"/>
            </a:endParaRPr>
          </a:p>
          <a:p>
            <a:pPr lvl="0"/>
            <a:r>
              <a:rPr lang="en-US" sz="3200" b="1" i="1">
                <a:solidFill>
                  <a:srgbClr val="000000"/>
                </a:solidFill>
                <a:latin typeface="Times New Roman" pitchFamily="18" charset="0"/>
                <a:ea typeface="Times New Roman"/>
                <a:cs typeface="Times New Roman" pitchFamily="18" charset="0"/>
              </a:rPr>
              <a:t>+ Vẽ chân dung Lục Vân Tiên hoặc Kiều</a:t>
            </a:r>
            <a:endParaRPr lang="vi-VN" sz="3200" b="1">
              <a:solidFill>
                <a:srgbClr val="000000"/>
              </a:solidFill>
              <a:latin typeface="Times New Roman" pitchFamily="18" charset="0"/>
              <a:ea typeface="Times New Roman"/>
              <a:cs typeface="Times New Roman" pitchFamily="18" charset="0"/>
            </a:endParaRPr>
          </a:p>
          <a:p>
            <a:pPr lvl="0"/>
            <a:r>
              <a:rPr lang="en-US" sz="3200" b="1" i="1">
                <a:solidFill>
                  <a:srgbClr val="000000"/>
                </a:solidFill>
                <a:latin typeface="Times New Roman" pitchFamily="18" charset="0"/>
                <a:ea typeface="Times New Roman"/>
                <a:cs typeface="Times New Roman" pitchFamily="18" charset="0"/>
              </a:rPr>
              <a:t>Nguyệt Nga dựa theo những chi tiết miêu</a:t>
            </a:r>
            <a:endParaRPr lang="vi-VN" sz="3200" b="1">
              <a:solidFill>
                <a:srgbClr val="000000"/>
              </a:solidFill>
              <a:latin typeface="Times New Roman" pitchFamily="18" charset="0"/>
              <a:ea typeface="Times New Roman"/>
              <a:cs typeface="Times New Roman" pitchFamily="18" charset="0"/>
            </a:endParaRPr>
          </a:p>
          <a:p>
            <a:pPr lvl="0"/>
            <a:r>
              <a:rPr lang="en-US" sz="3200" b="1" i="1">
                <a:solidFill>
                  <a:srgbClr val="000000"/>
                </a:solidFill>
                <a:latin typeface="Times New Roman" pitchFamily="18" charset="0"/>
                <a:ea typeface="Times New Roman"/>
                <a:cs typeface="Times New Roman" pitchFamily="18" charset="0"/>
              </a:rPr>
              <a:t>tả trong đoạn trích Lục Vân Tiên đánh cướp, cứu Kiều Nguyệt Nga.</a:t>
            </a:r>
            <a:endParaRPr lang="vi-VN" sz="3200" b="1">
              <a:solidFill>
                <a:srgbClr val="000000"/>
              </a:solidFill>
              <a:latin typeface="Times New Roman" pitchFamily="18" charset="0"/>
              <a:ea typeface="Times New Roman"/>
              <a:cs typeface="Times New Roman" pitchFamily="18" charset="0"/>
            </a:endParaRPr>
          </a:p>
          <a:p>
            <a:pPr lvl="0" eaLnBrk="0" fontAlgn="base" hangingPunct="0">
              <a:spcBef>
                <a:spcPct val="0"/>
              </a:spcBef>
              <a:spcAft>
                <a:spcPct val="0"/>
              </a:spcAft>
            </a:pPr>
            <a:endParaRPr lang="en-US" sz="3200" b="1">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51642130"/>
      </p:ext>
    </p:extLst>
  </p:cSld>
  <p:clrMapOvr>
    <a:masterClrMapping/>
  </p:clrMapOvr>
  <p:transition>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03030" y="115910"/>
            <a:ext cx="11797049" cy="3915177"/>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vi-VN" sz="2000" b="1" smtClean="0">
                <a:solidFill>
                  <a:srgbClr val="000000">
                    <a:lumMod val="95000"/>
                    <a:lumOff val="5000"/>
                  </a:srgbClr>
                </a:solidFill>
                <a:latin typeface="Times New Roman" pitchFamily="18" charset="0"/>
                <a:cs typeface="Times New Roman" pitchFamily="18" charset="0"/>
              </a:rPr>
              <a:t>BỘ CÂU HỎI SỐ 1</a:t>
            </a:r>
          </a:p>
          <a:p>
            <a:pPr eaLnBrk="0" fontAlgn="base" hangingPunct="0">
              <a:spcBef>
                <a:spcPct val="0"/>
              </a:spcBef>
              <a:spcAft>
                <a:spcPct val="0"/>
              </a:spcAft>
            </a:pPr>
            <a:r>
              <a:rPr lang="vi-VN" sz="2000" b="1" smtClean="0">
                <a:solidFill>
                  <a:srgbClr val="000000">
                    <a:lumMod val="95000"/>
                    <a:lumOff val="5000"/>
                  </a:srgbClr>
                </a:solidFill>
                <a:latin typeface="Times New Roman" pitchFamily="18" charset="0"/>
                <a:cs typeface="Times New Roman" pitchFamily="18" charset="0"/>
              </a:rPr>
              <a:t>Trình bày hiểu biết của em về tác giả Nguyễn Đình Chiểu?</a:t>
            </a:r>
          </a:p>
          <a:p>
            <a:pPr eaLnBrk="0" fontAlgn="base" hangingPunct="0">
              <a:spcBef>
                <a:spcPct val="0"/>
              </a:spcBef>
              <a:spcAft>
                <a:spcPct val="0"/>
              </a:spcAft>
            </a:pPr>
            <a:r>
              <a:rPr lang="vi-VN" sz="2000" b="1" smtClean="0">
                <a:solidFill>
                  <a:srgbClr val="000000">
                    <a:lumMod val="95000"/>
                    <a:lumOff val="5000"/>
                  </a:srgbClr>
                </a:solidFill>
                <a:latin typeface="Times New Roman" pitchFamily="18" charset="0"/>
                <a:cs typeface="Times New Roman" pitchFamily="18" charset="0"/>
              </a:rPr>
              <a:t>Tìm hiểu xuất xứ, thể loại, PTBĐ, bố cục, chủ đề  </a:t>
            </a:r>
          </a:p>
          <a:p>
            <a:pPr eaLnBrk="0" fontAlgn="base" hangingPunct="0">
              <a:spcBef>
                <a:spcPct val="0"/>
              </a:spcBef>
              <a:spcAft>
                <a:spcPct val="0"/>
              </a:spcAft>
            </a:pPr>
            <a:r>
              <a:rPr lang="vi-VN" sz="2000" b="1" smtClean="0">
                <a:solidFill>
                  <a:srgbClr val="FFFFFF"/>
                </a:solidFill>
                <a:latin typeface="Times New Roman" pitchFamily="18" charset="0"/>
                <a:cs typeface="Times New Roman" pitchFamily="18" charset="0"/>
              </a:rPr>
              <a:t> </a:t>
            </a:r>
            <a:endParaRPr lang="vi-VN" sz="2000" b="1" smtClean="0">
              <a:solidFill>
                <a:srgbClr val="000000"/>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61115750"/>
              </p:ext>
            </p:extLst>
          </p:nvPr>
        </p:nvGraphicFramePr>
        <p:xfrm>
          <a:off x="759854" y="1275010"/>
          <a:ext cx="9395852" cy="2545464"/>
        </p:xfrm>
        <a:graphic>
          <a:graphicData uri="http://schemas.openxmlformats.org/drawingml/2006/table">
            <a:tbl>
              <a:tblPr firstRow="1" bandRow="1">
                <a:tableStyleId>{5C22544A-7EE6-4342-B048-85BDC9FD1C3A}</a:tableStyleId>
              </a:tblPr>
              <a:tblGrid>
                <a:gridCol w="2241441">
                  <a:extLst>
                    <a:ext uri="{9D8B030D-6E8A-4147-A177-3AD203B41FA5}">
                      <a16:colId xmlns:a16="http://schemas.microsoft.com/office/drawing/2014/main" val="20000"/>
                    </a:ext>
                  </a:extLst>
                </a:gridCol>
                <a:gridCol w="7154411">
                  <a:extLst>
                    <a:ext uri="{9D8B030D-6E8A-4147-A177-3AD203B41FA5}">
                      <a16:colId xmlns:a16="http://schemas.microsoft.com/office/drawing/2014/main" val="20001"/>
                    </a:ext>
                  </a:extLst>
                </a:gridCol>
              </a:tblGrid>
              <a:tr h="424244">
                <a:tc>
                  <a:txBody>
                    <a:bodyPr/>
                    <a:lstStyle/>
                    <a:p>
                      <a:r>
                        <a:rPr lang="vi-VN" sz="2000" b="1" smtClean="0">
                          <a:solidFill>
                            <a:schemeClr val="tx1">
                              <a:lumMod val="95000"/>
                              <a:lumOff val="5000"/>
                            </a:schemeClr>
                          </a:solidFill>
                          <a:latin typeface="Times New Roman" pitchFamily="18" charset="0"/>
                          <a:cs typeface="Times New Roman" pitchFamily="18" charset="0"/>
                        </a:rPr>
                        <a:t>Tác</a:t>
                      </a:r>
                      <a:r>
                        <a:rPr lang="vi-VN" sz="2000" b="1" baseline="0" smtClean="0">
                          <a:solidFill>
                            <a:schemeClr val="tx1">
                              <a:lumMod val="95000"/>
                              <a:lumOff val="5000"/>
                            </a:schemeClr>
                          </a:solidFill>
                          <a:latin typeface="Times New Roman" pitchFamily="18" charset="0"/>
                          <a:cs typeface="Times New Roman" pitchFamily="18" charset="0"/>
                        </a:rPr>
                        <a:t> phẩm </a:t>
                      </a:r>
                      <a:endParaRPr lang="vi-VN" sz="2000" b="1">
                        <a:solidFill>
                          <a:schemeClr val="tx1">
                            <a:lumMod val="95000"/>
                            <a:lumOff val="5000"/>
                          </a:schemeClr>
                        </a:solidFill>
                        <a:latin typeface="Times New Roman" pitchFamily="18" charset="0"/>
                        <a:cs typeface="Times New Roman" pitchFamily="18" charset="0"/>
                      </a:endParaRPr>
                    </a:p>
                  </a:txBody>
                  <a:tcPr>
                    <a:solidFill>
                      <a:schemeClr val="accent1">
                        <a:lumMod val="90000"/>
                      </a:schemeClr>
                    </a:solidFill>
                  </a:tcPr>
                </a:tc>
                <a:tc>
                  <a:txBody>
                    <a:bodyPr/>
                    <a:lstStyle/>
                    <a:p>
                      <a:endParaRPr lang="vi-VN"/>
                    </a:p>
                  </a:txBody>
                  <a:tcPr/>
                </a:tc>
                <a:extLst>
                  <a:ext uri="{0D108BD9-81ED-4DB2-BD59-A6C34878D82A}">
                    <a16:rowId xmlns:a16="http://schemas.microsoft.com/office/drawing/2014/main" val="10000"/>
                  </a:ext>
                </a:extLst>
              </a:tr>
              <a:tr h="424244">
                <a:tc>
                  <a:txBody>
                    <a:bodyPr/>
                    <a:lstStyle/>
                    <a:p>
                      <a:r>
                        <a:rPr lang="vi-VN" sz="2000" b="1" smtClean="0">
                          <a:solidFill>
                            <a:schemeClr val="tx1">
                              <a:lumMod val="95000"/>
                              <a:lumOff val="5000"/>
                            </a:schemeClr>
                          </a:solidFill>
                          <a:latin typeface="Times New Roman" pitchFamily="18" charset="0"/>
                          <a:cs typeface="Times New Roman" pitchFamily="18" charset="0"/>
                        </a:rPr>
                        <a:t>Xuất</a:t>
                      </a:r>
                      <a:r>
                        <a:rPr lang="vi-VN" sz="2000" b="1" baseline="0" smtClean="0">
                          <a:solidFill>
                            <a:schemeClr val="tx1">
                              <a:lumMod val="95000"/>
                              <a:lumOff val="5000"/>
                            </a:schemeClr>
                          </a:solidFill>
                          <a:latin typeface="Times New Roman" pitchFamily="18" charset="0"/>
                          <a:cs typeface="Times New Roman" pitchFamily="18" charset="0"/>
                        </a:rPr>
                        <a:t> xứ</a:t>
                      </a:r>
                      <a:endParaRPr lang="vi-VN" sz="2000" b="1">
                        <a:solidFill>
                          <a:schemeClr val="tx1">
                            <a:lumMod val="95000"/>
                            <a:lumOff val="5000"/>
                          </a:schemeClr>
                        </a:solidFill>
                        <a:latin typeface="Times New Roman" pitchFamily="18" charset="0"/>
                        <a:cs typeface="Times New Roman" pitchFamily="18" charset="0"/>
                      </a:endParaRPr>
                    </a:p>
                  </a:txBody>
                  <a:tcPr>
                    <a:solidFill>
                      <a:schemeClr val="accent1">
                        <a:lumMod val="90000"/>
                      </a:schemeClr>
                    </a:solidFill>
                  </a:tcPr>
                </a:tc>
                <a:tc>
                  <a:txBody>
                    <a:bodyPr/>
                    <a:lstStyle/>
                    <a:p>
                      <a:endParaRPr lang="vi-VN"/>
                    </a:p>
                  </a:txBody>
                  <a:tcPr>
                    <a:solidFill>
                      <a:schemeClr val="accent2">
                        <a:lumMod val="40000"/>
                        <a:lumOff val="60000"/>
                      </a:schemeClr>
                    </a:solidFill>
                  </a:tcPr>
                </a:tc>
                <a:extLst>
                  <a:ext uri="{0D108BD9-81ED-4DB2-BD59-A6C34878D82A}">
                    <a16:rowId xmlns:a16="http://schemas.microsoft.com/office/drawing/2014/main" val="10001"/>
                  </a:ext>
                </a:extLst>
              </a:tr>
              <a:tr h="424244">
                <a:tc>
                  <a:txBody>
                    <a:bodyPr/>
                    <a:lstStyle/>
                    <a:p>
                      <a:r>
                        <a:rPr lang="vi-VN" sz="2000" b="1" smtClean="0">
                          <a:solidFill>
                            <a:schemeClr val="tx1">
                              <a:lumMod val="95000"/>
                              <a:lumOff val="5000"/>
                            </a:schemeClr>
                          </a:solidFill>
                          <a:latin typeface="Times New Roman" pitchFamily="18" charset="0"/>
                          <a:cs typeface="Times New Roman" pitchFamily="18" charset="0"/>
                        </a:rPr>
                        <a:t>Thể</a:t>
                      </a:r>
                      <a:r>
                        <a:rPr lang="vi-VN" sz="2000" b="1" baseline="0" smtClean="0">
                          <a:solidFill>
                            <a:schemeClr val="tx1">
                              <a:lumMod val="95000"/>
                              <a:lumOff val="5000"/>
                            </a:schemeClr>
                          </a:solidFill>
                          <a:latin typeface="Times New Roman" pitchFamily="18" charset="0"/>
                          <a:cs typeface="Times New Roman" pitchFamily="18" charset="0"/>
                        </a:rPr>
                        <a:t> loại</a:t>
                      </a:r>
                      <a:endParaRPr lang="vi-VN" sz="2000" b="1">
                        <a:solidFill>
                          <a:schemeClr val="tx1">
                            <a:lumMod val="95000"/>
                            <a:lumOff val="5000"/>
                          </a:schemeClr>
                        </a:solidFill>
                        <a:latin typeface="Times New Roman" pitchFamily="18" charset="0"/>
                        <a:cs typeface="Times New Roman" pitchFamily="18" charset="0"/>
                      </a:endParaRPr>
                    </a:p>
                  </a:txBody>
                  <a:tcPr>
                    <a:solidFill>
                      <a:schemeClr val="accent1">
                        <a:lumMod val="90000"/>
                      </a:schemeClr>
                    </a:solidFill>
                  </a:tcPr>
                </a:tc>
                <a:tc>
                  <a:txBody>
                    <a:bodyPr/>
                    <a:lstStyle/>
                    <a:p>
                      <a:endParaRPr lang="vi-VN"/>
                    </a:p>
                  </a:txBody>
                  <a:tcPr>
                    <a:solidFill>
                      <a:srgbClr val="00B0F0"/>
                    </a:solidFill>
                  </a:tcPr>
                </a:tc>
                <a:extLst>
                  <a:ext uri="{0D108BD9-81ED-4DB2-BD59-A6C34878D82A}">
                    <a16:rowId xmlns:a16="http://schemas.microsoft.com/office/drawing/2014/main" val="10002"/>
                  </a:ext>
                </a:extLst>
              </a:tr>
              <a:tr h="424244">
                <a:tc>
                  <a:txBody>
                    <a:bodyPr/>
                    <a:lstStyle/>
                    <a:p>
                      <a:r>
                        <a:rPr lang="vi-VN" sz="2000" b="1" smtClean="0">
                          <a:solidFill>
                            <a:schemeClr val="tx1">
                              <a:lumMod val="95000"/>
                              <a:lumOff val="5000"/>
                            </a:schemeClr>
                          </a:solidFill>
                          <a:latin typeface="Times New Roman" pitchFamily="18" charset="0"/>
                          <a:cs typeface="Times New Roman" pitchFamily="18" charset="0"/>
                        </a:rPr>
                        <a:t>Phương</a:t>
                      </a:r>
                      <a:r>
                        <a:rPr lang="vi-VN" sz="2000" b="1" baseline="0" smtClean="0">
                          <a:solidFill>
                            <a:schemeClr val="tx1">
                              <a:lumMod val="95000"/>
                              <a:lumOff val="5000"/>
                            </a:schemeClr>
                          </a:solidFill>
                          <a:latin typeface="Times New Roman" pitchFamily="18" charset="0"/>
                          <a:cs typeface="Times New Roman" pitchFamily="18" charset="0"/>
                        </a:rPr>
                        <a:t> thức BĐ</a:t>
                      </a:r>
                      <a:endParaRPr lang="vi-VN" sz="2000" b="1">
                        <a:solidFill>
                          <a:schemeClr val="tx1">
                            <a:lumMod val="95000"/>
                            <a:lumOff val="5000"/>
                          </a:schemeClr>
                        </a:solidFill>
                        <a:latin typeface="Times New Roman" pitchFamily="18" charset="0"/>
                        <a:cs typeface="Times New Roman" pitchFamily="18" charset="0"/>
                      </a:endParaRPr>
                    </a:p>
                  </a:txBody>
                  <a:tcPr>
                    <a:solidFill>
                      <a:schemeClr val="accent1">
                        <a:lumMod val="90000"/>
                      </a:schemeClr>
                    </a:solidFill>
                  </a:tcPr>
                </a:tc>
                <a:tc>
                  <a:txBody>
                    <a:bodyPr/>
                    <a:lstStyle/>
                    <a:p>
                      <a:endParaRPr lang="vi-VN"/>
                    </a:p>
                  </a:txBody>
                  <a:tcPr>
                    <a:solidFill>
                      <a:srgbClr val="00B0F0"/>
                    </a:solidFill>
                  </a:tcPr>
                </a:tc>
                <a:extLst>
                  <a:ext uri="{0D108BD9-81ED-4DB2-BD59-A6C34878D82A}">
                    <a16:rowId xmlns:a16="http://schemas.microsoft.com/office/drawing/2014/main" val="10003"/>
                  </a:ext>
                </a:extLst>
              </a:tr>
              <a:tr h="424244">
                <a:tc>
                  <a:txBody>
                    <a:bodyPr/>
                    <a:lstStyle/>
                    <a:p>
                      <a:r>
                        <a:rPr lang="vi-VN" sz="2000" b="1" smtClean="0">
                          <a:solidFill>
                            <a:schemeClr val="tx1">
                              <a:lumMod val="95000"/>
                              <a:lumOff val="5000"/>
                            </a:schemeClr>
                          </a:solidFill>
                          <a:latin typeface="Times New Roman" pitchFamily="18" charset="0"/>
                          <a:cs typeface="Times New Roman" pitchFamily="18" charset="0"/>
                        </a:rPr>
                        <a:t>Bố</a:t>
                      </a:r>
                      <a:r>
                        <a:rPr lang="vi-VN" sz="2000" b="1" baseline="0" smtClean="0">
                          <a:solidFill>
                            <a:schemeClr val="tx1">
                              <a:lumMod val="95000"/>
                              <a:lumOff val="5000"/>
                            </a:schemeClr>
                          </a:solidFill>
                          <a:latin typeface="Times New Roman" pitchFamily="18" charset="0"/>
                          <a:cs typeface="Times New Roman" pitchFamily="18" charset="0"/>
                        </a:rPr>
                        <a:t> cục </a:t>
                      </a:r>
                      <a:endParaRPr lang="vi-VN" sz="2000" b="1">
                        <a:solidFill>
                          <a:schemeClr val="tx1">
                            <a:lumMod val="95000"/>
                            <a:lumOff val="5000"/>
                          </a:schemeClr>
                        </a:solidFill>
                        <a:latin typeface="Times New Roman" pitchFamily="18" charset="0"/>
                        <a:cs typeface="Times New Roman" pitchFamily="18" charset="0"/>
                      </a:endParaRPr>
                    </a:p>
                  </a:txBody>
                  <a:tcPr>
                    <a:solidFill>
                      <a:schemeClr val="accent1">
                        <a:lumMod val="90000"/>
                      </a:schemeClr>
                    </a:solidFill>
                  </a:tcPr>
                </a:tc>
                <a:tc>
                  <a:txBody>
                    <a:bodyPr/>
                    <a:lstStyle/>
                    <a:p>
                      <a:endParaRPr lang="vi-VN"/>
                    </a:p>
                  </a:txBody>
                  <a:tcPr>
                    <a:solidFill>
                      <a:srgbClr val="99F87A"/>
                    </a:solidFill>
                  </a:tcPr>
                </a:tc>
                <a:extLst>
                  <a:ext uri="{0D108BD9-81ED-4DB2-BD59-A6C34878D82A}">
                    <a16:rowId xmlns:a16="http://schemas.microsoft.com/office/drawing/2014/main" val="10004"/>
                  </a:ext>
                </a:extLst>
              </a:tr>
              <a:tr h="424244">
                <a:tc>
                  <a:txBody>
                    <a:bodyPr/>
                    <a:lstStyle/>
                    <a:p>
                      <a:r>
                        <a:rPr lang="vi-VN" sz="2000" b="1" smtClean="0">
                          <a:solidFill>
                            <a:schemeClr val="tx1">
                              <a:lumMod val="95000"/>
                              <a:lumOff val="5000"/>
                            </a:schemeClr>
                          </a:solidFill>
                          <a:latin typeface="Times New Roman" pitchFamily="18" charset="0"/>
                          <a:cs typeface="Times New Roman" pitchFamily="18" charset="0"/>
                        </a:rPr>
                        <a:t>Chủ</a:t>
                      </a:r>
                      <a:r>
                        <a:rPr lang="vi-VN" sz="2000" b="1" baseline="0" smtClean="0">
                          <a:solidFill>
                            <a:schemeClr val="tx1">
                              <a:lumMod val="95000"/>
                              <a:lumOff val="5000"/>
                            </a:schemeClr>
                          </a:solidFill>
                          <a:latin typeface="Times New Roman" pitchFamily="18" charset="0"/>
                          <a:cs typeface="Times New Roman" pitchFamily="18" charset="0"/>
                        </a:rPr>
                        <a:t> đề </a:t>
                      </a:r>
                      <a:endParaRPr lang="vi-VN" sz="2000" b="1">
                        <a:solidFill>
                          <a:schemeClr val="tx1">
                            <a:lumMod val="95000"/>
                            <a:lumOff val="5000"/>
                          </a:schemeClr>
                        </a:solidFill>
                        <a:latin typeface="Times New Roman" pitchFamily="18" charset="0"/>
                        <a:cs typeface="Times New Roman" pitchFamily="18" charset="0"/>
                      </a:endParaRPr>
                    </a:p>
                  </a:txBody>
                  <a:tcPr>
                    <a:solidFill>
                      <a:schemeClr val="accent1">
                        <a:lumMod val="90000"/>
                      </a:schemeClr>
                    </a:solidFill>
                  </a:tcPr>
                </a:tc>
                <a:tc>
                  <a:txBody>
                    <a:bodyPr/>
                    <a:lstStyle/>
                    <a:p>
                      <a:endParaRPr lang="vi-VN"/>
                    </a:p>
                  </a:txBody>
                  <a:tcPr>
                    <a:solidFill>
                      <a:srgbClr val="99F87A"/>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11739207"/>
      </p:ext>
    </p:extLst>
  </p:cSld>
  <p:clrMapOvr>
    <a:masterClrMapping/>
  </p:clrMapOvr>
  <p:transition>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8D3AA-52FA-4BCE-AD39-0CA34D7F49FB}"/>
              </a:ext>
            </a:extLst>
          </p:cNvPr>
          <p:cNvSpPr/>
          <p:nvPr/>
        </p:nvSpPr>
        <p:spPr>
          <a:xfrm>
            <a:off x="0" y="0"/>
            <a:ext cx="8737600" cy="685800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052" name="Picture 4" descr="Nguyễn Đình Chiểu (1822 – 1888) | THƯ VIỆN DẠY &amp; HỌC">
            <a:extLst>
              <a:ext uri="{FF2B5EF4-FFF2-40B4-BE49-F238E27FC236}">
                <a16:creationId xmlns:a16="http://schemas.microsoft.com/office/drawing/2014/main" id="{283CCCE2-B5C8-4A9C-91ED-396473EBB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0640" y="-193040"/>
            <a:ext cx="4602479" cy="7274560"/>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10" name="Rectangle 51">
            <a:extLst>
              <a:ext uri="{FF2B5EF4-FFF2-40B4-BE49-F238E27FC236}">
                <a16:creationId xmlns:a16="http://schemas.microsoft.com/office/drawing/2014/main" id="{36D159CD-EC1B-4727-8B02-1A5BCADEE945}"/>
              </a:ext>
            </a:extLst>
          </p:cNvPr>
          <p:cNvSpPr>
            <a:spLocks noChangeArrowheads="1"/>
          </p:cNvSpPr>
          <p:nvPr/>
        </p:nvSpPr>
        <p:spPr bwMode="auto">
          <a:xfrm>
            <a:off x="160076" y="2448073"/>
            <a:ext cx="7584670" cy="224676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algn="just" fontAlgn="base">
              <a:spcBef>
                <a:spcPct val="0"/>
              </a:spcBef>
              <a:spcAft>
                <a:spcPct val="0"/>
              </a:spcAft>
              <a:defRPr/>
            </a:pPr>
            <a:r>
              <a:rPr lang="en-US" altLang="en-US" sz="2800" kern="0" dirty="0">
                <a:solidFill>
                  <a:srgbClr val="161616"/>
                </a:solidFill>
                <a:latin typeface="Times New Roman" panose="02020603050405020304" pitchFamily="18" charset="0"/>
                <a:cs typeface="Times New Roman" panose="02020603050405020304" pitchFamily="18" charset="0"/>
              </a:rPr>
              <a:t>- </a:t>
            </a:r>
            <a:r>
              <a:rPr lang="en-US" altLang="en-US" sz="2800" kern="0" dirty="0" err="1">
                <a:solidFill>
                  <a:srgbClr val="161616"/>
                </a:solidFill>
                <a:latin typeface="Times New Roman" panose="02020603050405020304" pitchFamily="18" charset="0"/>
                <a:cs typeface="Times New Roman" panose="02020603050405020304" pitchFamily="18" charset="0"/>
              </a:rPr>
              <a:t>Cuộc</a:t>
            </a:r>
            <a:r>
              <a:rPr lang="en-US" altLang="en-US" sz="2800" kern="0" dirty="0">
                <a:solidFill>
                  <a:srgbClr val="161616"/>
                </a:solidFill>
                <a:latin typeface="Times New Roman" panose="02020603050405020304" pitchFamily="18" charset="0"/>
                <a:cs typeface="Times New Roman" panose="02020603050405020304" pitchFamily="18" charset="0"/>
              </a:rPr>
              <a:t> </a:t>
            </a:r>
            <a:r>
              <a:rPr lang="en-US" altLang="en-US" sz="2800" kern="0" dirty="0" err="1">
                <a:solidFill>
                  <a:srgbClr val="161616"/>
                </a:solidFill>
                <a:latin typeface="Times New Roman" panose="02020603050405020304" pitchFamily="18" charset="0"/>
                <a:cs typeface="Times New Roman" panose="02020603050405020304" pitchFamily="18" charset="0"/>
              </a:rPr>
              <a:t>đời</a:t>
            </a:r>
            <a:r>
              <a:rPr lang="en-US" altLang="en-US" sz="2800" kern="0" dirty="0">
                <a:solidFill>
                  <a:srgbClr val="161616"/>
                </a:solidFill>
                <a:latin typeface="Times New Roman" panose="02020603050405020304" pitchFamily="18" charset="0"/>
                <a:cs typeface="Times New Roman" panose="02020603050405020304" pitchFamily="18" charset="0"/>
              </a:rPr>
              <a:t>: </a:t>
            </a:r>
            <a:endParaRPr lang="en-US" altLang="en-US" sz="2800" kern="0" dirty="0">
              <a:latin typeface="Times New Roman" panose="02020603050405020304" pitchFamily="18" charset="0"/>
              <a:cs typeface="Times New Roman" panose="02020603050405020304" pitchFamily="18" charset="0"/>
            </a:endParaRPr>
          </a:p>
          <a:p>
            <a:pPr algn="just" fontAlgn="base">
              <a:spcBef>
                <a:spcPct val="0"/>
              </a:spcBef>
              <a:spcAft>
                <a:spcPct val="0"/>
              </a:spcAft>
              <a:defRPr/>
            </a:pPr>
            <a:r>
              <a:rPr lang="en-US" altLang="en-US" sz="2800" kern="0" dirty="0">
                <a:solidFill>
                  <a:srgbClr val="161616"/>
                </a:solidFill>
                <a:latin typeface="Times New Roman" panose="02020603050405020304" pitchFamily="18" charset="0"/>
                <a:cs typeface="Times New Roman" panose="02020603050405020304" pitchFamily="18" charset="0"/>
              </a:rPr>
              <a:t>      + </a:t>
            </a:r>
            <a:r>
              <a:rPr lang="en-US" altLang="en-US" sz="2800" kern="0" dirty="0" err="1">
                <a:solidFill>
                  <a:srgbClr val="161616"/>
                </a:solidFill>
                <a:latin typeface="Times New Roman" panose="02020603050405020304" pitchFamily="18" charset="0"/>
                <a:cs typeface="Times New Roman" panose="02020603050405020304" pitchFamily="18" charset="0"/>
              </a:rPr>
              <a:t>Gặp</a:t>
            </a:r>
            <a:r>
              <a:rPr lang="en-US" altLang="en-US" sz="2800" kern="0" dirty="0">
                <a:solidFill>
                  <a:srgbClr val="161616"/>
                </a:solidFill>
                <a:latin typeface="Times New Roman" panose="02020603050405020304" pitchFamily="18" charset="0"/>
                <a:cs typeface="Times New Roman" panose="02020603050405020304" pitchFamily="18" charset="0"/>
              </a:rPr>
              <a:t> </a:t>
            </a:r>
            <a:r>
              <a:rPr lang="en-US" altLang="en-US" sz="2800" kern="0" dirty="0" err="1">
                <a:solidFill>
                  <a:srgbClr val="161616"/>
                </a:solidFill>
                <a:latin typeface="Times New Roman" panose="02020603050405020304" pitchFamily="18" charset="0"/>
                <a:cs typeface="Times New Roman" panose="02020603050405020304" pitchFamily="18" charset="0"/>
              </a:rPr>
              <a:t>nhiều</a:t>
            </a:r>
            <a:r>
              <a:rPr lang="en-US" altLang="en-US" sz="2800" kern="0" dirty="0">
                <a:solidFill>
                  <a:srgbClr val="161616"/>
                </a:solidFill>
                <a:latin typeface="Times New Roman" panose="02020603050405020304" pitchFamily="18" charset="0"/>
                <a:cs typeface="Times New Roman" panose="02020603050405020304" pitchFamily="18" charset="0"/>
              </a:rPr>
              <a:t> </a:t>
            </a:r>
            <a:r>
              <a:rPr lang="en-US" altLang="en-US" sz="2800" kern="0" dirty="0" err="1">
                <a:solidFill>
                  <a:srgbClr val="161616"/>
                </a:solidFill>
                <a:latin typeface="Times New Roman" panose="02020603050405020304" pitchFamily="18" charset="0"/>
                <a:cs typeface="Times New Roman" panose="02020603050405020304" pitchFamily="18" charset="0"/>
              </a:rPr>
              <a:t>trắc</a:t>
            </a:r>
            <a:r>
              <a:rPr lang="en-US" altLang="en-US" sz="2800" kern="0" dirty="0">
                <a:solidFill>
                  <a:srgbClr val="161616"/>
                </a:solidFill>
                <a:latin typeface="Times New Roman" panose="02020603050405020304" pitchFamily="18" charset="0"/>
                <a:cs typeface="Times New Roman" panose="02020603050405020304" pitchFamily="18" charset="0"/>
              </a:rPr>
              <a:t> </a:t>
            </a:r>
            <a:r>
              <a:rPr lang="en-US" altLang="en-US" sz="2800" kern="0" dirty="0" err="1">
                <a:solidFill>
                  <a:srgbClr val="161616"/>
                </a:solidFill>
                <a:latin typeface="Times New Roman" panose="02020603050405020304" pitchFamily="18" charset="0"/>
                <a:cs typeface="Times New Roman" panose="02020603050405020304" pitchFamily="18" charset="0"/>
              </a:rPr>
              <a:t>trở</a:t>
            </a:r>
            <a:r>
              <a:rPr lang="en-US" altLang="en-US" sz="2800" kern="0" dirty="0">
                <a:solidFill>
                  <a:srgbClr val="161616"/>
                </a:solidFill>
                <a:latin typeface="Times New Roman" panose="02020603050405020304" pitchFamily="18" charset="0"/>
                <a:cs typeface="Times New Roman" panose="02020603050405020304" pitchFamily="18" charset="0"/>
              </a:rPr>
              <a:t> </a:t>
            </a:r>
            <a:r>
              <a:rPr lang="en-US" altLang="en-US" sz="2800" kern="0" dirty="0" err="1">
                <a:solidFill>
                  <a:srgbClr val="161616"/>
                </a:solidFill>
                <a:latin typeface="Times New Roman" panose="02020603050405020304" pitchFamily="18" charset="0"/>
                <a:cs typeface="Times New Roman" panose="02020603050405020304" pitchFamily="18" charset="0"/>
              </a:rPr>
              <a:t>gian</a:t>
            </a:r>
            <a:r>
              <a:rPr lang="en-US" altLang="en-US" sz="2800" kern="0" dirty="0">
                <a:solidFill>
                  <a:srgbClr val="161616"/>
                </a:solidFill>
                <a:latin typeface="Times New Roman" panose="02020603050405020304" pitchFamily="18" charset="0"/>
                <a:cs typeface="Times New Roman" panose="02020603050405020304" pitchFamily="18" charset="0"/>
              </a:rPr>
              <a:t> </a:t>
            </a:r>
            <a:r>
              <a:rPr lang="en-US" altLang="en-US" sz="2800" kern="0" dirty="0" err="1">
                <a:solidFill>
                  <a:srgbClr val="161616"/>
                </a:solidFill>
                <a:latin typeface="Times New Roman" panose="02020603050405020304" pitchFamily="18" charset="0"/>
                <a:cs typeface="Times New Roman" panose="02020603050405020304" pitchFamily="18" charset="0"/>
              </a:rPr>
              <a:t>truân</a:t>
            </a:r>
            <a:r>
              <a:rPr lang="en-US" altLang="en-US" sz="2800" kern="0" dirty="0">
                <a:solidFill>
                  <a:srgbClr val="161616"/>
                </a:solidFill>
                <a:latin typeface="Times New Roman" panose="02020603050405020304" pitchFamily="18" charset="0"/>
                <a:cs typeface="Times New Roman" panose="02020603050405020304" pitchFamily="18" charset="0"/>
              </a:rPr>
              <a:t>. </a:t>
            </a:r>
            <a:endParaRPr lang="en-US" altLang="en-US" sz="2800" kern="0" dirty="0">
              <a:latin typeface="Times New Roman" panose="02020603050405020304" pitchFamily="18" charset="0"/>
              <a:cs typeface="Times New Roman" panose="02020603050405020304" pitchFamily="18" charset="0"/>
            </a:endParaRPr>
          </a:p>
          <a:p>
            <a:pPr algn="just" fontAlgn="base">
              <a:spcBef>
                <a:spcPct val="0"/>
              </a:spcBef>
              <a:spcAft>
                <a:spcPct val="0"/>
              </a:spcAft>
              <a:defRPr/>
            </a:pPr>
            <a:r>
              <a:rPr lang="en-US" altLang="en-US" sz="2800" kern="0" dirty="0">
                <a:solidFill>
                  <a:srgbClr val="161616"/>
                </a:solidFill>
                <a:latin typeface="Times New Roman" panose="02020603050405020304" pitchFamily="18" charset="0"/>
                <a:cs typeface="Times New Roman" panose="02020603050405020304" pitchFamily="18" charset="0"/>
              </a:rPr>
              <a:t>      + </a:t>
            </a:r>
            <a:r>
              <a:rPr lang="en-US" altLang="en-US" sz="2800" kern="0" dirty="0" err="1">
                <a:solidFill>
                  <a:srgbClr val="161616"/>
                </a:solidFill>
                <a:latin typeface="Times New Roman" panose="02020603050405020304" pitchFamily="18" charset="0"/>
                <a:cs typeface="Times New Roman" panose="02020603050405020304" pitchFamily="18" charset="0"/>
              </a:rPr>
              <a:t>Là</a:t>
            </a:r>
            <a:r>
              <a:rPr lang="en-US" altLang="en-US" sz="2800" kern="0" dirty="0">
                <a:solidFill>
                  <a:srgbClr val="161616"/>
                </a:solidFill>
                <a:latin typeface="Times New Roman" panose="02020603050405020304" pitchFamily="18" charset="0"/>
                <a:cs typeface="Times New Roman" panose="02020603050405020304" pitchFamily="18" charset="0"/>
              </a:rPr>
              <a:t> </a:t>
            </a:r>
            <a:r>
              <a:rPr lang="en-US" altLang="en-US" sz="2800" kern="0" dirty="0" err="1">
                <a:solidFill>
                  <a:srgbClr val="161616"/>
                </a:solidFill>
                <a:latin typeface="Times New Roman" panose="02020603050405020304" pitchFamily="18" charset="0"/>
                <a:cs typeface="Times New Roman" panose="02020603050405020304" pitchFamily="18" charset="0"/>
              </a:rPr>
              <a:t>tấm</a:t>
            </a:r>
            <a:r>
              <a:rPr lang="en-US" altLang="en-US" sz="2800" kern="0" dirty="0">
                <a:solidFill>
                  <a:srgbClr val="161616"/>
                </a:solidFill>
                <a:latin typeface="Times New Roman" panose="02020603050405020304" pitchFamily="18" charset="0"/>
                <a:cs typeface="Times New Roman" panose="02020603050405020304" pitchFamily="18" charset="0"/>
              </a:rPr>
              <a:t> </a:t>
            </a:r>
            <a:r>
              <a:rPr lang="en-US" altLang="en-US" sz="2800" kern="0" dirty="0" err="1">
                <a:solidFill>
                  <a:srgbClr val="161616"/>
                </a:solidFill>
                <a:latin typeface="Times New Roman" panose="02020603050405020304" pitchFamily="18" charset="0"/>
                <a:cs typeface="Times New Roman" panose="02020603050405020304" pitchFamily="18" charset="0"/>
              </a:rPr>
              <a:t>gương</a:t>
            </a:r>
            <a:r>
              <a:rPr lang="en-US" altLang="en-US" sz="2800" kern="0" dirty="0">
                <a:solidFill>
                  <a:srgbClr val="161616"/>
                </a:solidFill>
                <a:latin typeface="Times New Roman" panose="02020603050405020304" pitchFamily="18" charset="0"/>
                <a:cs typeface="Times New Roman" panose="02020603050405020304" pitchFamily="18" charset="0"/>
              </a:rPr>
              <a:t> </a:t>
            </a:r>
            <a:r>
              <a:rPr lang="en-US" altLang="en-US" sz="2800" kern="0" dirty="0" err="1">
                <a:solidFill>
                  <a:srgbClr val="161616"/>
                </a:solidFill>
                <a:latin typeface="Times New Roman" panose="02020603050405020304" pitchFamily="18" charset="0"/>
                <a:cs typeface="Times New Roman" panose="02020603050405020304" pitchFamily="18" charset="0"/>
              </a:rPr>
              <a:t>sáng</a:t>
            </a:r>
            <a:r>
              <a:rPr lang="en-US" altLang="en-US" sz="2800" kern="0" dirty="0">
                <a:solidFill>
                  <a:srgbClr val="161616"/>
                </a:solidFill>
                <a:latin typeface="Times New Roman" panose="02020603050405020304" pitchFamily="18" charset="0"/>
                <a:cs typeface="Times New Roman" panose="02020603050405020304" pitchFamily="18" charset="0"/>
              </a:rPr>
              <a:t>  </a:t>
            </a:r>
            <a:r>
              <a:rPr lang="en-US" altLang="en-US" sz="2800" kern="0" dirty="0" err="1">
                <a:solidFill>
                  <a:srgbClr val="161616"/>
                </a:solidFill>
                <a:latin typeface="Times New Roman" panose="02020603050405020304" pitchFamily="18" charset="0"/>
                <a:cs typeface="Times New Roman" panose="02020603050405020304" pitchFamily="18" charset="0"/>
              </a:rPr>
              <a:t>về</a:t>
            </a:r>
            <a:r>
              <a:rPr lang="en-US" altLang="en-US" sz="2800" kern="0" dirty="0">
                <a:solidFill>
                  <a:srgbClr val="161616"/>
                </a:solidFill>
                <a:latin typeface="Times New Roman" panose="02020603050405020304" pitchFamily="18" charset="0"/>
                <a:cs typeface="Times New Roman" panose="02020603050405020304" pitchFamily="18" charset="0"/>
              </a:rPr>
              <a:t> </a:t>
            </a:r>
            <a:r>
              <a:rPr lang="en-US" altLang="en-US" sz="2800" kern="0" dirty="0" err="1">
                <a:solidFill>
                  <a:srgbClr val="161616"/>
                </a:solidFill>
                <a:latin typeface="Times New Roman" panose="02020603050405020304" pitchFamily="18" charset="0"/>
                <a:cs typeface="Times New Roman" panose="02020603050405020304" pitchFamily="18" charset="0"/>
              </a:rPr>
              <a:t>nghị</a:t>
            </a:r>
            <a:r>
              <a:rPr lang="en-US" altLang="en-US" sz="2800" kern="0" dirty="0">
                <a:solidFill>
                  <a:srgbClr val="161616"/>
                </a:solidFill>
                <a:latin typeface="Times New Roman" panose="02020603050405020304" pitchFamily="18" charset="0"/>
                <a:cs typeface="Times New Roman" panose="02020603050405020304" pitchFamily="18" charset="0"/>
              </a:rPr>
              <a:t> </a:t>
            </a:r>
            <a:r>
              <a:rPr lang="en-US" altLang="en-US" sz="2800" kern="0" dirty="0" err="1">
                <a:solidFill>
                  <a:srgbClr val="161616"/>
                </a:solidFill>
                <a:latin typeface="Times New Roman" panose="02020603050405020304" pitchFamily="18" charset="0"/>
                <a:cs typeface="Times New Roman" panose="02020603050405020304" pitchFamily="18" charset="0"/>
              </a:rPr>
              <a:t>lực</a:t>
            </a:r>
            <a:r>
              <a:rPr lang="en-US" altLang="en-US" sz="2800" kern="0" dirty="0">
                <a:solidFill>
                  <a:srgbClr val="161616"/>
                </a:solidFill>
                <a:latin typeface="Times New Roman" panose="02020603050405020304" pitchFamily="18" charset="0"/>
                <a:cs typeface="Times New Roman" panose="02020603050405020304" pitchFamily="18" charset="0"/>
              </a:rPr>
              <a:t> </a:t>
            </a:r>
            <a:r>
              <a:rPr lang="en-US" altLang="en-US" sz="2800" kern="0" dirty="0" err="1">
                <a:solidFill>
                  <a:srgbClr val="161616"/>
                </a:solidFill>
                <a:latin typeface="Times New Roman" panose="02020603050405020304" pitchFamily="18" charset="0"/>
                <a:cs typeface="Times New Roman" panose="02020603050405020304" pitchFamily="18" charset="0"/>
              </a:rPr>
              <a:t>sống</a:t>
            </a:r>
            <a:r>
              <a:rPr lang="en-US" altLang="en-US" sz="2800" kern="0" dirty="0">
                <a:solidFill>
                  <a:srgbClr val="161616"/>
                </a:solidFill>
                <a:latin typeface="Times New Roman" panose="02020603050405020304" pitchFamily="18" charset="0"/>
                <a:cs typeface="Times New Roman" panose="02020603050405020304" pitchFamily="18" charset="0"/>
              </a:rPr>
              <a:t> </a:t>
            </a:r>
            <a:r>
              <a:rPr lang="en-US" altLang="en-US" sz="2800" kern="0" dirty="0" err="1">
                <a:solidFill>
                  <a:srgbClr val="161616"/>
                </a:solidFill>
                <a:latin typeface="Times New Roman" panose="02020603050405020304" pitchFamily="18" charset="0"/>
                <a:cs typeface="Times New Roman" panose="02020603050405020304" pitchFamily="18" charset="0"/>
              </a:rPr>
              <a:t>và</a:t>
            </a:r>
            <a:r>
              <a:rPr lang="en-US" altLang="en-US" sz="2800" kern="0" dirty="0">
                <a:solidFill>
                  <a:srgbClr val="161616"/>
                </a:solidFill>
                <a:latin typeface="Times New Roman" panose="02020603050405020304" pitchFamily="18" charset="0"/>
                <a:cs typeface="Times New Roman" panose="02020603050405020304" pitchFamily="18" charset="0"/>
              </a:rPr>
              <a:t>  </a:t>
            </a:r>
            <a:r>
              <a:rPr lang="en-US" altLang="en-US" sz="2800" kern="0" dirty="0" err="1">
                <a:solidFill>
                  <a:srgbClr val="161616"/>
                </a:solidFill>
                <a:latin typeface="Times New Roman" panose="02020603050405020304" pitchFamily="18" charset="0"/>
                <a:cs typeface="Times New Roman" panose="02020603050405020304" pitchFamily="18" charset="0"/>
              </a:rPr>
              <a:t>cống</a:t>
            </a:r>
            <a:r>
              <a:rPr lang="en-US" altLang="en-US" sz="2800" kern="0" dirty="0">
                <a:solidFill>
                  <a:srgbClr val="161616"/>
                </a:solidFill>
                <a:latin typeface="Times New Roman" panose="02020603050405020304" pitchFamily="18" charset="0"/>
                <a:cs typeface="Times New Roman" panose="02020603050405020304" pitchFamily="18" charset="0"/>
              </a:rPr>
              <a:t> </a:t>
            </a:r>
            <a:r>
              <a:rPr lang="en-US" altLang="en-US" sz="2800" kern="0" dirty="0" err="1">
                <a:solidFill>
                  <a:srgbClr val="161616"/>
                </a:solidFill>
                <a:latin typeface="Times New Roman" panose="02020603050405020304" pitchFamily="18" charset="0"/>
                <a:cs typeface="Times New Roman" panose="02020603050405020304" pitchFamily="18" charset="0"/>
              </a:rPr>
              <a:t>hiến</a:t>
            </a:r>
            <a:r>
              <a:rPr lang="en-US" altLang="en-US" sz="2800" kern="0" dirty="0">
                <a:solidFill>
                  <a:srgbClr val="161616"/>
                </a:solidFill>
                <a:latin typeface="Times New Roman" panose="02020603050405020304" pitchFamily="18" charset="0"/>
                <a:cs typeface="Times New Roman" panose="02020603050405020304" pitchFamily="18" charset="0"/>
              </a:rPr>
              <a:t> </a:t>
            </a:r>
            <a:r>
              <a:rPr lang="en-US" altLang="en-US" sz="2800" kern="0" dirty="0" err="1">
                <a:solidFill>
                  <a:srgbClr val="161616"/>
                </a:solidFill>
                <a:latin typeface="Times New Roman" panose="02020603050405020304" pitchFamily="18" charset="0"/>
                <a:cs typeface="Times New Roman" panose="02020603050405020304" pitchFamily="18" charset="0"/>
              </a:rPr>
              <a:t>cho</a:t>
            </a:r>
            <a:r>
              <a:rPr lang="en-US" altLang="en-US" sz="2800" kern="0" dirty="0">
                <a:solidFill>
                  <a:srgbClr val="161616"/>
                </a:solidFill>
                <a:latin typeface="Times New Roman" panose="02020603050405020304" pitchFamily="18" charset="0"/>
                <a:cs typeface="Times New Roman" panose="02020603050405020304" pitchFamily="18" charset="0"/>
              </a:rPr>
              <a:t> </a:t>
            </a:r>
            <a:r>
              <a:rPr lang="en-US" altLang="en-US" sz="2800" kern="0" dirty="0" err="1">
                <a:solidFill>
                  <a:srgbClr val="161616"/>
                </a:solidFill>
                <a:latin typeface="Times New Roman" panose="02020603050405020304" pitchFamily="18" charset="0"/>
                <a:cs typeface="Times New Roman" panose="02020603050405020304" pitchFamily="18" charset="0"/>
              </a:rPr>
              <a:t>đời</a:t>
            </a:r>
            <a:r>
              <a:rPr lang="en-US" altLang="en-US" sz="2800" kern="0" dirty="0">
                <a:solidFill>
                  <a:srgbClr val="161616"/>
                </a:solidFill>
                <a:latin typeface="Times New Roman" panose="02020603050405020304" pitchFamily="18" charset="0"/>
                <a:cs typeface="Times New Roman" panose="02020603050405020304" pitchFamily="18" charset="0"/>
              </a:rPr>
              <a:t>, </a:t>
            </a:r>
            <a:r>
              <a:rPr lang="en-US" altLang="en-US" sz="2800" kern="0" dirty="0" err="1">
                <a:solidFill>
                  <a:srgbClr val="161616"/>
                </a:solidFill>
                <a:latin typeface="Times New Roman" panose="02020603050405020304" pitchFamily="18" charset="0"/>
                <a:cs typeface="Times New Roman" panose="02020603050405020304" pitchFamily="18" charset="0"/>
              </a:rPr>
              <a:t>về</a:t>
            </a:r>
            <a:r>
              <a:rPr lang="en-US" altLang="en-US" sz="2800" kern="0" dirty="0">
                <a:solidFill>
                  <a:srgbClr val="161616"/>
                </a:solidFill>
                <a:latin typeface="Times New Roman" panose="02020603050405020304" pitchFamily="18" charset="0"/>
                <a:cs typeface="Times New Roman" panose="02020603050405020304" pitchFamily="18" charset="0"/>
              </a:rPr>
              <a:t> </a:t>
            </a:r>
            <a:r>
              <a:rPr lang="en-US" altLang="en-US" sz="2800" kern="0" dirty="0" err="1">
                <a:solidFill>
                  <a:srgbClr val="161616"/>
                </a:solidFill>
                <a:latin typeface="Times New Roman" panose="02020603050405020304" pitchFamily="18" charset="0"/>
                <a:cs typeface="Times New Roman" panose="02020603050405020304" pitchFamily="18" charset="0"/>
              </a:rPr>
              <a:t>lòng</a:t>
            </a:r>
            <a:r>
              <a:rPr lang="en-US" altLang="en-US" sz="2800" kern="0" dirty="0">
                <a:solidFill>
                  <a:srgbClr val="161616"/>
                </a:solidFill>
                <a:latin typeface="Times New Roman" panose="02020603050405020304" pitchFamily="18" charset="0"/>
                <a:cs typeface="Times New Roman" panose="02020603050405020304" pitchFamily="18" charset="0"/>
              </a:rPr>
              <a:t> </a:t>
            </a:r>
            <a:r>
              <a:rPr lang="en-US" altLang="en-US" sz="2800" kern="0" dirty="0" err="1">
                <a:solidFill>
                  <a:srgbClr val="161616"/>
                </a:solidFill>
                <a:latin typeface="Times New Roman" panose="02020603050405020304" pitchFamily="18" charset="0"/>
                <a:cs typeface="Times New Roman" panose="02020603050405020304" pitchFamily="18" charset="0"/>
              </a:rPr>
              <a:t>yêu</a:t>
            </a:r>
            <a:r>
              <a:rPr lang="en-US" altLang="en-US" sz="2800" kern="0" dirty="0">
                <a:solidFill>
                  <a:srgbClr val="161616"/>
                </a:solidFill>
                <a:latin typeface="Times New Roman" panose="02020603050405020304" pitchFamily="18" charset="0"/>
                <a:cs typeface="Times New Roman" panose="02020603050405020304" pitchFamily="18" charset="0"/>
              </a:rPr>
              <a:t> </a:t>
            </a:r>
            <a:r>
              <a:rPr lang="en-US" altLang="en-US" sz="2800" kern="0" dirty="0" err="1">
                <a:solidFill>
                  <a:srgbClr val="161616"/>
                </a:solidFill>
                <a:latin typeface="Times New Roman" panose="02020603050405020304" pitchFamily="18" charset="0"/>
                <a:cs typeface="Times New Roman" panose="02020603050405020304" pitchFamily="18" charset="0"/>
              </a:rPr>
              <a:t>nước</a:t>
            </a:r>
            <a:r>
              <a:rPr lang="en-US" altLang="en-US" sz="2800" kern="0" dirty="0">
                <a:solidFill>
                  <a:srgbClr val="161616"/>
                </a:solidFill>
                <a:latin typeface="Times New Roman" panose="02020603050405020304" pitchFamily="18" charset="0"/>
                <a:cs typeface="Times New Roman" panose="02020603050405020304" pitchFamily="18" charset="0"/>
              </a:rPr>
              <a:t> </a:t>
            </a:r>
            <a:r>
              <a:rPr lang="en-US" altLang="en-US" sz="2800" kern="0" dirty="0" err="1">
                <a:solidFill>
                  <a:srgbClr val="161616"/>
                </a:solidFill>
                <a:latin typeface="Times New Roman" panose="02020603050405020304" pitchFamily="18" charset="0"/>
                <a:cs typeface="Times New Roman" panose="02020603050405020304" pitchFamily="18" charset="0"/>
              </a:rPr>
              <a:t>và</a:t>
            </a:r>
            <a:r>
              <a:rPr lang="en-US" altLang="en-US" sz="2800" kern="0" dirty="0">
                <a:solidFill>
                  <a:srgbClr val="161616"/>
                </a:solidFill>
                <a:latin typeface="Times New Roman" panose="02020603050405020304" pitchFamily="18" charset="0"/>
                <a:cs typeface="Times New Roman" panose="02020603050405020304" pitchFamily="18" charset="0"/>
              </a:rPr>
              <a:t> </a:t>
            </a:r>
            <a:r>
              <a:rPr lang="en-US" altLang="en-US" sz="2800" kern="0" dirty="0" err="1">
                <a:solidFill>
                  <a:srgbClr val="161616"/>
                </a:solidFill>
                <a:latin typeface="Times New Roman" panose="02020603050405020304" pitchFamily="18" charset="0"/>
                <a:cs typeface="Times New Roman" panose="02020603050405020304" pitchFamily="18" charset="0"/>
              </a:rPr>
              <a:t>tinh</a:t>
            </a:r>
            <a:r>
              <a:rPr lang="en-US" altLang="en-US" sz="2800" kern="0" dirty="0">
                <a:solidFill>
                  <a:srgbClr val="161616"/>
                </a:solidFill>
                <a:latin typeface="Times New Roman" panose="02020603050405020304" pitchFamily="18" charset="0"/>
                <a:cs typeface="Times New Roman" panose="02020603050405020304" pitchFamily="18" charset="0"/>
              </a:rPr>
              <a:t> </a:t>
            </a:r>
            <a:r>
              <a:rPr lang="en-US" altLang="en-US" sz="2800" kern="0" dirty="0" err="1">
                <a:solidFill>
                  <a:srgbClr val="161616"/>
                </a:solidFill>
                <a:latin typeface="Times New Roman" panose="02020603050405020304" pitchFamily="18" charset="0"/>
                <a:cs typeface="Times New Roman" panose="02020603050405020304" pitchFamily="18" charset="0"/>
              </a:rPr>
              <a:t>thần</a:t>
            </a:r>
            <a:r>
              <a:rPr lang="en-US" altLang="en-US" sz="2800" kern="0" dirty="0">
                <a:solidFill>
                  <a:srgbClr val="161616"/>
                </a:solidFill>
                <a:latin typeface="Times New Roman" panose="02020603050405020304" pitchFamily="18" charset="0"/>
                <a:cs typeface="Times New Roman" panose="02020603050405020304" pitchFamily="18" charset="0"/>
              </a:rPr>
              <a:t> </a:t>
            </a:r>
            <a:r>
              <a:rPr lang="en-US" altLang="en-US" sz="2800" kern="0" dirty="0" err="1">
                <a:solidFill>
                  <a:srgbClr val="161616"/>
                </a:solidFill>
                <a:latin typeface="Times New Roman" panose="02020603050405020304" pitchFamily="18" charset="0"/>
                <a:cs typeface="Times New Roman" panose="02020603050405020304" pitchFamily="18" charset="0"/>
              </a:rPr>
              <a:t>bất</a:t>
            </a:r>
            <a:r>
              <a:rPr lang="en-US" altLang="en-US" sz="2800" kern="0" dirty="0">
                <a:solidFill>
                  <a:srgbClr val="161616"/>
                </a:solidFill>
                <a:latin typeface="Times New Roman" panose="02020603050405020304" pitchFamily="18" charset="0"/>
                <a:cs typeface="Times New Roman" panose="02020603050405020304" pitchFamily="18" charset="0"/>
              </a:rPr>
              <a:t> </a:t>
            </a:r>
            <a:r>
              <a:rPr lang="en-US" altLang="en-US" sz="2800" kern="0" dirty="0" err="1">
                <a:solidFill>
                  <a:srgbClr val="161616"/>
                </a:solidFill>
                <a:latin typeface="Times New Roman" panose="02020603050405020304" pitchFamily="18" charset="0"/>
                <a:cs typeface="Times New Roman" panose="02020603050405020304" pitchFamily="18" charset="0"/>
              </a:rPr>
              <a:t>khuất</a:t>
            </a:r>
            <a:r>
              <a:rPr lang="en-US" altLang="en-US" sz="2800" kern="0" dirty="0">
                <a:solidFill>
                  <a:srgbClr val="161616"/>
                </a:solidFill>
                <a:latin typeface="Times New Roman" panose="02020603050405020304" pitchFamily="18" charset="0"/>
                <a:cs typeface="Times New Roman" panose="02020603050405020304" pitchFamily="18" charset="0"/>
              </a:rPr>
              <a:t> </a:t>
            </a:r>
            <a:r>
              <a:rPr lang="en-US" altLang="en-US" sz="2800" kern="0" dirty="0" err="1">
                <a:solidFill>
                  <a:srgbClr val="161616"/>
                </a:solidFill>
                <a:latin typeface="Times New Roman" panose="02020603050405020304" pitchFamily="18" charset="0"/>
                <a:cs typeface="Times New Roman" panose="02020603050405020304" pitchFamily="18" charset="0"/>
              </a:rPr>
              <a:t>chống</a:t>
            </a:r>
            <a:r>
              <a:rPr lang="en-US" altLang="en-US" sz="2800" kern="0" dirty="0">
                <a:solidFill>
                  <a:srgbClr val="161616"/>
                </a:solidFill>
                <a:latin typeface="Times New Roman" panose="02020603050405020304" pitchFamily="18" charset="0"/>
                <a:cs typeface="Times New Roman" panose="02020603050405020304" pitchFamily="18" charset="0"/>
              </a:rPr>
              <a:t> </a:t>
            </a:r>
            <a:r>
              <a:rPr lang="en-US" altLang="en-US" sz="2800" kern="0" dirty="0" err="1">
                <a:solidFill>
                  <a:srgbClr val="161616"/>
                </a:solidFill>
                <a:latin typeface="Times New Roman" panose="02020603050405020304" pitchFamily="18" charset="0"/>
                <a:cs typeface="Times New Roman" panose="02020603050405020304" pitchFamily="18" charset="0"/>
              </a:rPr>
              <a:t>giặc</a:t>
            </a:r>
            <a:r>
              <a:rPr lang="en-US" altLang="en-US" sz="2800" kern="0" dirty="0">
                <a:solidFill>
                  <a:srgbClr val="161616"/>
                </a:solidFill>
                <a:latin typeface="Times New Roman" panose="02020603050405020304" pitchFamily="18" charset="0"/>
                <a:cs typeface="Times New Roman" panose="02020603050405020304" pitchFamily="18" charset="0"/>
              </a:rPr>
              <a:t> </a:t>
            </a:r>
            <a:r>
              <a:rPr lang="en-US" altLang="en-US" sz="2800" kern="0" dirty="0" err="1">
                <a:solidFill>
                  <a:srgbClr val="161616"/>
                </a:solidFill>
                <a:latin typeface="Times New Roman" panose="02020603050405020304" pitchFamily="18" charset="0"/>
                <a:cs typeface="Times New Roman" panose="02020603050405020304" pitchFamily="18" charset="0"/>
              </a:rPr>
              <a:t>ngọai</a:t>
            </a:r>
            <a:r>
              <a:rPr lang="en-US" altLang="en-US" sz="2800" kern="0" dirty="0">
                <a:solidFill>
                  <a:srgbClr val="161616"/>
                </a:solidFill>
                <a:latin typeface="Times New Roman" panose="02020603050405020304" pitchFamily="18" charset="0"/>
                <a:cs typeface="Times New Roman" panose="02020603050405020304" pitchFamily="18" charset="0"/>
              </a:rPr>
              <a:t> </a:t>
            </a:r>
            <a:r>
              <a:rPr lang="en-US" altLang="en-US" sz="2800" kern="0" dirty="0" err="1">
                <a:solidFill>
                  <a:srgbClr val="161616"/>
                </a:solidFill>
                <a:latin typeface="Times New Roman" panose="02020603050405020304" pitchFamily="18" charset="0"/>
                <a:cs typeface="Times New Roman" panose="02020603050405020304" pitchFamily="18" charset="0"/>
              </a:rPr>
              <a:t>xâm</a:t>
            </a:r>
            <a:r>
              <a:rPr lang="en-US" altLang="en-US" sz="2800" kern="0" dirty="0">
                <a:solidFill>
                  <a:srgbClr val="161616"/>
                </a:solidFill>
                <a:latin typeface="Times New Roman" panose="02020603050405020304" pitchFamily="18" charset="0"/>
                <a:cs typeface="Times New Roman" panose="02020603050405020304" pitchFamily="18" charset="0"/>
              </a:rPr>
              <a:t>. </a:t>
            </a:r>
            <a:endParaRPr lang="en-US" altLang="en-US" sz="2800" kern="0" dirty="0">
              <a:latin typeface="Times New Roman" panose="02020603050405020304" pitchFamily="18" charset="0"/>
              <a:cs typeface="Times New Roman" panose="02020603050405020304" pitchFamily="18" charset="0"/>
            </a:endParaRPr>
          </a:p>
        </p:txBody>
      </p:sp>
      <p:sp>
        <p:nvSpPr>
          <p:cNvPr id="9" name="Rectangle 50">
            <a:extLst>
              <a:ext uri="{FF2B5EF4-FFF2-40B4-BE49-F238E27FC236}">
                <a16:creationId xmlns:a16="http://schemas.microsoft.com/office/drawing/2014/main" id="{031A7498-C251-49F5-BDF7-CDA936FECEC2}"/>
              </a:ext>
            </a:extLst>
          </p:cNvPr>
          <p:cNvSpPr>
            <a:spLocks noChangeArrowheads="1"/>
          </p:cNvSpPr>
          <p:nvPr/>
        </p:nvSpPr>
        <p:spPr bwMode="auto">
          <a:xfrm>
            <a:off x="160076" y="651894"/>
            <a:ext cx="7584670" cy="138499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fontAlgn="base">
              <a:spcBef>
                <a:spcPct val="0"/>
              </a:spcBef>
              <a:spcAft>
                <a:spcPct val="0"/>
              </a:spcAft>
              <a:defRPr/>
            </a:pPr>
            <a:r>
              <a:rPr lang="en-US" altLang="en-US" sz="2800" kern="0" dirty="0">
                <a:solidFill>
                  <a:prstClr val="black"/>
                </a:solidFill>
                <a:latin typeface="Times New Roman" panose="02020603050405020304" pitchFamily="18" charset="0"/>
                <a:cs typeface="Times New Roman" panose="02020603050405020304" pitchFamily="18" charset="0"/>
              </a:rPr>
              <a:t>- </a:t>
            </a:r>
            <a:r>
              <a:rPr lang="en-US" altLang="en-US" sz="2800" kern="0" dirty="0" err="1">
                <a:solidFill>
                  <a:prstClr val="black"/>
                </a:solidFill>
                <a:latin typeface="Times New Roman" panose="02020603050405020304" pitchFamily="18" charset="0"/>
                <a:cs typeface="Times New Roman" panose="02020603050405020304" pitchFamily="18" charset="0"/>
              </a:rPr>
              <a:t>Nguyễn</a:t>
            </a:r>
            <a:r>
              <a:rPr lang="en-US" altLang="en-US" sz="2800" kern="0" dirty="0">
                <a:solidFill>
                  <a:prstClr val="black"/>
                </a:solidFill>
                <a:latin typeface="Times New Roman" panose="02020603050405020304" pitchFamily="18" charset="0"/>
                <a:cs typeface="Times New Roman" panose="02020603050405020304" pitchFamily="18" charset="0"/>
              </a:rPr>
              <a:t> </a:t>
            </a:r>
            <a:r>
              <a:rPr lang="en-US" altLang="en-US" sz="2800" kern="0" dirty="0" err="1">
                <a:solidFill>
                  <a:prstClr val="black"/>
                </a:solidFill>
                <a:latin typeface="Times New Roman" panose="02020603050405020304" pitchFamily="18" charset="0"/>
                <a:cs typeface="Times New Roman" panose="02020603050405020304" pitchFamily="18" charset="0"/>
              </a:rPr>
              <a:t>Đình</a:t>
            </a:r>
            <a:r>
              <a:rPr lang="en-US" altLang="en-US" sz="2800" kern="0" dirty="0">
                <a:solidFill>
                  <a:prstClr val="black"/>
                </a:solidFill>
                <a:latin typeface="Times New Roman" panose="02020603050405020304" pitchFamily="18" charset="0"/>
                <a:cs typeface="Times New Roman" panose="02020603050405020304" pitchFamily="18" charset="0"/>
              </a:rPr>
              <a:t> </a:t>
            </a:r>
            <a:r>
              <a:rPr lang="en-US" altLang="en-US" sz="2800" kern="0" dirty="0" err="1">
                <a:solidFill>
                  <a:prstClr val="black"/>
                </a:solidFill>
                <a:latin typeface="Times New Roman" panose="02020603050405020304" pitchFamily="18" charset="0"/>
                <a:cs typeface="Times New Roman" panose="02020603050405020304" pitchFamily="18" charset="0"/>
              </a:rPr>
              <a:t>Chiểu</a:t>
            </a:r>
            <a:r>
              <a:rPr lang="en-US" altLang="en-US" sz="2800" kern="0" dirty="0">
                <a:solidFill>
                  <a:prstClr val="black"/>
                </a:solidFill>
                <a:latin typeface="Times New Roman" panose="02020603050405020304" pitchFamily="18" charset="0"/>
                <a:cs typeface="Times New Roman" panose="02020603050405020304" pitchFamily="18" charset="0"/>
              </a:rPr>
              <a:t> (1822 – 1888)</a:t>
            </a:r>
          </a:p>
          <a:p>
            <a:pPr fontAlgn="base">
              <a:spcBef>
                <a:spcPct val="0"/>
              </a:spcBef>
              <a:spcAft>
                <a:spcPct val="0"/>
              </a:spcAft>
              <a:defRPr/>
            </a:pPr>
            <a:r>
              <a:rPr lang="en-US" altLang="en-US" sz="2800" kern="0" dirty="0">
                <a:solidFill>
                  <a:prstClr val="black"/>
                </a:solidFill>
                <a:latin typeface="Times New Roman" panose="02020603050405020304" pitchFamily="18" charset="0"/>
                <a:cs typeface="Times New Roman" panose="02020603050405020304" pitchFamily="18" charset="0"/>
              </a:rPr>
              <a:t>- C</a:t>
            </a:r>
            <a:r>
              <a:rPr lang="en-US" altLang="en-US" sz="2800" kern="0" dirty="0" err="1">
                <a:solidFill>
                  <a:prstClr val="black"/>
                </a:solidFill>
                <a:latin typeface="Times New Roman" panose="02020603050405020304" pitchFamily="18" charset="0"/>
                <a:cs typeface="Times New Roman" panose="02020603050405020304" pitchFamily="18" charset="0"/>
              </a:rPr>
              <a:t>òn</a:t>
            </a:r>
            <a:r>
              <a:rPr lang="en-US" altLang="en-US" sz="2800" kern="0" dirty="0">
                <a:solidFill>
                  <a:prstClr val="black"/>
                </a:solidFill>
                <a:latin typeface="Times New Roman" panose="02020603050405020304" pitchFamily="18" charset="0"/>
                <a:cs typeface="Times New Roman" panose="02020603050405020304" pitchFamily="18" charset="0"/>
              </a:rPr>
              <a:t> </a:t>
            </a:r>
            <a:r>
              <a:rPr lang="en-US" altLang="en-US" sz="2800" kern="0" dirty="0" err="1">
                <a:solidFill>
                  <a:prstClr val="black"/>
                </a:solidFill>
                <a:latin typeface="Times New Roman" panose="02020603050405020304" pitchFamily="18" charset="0"/>
                <a:cs typeface="Times New Roman" panose="02020603050405020304" pitchFamily="18" charset="0"/>
              </a:rPr>
              <a:t>gọi</a:t>
            </a:r>
            <a:r>
              <a:rPr lang="en-US" altLang="en-US" sz="2800" kern="0" dirty="0">
                <a:solidFill>
                  <a:prstClr val="black"/>
                </a:solidFill>
                <a:latin typeface="Times New Roman" panose="02020603050405020304" pitchFamily="18" charset="0"/>
                <a:cs typeface="Times New Roman" panose="02020603050405020304" pitchFamily="18" charset="0"/>
              </a:rPr>
              <a:t> </a:t>
            </a:r>
            <a:r>
              <a:rPr lang="en-US" altLang="en-US" sz="2800" kern="0" dirty="0" err="1">
                <a:solidFill>
                  <a:prstClr val="black"/>
                </a:solidFill>
                <a:latin typeface="Times New Roman" panose="02020603050405020304" pitchFamily="18" charset="0"/>
                <a:cs typeface="Times New Roman" panose="02020603050405020304" pitchFamily="18" charset="0"/>
              </a:rPr>
              <a:t>Đồ</a:t>
            </a:r>
            <a:r>
              <a:rPr lang="en-US" altLang="en-US" sz="2800" kern="0" dirty="0">
                <a:solidFill>
                  <a:prstClr val="black"/>
                </a:solidFill>
                <a:latin typeface="Times New Roman" panose="02020603050405020304" pitchFamily="18" charset="0"/>
                <a:cs typeface="Times New Roman" panose="02020603050405020304" pitchFamily="18" charset="0"/>
              </a:rPr>
              <a:t> </a:t>
            </a:r>
            <a:r>
              <a:rPr lang="en-US" altLang="en-US" sz="2800" kern="0" dirty="0" err="1">
                <a:solidFill>
                  <a:prstClr val="black"/>
                </a:solidFill>
                <a:latin typeface="Times New Roman" panose="02020603050405020304" pitchFamily="18" charset="0"/>
                <a:cs typeface="Times New Roman" panose="02020603050405020304" pitchFamily="18" charset="0"/>
              </a:rPr>
              <a:t>Chiểu</a:t>
            </a:r>
            <a:r>
              <a:rPr lang="en-US" altLang="en-US" sz="2800" kern="0" dirty="0">
                <a:solidFill>
                  <a:prstClr val="black"/>
                </a:solidFill>
                <a:latin typeface="Times New Roman" panose="02020603050405020304" pitchFamily="18" charset="0"/>
                <a:cs typeface="Times New Roman" panose="02020603050405020304" pitchFamily="18" charset="0"/>
              </a:rPr>
              <a:t>. </a:t>
            </a:r>
          </a:p>
          <a:p>
            <a:pPr fontAlgn="base">
              <a:spcBef>
                <a:spcPct val="0"/>
              </a:spcBef>
              <a:spcAft>
                <a:spcPct val="0"/>
              </a:spcAft>
              <a:defRPr/>
            </a:pPr>
            <a:r>
              <a:rPr lang="en-US" altLang="en-US" sz="2800" kern="0" dirty="0">
                <a:solidFill>
                  <a:prstClr val="black"/>
                </a:solidFill>
                <a:latin typeface="Times New Roman" panose="02020603050405020304" pitchFamily="18" charset="0"/>
                <a:cs typeface="Times New Roman" panose="02020603050405020304" pitchFamily="18" charset="0"/>
              </a:rPr>
              <a:t>- </a:t>
            </a:r>
            <a:r>
              <a:rPr lang="en-US" altLang="en-US" sz="2800" kern="0" dirty="0" err="1">
                <a:solidFill>
                  <a:prstClr val="black"/>
                </a:solidFill>
                <a:latin typeface="Times New Roman" panose="02020603050405020304" pitchFamily="18" charset="0"/>
                <a:cs typeface="Times New Roman" panose="02020603050405020304" pitchFamily="18" charset="0"/>
              </a:rPr>
              <a:t>Quê</a:t>
            </a:r>
            <a:r>
              <a:rPr lang="en-US" altLang="en-US" sz="2800" kern="0" dirty="0">
                <a:solidFill>
                  <a:prstClr val="black"/>
                </a:solidFill>
                <a:latin typeface="Times New Roman" panose="02020603050405020304" pitchFamily="18" charset="0"/>
                <a:cs typeface="Times New Roman" panose="02020603050405020304" pitchFamily="18" charset="0"/>
              </a:rPr>
              <a:t> ở Gia </a:t>
            </a:r>
            <a:r>
              <a:rPr lang="en-US" altLang="en-US" sz="2800" kern="0" dirty="0" err="1">
                <a:solidFill>
                  <a:prstClr val="black"/>
                </a:solidFill>
                <a:latin typeface="Times New Roman" panose="02020603050405020304" pitchFamily="18" charset="0"/>
                <a:cs typeface="Times New Roman" panose="02020603050405020304" pitchFamily="18" charset="0"/>
              </a:rPr>
              <a:t>Định</a:t>
            </a:r>
            <a:r>
              <a:rPr lang="en-US" altLang="en-US" sz="2800" kern="0" dirty="0">
                <a:solidFill>
                  <a:prstClr val="black"/>
                </a:solidFill>
                <a:latin typeface="Times New Roman" panose="02020603050405020304" pitchFamily="18" charset="0"/>
                <a:cs typeface="Times New Roman" panose="02020603050405020304" pitchFamily="18" charset="0"/>
              </a:rPr>
              <a:t>.</a:t>
            </a:r>
          </a:p>
        </p:txBody>
      </p:sp>
      <p:sp>
        <p:nvSpPr>
          <p:cNvPr id="12" name="Rectangle 51">
            <a:extLst>
              <a:ext uri="{FF2B5EF4-FFF2-40B4-BE49-F238E27FC236}">
                <a16:creationId xmlns:a16="http://schemas.microsoft.com/office/drawing/2014/main" id="{209D6617-421F-4809-947F-D4F764C16F3C}"/>
              </a:ext>
            </a:extLst>
          </p:cNvPr>
          <p:cNvSpPr>
            <a:spLocks noChangeArrowheads="1"/>
          </p:cNvSpPr>
          <p:nvPr/>
        </p:nvSpPr>
        <p:spPr bwMode="auto">
          <a:xfrm>
            <a:off x="118023" y="5087579"/>
            <a:ext cx="7626723" cy="138499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pPr>
            <a:r>
              <a:rPr lang="en-US" altLang="en-US" sz="2800" dirty="0">
                <a:solidFill>
                  <a:prstClr val="black"/>
                </a:solidFill>
                <a:latin typeface="Times New Roman" panose="02020603050405020304" pitchFamily="18" charset="0"/>
              </a:rPr>
              <a:t>- </a:t>
            </a:r>
            <a:r>
              <a:rPr lang="en-US" altLang="en-US" sz="2800" dirty="0" err="1">
                <a:solidFill>
                  <a:prstClr val="black"/>
                </a:solidFill>
                <a:latin typeface="Times New Roman" panose="02020603050405020304" pitchFamily="18" charset="0"/>
              </a:rPr>
              <a:t>Sáng</a:t>
            </a:r>
            <a:r>
              <a:rPr lang="en-US" altLang="en-US" sz="2800" dirty="0">
                <a:solidFill>
                  <a:prstClr val="black"/>
                </a:solidFill>
                <a:latin typeface="Times New Roman" panose="02020603050405020304" pitchFamily="18" charset="0"/>
              </a:rPr>
              <a:t> </a:t>
            </a:r>
            <a:r>
              <a:rPr lang="en-US" altLang="en-US" sz="2800" dirty="0" err="1">
                <a:solidFill>
                  <a:prstClr val="black"/>
                </a:solidFill>
                <a:latin typeface="Times New Roman" panose="02020603050405020304" pitchFamily="18" charset="0"/>
              </a:rPr>
              <a:t>tác</a:t>
            </a:r>
            <a:r>
              <a:rPr lang="en-US" altLang="en-US" sz="2800" dirty="0">
                <a:solidFill>
                  <a:prstClr val="black"/>
                </a:solidFill>
                <a:latin typeface="Times New Roman" panose="02020603050405020304" pitchFamily="18" charset="0"/>
              </a:rPr>
              <a:t>: </a:t>
            </a:r>
            <a:r>
              <a:rPr lang="en-US" altLang="en-US" sz="2800" dirty="0" err="1">
                <a:solidFill>
                  <a:prstClr val="black"/>
                </a:solidFill>
                <a:latin typeface="Times New Roman" panose="02020603050405020304" pitchFamily="18" charset="0"/>
              </a:rPr>
              <a:t>Chủ</a:t>
            </a:r>
            <a:r>
              <a:rPr lang="en-US" altLang="en-US" sz="2800" dirty="0">
                <a:solidFill>
                  <a:prstClr val="black"/>
                </a:solidFill>
                <a:latin typeface="Times New Roman" panose="02020603050405020304" pitchFamily="18" charset="0"/>
              </a:rPr>
              <a:t> </a:t>
            </a:r>
            <a:r>
              <a:rPr lang="en-US" altLang="en-US" sz="2800" dirty="0" err="1">
                <a:solidFill>
                  <a:prstClr val="black"/>
                </a:solidFill>
                <a:latin typeface="Times New Roman" panose="02020603050405020304" pitchFamily="18" charset="0"/>
              </a:rPr>
              <a:t>yếu</a:t>
            </a:r>
            <a:r>
              <a:rPr lang="en-US" altLang="en-US" sz="2800" dirty="0">
                <a:solidFill>
                  <a:prstClr val="black"/>
                </a:solidFill>
                <a:latin typeface="Times New Roman" panose="02020603050405020304" pitchFamily="18" charset="0"/>
              </a:rPr>
              <a:t> </a:t>
            </a:r>
            <a:r>
              <a:rPr lang="en-US" altLang="en-US" sz="2800" dirty="0" err="1">
                <a:solidFill>
                  <a:prstClr val="black"/>
                </a:solidFill>
                <a:latin typeface="Times New Roman" panose="02020603050405020304" pitchFamily="18" charset="0"/>
              </a:rPr>
              <a:t>để</a:t>
            </a:r>
            <a:r>
              <a:rPr lang="en-US" altLang="en-US" sz="2800" dirty="0">
                <a:solidFill>
                  <a:prstClr val="black"/>
                </a:solidFill>
                <a:latin typeface="Times New Roman" panose="02020603050405020304" pitchFamily="18" charset="0"/>
              </a:rPr>
              <a:t> </a:t>
            </a:r>
            <a:r>
              <a:rPr lang="en-US" altLang="en-US" sz="2800" dirty="0" err="1">
                <a:solidFill>
                  <a:prstClr val="black"/>
                </a:solidFill>
                <a:latin typeface="Times New Roman" panose="02020603050405020304" pitchFamily="18" charset="0"/>
              </a:rPr>
              <a:t>truyến</a:t>
            </a:r>
            <a:r>
              <a:rPr lang="en-US" altLang="en-US" sz="2800" dirty="0">
                <a:solidFill>
                  <a:prstClr val="black"/>
                </a:solidFill>
                <a:latin typeface="Times New Roman" panose="02020603050405020304" pitchFamily="18" charset="0"/>
              </a:rPr>
              <a:t> </a:t>
            </a:r>
            <a:r>
              <a:rPr lang="en-US" altLang="en-US" sz="2800" dirty="0" err="1">
                <a:solidFill>
                  <a:prstClr val="black"/>
                </a:solidFill>
                <a:latin typeface="Times New Roman" panose="02020603050405020304" pitchFamily="18" charset="0"/>
              </a:rPr>
              <a:t>dạy</a:t>
            </a:r>
            <a:r>
              <a:rPr lang="en-US" altLang="en-US" sz="2800" dirty="0">
                <a:solidFill>
                  <a:prstClr val="black"/>
                </a:solidFill>
                <a:latin typeface="Times New Roman" panose="02020603050405020304" pitchFamily="18" charset="0"/>
              </a:rPr>
              <a:t> </a:t>
            </a:r>
            <a:r>
              <a:rPr lang="en-US" altLang="en-US" sz="2800" dirty="0" err="1">
                <a:solidFill>
                  <a:prstClr val="black"/>
                </a:solidFill>
                <a:latin typeface="Times New Roman" panose="02020603050405020304" pitchFamily="18" charset="0"/>
              </a:rPr>
              <a:t>đạo</a:t>
            </a:r>
            <a:r>
              <a:rPr lang="en-US" altLang="en-US" sz="2800" dirty="0">
                <a:solidFill>
                  <a:prstClr val="black"/>
                </a:solidFill>
                <a:latin typeface="Times New Roman" panose="02020603050405020304" pitchFamily="18" charset="0"/>
              </a:rPr>
              <a:t> </a:t>
            </a:r>
            <a:r>
              <a:rPr lang="en-US" altLang="en-US" sz="2800" dirty="0" err="1">
                <a:solidFill>
                  <a:prstClr val="black"/>
                </a:solidFill>
                <a:latin typeface="Times New Roman" panose="02020603050405020304" pitchFamily="18" charset="0"/>
              </a:rPr>
              <a:t>lý</a:t>
            </a:r>
            <a:r>
              <a:rPr lang="en-US" altLang="en-US" sz="2800" dirty="0">
                <a:solidFill>
                  <a:prstClr val="black"/>
                </a:solidFill>
                <a:latin typeface="Times New Roman" panose="02020603050405020304" pitchFamily="18" charset="0"/>
              </a:rPr>
              <a:t>, </a:t>
            </a:r>
            <a:r>
              <a:rPr lang="en-US" altLang="en-US" sz="2800" dirty="0" err="1">
                <a:solidFill>
                  <a:prstClr val="black"/>
                </a:solidFill>
                <a:latin typeface="Times New Roman" panose="02020603050405020304" pitchFamily="18" charset="0"/>
              </a:rPr>
              <a:t>khích</a:t>
            </a:r>
            <a:r>
              <a:rPr lang="en-US" altLang="en-US" sz="2800" dirty="0">
                <a:solidFill>
                  <a:prstClr val="black"/>
                </a:solidFill>
                <a:latin typeface="Times New Roman" panose="02020603050405020304" pitchFamily="18" charset="0"/>
              </a:rPr>
              <a:t> </a:t>
            </a:r>
            <a:r>
              <a:rPr lang="en-US" altLang="en-US" sz="2800" dirty="0" err="1">
                <a:solidFill>
                  <a:prstClr val="black"/>
                </a:solidFill>
                <a:latin typeface="Times New Roman" panose="02020603050405020304" pitchFamily="18" charset="0"/>
              </a:rPr>
              <a:t>lệ</a:t>
            </a:r>
            <a:r>
              <a:rPr lang="en-US" altLang="en-US" sz="2800" dirty="0">
                <a:solidFill>
                  <a:prstClr val="black"/>
                </a:solidFill>
                <a:latin typeface="Times New Roman" panose="02020603050405020304" pitchFamily="18" charset="0"/>
              </a:rPr>
              <a:t> </a:t>
            </a:r>
            <a:r>
              <a:rPr lang="en-US" altLang="en-US" sz="2800" dirty="0" err="1">
                <a:solidFill>
                  <a:prstClr val="black"/>
                </a:solidFill>
                <a:latin typeface="Times New Roman" panose="02020603050405020304" pitchFamily="18" charset="0"/>
              </a:rPr>
              <a:t>tinh</a:t>
            </a:r>
            <a:r>
              <a:rPr lang="en-US" altLang="en-US" sz="2800" dirty="0">
                <a:solidFill>
                  <a:prstClr val="black"/>
                </a:solidFill>
                <a:latin typeface="Times New Roman" panose="02020603050405020304" pitchFamily="18" charset="0"/>
              </a:rPr>
              <a:t> </a:t>
            </a:r>
            <a:r>
              <a:rPr lang="en-US" altLang="en-US" sz="2800" dirty="0" err="1">
                <a:solidFill>
                  <a:prstClr val="black"/>
                </a:solidFill>
                <a:latin typeface="Times New Roman" panose="02020603050405020304" pitchFamily="18" charset="0"/>
              </a:rPr>
              <a:t>thần</a:t>
            </a:r>
            <a:r>
              <a:rPr lang="en-US" altLang="en-US" sz="2800" dirty="0">
                <a:solidFill>
                  <a:prstClr val="black"/>
                </a:solidFill>
                <a:latin typeface="Times New Roman" panose="02020603050405020304" pitchFamily="18" charset="0"/>
              </a:rPr>
              <a:t> </a:t>
            </a:r>
            <a:r>
              <a:rPr lang="en-US" altLang="en-US" sz="2800" dirty="0" err="1">
                <a:solidFill>
                  <a:prstClr val="black"/>
                </a:solidFill>
                <a:latin typeface="Times New Roman" panose="02020603050405020304" pitchFamily="18" charset="0"/>
              </a:rPr>
              <a:t>yêu</a:t>
            </a:r>
            <a:r>
              <a:rPr lang="en-US" altLang="en-US" sz="2800" dirty="0">
                <a:solidFill>
                  <a:prstClr val="black"/>
                </a:solidFill>
                <a:latin typeface="Times New Roman" panose="02020603050405020304" pitchFamily="18" charset="0"/>
              </a:rPr>
              <a:t> </a:t>
            </a:r>
            <a:r>
              <a:rPr lang="en-US" altLang="en-US" sz="2800" dirty="0" err="1">
                <a:solidFill>
                  <a:prstClr val="black"/>
                </a:solidFill>
                <a:latin typeface="Times New Roman" panose="02020603050405020304" pitchFamily="18" charset="0"/>
              </a:rPr>
              <a:t>nước</a:t>
            </a:r>
            <a:r>
              <a:rPr lang="en-US" altLang="en-US" sz="2800" dirty="0">
                <a:solidFill>
                  <a:prstClr val="black"/>
                </a:solidFill>
                <a:latin typeface="Times New Roman" panose="02020603050405020304" pitchFamily="18" charset="0"/>
              </a:rPr>
              <a:t> </a:t>
            </a:r>
            <a:r>
              <a:rPr lang="en-US" altLang="en-US" sz="2800" dirty="0" err="1">
                <a:solidFill>
                  <a:prstClr val="black"/>
                </a:solidFill>
                <a:latin typeface="Times New Roman" panose="02020603050405020304" pitchFamily="18" charset="0"/>
              </a:rPr>
              <a:t>và</a:t>
            </a:r>
            <a:r>
              <a:rPr lang="en-US" altLang="en-US" sz="2800" dirty="0">
                <a:solidFill>
                  <a:prstClr val="black"/>
                </a:solidFill>
                <a:latin typeface="Times New Roman" panose="02020603050405020304" pitchFamily="18" charset="0"/>
              </a:rPr>
              <a:t> </a:t>
            </a:r>
            <a:r>
              <a:rPr lang="en-US" altLang="en-US" sz="2800" dirty="0" err="1">
                <a:solidFill>
                  <a:prstClr val="black"/>
                </a:solidFill>
                <a:latin typeface="Times New Roman" panose="02020603050405020304" pitchFamily="18" charset="0"/>
              </a:rPr>
              <a:t>chiến</a:t>
            </a:r>
            <a:r>
              <a:rPr lang="en-US" altLang="en-US" sz="2800" dirty="0">
                <a:solidFill>
                  <a:prstClr val="black"/>
                </a:solidFill>
                <a:latin typeface="Times New Roman" panose="02020603050405020304" pitchFamily="18" charset="0"/>
              </a:rPr>
              <a:t> </a:t>
            </a:r>
            <a:r>
              <a:rPr lang="en-US" altLang="en-US" sz="2800" dirty="0" err="1">
                <a:solidFill>
                  <a:prstClr val="black"/>
                </a:solidFill>
                <a:latin typeface="Times New Roman" panose="02020603050405020304" pitchFamily="18" charset="0"/>
              </a:rPr>
              <a:t>đấu</a:t>
            </a:r>
            <a:r>
              <a:rPr lang="en-US" altLang="en-US" sz="2800" dirty="0">
                <a:solidFill>
                  <a:prstClr val="black"/>
                </a:solidFill>
                <a:latin typeface="Times New Roman" panose="02020603050405020304" pitchFamily="18" charset="0"/>
              </a:rPr>
              <a:t> </a:t>
            </a:r>
            <a:r>
              <a:rPr lang="en-US" altLang="en-US" sz="2800" dirty="0" err="1">
                <a:solidFill>
                  <a:prstClr val="black"/>
                </a:solidFill>
                <a:latin typeface="Times New Roman" panose="02020603050405020304" pitchFamily="18" charset="0"/>
              </a:rPr>
              <a:t>của</a:t>
            </a:r>
            <a:r>
              <a:rPr lang="en-US" altLang="en-US" sz="2800" dirty="0">
                <a:solidFill>
                  <a:prstClr val="black"/>
                </a:solidFill>
                <a:latin typeface="Times New Roman" panose="02020603050405020304" pitchFamily="18" charset="0"/>
              </a:rPr>
              <a:t> </a:t>
            </a:r>
            <a:r>
              <a:rPr lang="en-US" altLang="en-US" sz="2800" dirty="0" err="1">
                <a:solidFill>
                  <a:prstClr val="black"/>
                </a:solidFill>
                <a:latin typeface="Times New Roman" panose="02020603050405020304" pitchFamily="18" charset="0"/>
              </a:rPr>
              <a:t>nhân</a:t>
            </a:r>
            <a:r>
              <a:rPr lang="en-US" altLang="en-US" sz="2800" dirty="0">
                <a:solidFill>
                  <a:prstClr val="black"/>
                </a:solidFill>
                <a:latin typeface="Times New Roman" panose="02020603050405020304" pitchFamily="18" charset="0"/>
              </a:rPr>
              <a:t> </a:t>
            </a:r>
            <a:r>
              <a:rPr lang="en-US" altLang="en-US" sz="2800" dirty="0" err="1">
                <a:solidFill>
                  <a:prstClr val="black"/>
                </a:solidFill>
                <a:latin typeface="Times New Roman" panose="02020603050405020304" pitchFamily="18" charset="0"/>
              </a:rPr>
              <a:t>dân</a:t>
            </a:r>
            <a:r>
              <a:rPr lang="en-US" altLang="en-US" sz="2800" dirty="0">
                <a:solidFill>
                  <a:prstClr val="black"/>
                </a:solidFill>
                <a:latin typeface="Times New Roman" panose="02020603050405020304" pitchFamily="18" charset="0"/>
              </a:rPr>
              <a:t> Nam </a:t>
            </a:r>
            <a:r>
              <a:rPr lang="en-US" altLang="en-US" sz="2800" dirty="0" err="1">
                <a:solidFill>
                  <a:prstClr val="black"/>
                </a:solidFill>
                <a:latin typeface="Times New Roman" panose="02020603050405020304" pitchFamily="18" charset="0"/>
              </a:rPr>
              <a:t>Bộ</a:t>
            </a:r>
            <a:r>
              <a:rPr lang="en-US" altLang="en-US" sz="2800" dirty="0">
                <a:solidFill>
                  <a:prstClr val="black"/>
                </a:solidFill>
                <a:latin typeface="Times New Roman" panose="02020603050405020304" pitchFamily="18" charset="0"/>
              </a:rPr>
              <a:t>.</a:t>
            </a:r>
          </a:p>
        </p:txBody>
      </p:sp>
    </p:spTree>
    <p:extLst>
      <p:ext uri="{BB962C8B-B14F-4D97-AF65-F5344CB8AC3E}">
        <p14:creationId xmlns:p14="http://schemas.microsoft.com/office/powerpoint/2010/main" val="32851004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100000">
                                          <p:val>
                                            <p:strVal val="#ppt_x"/>
                                          </p:val>
                                        </p:tav>
                                        <p:tav>
                                          <p:val>
                                            <p:strVal val="#ppt_x"/>
                                          </p:val>
                                        </p:tav>
                                      </p:tavLst>
                                    </p:anim>
                                    <p:anim calcmode="lin" valueType="num">
                                      <p:cBhvr additive="base">
                                        <p:cTn id="8" dur="1000" fill="hold"/>
                                        <p:tgtEl>
                                          <p:spTgt spid="9"/>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100000">
                                          <p:val>
                                            <p:strVal val="#ppt_x"/>
                                          </p:val>
                                        </p:tav>
                                        <p:tav>
                                          <p:val>
                                            <p:strVal val="#ppt_x"/>
                                          </p:val>
                                        </p:tav>
                                      </p:tavLst>
                                    </p:anim>
                                    <p:anim calcmode="lin" valueType="num">
                                      <p:cBhvr additive="base">
                                        <p:cTn id="14" dur="1000" fill="hold"/>
                                        <p:tgtEl>
                                          <p:spTgt spid="10"/>
                                        </p:tgtEl>
                                        <p:attrNameLst>
                                          <p:attrName>ppt_y</p:attrName>
                                        </p:attrNameLst>
                                      </p:cBhvr>
                                      <p:tavLst>
                                        <p:tav tm="100000">
                                          <p:val>
                                            <p:strVal val="1+#ppt_h/2"/>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Văn tế nghĩa sĩ Cần Giuộc | Kiến thức Wiki | Fandom">
            <a:extLst>
              <a:ext uri="{FF2B5EF4-FFF2-40B4-BE49-F238E27FC236}">
                <a16:creationId xmlns:a16="http://schemas.microsoft.com/office/drawing/2014/main" id="{4BB1FA31-7C38-4627-B346-D1DA65D17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40314">
            <a:off x="810058" y="557222"/>
            <a:ext cx="3199116" cy="47986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8" name="Picture 6" descr="Lục Vân Tiên - THƯ VIỆN PHẬT GIÁO">
            <a:extLst>
              <a:ext uri="{FF2B5EF4-FFF2-40B4-BE49-F238E27FC236}">
                <a16:creationId xmlns:a16="http://schemas.microsoft.com/office/drawing/2014/main" id="{A260F349-423A-402D-BE70-760BF66E4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7495" y="518160"/>
            <a:ext cx="3333750" cy="4876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6" name="Picture 4" descr="Hải Bác Sỹ (bcs1265) - Hồ sơ | Pinterest">
            <a:extLst>
              <a:ext uri="{FF2B5EF4-FFF2-40B4-BE49-F238E27FC236}">
                <a16:creationId xmlns:a16="http://schemas.microsoft.com/office/drawing/2014/main" id="{D917E990-819B-4E77-A850-8BB8DB693B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51493">
            <a:off x="4412347" y="550174"/>
            <a:ext cx="3007981" cy="48127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 Box 19">
            <a:extLst>
              <a:ext uri="{FF2B5EF4-FFF2-40B4-BE49-F238E27FC236}">
                <a16:creationId xmlns:a16="http://schemas.microsoft.com/office/drawing/2014/main" id="{7B188349-C2EA-4108-ACD6-B9ACBD783163}"/>
              </a:ext>
            </a:extLst>
          </p:cNvPr>
          <p:cNvSpPr>
            <a:spLocks noChangeArrowheads="1"/>
          </p:cNvSpPr>
          <p:nvPr/>
        </p:nvSpPr>
        <p:spPr bwMode="auto">
          <a:xfrm>
            <a:off x="7614920" y="5816620"/>
            <a:ext cx="45059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algn="ctr" fontAlgn="base">
              <a:spcBef>
                <a:spcPct val="0"/>
              </a:spcBef>
              <a:spcAft>
                <a:spcPct val="0"/>
              </a:spcAft>
              <a:defRPr/>
            </a:pPr>
            <a:r>
              <a:rPr lang="en-US" altLang="en-US" sz="2800" b="1" i="1" kern="0" dirty="0" err="1">
                <a:solidFill>
                  <a:srgbClr val="002060"/>
                </a:solidFill>
                <a:latin typeface="Times New Roman" panose="02020603050405020304" pitchFamily="18" charset="0"/>
                <a:cs typeface="Times New Roman" panose="02020603050405020304" pitchFamily="18" charset="0"/>
              </a:rPr>
              <a:t>Truyền</a:t>
            </a:r>
            <a:r>
              <a:rPr lang="en-US" altLang="en-US" sz="2800" b="1" i="1" kern="0" dirty="0">
                <a:solidFill>
                  <a:srgbClr val="002060"/>
                </a:solidFill>
                <a:latin typeface="Times New Roman" panose="02020603050405020304" pitchFamily="18" charset="0"/>
                <a:cs typeface="Times New Roman" panose="02020603050405020304" pitchFamily="18" charset="0"/>
              </a:rPr>
              <a:t> </a:t>
            </a:r>
            <a:r>
              <a:rPr lang="en-US" altLang="en-US" sz="2800" b="1" i="1" kern="0" dirty="0" err="1">
                <a:solidFill>
                  <a:srgbClr val="002060"/>
                </a:solidFill>
                <a:latin typeface="Times New Roman" panose="02020603050405020304" pitchFamily="18" charset="0"/>
                <a:cs typeface="Times New Roman" panose="02020603050405020304" pitchFamily="18" charset="0"/>
              </a:rPr>
              <a:t>bá</a:t>
            </a:r>
            <a:r>
              <a:rPr lang="en-US" altLang="en-US" sz="2800" b="1" i="1" kern="0" dirty="0">
                <a:solidFill>
                  <a:srgbClr val="002060"/>
                </a:solidFill>
                <a:latin typeface="Times New Roman" panose="02020603050405020304" pitchFamily="18" charset="0"/>
                <a:cs typeface="Times New Roman" panose="02020603050405020304" pitchFamily="18" charset="0"/>
              </a:rPr>
              <a:t> </a:t>
            </a:r>
            <a:r>
              <a:rPr lang="en-US" altLang="en-US" sz="2800" b="1" i="1" kern="0" dirty="0" err="1">
                <a:solidFill>
                  <a:srgbClr val="002060"/>
                </a:solidFill>
                <a:latin typeface="Times New Roman" panose="02020603050405020304" pitchFamily="18" charset="0"/>
                <a:cs typeface="Times New Roman" panose="02020603050405020304" pitchFamily="18" charset="0"/>
              </a:rPr>
              <a:t>đạo</a:t>
            </a:r>
            <a:r>
              <a:rPr lang="en-US" altLang="en-US" sz="2800" b="1" i="1" kern="0" dirty="0">
                <a:solidFill>
                  <a:srgbClr val="002060"/>
                </a:solidFill>
                <a:latin typeface="Times New Roman" panose="02020603050405020304" pitchFamily="18" charset="0"/>
                <a:cs typeface="Times New Roman" panose="02020603050405020304" pitchFamily="18" charset="0"/>
              </a:rPr>
              <a:t> </a:t>
            </a:r>
            <a:r>
              <a:rPr lang="en-US" altLang="en-US" sz="2800" b="1" i="1" kern="0" dirty="0" err="1">
                <a:solidFill>
                  <a:srgbClr val="002060"/>
                </a:solidFill>
                <a:latin typeface="Times New Roman" panose="02020603050405020304" pitchFamily="18" charset="0"/>
                <a:cs typeface="Times New Roman" panose="02020603050405020304" pitchFamily="18" charset="0"/>
              </a:rPr>
              <a:t>lí</a:t>
            </a:r>
            <a:r>
              <a:rPr lang="en-US" altLang="en-US" sz="2800" b="1" i="1" kern="0" dirty="0">
                <a:solidFill>
                  <a:srgbClr val="002060"/>
                </a:solidFill>
                <a:latin typeface="Times New Roman" panose="02020603050405020304" pitchFamily="18" charset="0"/>
                <a:cs typeface="Times New Roman" panose="02020603050405020304" pitchFamily="18" charset="0"/>
              </a:rPr>
              <a:t> </a:t>
            </a:r>
            <a:r>
              <a:rPr lang="en-US" altLang="en-US" sz="2800" b="1" i="1" kern="0" dirty="0" err="1">
                <a:solidFill>
                  <a:srgbClr val="002060"/>
                </a:solidFill>
                <a:latin typeface="Times New Roman" panose="02020603050405020304" pitchFamily="18" charset="0"/>
                <a:cs typeface="Times New Roman" panose="02020603050405020304" pitchFamily="18" charset="0"/>
              </a:rPr>
              <a:t>làm</a:t>
            </a:r>
            <a:r>
              <a:rPr lang="en-US" altLang="en-US" sz="2800" b="1" i="1" kern="0" dirty="0">
                <a:solidFill>
                  <a:srgbClr val="002060"/>
                </a:solidFill>
                <a:latin typeface="Times New Roman" panose="02020603050405020304" pitchFamily="18" charset="0"/>
                <a:cs typeface="Times New Roman" panose="02020603050405020304" pitchFamily="18" charset="0"/>
              </a:rPr>
              <a:t> </a:t>
            </a:r>
            <a:r>
              <a:rPr lang="en-US" altLang="en-US" sz="2800" b="1" i="1" kern="0" dirty="0" err="1">
                <a:solidFill>
                  <a:srgbClr val="002060"/>
                </a:solidFill>
                <a:latin typeface="Times New Roman" panose="02020603050405020304" pitchFamily="18" charset="0"/>
                <a:cs typeface="Times New Roman" panose="02020603050405020304" pitchFamily="18" charset="0"/>
              </a:rPr>
              <a:t>người</a:t>
            </a:r>
            <a:endParaRPr lang="en-US" altLang="en-US" sz="2000" b="1" i="1" kern="0" dirty="0">
              <a:solidFill>
                <a:srgbClr val="002060"/>
              </a:solidFill>
            </a:endParaRPr>
          </a:p>
        </p:txBody>
      </p:sp>
      <p:sp>
        <p:nvSpPr>
          <p:cNvPr id="8" name="Text Box 19">
            <a:extLst>
              <a:ext uri="{FF2B5EF4-FFF2-40B4-BE49-F238E27FC236}">
                <a16:creationId xmlns:a16="http://schemas.microsoft.com/office/drawing/2014/main" id="{E0FC255C-E46D-46F5-82C9-CB86554EF29D}"/>
              </a:ext>
            </a:extLst>
          </p:cNvPr>
          <p:cNvSpPr>
            <a:spLocks noChangeArrowheads="1"/>
          </p:cNvSpPr>
          <p:nvPr/>
        </p:nvSpPr>
        <p:spPr bwMode="auto">
          <a:xfrm>
            <a:off x="3576320" y="5816620"/>
            <a:ext cx="4038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algn="ctr" fontAlgn="base">
              <a:spcBef>
                <a:spcPct val="0"/>
              </a:spcBef>
              <a:spcAft>
                <a:spcPct val="0"/>
              </a:spcAft>
              <a:defRPr/>
            </a:pPr>
            <a:r>
              <a:rPr lang="en-US" altLang="en-US" sz="2800" b="1" i="1" kern="0" dirty="0" err="1">
                <a:solidFill>
                  <a:srgbClr val="002060"/>
                </a:solidFill>
                <a:latin typeface="Times New Roman" panose="02020603050405020304" pitchFamily="18" charset="0"/>
                <a:cs typeface="Times New Roman" panose="02020603050405020304" pitchFamily="18" charset="0"/>
              </a:rPr>
              <a:t>Truyện</a:t>
            </a:r>
            <a:r>
              <a:rPr lang="en-US" altLang="en-US" sz="2800" b="1" i="1" kern="0" dirty="0">
                <a:solidFill>
                  <a:srgbClr val="002060"/>
                </a:solidFill>
                <a:latin typeface="Times New Roman" panose="02020603050405020304" pitchFamily="18" charset="0"/>
                <a:cs typeface="Times New Roman" panose="02020603050405020304" pitchFamily="18" charset="0"/>
              </a:rPr>
              <a:t> </a:t>
            </a:r>
            <a:r>
              <a:rPr lang="en-US" altLang="en-US" sz="2800" b="1" i="1" kern="0" dirty="0" err="1">
                <a:solidFill>
                  <a:srgbClr val="002060"/>
                </a:solidFill>
                <a:latin typeface="Times New Roman" panose="02020603050405020304" pitchFamily="18" charset="0"/>
                <a:cs typeface="Times New Roman" panose="02020603050405020304" pitchFamily="18" charset="0"/>
              </a:rPr>
              <a:t>thơ</a:t>
            </a:r>
            <a:r>
              <a:rPr lang="en-US" altLang="en-US" sz="2800" b="1" i="1" kern="0" dirty="0">
                <a:solidFill>
                  <a:srgbClr val="002060"/>
                </a:solidFill>
                <a:latin typeface="Times New Roman" panose="02020603050405020304" pitchFamily="18" charset="0"/>
                <a:cs typeface="Times New Roman" panose="02020603050405020304" pitchFamily="18" charset="0"/>
              </a:rPr>
              <a:t> </a:t>
            </a:r>
            <a:r>
              <a:rPr lang="en-US" altLang="en-US" sz="2800" b="1" i="1" kern="0" dirty="0" err="1">
                <a:solidFill>
                  <a:srgbClr val="002060"/>
                </a:solidFill>
                <a:latin typeface="Times New Roman" panose="02020603050405020304" pitchFamily="18" charset="0"/>
                <a:cs typeface="Times New Roman" panose="02020603050405020304" pitchFamily="18" charset="0"/>
              </a:rPr>
              <a:t>dài</a:t>
            </a:r>
            <a:r>
              <a:rPr lang="en-US" altLang="en-US" sz="2800" b="1" i="1" kern="0" dirty="0">
                <a:solidFill>
                  <a:srgbClr val="002060"/>
                </a:solidFill>
                <a:latin typeface="Times New Roman" panose="02020603050405020304" pitchFamily="18" charset="0"/>
                <a:cs typeface="Times New Roman" panose="02020603050405020304" pitchFamily="18" charset="0"/>
              </a:rPr>
              <a:t> </a:t>
            </a:r>
            <a:r>
              <a:rPr lang="en-US" altLang="en-US" sz="2800" b="1" i="1" kern="0" dirty="0" err="1">
                <a:solidFill>
                  <a:srgbClr val="002060"/>
                </a:solidFill>
                <a:latin typeface="Times New Roman" panose="02020603050405020304" pitchFamily="18" charset="0"/>
                <a:cs typeface="Times New Roman" panose="02020603050405020304" pitchFamily="18" charset="0"/>
              </a:rPr>
              <a:t>nêu</a:t>
            </a:r>
            <a:r>
              <a:rPr lang="en-US" altLang="en-US" sz="2800" b="1" i="1" kern="0" dirty="0">
                <a:solidFill>
                  <a:srgbClr val="002060"/>
                </a:solidFill>
                <a:latin typeface="Times New Roman" panose="02020603050405020304" pitchFamily="18" charset="0"/>
                <a:cs typeface="Times New Roman" panose="02020603050405020304" pitchFamily="18" charset="0"/>
              </a:rPr>
              <a:t> </a:t>
            </a:r>
            <a:r>
              <a:rPr lang="en-US" altLang="en-US" sz="2800" b="1" i="1" kern="0" dirty="0" err="1">
                <a:solidFill>
                  <a:srgbClr val="002060"/>
                </a:solidFill>
                <a:latin typeface="Times New Roman" panose="02020603050405020304" pitchFamily="18" charset="0"/>
                <a:cs typeface="Times New Roman" panose="02020603050405020304" pitchFamily="18" charset="0"/>
              </a:rPr>
              <a:t>cao</a:t>
            </a:r>
            <a:r>
              <a:rPr lang="en-US" altLang="en-US" sz="2800" b="1" i="1" kern="0" dirty="0">
                <a:solidFill>
                  <a:srgbClr val="002060"/>
                </a:solidFill>
                <a:latin typeface="Times New Roman" panose="02020603050405020304" pitchFamily="18" charset="0"/>
                <a:cs typeface="Times New Roman" panose="02020603050405020304" pitchFamily="18" charset="0"/>
              </a:rPr>
              <a:t> </a:t>
            </a:r>
            <a:r>
              <a:rPr lang="en-US" altLang="en-US" sz="2800" b="1" i="1" kern="0" dirty="0" err="1">
                <a:solidFill>
                  <a:srgbClr val="002060"/>
                </a:solidFill>
                <a:latin typeface="Times New Roman" panose="02020603050405020304" pitchFamily="18" charset="0"/>
                <a:cs typeface="Times New Roman" panose="02020603050405020304" pitchFamily="18" charset="0"/>
              </a:rPr>
              <a:t>tinh</a:t>
            </a:r>
            <a:r>
              <a:rPr lang="en-US" altLang="en-US" sz="2800" b="1" i="1" kern="0" dirty="0">
                <a:solidFill>
                  <a:srgbClr val="002060"/>
                </a:solidFill>
                <a:latin typeface="Times New Roman" panose="02020603050405020304" pitchFamily="18" charset="0"/>
                <a:cs typeface="Times New Roman" panose="02020603050405020304" pitchFamily="18" charset="0"/>
              </a:rPr>
              <a:t> </a:t>
            </a:r>
            <a:r>
              <a:rPr lang="en-US" altLang="en-US" sz="2800" b="1" i="1" kern="0" dirty="0" err="1">
                <a:solidFill>
                  <a:srgbClr val="002060"/>
                </a:solidFill>
                <a:latin typeface="Times New Roman" panose="02020603050405020304" pitchFamily="18" charset="0"/>
                <a:cs typeface="Times New Roman" panose="02020603050405020304" pitchFamily="18" charset="0"/>
              </a:rPr>
              <a:t>thần</a:t>
            </a:r>
            <a:r>
              <a:rPr lang="en-US" altLang="en-US" sz="2800" b="1" i="1" kern="0" dirty="0">
                <a:solidFill>
                  <a:srgbClr val="002060"/>
                </a:solidFill>
                <a:latin typeface="Times New Roman" panose="02020603050405020304" pitchFamily="18" charset="0"/>
                <a:cs typeface="Times New Roman" panose="02020603050405020304" pitchFamily="18" charset="0"/>
              </a:rPr>
              <a:t> y </a:t>
            </a:r>
            <a:r>
              <a:rPr lang="en-US" altLang="en-US" sz="2800" b="1" i="1" kern="0" dirty="0" err="1">
                <a:solidFill>
                  <a:srgbClr val="002060"/>
                </a:solidFill>
                <a:latin typeface="Times New Roman" panose="02020603050405020304" pitchFamily="18" charset="0"/>
                <a:cs typeface="Times New Roman" panose="02020603050405020304" pitchFamily="18" charset="0"/>
              </a:rPr>
              <a:t>đức</a:t>
            </a:r>
            <a:endParaRPr lang="en-US" altLang="en-US" sz="2000" b="1" i="1" kern="0" dirty="0">
              <a:solidFill>
                <a:srgbClr val="002060"/>
              </a:solidFill>
            </a:endParaRPr>
          </a:p>
        </p:txBody>
      </p:sp>
      <p:sp>
        <p:nvSpPr>
          <p:cNvPr id="10" name="Text Box 19">
            <a:extLst>
              <a:ext uri="{FF2B5EF4-FFF2-40B4-BE49-F238E27FC236}">
                <a16:creationId xmlns:a16="http://schemas.microsoft.com/office/drawing/2014/main" id="{A52A55FA-652D-4C66-A137-2A9A8C769BF0}"/>
              </a:ext>
            </a:extLst>
          </p:cNvPr>
          <p:cNvSpPr>
            <a:spLocks noChangeArrowheads="1"/>
          </p:cNvSpPr>
          <p:nvPr/>
        </p:nvSpPr>
        <p:spPr bwMode="auto">
          <a:xfrm>
            <a:off x="218440" y="5773978"/>
            <a:ext cx="34493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algn="ctr" fontAlgn="base">
              <a:spcBef>
                <a:spcPct val="0"/>
              </a:spcBef>
              <a:spcAft>
                <a:spcPct val="0"/>
              </a:spcAft>
              <a:defRPr/>
            </a:pPr>
            <a:r>
              <a:rPr lang="en-US" altLang="en-US" sz="2800" b="1" i="1" kern="0" dirty="0" err="1">
                <a:solidFill>
                  <a:srgbClr val="002060"/>
                </a:solidFill>
                <a:latin typeface="Times New Roman" panose="02020603050405020304" pitchFamily="18" charset="0"/>
                <a:cs typeface="Times New Roman" panose="02020603050405020304" pitchFamily="18" charset="0"/>
              </a:rPr>
              <a:t>Cổ</a:t>
            </a:r>
            <a:r>
              <a:rPr lang="en-US" altLang="en-US" sz="2800" b="1" i="1" kern="0" dirty="0">
                <a:solidFill>
                  <a:srgbClr val="002060"/>
                </a:solidFill>
                <a:latin typeface="Times New Roman" panose="02020603050405020304" pitchFamily="18" charset="0"/>
                <a:cs typeface="Times New Roman" panose="02020603050405020304" pitchFamily="18" charset="0"/>
              </a:rPr>
              <a:t> </a:t>
            </a:r>
            <a:r>
              <a:rPr lang="en-US" altLang="en-US" sz="2800" b="1" i="1" kern="0" dirty="0" err="1">
                <a:solidFill>
                  <a:srgbClr val="002060"/>
                </a:solidFill>
                <a:latin typeface="Times New Roman" panose="02020603050405020304" pitchFamily="18" charset="0"/>
                <a:cs typeface="Times New Roman" panose="02020603050405020304" pitchFamily="18" charset="0"/>
              </a:rPr>
              <a:t>vũ</a:t>
            </a:r>
            <a:r>
              <a:rPr lang="en-US" altLang="en-US" sz="2800" b="1" i="1" kern="0" dirty="0">
                <a:solidFill>
                  <a:srgbClr val="002060"/>
                </a:solidFill>
                <a:latin typeface="Times New Roman" panose="02020603050405020304" pitchFamily="18" charset="0"/>
                <a:cs typeface="Times New Roman" panose="02020603050405020304" pitchFamily="18" charset="0"/>
              </a:rPr>
              <a:t> </a:t>
            </a:r>
            <a:r>
              <a:rPr lang="en-US" altLang="en-US" sz="2800" b="1" i="1" kern="0" dirty="0" err="1">
                <a:solidFill>
                  <a:srgbClr val="002060"/>
                </a:solidFill>
                <a:latin typeface="Times New Roman" panose="02020603050405020304" pitchFamily="18" charset="0"/>
                <a:cs typeface="Times New Roman" panose="02020603050405020304" pitchFamily="18" charset="0"/>
              </a:rPr>
              <a:t>lòng</a:t>
            </a:r>
            <a:r>
              <a:rPr lang="en-US" altLang="en-US" sz="2800" b="1" i="1" kern="0" dirty="0">
                <a:solidFill>
                  <a:srgbClr val="002060"/>
                </a:solidFill>
                <a:latin typeface="Times New Roman" panose="02020603050405020304" pitchFamily="18" charset="0"/>
                <a:cs typeface="Times New Roman" panose="02020603050405020304" pitchFamily="18" charset="0"/>
              </a:rPr>
              <a:t> </a:t>
            </a:r>
            <a:r>
              <a:rPr lang="en-US" altLang="en-US" sz="2800" b="1" i="1" kern="0" dirty="0" err="1">
                <a:solidFill>
                  <a:srgbClr val="002060"/>
                </a:solidFill>
                <a:latin typeface="Times New Roman" panose="02020603050405020304" pitchFamily="18" charset="0"/>
                <a:cs typeface="Times New Roman" panose="02020603050405020304" pitchFamily="18" charset="0"/>
              </a:rPr>
              <a:t>yêu</a:t>
            </a:r>
            <a:r>
              <a:rPr lang="en-US" altLang="en-US" sz="2800" b="1" i="1" kern="0" dirty="0">
                <a:solidFill>
                  <a:srgbClr val="002060"/>
                </a:solidFill>
                <a:latin typeface="Times New Roman" panose="02020603050405020304" pitchFamily="18" charset="0"/>
                <a:cs typeface="Times New Roman" panose="02020603050405020304" pitchFamily="18" charset="0"/>
              </a:rPr>
              <a:t> </a:t>
            </a:r>
            <a:r>
              <a:rPr lang="en-US" altLang="en-US" sz="2800" b="1" i="1" kern="0" dirty="0" err="1">
                <a:solidFill>
                  <a:srgbClr val="002060"/>
                </a:solidFill>
                <a:latin typeface="Times New Roman" panose="02020603050405020304" pitchFamily="18" charset="0"/>
                <a:cs typeface="Times New Roman" panose="02020603050405020304" pitchFamily="18" charset="0"/>
              </a:rPr>
              <a:t>nước</a:t>
            </a:r>
            <a:r>
              <a:rPr lang="en-US" altLang="en-US" sz="2800" b="1" i="1" kern="0" dirty="0">
                <a:solidFill>
                  <a:srgbClr val="002060"/>
                </a:solidFill>
                <a:latin typeface="Times New Roman" panose="02020603050405020304" pitchFamily="18" charset="0"/>
                <a:cs typeface="Times New Roman" panose="02020603050405020304" pitchFamily="18" charset="0"/>
              </a:rPr>
              <a:t>, ý </a:t>
            </a:r>
            <a:r>
              <a:rPr lang="en-US" altLang="en-US" sz="2800" b="1" i="1" kern="0" dirty="0" err="1">
                <a:solidFill>
                  <a:srgbClr val="002060"/>
                </a:solidFill>
                <a:latin typeface="Times New Roman" panose="02020603050405020304" pitchFamily="18" charset="0"/>
                <a:cs typeface="Times New Roman" panose="02020603050405020304" pitchFamily="18" charset="0"/>
              </a:rPr>
              <a:t>chí</a:t>
            </a:r>
            <a:r>
              <a:rPr lang="en-US" altLang="en-US" sz="2800" b="1" i="1" kern="0" dirty="0">
                <a:solidFill>
                  <a:srgbClr val="002060"/>
                </a:solidFill>
                <a:latin typeface="Times New Roman" panose="02020603050405020304" pitchFamily="18" charset="0"/>
                <a:cs typeface="Times New Roman" panose="02020603050405020304" pitchFamily="18" charset="0"/>
              </a:rPr>
              <a:t> </a:t>
            </a:r>
            <a:r>
              <a:rPr lang="en-US" altLang="en-US" sz="2800" b="1" i="1" kern="0" dirty="0" err="1">
                <a:solidFill>
                  <a:srgbClr val="002060"/>
                </a:solidFill>
                <a:latin typeface="Times New Roman" panose="02020603050405020304" pitchFamily="18" charset="0"/>
                <a:cs typeface="Times New Roman" panose="02020603050405020304" pitchFamily="18" charset="0"/>
              </a:rPr>
              <a:t>cứu</a:t>
            </a:r>
            <a:r>
              <a:rPr lang="en-US" altLang="en-US" sz="2800" b="1" i="1" kern="0" dirty="0">
                <a:solidFill>
                  <a:srgbClr val="002060"/>
                </a:solidFill>
                <a:latin typeface="Times New Roman" panose="02020603050405020304" pitchFamily="18" charset="0"/>
                <a:cs typeface="Times New Roman" panose="02020603050405020304" pitchFamily="18" charset="0"/>
              </a:rPr>
              <a:t> </a:t>
            </a:r>
            <a:r>
              <a:rPr lang="en-US" altLang="en-US" sz="2800" b="1" i="1" kern="0" dirty="0" err="1">
                <a:solidFill>
                  <a:srgbClr val="002060"/>
                </a:solidFill>
                <a:latin typeface="Times New Roman" panose="02020603050405020304" pitchFamily="18" charset="0"/>
                <a:cs typeface="Times New Roman" panose="02020603050405020304" pitchFamily="18" charset="0"/>
              </a:rPr>
              <a:t>nước</a:t>
            </a:r>
            <a:endParaRPr lang="en-US" altLang="en-US" sz="2000" b="1" i="1" kern="0" dirty="0">
              <a:solidFill>
                <a:srgbClr val="002060"/>
              </a:solidFill>
            </a:endParaRPr>
          </a:p>
        </p:txBody>
      </p:sp>
    </p:spTree>
    <p:extLst>
      <p:ext uri="{BB962C8B-B14F-4D97-AF65-F5344CB8AC3E}">
        <p14:creationId xmlns:p14="http://schemas.microsoft.com/office/powerpoint/2010/main" val="22754166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fade">
                                      <p:cBhvr>
                                        <p:cTn id="7" dur="500"/>
                                        <p:tgtEl>
                                          <p:spTgt spid="30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wipe(down)">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wipe(down)">
                                      <p:cBhvr>
                                        <p:cTn id="27" dur="500"/>
                                        <p:tgtEl>
                                          <p:spTgt spid="307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down)">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theme/theme1.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Tifani HeavyH"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Tifani HeavyH"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szjh4wl">
      <a:majorFont>
        <a:latin typeface="字魂73号-江南手书"/>
        <a:ea typeface="字魂73号-江南手书"/>
        <a:cs typeface=""/>
      </a:majorFont>
      <a:minorFont>
        <a:latin typeface="字魂73号-江南手书"/>
        <a:ea typeface="字魂73号-江南手书"/>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4267</TotalTime>
  <Words>1229</Words>
  <Application>Microsoft Office PowerPoint</Application>
  <PresentationFormat>Widescreen</PresentationFormat>
  <Paragraphs>175</Paragraphs>
  <Slides>19</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19</vt:i4>
      </vt:variant>
    </vt:vector>
  </HeadingPairs>
  <TitlesOfParts>
    <vt:vector size="32" baseType="lpstr">
      <vt:lpstr>宋体</vt:lpstr>
      <vt:lpstr>.VnTifani HeavyH</vt:lpstr>
      <vt:lpstr>Arial</vt:lpstr>
      <vt:lpstr>Calibri</vt:lpstr>
      <vt:lpstr>Calibri Light</vt:lpstr>
      <vt:lpstr>等线</vt:lpstr>
      <vt:lpstr>Tahoma</vt:lpstr>
      <vt:lpstr>Times New Roman</vt:lpstr>
      <vt:lpstr>字魂73号-江南手书</vt:lpstr>
      <vt:lpstr>16_Default Design</vt:lpstr>
      <vt:lpstr>Office 主题</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Quang  cảnh  Mộ Nguyễn  Đình  Chiểu </vt:lpstr>
      <vt:lpstr>PowerPoint Presentation</vt:lpstr>
      <vt:lpstr>PowerPoint Presentation</vt:lpstr>
      <vt:lpstr>PowerPoint Presentation</vt:lpstr>
      <vt:lpstr>PowerPoint Presentation</vt:lpstr>
      <vt:lpstr>Câu 2: Đoạn trích Lục Vân Tiên đánh cướp cứu Kiều Nguyệt Nga thuộc thể thơ  gì? </vt:lpstr>
      <vt:lpstr>Câu 3 Dòng nào nói đúng nhất vẻ đẹp của Lục Vân Tiên thể hiện qua hành động đánh cướp cứu Kiều Nguyệt Nga? </vt:lpstr>
      <vt:lpstr>Câu 4 Hai câu thơ “Vân Tiên tả đột hữu xông- Khác nào Triệu Tử phá vòng Đương Dang” sử dụng phép tu từ gì? </vt:lpstr>
      <vt:lpstr> Câu 5 Cụm từ “kến nghĩa bất vi” trong câu thơ “Nhớ câu kiến nghĩa bất vi/ Làm người thế ấy cũng phi anh hùng” có nghĩa là?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81</cp:revision>
  <dcterms:created xsi:type="dcterms:W3CDTF">2021-05-15T10:52:27Z</dcterms:created>
  <dcterms:modified xsi:type="dcterms:W3CDTF">2024-10-29T02:53:51Z</dcterms:modified>
</cp:coreProperties>
</file>